
<file path=[Content_Types].xml><?xml version="1.0" encoding="utf-8"?>
<Types xmlns="http://schemas.openxmlformats.org/package/2006/content-types">
  <Default Extension="jpeg" ContentType="image/jpeg"/>
  <Default Extension="jpg" ContentType="image/jpeg"/>
  <Default Extension="mp3" ContentType="audio/m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84" r:id="rId2"/>
    <p:sldId id="268" r:id="rId3"/>
    <p:sldId id="269" r:id="rId4"/>
    <p:sldId id="256" r:id="rId5"/>
    <p:sldId id="259" r:id="rId6"/>
    <p:sldId id="270" r:id="rId7"/>
    <p:sldId id="260" r:id="rId8"/>
    <p:sldId id="261" r:id="rId9"/>
    <p:sldId id="263" r:id="rId10"/>
    <p:sldId id="279" r:id="rId11"/>
    <p:sldId id="271" r:id="rId12"/>
    <p:sldId id="262" r:id="rId13"/>
    <p:sldId id="273" r:id="rId14"/>
    <p:sldId id="274" r:id="rId15"/>
    <p:sldId id="265" r:id="rId16"/>
    <p:sldId id="276" r:id="rId17"/>
    <p:sldId id="277" r:id="rId18"/>
    <p:sldId id="275" r:id="rId19"/>
    <p:sldId id="278" r:id="rId20"/>
    <p:sldId id="266" r:id="rId21"/>
    <p:sldId id="280" r:id="rId22"/>
    <p:sldId id="281" r:id="rId23"/>
    <p:sldId id="282" r:id="rId24"/>
    <p:sldId id="267" r:id="rId25"/>
    <p:sldId id="283" r:id="rId2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4"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A365D1"/>
    <a:srgbClr val="FF2F2F"/>
    <a:srgbClr val="FF4747"/>
    <a:srgbClr val="FF797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showGuides="1">
      <p:cViewPr varScale="1">
        <p:scale>
          <a:sx n="62" d="100"/>
          <a:sy n="62" d="100"/>
        </p:scale>
        <p:origin x="828" y="36"/>
      </p:cViewPr>
      <p:guideLst>
        <p:guide orient="horz" pos="2184"/>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presProps" Target="presProps.xml"/><Relationship Id="rId30" Type="http://schemas.openxmlformats.org/officeDocument/2006/relationships/tableStyles" Target="tableStyles.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4B1859-6CC3-CDB5-EB8A-CE7ECF80E30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252880B-CD1B-E3B2-63BC-EF3958DC843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5B3969E1-43AC-AEAC-8AE8-6797839FFF7E}"/>
              </a:ext>
            </a:extLst>
          </p:cNvPr>
          <p:cNvSpPr>
            <a:spLocks noGrp="1"/>
          </p:cNvSpPr>
          <p:nvPr>
            <p:ph type="dt" sz="half" idx="10"/>
          </p:nvPr>
        </p:nvSpPr>
        <p:spPr/>
        <p:txBody>
          <a:bodyPr/>
          <a:lstStyle/>
          <a:p>
            <a:fld id="{9F7BDEB3-B126-4430-A785-8BB40350ADE2}" type="datetimeFigureOut">
              <a:rPr lang="en-US" smtClean="0"/>
              <a:t>3/4/2023</a:t>
            </a:fld>
            <a:endParaRPr lang="en-US"/>
          </a:p>
        </p:txBody>
      </p:sp>
      <p:sp>
        <p:nvSpPr>
          <p:cNvPr id="5" name="Footer Placeholder 4">
            <a:extLst>
              <a:ext uri="{FF2B5EF4-FFF2-40B4-BE49-F238E27FC236}">
                <a16:creationId xmlns:a16="http://schemas.microsoft.com/office/drawing/2014/main" id="{C95FD262-3368-35DB-D657-52EB5A44410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EF49B26-6A31-4D84-1298-088C019A8117}"/>
              </a:ext>
            </a:extLst>
          </p:cNvPr>
          <p:cNvSpPr>
            <a:spLocks noGrp="1"/>
          </p:cNvSpPr>
          <p:nvPr>
            <p:ph type="sldNum" sz="quarter" idx="12"/>
          </p:nvPr>
        </p:nvSpPr>
        <p:spPr/>
        <p:txBody>
          <a:bodyPr/>
          <a:lstStyle/>
          <a:p>
            <a:fld id="{2BADA57C-0FCF-4F4B-9113-FBAFE14C231D}" type="slidenum">
              <a:rPr lang="en-US" smtClean="0"/>
              <a:t>‹#›</a:t>
            </a:fld>
            <a:endParaRPr lang="en-US"/>
          </a:p>
        </p:txBody>
      </p:sp>
    </p:spTree>
    <p:extLst>
      <p:ext uri="{BB962C8B-B14F-4D97-AF65-F5344CB8AC3E}">
        <p14:creationId xmlns:p14="http://schemas.microsoft.com/office/powerpoint/2010/main" val="3264640535"/>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7C6089-3720-AFF8-22C1-F27BCAF0A76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6C22CED-AF26-66D3-BD3D-789B3F5C07C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5F9280E-355E-A8FB-E43F-B1F412277CE2}"/>
              </a:ext>
            </a:extLst>
          </p:cNvPr>
          <p:cNvSpPr>
            <a:spLocks noGrp="1"/>
          </p:cNvSpPr>
          <p:nvPr>
            <p:ph type="dt" sz="half" idx="10"/>
          </p:nvPr>
        </p:nvSpPr>
        <p:spPr/>
        <p:txBody>
          <a:bodyPr/>
          <a:lstStyle/>
          <a:p>
            <a:fld id="{9F7BDEB3-B126-4430-A785-8BB40350ADE2}" type="datetimeFigureOut">
              <a:rPr lang="en-US" smtClean="0"/>
              <a:t>3/4/2023</a:t>
            </a:fld>
            <a:endParaRPr lang="en-US"/>
          </a:p>
        </p:txBody>
      </p:sp>
      <p:sp>
        <p:nvSpPr>
          <p:cNvPr id="5" name="Footer Placeholder 4">
            <a:extLst>
              <a:ext uri="{FF2B5EF4-FFF2-40B4-BE49-F238E27FC236}">
                <a16:creationId xmlns:a16="http://schemas.microsoft.com/office/drawing/2014/main" id="{87C8A0B6-E994-3E42-32E2-B87D428C517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060921B-8276-F54D-6B61-FF06F93B780D}"/>
              </a:ext>
            </a:extLst>
          </p:cNvPr>
          <p:cNvSpPr>
            <a:spLocks noGrp="1"/>
          </p:cNvSpPr>
          <p:nvPr>
            <p:ph type="sldNum" sz="quarter" idx="12"/>
          </p:nvPr>
        </p:nvSpPr>
        <p:spPr/>
        <p:txBody>
          <a:bodyPr/>
          <a:lstStyle/>
          <a:p>
            <a:fld id="{2BADA57C-0FCF-4F4B-9113-FBAFE14C231D}" type="slidenum">
              <a:rPr lang="en-US" smtClean="0"/>
              <a:t>‹#›</a:t>
            </a:fld>
            <a:endParaRPr lang="en-US"/>
          </a:p>
        </p:txBody>
      </p:sp>
    </p:spTree>
    <p:extLst>
      <p:ext uri="{BB962C8B-B14F-4D97-AF65-F5344CB8AC3E}">
        <p14:creationId xmlns:p14="http://schemas.microsoft.com/office/powerpoint/2010/main" val="3631871023"/>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C46053B-F015-750B-6063-A9594F3DA1D9}"/>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BEC8CB8-49F8-839D-421C-FA6F4AFDEE85}"/>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892A9A-F134-B151-6D78-8381ECDE99E0}"/>
              </a:ext>
            </a:extLst>
          </p:cNvPr>
          <p:cNvSpPr>
            <a:spLocks noGrp="1"/>
          </p:cNvSpPr>
          <p:nvPr>
            <p:ph type="dt" sz="half" idx="10"/>
          </p:nvPr>
        </p:nvSpPr>
        <p:spPr/>
        <p:txBody>
          <a:bodyPr/>
          <a:lstStyle/>
          <a:p>
            <a:fld id="{9F7BDEB3-B126-4430-A785-8BB40350ADE2}" type="datetimeFigureOut">
              <a:rPr lang="en-US" smtClean="0"/>
              <a:t>3/4/2023</a:t>
            </a:fld>
            <a:endParaRPr lang="en-US"/>
          </a:p>
        </p:txBody>
      </p:sp>
      <p:sp>
        <p:nvSpPr>
          <p:cNvPr id="5" name="Footer Placeholder 4">
            <a:extLst>
              <a:ext uri="{FF2B5EF4-FFF2-40B4-BE49-F238E27FC236}">
                <a16:creationId xmlns:a16="http://schemas.microsoft.com/office/drawing/2014/main" id="{76BC8F1A-920F-5266-62B7-5F6082F4CC6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B401B2C-A46D-E36B-D599-214DEEDC4D60}"/>
              </a:ext>
            </a:extLst>
          </p:cNvPr>
          <p:cNvSpPr>
            <a:spLocks noGrp="1"/>
          </p:cNvSpPr>
          <p:nvPr>
            <p:ph type="sldNum" sz="quarter" idx="12"/>
          </p:nvPr>
        </p:nvSpPr>
        <p:spPr/>
        <p:txBody>
          <a:bodyPr/>
          <a:lstStyle/>
          <a:p>
            <a:fld id="{2BADA57C-0FCF-4F4B-9113-FBAFE14C231D}" type="slidenum">
              <a:rPr lang="en-US" smtClean="0"/>
              <a:t>‹#›</a:t>
            </a:fld>
            <a:endParaRPr lang="en-US"/>
          </a:p>
        </p:txBody>
      </p:sp>
    </p:spTree>
    <p:extLst>
      <p:ext uri="{BB962C8B-B14F-4D97-AF65-F5344CB8AC3E}">
        <p14:creationId xmlns:p14="http://schemas.microsoft.com/office/powerpoint/2010/main" val="1181968508"/>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626938-ADB4-6612-E2E4-C93870463F0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EA47EC5-2C39-AFE5-6101-88E050B2AC6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D329345-0C61-CC01-CBE7-1BE0C221F884}"/>
              </a:ext>
            </a:extLst>
          </p:cNvPr>
          <p:cNvSpPr>
            <a:spLocks noGrp="1"/>
          </p:cNvSpPr>
          <p:nvPr>
            <p:ph type="dt" sz="half" idx="10"/>
          </p:nvPr>
        </p:nvSpPr>
        <p:spPr/>
        <p:txBody>
          <a:bodyPr/>
          <a:lstStyle/>
          <a:p>
            <a:fld id="{9F7BDEB3-B126-4430-A785-8BB40350ADE2}" type="datetimeFigureOut">
              <a:rPr lang="en-US" smtClean="0"/>
              <a:t>3/4/2023</a:t>
            </a:fld>
            <a:endParaRPr lang="en-US"/>
          </a:p>
        </p:txBody>
      </p:sp>
      <p:sp>
        <p:nvSpPr>
          <p:cNvPr id="5" name="Footer Placeholder 4">
            <a:extLst>
              <a:ext uri="{FF2B5EF4-FFF2-40B4-BE49-F238E27FC236}">
                <a16:creationId xmlns:a16="http://schemas.microsoft.com/office/drawing/2014/main" id="{D31A90A8-A831-EDC3-7EA2-27DF50A702F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A67BF77-7392-1543-236F-0CA9ECC14D73}"/>
              </a:ext>
            </a:extLst>
          </p:cNvPr>
          <p:cNvSpPr>
            <a:spLocks noGrp="1"/>
          </p:cNvSpPr>
          <p:nvPr>
            <p:ph type="sldNum" sz="quarter" idx="12"/>
          </p:nvPr>
        </p:nvSpPr>
        <p:spPr/>
        <p:txBody>
          <a:bodyPr/>
          <a:lstStyle/>
          <a:p>
            <a:fld id="{2BADA57C-0FCF-4F4B-9113-FBAFE14C231D}" type="slidenum">
              <a:rPr lang="en-US" smtClean="0"/>
              <a:t>‹#›</a:t>
            </a:fld>
            <a:endParaRPr lang="en-US"/>
          </a:p>
        </p:txBody>
      </p:sp>
    </p:spTree>
    <p:extLst>
      <p:ext uri="{BB962C8B-B14F-4D97-AF65-F5344CB8AC3E}">
        <p14:creationId xmlns:p14="http://schemas.microsoft.com/office/powerpoint/2010/main" val="3740442538"/>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F4C018-7A57-E432-45AA-F798BC139E93}"/>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A89CFB5-430D-E003-1A56-B43A737797BC}"/>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D6F150A9-EE29-99E6-6D96-DF609F0B3C0B}"/>
              </a:ext>
            </a:extLst>
          </p:cNvPr>
          <p:cNvSpPr>
            <a:spLocks noGrp="1"/>
          </p:cNvSpPr>
          <p:nvPr>
            <p:ph type="dt" sz="half" idx="10"/>
          </p:nvPr>
        </p:nvSpPr>
        <p:spPr/>
        <p:txBody>
          <a:bodyPr/>
          <a:lstStyle/>
          <a:p>
            <a:fld id="{9F7BDEB3-B126-4430-A785-8BB40350ADE2}" type="datetimeFigureOut">
              <a:rPr lang="en-US" smtClean="0"/>
              <a:t>3/4/2023</a:t>
            </a:fld>
            <a:endParaRPr lang="en-US"/>
          </a:p>
        </p:txBody>
      </p:sp>
      <p:sp>
        <p:nvSpPr>
          <p:cNvPr id="5" name="Footer Placeholder 4">
            <a:extLst>
              <a:ext uri="{FF2B5EF4-FFF2-40B4-BE49-F238E27FC236}">
                <a16:creationId xmlns:a16="http://schemas.microsoft.com/office/drawing/2014/main" id="{83B8B0DD-1165-DD1B-4CD6-C9E2C4346CE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04F2415-0363-D436-6647-9391DFA9ADCC}"/>
              </a:ext>
            </a:extLst>
          </p:cNvPr>
          <p:cNvSpPr>
            <a:spLocks noGrp="1"/>
          </p:cNvSpPr>
          <p:nvPr>
            <p:ph type="sldNum" sz="quarter" idx="12"/>
          </p:nvPr>
        </p:nvSpPr>
        <p:spPr/>
        <p:txBody>
          <a:bodyPr/>
          <a:lstStyle/>
          <a:p>
            <a:fld id="{2BADA57C-0FCF-4F4B-9113-FBAFE14C231D}" type="slidenum">
              <a:rPr lang="en-US" smtClean="0"/>
              <a:t>‹#›</a:t>
            </a:fld>
            <a:endParaRPr lang="en-US"/>
          </a:p>
        </p:txBody>
      </p:sp>
    </p:spTree>
    <p:extLst>
      <p:ext uri="{BB962C8B-B14F-4D97-AF65-F5344CB8AC3E}">
        <p14:creationId xmlns:p14="http://schemas.microsoft.com/office/powerpoint/2010/main" val="645496326"/>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31D5DF-CDC1-9422-0569-BCF2A6F65FE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4830706-8BA8-88BD-4335-50061F72054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8868849-61BF-A6D5-5DAA-48ED99F0CA7D}"/>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CE75DD72-CF59-C476-E482-8BED09A23C31}"/>
              </a:ext>
            </a:extLst>
          </p:cNvPr>
          <p:cNvSpPr>
            <a:spLocks noGrp="1"/>
          </p:cNvSpPr>
          <p:nvPr>
            <p:ph type="dt" sz="half" idx="10"/>
          </p:nvPr>
        </p:nvSpPr>
        <p:spPr/>
        <p:txBody>
          <a:bodyPr/>
          <a:lstStyle/>
          <a:p>
            <a:fld id="{9F7BDEB3-B126-4430-A785-8BB40350ADE2}" type="datetimeFigureOut">
              <a:rPr lang="en-US" smtClean="0"/>
              <a:t>3/4/2023</a:t>
            </a:fld>
            <a:endParaRPr lang="en-US"/>
          </a:p>
        </p:txBody>
      </p:sp>
      <p:sp>
        <p:nvSpPr>
          <p:cNvPr id="6" name="Footer Placeholder 5">
            <a:extLst>
              <a:ext uri="{FF2B5EF4-FFF2-40B4-BE49-F238E27FC236}">
                <a16:creationId xmlns:a16="http://schemas.microsoft.com/office/drawing/2014/main" id="{0E32C03C-A259-ED6E-CB49-5EFE8648398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EC2B282-C850-80A7-E00D-F12E4F8B1500}"/>
              </a:ext>
            </a:extLst>
          </p:cNvPr>
          <p:cNvSpPr>
            <a:spLocks noGrp="1"/>
          </p:cNvSpPr>
          <p:nvPr>
            <p:ph type="sldNum" sz="quarter" idx="12"/>
          </p:nvPr>
        </p:nvSpPr>
        <p:spPr/>
        <p:txBody>
          <a:bodyPr/>
          <a:lstStyle/>
          <a:p>
            <a:fld id="{2BADA57C-0FCF-4F4B-9113-FBAFE14C231D}" type="slidenum">
              <a:rPr lang="en-US" smtClean="0"/>
              <a:t>‹#›</a:t>
            </a:fld>
            <a:endParaRPr lang="en-US"/>
          </a:p>
        </p:txBody>
      </p:sp>
    </p:spTree>
    <p:extLst>
      <p:ext uri="{BB962C8B-B14F-4D97-AF65-F5344CB8AC3E}">
        <p14:creationId xmlns:p14="http://schemas.microsoft.com/office/powerpoint/2010/main" val="3769874726"/>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2A1A6A-6F33-0426-616D-9B35EDF91EF5}"/>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93F94FF-9F3A-5E38-5025-5AAEB3252870}"/>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19F4700-3F61-8629-BB41-14B80F9B30D4}"/>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A38AA7D-A58B-FF94-A10F-CC16308604E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C9B1A5A7-881E-123A-E882-58679AE6129A}"/>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089F328-EB73-E8A6-E91B-6558625E0ABA}"/>
              </a:ext>
            </a:extLst>
          </p:cNvPr>
          <p:cNvSpPr>
            <a:spLocks noGrp="1"/>
          </p:cNvSpPr>
          <p:nvPr>
            <p:ph type="dt" sz="half" idx="10"/>
          </p:nvPr>
        </p:nvSpPr>
        <p:spPr/>
        <p:txBody>
          <a:bodyPr/>
          <a:lstStyle/>
          <a:p>
            <a:fld id="{9F7BDEB3-B126-4430-A785-8BB40350ADE2}" type="datetimeFigureOut">
              <a:rPr lang="en-US" smtClean="0"/>
              <a:t>3/4/2023</a:t>
            </a:fld>
            <a:endParaRPr lang="en-US"/>
          </a:p>
        </p:txBody>
      </p:sp>
      <p:sp>
        <p:nvSpPr>
          <p:cNvPr id="8" name="Footer Placeholder 7">
            <a:extLst>
              <a:ext uri="{FF2B5EF4-FFF2-40B4-BE49-F238E27FC236}">
                <a16:creationId xmlns:a16="http://schemas.microsoft.com/office/drawing/2014/main" id="{08F8633E-20D2-1AB1-CB5D-003321A3640C}"/>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73D618D8-FA89-A2B8-03A3-E1EC89156F7A}"/>
              </a:ext>
            </a:extLst>
          </p:cNvPr>
          <p:cNvSpPr>
            <a:spLocks noGrp="1"/>
          </p:cNvSpPr>
          <p:nvPr>
            <p:ph type="sldNum" sz="quarter" idx="12"/>
          </p:nvPr>
        </p:nvSpPr>
        <p:spPr/>
        <p:txBody>
          <a:bodyPr/>
          <a:lstStyle/>
          <a:p>
            <a:fld id="{2BADA57C-0FCF-4F4B-9113-FBAFE14C231D}" type="slidenum">
              <a:rPr lang="en-US" smtClean="0"/>
              <a:t>‹#›</a:t>
            </a:fld>
            <a:endParaRPr lang="en-US"/>
          </a:p>
        </p:txBody>
      </p:sp>
    </p:spTree>
    <p:extLst>
      <p:ext uri="{BB962C8B-B14F-4D97-AF65-F5344CB8AC3E}">
        <p14:creationId xmlns:p14="http://schemas.microsoft.com/office/powerpoint/2010/main" val="4097104913"/>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AE7148-1BB6-6537-B1C8-BA857AEA9CF0}"/>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1A296CE3-BD37-5331-BD3E-58598D4BF062}"/>
              </a:ext>
            </a:extLst>
          </p:cNvPr>
          <p:cNvSpPr>
            <a:spLocks noGrp="1"/>
          </p:cNvSpPr>
          <p:nvPr>
            <p:ph type="dt" sz="half" idx="10"/>
          </p:nvPr>
        </p:nvSpPr>
        <p:spPr/>
        <p:txBody>
          <a:bodyPr/>
          <a:lstStyle/>
          <a:p>
            <a:fld id="{9F7BDEB3-B126-4430-A785-8BB40350ADE2}" type="datetimeFigureOut">
              <a:rPr lang="en-US" smtClean="0"/>
              <a:t>3/4/2023</a:t>
            </a:fld>
            <a:endParaRPr lang="en-US"/>
          </a:p>
        </p:txBody>
      </p:sp>
      <p:sp>
        <p:nvSpPr>
          <p:cNvPr id="4" name="Footer Placeholder 3">
            <a:extLst>
              <a:ext uri="{FF2B5EF4-FFF2-40B4-BE49-F238E27FC236}">
                <a16:creationId xmlns:a16="http://schemas.microsoft.com/office/drawing/2014/main" id="{533A932C-1700-5618-543A-2548C71E1BCE}"/>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E7F2ACA7-B28C-6B60-E46E-4D0D94F83C69}"/>
              </a:ext>
            </a:extLst>
          </p:cNvPr>
          <p:cNvSpPr>
            <a:spLocks noGrp="1"/>
          </p:cNvSpPr>
          <p:nvPr>
            <p:ph type="sldNum" sz="quarter" idx="12"/>
          </p:nvPr>
        </p:nvSpPr>
        <p:spPr/>
        <p:txBody>
          <a:bodyPr/>
          <a:lstStyle/>
          <a:p>
            <a:fld id="{2BADA57C-0FCF-4F4B-9113-FBAFE14C231D}" type="slidenum">
              <a:rPr lang="en-US" smtClean="0"/>
              <a:t>‹#›</a:t>
            </a:fld>
            <a:endParaRPr lang="en-US"/>
          </a:p>
        </p:txBody>
      </p:sp>
    </p:spTree>
    <p:extLst>
      <p:ext uri="{BB962C8B-B14F-4D97-AF65-F5344CB8AC3E}">
        <p14:creationId xmlns:p14="http://schemas.microsoft.com/office/powerpoint/2010/main" val="3918502932"/>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5142781-A99F-BC7A-1C14-0184C72F9882}"/>
              </a:ext>
            </a:extLst>
          </p:cNvPr>
          <p:cNvSpPr>
            <a:spLocks noGrp="1"/>
          </p:cNvSpPr>
          <p:nvPr>
            <p:ph type="dt" sz="half" idx="10"/>
          </p:nvPr>
        </p:nvSpPr>
        <p:spPr/>
        <p:txBody>
          <a:bodyPr/>
          <a:lstStyle/>
          <a:p>
            <a:fld id="{9F7BDEB3-B126-4430-A785-8BB40350ADE2}" type="datetimeFigureOut">
              <a:rPr lang="en-US" smtClean="0"/>
              <a:t>3/4/2023</a:t>
            </a:fld>
            <a:endParaRPr lang="en-US"/>
          </a:p>
        </p:txBody>
      </p:sp>
      <p:sp>
        <p:nvSpPr>
          <p:cNvPr id="3" name="Footer Placeholder 2">
            <a:extLst>
              <a:ext uri="{FF2B5EF4-FFF2-40B4-BE49-F238E27FC236}">
                <a16:creationId xmlns:a16="http://schemas.microsoft.com/office/drawing/2014/main" id="{FB2F0977-9DC1-BC3F-2B54-8440BE88A3ED}"/>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C931AA24-C953-3B1F-0F12-14EEC639F79C}"/>
              </a:ext>
            </a:extLst>
          </p:cNvPr>
          <p:cNvSpPr>
            <a:spLocks noGrp="1"/>
          </p:cNvSpPr>
          <p:nvPr>
            <p:ph type="sldNum" sz="quarter" idx="12"/>
          </p:nvPr>
        </p:nvSpPr>
        <p:spPr/>
        <p:txBody>
          <a:bodyPr/>
          <a:lstStyle/>
          <a:p>
            <a:fld id="{2BADA57C-0FCF-4F4B-9113-FBAFE14C231D}" type="slidenum">
              <a:rPr lang="en-US" smtClean="0"/>
              <a:t>‹#›</a:t>
            </a:fld>
            <a:endParaRPr lang="en-US"/>
          </a:p>
        </p:txBody>
      </p:sp>
    </p:spTree>
    <p:extLst>
      <p:ext uri="{BB962C8B-B14F-4D97-AF65-F5344CB8AC3E}">
        <p14:creationId xmlns:p14="http://schemas.microsoft.com/office/powerpoint/2010/main" val="1025114739"/>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BEF5B3-CF90-81D6-EED0-5FDCF3FB2FA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469704AA-3B55-DCCD-6959-391CD02E653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44C11009-E32A-D877-02BA-63F754F8547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11B2A45-FF42-AF85-25B2-3F1982B52553}"/>
              </a:ext>
            </a:extLst>
          </p:cNvPr>
          <p:cNvSpPr>
            <a:spLocks noGrp="1"/>
          </p:cNvSpPr>
          <p:nvPr>
            <p:ph type="dt" sz="half" idx="10"/>
          </p:nvPr>
        </p:nvSpPr>
        <p:spPr/>
        <p:txBody>
          <a:bodyPr/>
          <a:lstStyle/>
          <a:p>
            <a:fld id="{9F7BDEB3-B126-4430-A785-8BB40350ADE2}" type="datetimeFigureOut">
              <a:rPr lang="en-US" smtClean="0"/>
              <a:t>3/4/2023</a:t>
            </a:fld>
            <a:endParaRPr lang="en-US"/>
          </a:p>
        </p:txBody>
      </p:sp>
      <p:sp>
        <p:nvSpPr>
          <p:cNvPr id="6" name="Footer Placeholder 5">
            <a:extLst>
              <a:ext uri="{FF2B5EF4-FFF2-40B4-BE49-F238E27FC236}">
                <a16:creationId xmlns:a16="http://schemas.microsoft.com/office/drawing/2014/main" id="{BD7CD3D2-823B-4D82-910C-E7C3A8EC988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021EB6A-DA09-06E9-C3C4-191A263F2DF2}"/>
              </a:ext>
            </a:extLst>
          </p:cNvPr>
          <p:cNvSpPr>
            <a:spLocks noGrp="1"/>
          </p:cNvSpPr>
          <p:nvPr>
            <p:ph type="sldNum" sz="quarter" idx="12"/>
          </p:nvPr>
        </p:nvSpPr>
        <p:spPr/>
        <p:txBody>
          <a:bodyPr/>
          <a:lstStyle/>
          <a:p>
            <a:fld id="{2BADA57C-0FCF-4F4B-9113-FBAFE14C231D}" type="slidenum">
              <a:rPr lang="en-US" smtClean="0"/>
              <a:t>‹#›</a:t>
            </a:fld>
            <a:endParaRPr lang="en-US"/>
          </a:p>
        </p:txBody>
      </p:sp>
    </p:spTree>
    <p:extLst>
      <p:ext uri="{BB962C8B-B14F-4D97-AF65-F5344CB8AC3E}">
        <p14:creationId xmlns:p14="http://schemas.microsoft.com/office/powerpoint/2010/main" val="1489451316"/>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C9BD31-418D-3839-A4C8-2FCD071E90E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485C76B0-49C8-3F51-DAA0-63A843CE0D6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4A3FD5D6-1E92-34A6-5479-82766E9B391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FD99F49-EC52-5962-E65F-36384C1B9C53}"/>
              </a:ext>
            </a:extLst>
          </p:cNvPr>
          <p:cNvSpPr>
            <a:spLocks noGrp="1"/>
          </p:cNvSpPr>
          <p:nvPr>
            <p:ph type="dt" sz="half" idx="10"/>
          </p:nvPr>
        </p:nvSpPr>
        <p:spPr/>
        <p:txBody>
          <a:bodyPr/>
          <a:lstStyle/>
          <a:p>
            <a:fld id="{9F7BDEB3-B126-4430-A785-8BB40350ADE2}" type="datetimeFigureOut">
              <a:rPr lang="en-US" smtClean="0"/>
              <a:t>3/4/2023</a:t>
            </a:fld>
            <a:endParaRPr lang="en-US"/>
          </a:p>
        </p:txBody>
      </p:sp>
      <p:sp>
        <p:nvSpPr>
          <p:cNvPr id="6" name="Footer Placeholder 5">
            <a:extLst>
              <a:ext uri="{FF2B5EF4-FFF2-40B4-BE49-F238E27FC236}">
                <a16:creationId xmlns:a16="http://schemas.microsoft.com/office/drawing/2014/main" id="{2CE842FA-8DC8-908C-BD47-EA845E7BB5C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136FE13-0438-58CB-49FB-53FDC9943AED}"/>
              </a:ext>
            </a:extLst>
          </p:cNvPr>
          <p:cNvSpPr>
            <a:spLocks noGrp="1"/>
          </p:cNvSpPr>
          <p:nvPr>
            <p:ph type="sldNum" sz="quarter" idx="12"/>
          </p:nvPr>
        </p:nvSpPr>
        <p:spPr/>
        <p:txBody>
          <a:bodyPr/>
          <a:lstStyle/>
          <a:p>
            <a:fld id="{2BADA57C-0FCF-4F4B-9113-FBAFE14C231D}" type="slidenum">
              <a:rPr lang="en-US" smtClean="0"/>
              <a:t>‹#›</a:t>
            </a:fld>
            <a:endParaRPr lang="en-US"/>
          </a:p>
        </p:txBody>
      </p:sp>
    </p:spTree>
    <p:extLst>
      <p:ext uri="{BB962C8B-B14F-4D97-AF65-F5344CB8AC3E}">
        <p14:creationId xmlns:p14="http://schemas.microsoft.com/office/powerpoint/2010/main" val="3968992927"/>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jp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13D43AA-F3D1-07E4-B44D-D7CB3786FB0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98CE5681-2423-8F50-5A89-38E8303368D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464792F-B3AB-BC3E-E7A2-4D498732F82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F7BDEB3-B126-4430-A785-8BB40350ADE2}" type="datetimeFigureOut">
              <a:rPr lang="en-US" smtClean="0"/>
              <a:t>3/4/2023</a:t>
            </a:fld>
            <a:endParaRPr lang="en-US"/>
          </a:p>
        </p:txBody>
      </p:sp>
      <p:sp>
        <p:nvSpPr>
          <p:cNvPr id="5" name="Footer Placeholder 4">
            <a:extLst>
              <a:ext uri="{FF2B5EF4-FFF2-40B4-BE49-F238E27FC236}">
                <a16:creationId xmlns:a16="http://schemas.microsoft.com/office/drawing/2014/main" id="{FF4FB915-D4D0-F95B-E76E-BEDE47C82C3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0A1D7FB9-1F5A-94D0-B43D-502CBD2C7BF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BADA57C-0FCF-4F4B-9113-FBAFE14C231D}" type="slidenum">
              <a:rPr lang="en-US" smtClean="0"/>
              <a:t>‹#›</a:t>
            </a:fld>
            <a:endParaRPr lang="en-US"/>
          </a:p>
        </p:txBody>
      </p:sp>
      <p:pic>
        <p:nvPicPr>
          <p:cNvPr id="7" name="Picture 6">
            <a:extLst>
              <a:ext uri="{FF2B5EF4-FFF2-40B4-BE49-F238E27FC236}">
                <a16:creationId xmlns:a16="http://schemas.microsoft.com/office/drawing/2014/main" id="{9ED7ECE6-0EF4-5179-D46E-763F26E2D831}"/>
              </a:ext>
            </a:extLst>
          </p:cNvPr>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a:xfrm>
            <a:off x="-1238061" y="0"/>
            <a:ext cx="1238061" cy="1238061"/>
          </a:xfrm>
          <a:prstGeom prst="rect">
            <a:avLst/>
          </a:prstGeom>
        </p:spPr>
      </p:pic>
    </p:spTree>
    <p:extLst>
      <p:ext uri="{BB962C8B-B14F-4D97-AF65-F5344CB8AC3E}">
        <p14:creationId xmlns:p14="http://schemas.microsoft.com/office/powerpoint/2010/main" val="70897012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3.jpg"/><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2.xml"/><Relationship Id="rId4" Type="http://schemas.openxmlformats.org/officeDocument/2006/relationships/image" Target="../media/image17.png"/></Relationships>
</file>

<file path=ppt/slides/_rels/slide16.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2.xml"/><Relationship Id="rId5" Type="http://schemas.openxmlformats.org/officeDocument/2006/relationships/image" Target="../media/image6.png"/><Relationship Id="rId4" Type="http://schemas.openxmlformats.org/officeDocument/2006/relationships/image" Target="../media/image5.png"/></Relationships>
</file>

<file path=ppt/slides/_rels/slide2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microsoft.com/office/2007/relationships/media" Target="../media/media2.mp3"/><Relationship Id="rId7" Type="http://schemas.openxmlformats.org/officeDocument/2006/relationships/image" Target="../media/image22.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21.png"/><Relationship Id="rId5" Type="http://schemas.openxmlformats.org/officeDocument/2006/relationships/slideLayout" Target="../slideLayouts/slideLayout2.xml"/><Relationship Id="rId4" Type="http://schemas.openxmlformats.org/officeDocument/2006/relationships/audio" Target="../media/media2.mp3"/></Relationships>
</file>

<file path=ppt/slides/_rels/slide22.xml.rels><?xml version="1.0" encoding="UTF-8" standalone="yes"?>
<Relationships xmlns="http://schemas.openxmlformats.org/package/2006/relationships"><Relationship Id="rId3" Type="http://schemas.microsoft.com/office/2007/relationships/media" Target="../media/media2.mp3"/><Relationship Id="rId7" Type="http://schemas.openxmlformats.org/officeDocument/2006/relationships/image" Target="../media/image22.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21.png"/><Relationship Id="rId5" Type="http://schemas.openxmlformats.org/officeDocument/2006/relationships/slideLayout" Target="../slideLayouts/slideLayout2.xml"/><Relationship Id="rId4" Type="http://schemas.openxmlformats.org/officeDocument/2006/relationships/audio" Target="../media/media2.mp3"/></Relationships>
</file>

<file path=ppt/slides/_rels/slide23.xml.rels><?xml version="1.0" encoding="UTF-8" standalone="yes"?>
<Relationships xmlns="http://schemas.openxmlformats.org/package/2006/relationships"><Relationship Id="rId3" Type="http://schemas.microsoft.com/office/2007/relationships/media" Target="../media/media2.mp3"/><Relationship Id="rId7" Type="http://schemas.openxmlformats.org/officeDocument/2006/relationships/image" Target="../media/image22.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21.png"/><Relationship Id="rId5" Type="http://schemas.openxmlformats.org/officeDocument/2006/relationships/slideLayout" Target="../slideLayouts/slideLayout2.xml"/><Relationship Id="rId4" Type="http://schemas.openxmlformats.org/officeDocument/2006/relationships/audio" Target="../media/media2.mp3"/></Relationships>
</file>

<file path=ppt/slides/_rels/slide2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15.png"/><Relationship Id="rId1" Type="http://schemas.openxmlformats.org/officeDocument/2006/relationships/slideLayout" Target="../slideLayouts/slideLayout2.xml"/><Relationship Id="rId4" Type="http://schemas.openxmlformats.org/officeDocument/2006/relationships/image" Target="../media/image6.png"/></Relationships>
</file>

<file path=ppt/slides/_rels/slide2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Layout" Target="../slideLayouts/slideLayout2.xml"/><Relationship Id="rId4" Type="http://schemas.openxmlformats.org/officeDocument/2006/relationships/image" Target="../media/image6.png"/></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2.xml"/><Relationship Id="rId5" Type="http://schemas.openxmlformats.org/officeDocument/2006/relationships/image" Target="../media/image6.png"/><Relationship Id="rId4" Type="http://schemas.openxmlformats.org/officeDocument/2006/relationships/image" Target="../media/image5.png"/></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9066380-03E5-D064-23BE-984B139BCAE2}"/>
              </a:ext>
            </a:extLst>
          </p:cNvPr>
          <p:cNvSpPr txBox="1"/>
          <p:nvPr/>
        </p:nvSpPr>
        <p:spPr>
          <a:xfrm>
            <a:off x="-513708" y="4006921"/>
            <a:ext cx="13376953" cy="1323439"/>
          </a:xfrm>
          <a:prstGeom prst="rect">
            <a:avLst/>
          </a:prstGeom>
          <a:solidFill>
            <a:schemeClr val="bg1"/>
          </a:solidFill>
        </p:spPr>
        <p:txBody>
          <a:bodyPr wrap="square" rtlCol="0">
            <a:spAutoFit/>
          </a:bodyPr>
          <a:lstStyle/>
          <a:p>
            <a:pPr algn="ctr"/>
            <a:r>
              <a:rPr lang="en-US" sz="8000" dirty="0">
                <a:ln w="38100">
                  <a:solidFill>
                    <a:schemeClr val="tx1">
                      <a:lumMod val="95000"/>
                      <a:lumOff val="5000"/>
                    </a:schemeClr>
                  </a:solidFill>
                </a:ln>
                <a:solidFill>
                  <a:srgbClr val="FFC000"/>
                </a:solidFill>
                <a:latin typeface="iCiel Cadena" panose="02000503000000020004" pitchFamily="50" charset="0"/>
              </a:rPr>
              <a:t>LUYỆN TỪ VÀ CÂU</a:t>
            </a:r>
          </a:p>
        </p:txBody>
      </p:sp>
      <p:sp>
        <p:nvSpPr>
          <p:cNvPr id="5" name="TextBox 4">
            <a:extLst>
              <a:ext uri="{FF2B5EF4-FFF2-40B4-BE49-F238E27FC236}">
                <a16:creationId xmlns:a16="http://schemas.microsoft.com/office/drawing/2014/main" id="{B9A95A7D-B2B8-5A1B-2094-851F54B7B96D}"/>
              </a:ext>
            </a:extLst>
          </p:cNvPr>
          <p:cNvSpPr txBox="1"/>
          <p:nvPr/>
        </p:nvSpPr>
        <p:spPr>
          <a:xfrm>
            <a:off x="565078" y="2626366"/>
            <a:ext cx="10890607" cy="1200329"/>
          </a:xfrm>
          <a:prstGeom prst="rect">
            <a:avLst/>
          </a:prstGeom>
          <a:noFill/>
        </p:spPr>
        <p:txBody>
          <a:bodyPr wrap="square" rtlCol="0">
            <a:spAutoFit/>
          </a:bodyPr>
          <a:lstStyle/>
          <a:p>
            <a:pPr algn="ctr"/>
            <a:r>
              <a:rPr lang="en-US" sz="7200" dirty="0" err="1">
                <a:ln w="28575">
                  <a:solidFill>
                    <a:schemeClr val="tx1">
                      <a:lumMod val="95000"/>
                      <a:lumOff val="5000"/>
                    </a:schemeClr>
                  </a:solidFill>
                </a:ln>
                <a:solidFill>
                  <a:schemeClr val="bg1"/>
                </a:solidFill>
                <a:latin typeface="iCiel Cadena" panose="02000503000000020004" pitchFamily="50" charset="0"/>
              </a:rPr>
              <a:t>Chào</a:t>
            </a:r>
            <a:r>
              <a:rPr lang="en-US" sz="7200" dirty="0">
                <a:ln w="28575">
                  <a:solidFill>
                    <a:schemeClr val="tx1">
                      <a:lumMod val="95000"/>
                      <a:lumOff val="5000"/>
                    </a:schemeClr>
                  </a:solidFill>
                </a:ln>
                <a:solidFill>
                  <a:schemeClr val="bg1"/>
                </a:solidFill>
                <a:latin typeface="iCiel Cadena" panose="02000503000000020004" pitchFamily="50" charset="0"/>
              </a:rPr>
              <a:t> </a:t>
            </a:r>
            <a:r>
              <a:rPr lang="en-US" sz="7200" dirty="0" err="1">
                <a:ln w="28575">
                  <a:solidFill>
                    <a:schemeClr val="tx1">
                      <a:lumMod val="95000"/>
                      <a:lumOff val="5000"/>
                    </a:schemeClr>
                  </a:solidFill>
                </a:ln>
                <a:solidFill>
                  <a:schemeClr val="bg1"/>
                </a:solidFill>
                <a:latin typeface="iCiel Cadena" panose="02000503000000020004" pitchFamily="50" charset="0"/>
              </a:rPr>
              <a:t>mừng</a:t>
            </a:r>
            <a:r>
              <a:rPr lang="en-US" sz="7200" dirty="0">
                <a:ln w="28575">
                  <a:solidFill>
                    <a:schemeClr val="tx1">
                      <a:lumMod val="95000"/>
                      <a:lumOff val="5000"/>
                    </a:schemeClr>
                  </a:solidFill>
                </a:ln>
                <a:solidFill>
                  <a:schemeClr val="bg1"/>
                </a:solidFill>
                <a:latin typeface="iCiel Cadena" panose="02000503000000020004" pitchFamily="50" charset="0"/>
              </a:rPr>
              <a:t> </a:t>
            </a:r>
            <a:r>
              <a:rPr lang="en-US" sz="7200" dirty="0" err="1">
                <a:ln w="28575">
                  <a:solidFill>
                    <a:schemeClr val="tx1">
                      <a:lumMod val="95000"/>
                      <a:lumOff val="5000"/>
                    </a:schemeClr>
                  </a:solidFill>
                </a:ln>
                <a:solidFill>
                  <a:schemeClr val="bg1"/>
                </a:solidFill>
                <a:latin typeface="iCiel Cadena" panose="02000503000000020004" pitchFamily="50" charset="0"/>
              </a:rPr>
              <a:t>các</a:t>
            </a:r>
            <a:r>
              <a:rPr lang="en-US" sz="7200" dirty="0">
                <a:ln w="28575">
                  <a:solidFill>
                    <a:schemeClr val="tx1">
                      <a:lumMod val="95000"/>
                      <a:lumOff val="5000"/>
                    </a:schemeClr>
                  </a:solidFill>
                </a:ln>
                <a:solidFill>
                  <a:schemeClr val="bg1"/>
                </a:solidFill>
                <a:latin typeface="iCiel Cadena" panose="02000503000000020004" pitchFamily="50" charset="0"/>
              </a:rPr>
              <a:t> </a:t>
            </a:r>
            <a:r>
              <a:rPr lang="en-US" sz="7200" dirty="0" err="1">
                <a:ln w="28575">
                  <a:solidFill>
                    <a:schemeClr val="tx1">
                      <a:lumMod val="95000"/>
                      <a:lumOff val="5000"/>
                    </a:schemeClr>
                  </a:solidFill>
                </a:ln>
                <a:solidFill>
                  <a:schemeClr val="bg1"/>
                </a:solidFill>
                <a:latin typeface="iCiel Cadena" panose="02000503000000020004" pitchFamily="50" charset="0"/>
              </a:rPr>
              <a:t>em</a:t>
            </a:r>
            <a:r>
              <a:rPr lang="en-US" sz="7200" dirty="0">
                <a:ln w="28575">
                  <a:solidFill>
                    <a:schemeClr val="tx1">
                      <a:lumMod val="95000"/>
                      <a:lumOff val="5000"/>
                    </a:schemeClr>
                  </a:solidFill>
                </a:ln>
                <a:solidFill>
                  <a:schemeClr val="bg1"/>
                </a:solidFill>
                <a:latin typeface="iCiel Cadena" panose="02000503000000020004" pitchFamily="50" charset="0"/>
              </a:rPr>
              <a:t> </a:t>
            </a:r>
            <a:r>
              <a:rPr lang="en-US" sz="7200" dirty="0" err="1">
                <a:ln w="28575">
                  <a:solidFill>
                    <a:schemeClr val="tx1">
                      <a:lumMod val="95000"/>
                      <a:lumOff val="5000"/>
                    </a:schemeClr>
                  </a:solidFill>
                </a:ln>
                <a:solidFill>
                  <a:schemeClr val="bg1"/>
                </a:solidFill>
                <a:latin typeface="iCiel Cadena" panose="02000503000000020004" pitchFamily="50" charset="0"/>
              </a:rPr>
              <a:t>đến</a:t>
            </a:r>
            <a:r>
              <a:rPr lang="en-US" sz="7200" dirty="0">
                <a:ln w="28575">
                  <a:solidFill>
                    <a:schemeClr val="tx1">
                      <a:lumMod val="95000"/>
                      <a:lumOff val="5000"/>
                    </a:schemeClr>
                  </a:solidFill>
                </a:ln>
                <a:solidFill>
                  <a:schemeClr val="bg1"/>
                </a:solidFill>
                <a:latin typeface="iCiel Cadena" panose="02000503000000020004" pitchFamily="50" charset="0"/>
              </a:rPr>
              <a:t> </a:t>
            </a:r>
            <a:r>
              <a:rPr lang="en-US" sz="7200" dirty="0" err="1">
                <a:ln w="28575">
                  <a:solidFill>
                    <a:schemeClr val="tx1">
                      <a:lumMod val="95000"/>
                      <a:lumOff val="5000"/>
                    </a:schemeClr>
                  </a:solidFill>
                </a:ln>
                <a:solidFill>
                  <a:schemeClr val="bg1"/>
                </a:solidFill>
                <a:latin typeface="iCiel Cadena" panose="02000503000000020004" pitchFamily="50" charset="0"/>
              </a:rPr>
              <a:t>với</a:t>
            </a:r>
            <a:endParaRPr lang="en-US" sz="7200" dirty="0">
              <a:ln w="28575">
                <a:solidFill>
                  <a:schemeClr val="tx1">
                    <a:lumMod val="95000"/>
                    <a:lumOff val="5000"/>
                  </a:schemeClr>
                </a:solidFill>
              </a:ln>
              <a:solidFill>
                <a:schemeClr val="bg1"/>
              </a:solidFill>
              <a:latin typeface="iCiel Cadena" panose="02000503000000020004" pitchFamily="50" charset="0"/>
            </a:endParaRPr>
          </a:p>
        </p:txBody>
      </p:sp>
    </p:spTree>
    <p:extLst>
      <p:ext uri="{BB962C8B-B14F-4D97-AF65-F5344CB8AC3E}">
        <p14:creationId xmlns:p14="http://schemas.microsoft.com/office/powerpoint/2010/main" val="3713775925"/>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BAA4F18-5415-2716-F26B-DFC87EF4945B}"/>
              </a:ext>
            </a:extLst>
          </p:cNvPr>
          <p:cNvSpPr/>
          <p:nvPr/>
        </p:nvSpPr>
        <p:spPr>
          <a:xfrm>
            <a:off x="540330" y="387928"/>
            <a:ext cx="11125200" cy="6096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oogle Shape;242;p8">
            <a:extLst>
              <a:ext uri="{FF2B5EF4-FFF2-40B4-BE49-F238E27FC236}">
                <a16:creationId xmlns:a16="http://schemas.microsoft.com/office/drawing/2014/main" id="{E44A84C0-E9B9-9705-6BB7-78F6E79B85F8}"/>
              </a:ext>
            </a:extLst>
          </p:cNvPr>
          <p:cNvGrpSpPr/>
          <p:nvPr/>
        </p:nvGrpSpPr>
        <p:grpSpPr>
          <a:xfrm>
            <a:off x="1004163" y="0"/>
            <a:ext cx="923260" cy="902079"/>
            <a:chOff x="7785461" y="3709250"/>
            <a:chExt cx="801649" cy="783259"/>
          </a:xfrm>
        </p:grpSpPr>
        <p:sp>
          <p:nvSpPr>
            <p:cNvPr id="10" name="Google Shape;243;p8">
              <a:extLst>
                <a:ext uri="{FF2B5EF4-FFF2-40B4-BE49-F238E27FC236}">
                  <a16:creationId xmlns:a16="http://schemas.microsoft.com/office/drawing/2014/main" id="{9375D02D-5DBC-80FA-C628-040554C94BBB}"/>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44;p8">
              <a:extLst>
                <a:ext uri="{FF2B5EF4-FFF2-40B4-BE49-F238E27FC236}">
                  <a16:creationId xmlns:a16="http://schemas.microsoft.com/office/drawing/2014/main" id="{BD20B4BB-B570-0AB3-BC76-C7DBBC7E409F}"/>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250;p8">
            <a:extLst>
              <a:ext uri="{FF2B5EF4-FFF2-40B4-BE49-F238E27FC236}">
                <a16:creationId xmlns:a16="http://schemas.microsoft.com/office/drawing/2014/main" id="{B1889C9A-DC4D-1EB8-A32D-57D32E9577D1}"/>
              </a:ext>
            </a:extLst>
          </p:cNvPr>
          <p:cNvGrpSpPr/>
          <p:nvPr/>
        </p:nvGrpSpPr>
        <p:grpSpPr>
          <a:xfrm>
            <a:off x="-110985" y="-128322"/>
            <a:ext cx="1451011" cy="1446482"/>
            <a:chOff x="-181462" y="-215552"/>
            <a:chExt cx="1451011" cy="1446482"/>
          </a:xfrm>
        </p:grpSpPr>
        <p:sp>
          <p:nvSpPr>
            <p:cNvPr id="18" name="Google Shape;251;p8">
              <a:extLst>
                <a:ext uri="{FF2B5EF4-FFF2-40B4-BE49-F238E27FC236}">
                  <a16:creationId xmlns:a16="http://schemas.microsoft.com/office/drawing/2014/main" id="{FCF5F2F3-5C25-1C8A-57FA-FF03129B85D1}"/>
                </a:ext>
              </a:extLst>
            </p:cNvPr>
            <p:cNvSpPr/>
            <p:nvPr/>
          </p:nvSpPr>
          <p:spPr>
            <a:xfrm rot="5129983">
              <a:off x="-123859" y="-162293"/>
              <a:ext cx="1345422" cy="1339964"/>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52;p8">
              <a:extLst>
                <a:ext uri="{FF2B5EF4-FFF2-40B4-BE49-F238E27FC236}">
                  <a16:creationId xmlns:a16="http://schemas.microsoft.com/office/drawing/2014/main" id="{645478F8-7C10-E44C-9F20-D4A45D94AE97}"/>
                </a:ext>
              </a:extLst>
            </p:cNvPr>
            <p:cNvSpPr/>
            <p:nvPr/>
          </p:nvSpPr>
          <p:spPr>
            <a:xfrm rot="5129983">
              <a:off x="-100412" y="-150032"/>
              <a:ext cx="1276273" cy="1342376"/>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oogle Shape;253;p8">
            <a:extLst>
              <a:ext uri="{FF2B5EF4-FFF2-40B4-BE49-F238E27FC236}">
                <a16:creationId xmlns:a16="http://schemas.microsoft.com/office/drawing/2014/main" id="{5853D870-34EA-1E05-B025-454B86DE181A}"/>
              </a:ext>
            </a:extLst>
          </p:cNvPr>
          <p:cNvGrpSpPr/>
          <p:nvPr/>
        </p:nvGrpSpPr>
        <p:grpSpPr>
          <a:xfrm rot="-8100000">
            <a:off x="9585995" y="-688453"/>
            <a:ext cx="2095543" cy="3096242"/>
            <a:chOff x="2078239" y="2913926"/>
            <a:chExt cx="1851290" cy="2735350"/>
          </a:xfrm>
        </p:grpSpPr>
        <p:sp>
          <p:nvSpPr>
            <p:cNvPr id="21" name="Google Shape;254;p8">
              <a:extLst>
                <a:ext uri="{FF2B5EF4-FFF2-40B4-BE49-F238E27FC236}">
                  <a16:creationId xmlns:a16="http://schemas.microsoft.com/office/drawing/2014/main" id="{D86583EB-2940-A768-C8F5-E160A3784660}"/>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55;p8">
              <a:extLst>
                <a:ext uri="{FF2B5EF4-FFF2-40B4-BE49-F238E27FC236}">
                  <a16:creationId xmlns:a16="http://schemas.microsoft.com/office/drawing/2014/main" id="{01C686C8-800E-6EB1-9EE5-71EFC1576B7E}"/>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 name="Google Shape;263;p8">
            <a:extLst>
              <a:ext uri="{FF2B5EF4-FFF2-40B4-BE49-F238E27FC236}">
                <a16:creationId xmlns:a16="http://schemas.microsoft.com/office/drawing/2014/main" id="{CC8FB2DA-FA0E-B720-8D5C-54BA7BDD2B47}"/>
              </a:ext>
            </a:extLst>
          </p:cNvPr>
          <p:cNvGrpSpPr/>
          <p:nvPr/>
        </p:nvGrpSpPr>
        <p:grpSpPr>
          <a:xfrm rot="9490647">
            <a:off x="11208060" y="65595"/>
            <a:ext cx="1316001" cy="2103962"/>
            <a:chOff x="1981450" y="3730350"/>
            <a:chExt cx="1089535" cy="1741899"/>
          </a:xfrm>
        </p:grpSpPr>
        <p:sp>
          <p:nvSpPr>
            <p:cNvPr id="25" name="Google Shape;264;p8">
              <a:extLst>
                <a:ext uri="{FF2B5EF4-FFF2-40B4-BE49-F238E27FC236}">
                  <a16:creationId xmlns:a16="http://schemas.microsoft.com/office/drawing/2014/main" id="{D5CC0311-91FE-BD83-2D60-5E9475EDEC89}"/>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5;p8">
              <a:extLst>
                <a:ext uri="{FF2B5EF4-FFF2-40B4-BE49-F238E27FC236}">
                  <a16:creationId xmlns:a16="http://schemas.microsoft.com/office/drawing/2014/main" id="{C3B6CD94-F5A1-FBE5-646E-31A3314A0BFA}"/>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6;p8">
              <a:extLst>
                <a:ext uri="{FF2B5EF4-FFF2-40B4-BE49-F238E27FC236}">
                  <a16:creationId xmlns:a16="http://schemas.microsoft.com/office/drawing/2014/main" id="{A6521DD1-F9FF-B709-C629-BEA3CD18B594}"/>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56;p8">
            <a:extLst>
              <a:ext uri="{FF2B5EF4-FFF2-40B4-BE49-F238E27FC236}">
                <a16:creationId xmlns:a16="http://schemas.microsoft.com/office/drawing/2014/main" id="{71CFEE79-0193-7FB2-4D1F-FC7FD3CA4BA7}"/>
              </a:ext>
            </a:extLst>
          </p:cNvPr>
          <p:cNvGrpSpPr/>
          <p:nvPr/>
        </p:nvGrpSpPr>
        <p:grpSpPr>
          <a:xfrm rot="-9864028" flipH="1">
            <a:off x="11302539" y="1196746"/>
            <a:ext cx="924048" cy="1790672"/>
            <a:chOff x="1280206" y="3178378"/>
            <a:chExt cx="1344630" cy="2605698"/>
          </a:xfrm>
        </p:grpSpPr>
        <p:sp>
          <p:nvSpPr>
            <p:cNvPr id="29" name="Google Shape;257;p8">
              <a:extLst>
                <a:ext uri="{FF2B5EF4-FFF2-40B4-BE49-F238E27FC236}">
                  <a16:creationId xmlns:a16="http://schemas.microsoft.com/office/drawing/2014/main" id="{87963C22-3A77-2E6D-8605-D22657DB46AD}"/>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8;p8">
              <a:extLst>
                <a:ext uri="{FF2B5EF4-FFF2-40B4-BE49-F238E27FC236}">
                  <a16:creationId xmlns:a16="http://schemas.microsoft.com/office/drawing/2014/main" id="{FB041BFC-6E33-DD42-1766-69AA34619D44}"/>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9;p8">
              <a:extLst>
                <a:ext uri="{FF2B5EF4-FFF2-40B4-BE49-F238E27FC236}">
                  <a16:creationId xmlns:a16="http://schemas.microsoft.com/office/drawing/2014/main" id="{875893FC-7A9C-FD7E-84FB-FF808029B723}"/>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0;p8">
              <a:extLst>
                <a:ext uri="{FF2B5EF4-FFF2-40B4-BE49-F238E27FC236}">
                  <a16:creationId xmlns:a16="http://schemas.microsoft.com/office/drawing/2014/main" id="{D3B96B22-EA35-F31E-9C88-39EA45F5525D}"/>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1;p8">
              <a:extLst>
                <a:ext uri="{FF2B5EF4-FFF2-40B4-BE49-F238E27FC236}">
                  <a16:creationId xmlns:a16="http://schemas.microsoft.com/office/drawing/2014/main" id="{F912B0A5-C61A-38F9-6587-79341FADA0B5}"/>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267;p8">
            <a:extLst>
              <a:ext uri="{FF2B5EF4-FFF2-40B4-BE49-F238E27FC236}">
                <a16:creationId xmlns:a16="http://schemas.microsoft.com/office/drawing/2014/main" id="{1F11CEC7-891F-69D4-9458-2D8D415B1607}"/>
              </a:ext>
            </a:extLst>
          </p:cNvPr>
          <p:cNvGrpSpPr/>
          <p:nvPr/>
        </p:nvGrpSpPr>
        <p:grpSpPr>
          <a:xfrm rot="-7903147">
            <a:off x="10598439" y="579588"/>
            <a:ext cx="1282537" cy="1408174"/>
            <a:chOff x="4758955" y="1331875"/>
            <a:chExt cx="1647687" cy="1809095"/>
          </a:xfrm>
        </p:grpSpPr>
        <p:sp>
          <p:nvSpPr>
            <p:cNvPr id="35" name="Google Shape;268;p8">
              <a:extLst>
                <a:ext uri="{FF2B5EF4-FFF2-40B4-BE49-F238E27FC236}">
                  <a16:creationId xmlns:a16="http://schemas.microsoft.com/office/drawing/2014/main" id="{02F9E502-81D5-4254-5E09-D859FF0B71D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69;p8">
              <a:extLst>
                <a:ext uri="{FF2B5EF4-FFF2-40B4-BE49-F238E27FC236}">
                  <a16:creationId xmlns:a16="http://schemas.microsoft.com/office/drawing/2014/main" id="{A19C5A01-69A2-17A2-DC0F-88FFF0BD5EF8}"/>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p8">
              <a:extLst>
                <a:ext uri="{FF2B5EF4-FFF2-40B4-BE49-F238E27FC236}">
                  <a16:creationId xmlns:a16="http://schemas.microsoft.com/office/drawing/2014/main" id="{F3338B6F-6FC0-865C-F8F9-0F8F801273F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1;p8">
              <a:extLst>
                <a:ext uri="{FF2B5EF4-FFF2-40B4-BE49-F238E27FC236}">
                  <a16:creationId xmlns:a16="http://schemas.microsoft.com/office/drawing/2014/main" id="{F11BDCEE-AFCA-03E3-AF9F-7A8CBD38B82F}"/>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2;p8">
              <a:extLst>
                <a:ext uri="{FF2B5EF4-FFF2-40B4-BE49-F238E27FC236}">
                  <a16:creationId xmlns:a16="http://schemas.microsoft.com/office/drawing/2014/main" id="{7E562C31-050D-0246-3678-67536F6C905F}"/>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 name="Google Shape;280;p8">
            <a:extLst>
              <a:ext uri="{FF2B5EF4-FFF2-40B4-BE49-F238E27FC236}">
                <a16:creationId xmlns:a16="http://schemas.microsoft.com/office/drawing/2014/main" id="{136B5FDD-2E24-EA73-66DE-5A24581E5B44}"/>
              </a:ext>
            </a:extLst>
          </p:cNvPr>
          <p:cNvGrpSpPr/>
          <p:nvPr/>
        </p:nvGrpSpPr>
        <p:grpSpPr>
          <a:xfrm rot="4233635">
            <a:off x="252312" y="-194423"/>
            <a:ext cx="1035926" cy="1268070"/>
            <a:chOff x="3721518" y="629545"/>
            <a:chExt cx="1994024" cy="2440871"/>
          </a:xfrm>
        </p:grpSpPr>
        <p:sp>
          <p:nvSpPr>
            <p:cNvPr id="47" name="Google Shape;281;p8">
              <a:extLst>
                <a:ext uri="{FF2B5EF4-FFF2-40B4-BE49-F238E27FC236}">
                  <a16:creationId xmlns:a16="http://schemas.microsoft.com/office/drawing/2014/main" id="{31D10E86-6680-28EA-20EE-0FD1AECDB3F6}"/>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82;p8">
              <a:extLst>
                <a:ext uri="{FF2B5EF4-FFF2-40B4-BE49-F238E27FC236}">
                  <a16:creationId xmlns:a16="http://schemas.microsoft.com/office/drawing/2014/main" id="{BE9EFEF9-5655-ADE1-20B6-CB76386774C8}"/>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83;p8">
              <a:extLst>
                <a:ext uri="{FF2B5EF4-FFF2-40B4-BE49-F238E27FC236}">
                  <a16:creationId xmlns:a16="http://schemas.microsoft.com/office/drawing/2014/main" id="{B08CADF3-299B-37B9-F02A-A1CC006D4C9B}"/>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284;p8">
            <a:extLst>
              <a:ext uri="{FF2B5EF4-FFF2-40B4-BE49-F238E27FC236}">
                <a16:creationId xmlns:a16="http://schemas.microsoft.com/office/drawing/2014/main" id="{302C5AD3-155B-7EDC-8D4B-B8E0B7E5BCC5}"/>
              </a:ext>
            </a:extLst>
          </p:cNvPr>
          <p:cNvGrpSpPr/>
          <p:nvPr/>
        </p:nvGrpSpPr>
        <p:grpSpPr>
          <a:xfrm rot="9179015">
            <a:off x="-27176" y="374166"/>
            <a:ext cx="905605" cy="1108545"/>
            <a:chOff x="3721518" y="629545"/>
            <a:chExt cx="1994024" cy="2440871"/>
          </a:xfrm>
        </p:grpSpPr>
        <p:sp>
          <p:nvSpPr>
            <p:cNvPr id="51" name="Google Shape;285;p8">
              <a:extLst>
                <a:ext uri="{FF2B5EF4-FFF2-40B4-BE49-F238E27FC236}">
                  <a16:creationId xmlns:a16="http://schemas.microsoft.com/office/drawing/2014/main" id="{9DD3829A-C287-BE73-9221-096565C5E32F}"/>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86;p8">
              <a:extLst>
                <a:ext uri="{FF2B5EF4-FFF2-40B4-BE49-F238E27FC236}">
                  <a16:creationId xmlns:a16="http://schemas.microsoft.com/office/drawing/2014/main" id="{0AEBAFB5-E9A4-1943-43A4-AF077F4607E6}"/>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87;p8">
              <a:extLst>
                <a:ext uri="{FF2B5EF4-FFF2-40B4-BE49-F238E27FC236}">
                  <a16:creationId xmlns:a16="http://schemas.microsoft.com/office/drawing/2014/main" id="{08332F40-3A8D-52C0-9A57-8791A620E8F6}"/>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3" name="Picture 2">
            <a:extLst>
              <a:ext uri="{FF2B5EF4-FFF2-40B4-BE49-F238E27FC236}">
                <a16:creationId xmlns:a16="http://schemas.microsoft.com/office/drawing/2014/main" id="{D767A93F-CA78-4C6A-6F8D-02495ED673A1}"/>
              </a:ext>
            </a:extLst>
          </p:cNvPr>
          <p:cNvPicPr>
            <a:picLocks noChangeAspect="1"/>
          </p:cNvPicPr>
          <p:nvPr/>
        </p:nvPicPr>
        <p:blipFill rotWithShape="1">
          <a:blip r:embed="rId2">
            <a:extLst>
              <a:ext uri="{28A0092B-C50C-407E-A947-70E740481C1C}">
                <a14:useLocalDpi xmlns:a14="http://schemas.microsoft.com/office/drawing/2010/main" val="0"/>
              </a:ext>
            </a:extLst>
          </a:blip>
          <a:srcRect t="21865" b="12030"/>
          <a:stretch/>
        </p:blipFill>
        <p:spPr>
          <a:xfrm>
            <a:off x="1274973" y="981863"/>
            <a:ext cx="4821027" cy="4970473"/>
          </a:xfrm>
          <a:prstGeom prst="rect">
            <a:avLst/>
          </a:prstGeom>
          <a:effectLst>
            <a:softEdge rad="127000"/>
          </a:effectLst>
        </p:spPr>
      </p:pic>
      <p:pic>
        <p:nvPicPr>
          <p:cNvPr id="54" name="Picture 53">
            <a:extLst>
              <a:ext uri="{FF2B5EF4-FFF2-40B4-BE49-F238E27FC236}">
                <a16:creationId xmlns:a16="http://schemas.microsoft.com/office/drawing/2014/main" id="{DE3B8BFE-DE97-D3D2-62C1-53A2103CD2E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082189">
            <a:off x="5722585" y="427068"/>
            <a:ext cx="3046288" cy="3046288"/>
          </a:xfrm>
          <a:prstGeom prst="rect">
            <a:avLst/>
          </a:prstGeom>
        </p:spPr>
      </p:pic>
      <p:sp>
        <p:nvSpPr>
          <p:cNvPr id="55" name="TextBox 54">
            <a:extLst>
              <a:ext uri="{FF2B5EF4-FFF2-40B4-BE49-F238E27FC236}">
                <a16:creationId xmlns:a16="http://schemas.microsoft.com/office/drawing/2014/main" id="{E10DF028-4541-586C-BA88-0C1A95F78ECC}"/>
              </a:ext>
            </a:extLst>
          </p:cNvPr>
          <p:cNvSpPr txBox="1"/>
          <p:nvPr/>
        </p:nvSpPr>
        <p:spPr>
          <a:xfrm>
            <a:off x="6652588" y="2938988"/>
            <a:ext cx="2758540" cy="1815882"/>
          </a:xfrm>
          <a:prstGeom prst="rect">
            <a:avLst/>
          </a:prstGeom>
          <a:noFill/>
        </p:spPr>
        <p:txBody>
          <a:bodyPr wrap="square" rtlCol="0">
            <a:spAutoFit/>
          </a:bodyPr>
          <a:lstStyle/>
          <a:p>
            <a:r>
              <a:rPr lang="vi-VN" sz="2800" b="0" i="0" dirty="0">
                <a:solidFill>
                  <a:srgbClr val="000000"/>
                </a:solidFill>
                <a:effectLst/>
                <a:latin typeface="+mj-lt"/>
              </a:rPr>
              <a:t>Việc dùng nhiều từ ngữ thay thế cho nhau như vậy có tác dụng gì?</a:t>
            </a:r>
            <a:endParaRPr lang="en-US" sz="2800" dirty="0">
              <a:latin typeface="Times New Roman" panose="02020603050405020304" pitchFamily="18" charset="0"/>
              <a:cs typeface="Times New Roman" panose="02020603050405020304" pitchFamily="18" charset="0"/>
            </a:endParaRPr>
          </a:p>
        </p:txBody>
      </p:sp>
      <p:pic>
        <p:nvPicPr>
          <p:cNvPr id="2" name="Picture 1">
            <a:extLst>
              <a:ext uri="{FF2B5EF4-FFF2-40B4-BE49-F238E27FC236}">
                <a16:creationId xmlns:a16="http://schemas.microsoft.com/office/drawing/2014/main" id="{0953393D-2CC8-43AC-0571-DB726074BDEE}"/>
              </a:ext>
            </a:extLst>
          </p:cNvPr>
          <p:cNvPicPr>
            <a:picLocks noChangeAspect="1"/>
          </p:cNvPicPr>
          <p:nvPr/>
        </p:nvPicPr>
        <p:blipFill>
          <a:blip r:embed="rId4"/>
          <a:stretch>
            <a:fillRect/>
          </a:stretch>
        </p:blipFill>
        <p:spPr>
          <a:xfrm>
            <a:off x="9463136" y="2494668"/>
            <a:ext cx="2167210" cy="3651506"/>
          </a:xfrm>
          <a:prstGeom prst="rect">
            <a:avLst/>
          </a:prstGeom>
        </p:spPr>
      </p:pic>
    </p:spTree>
    <p:extLst>
      <p:ext uri="{BB962C8B-B14F-4D97-AF65-F5344CB8AC3E}">
        <p14:creationId xmlns:p14="http://schemas.microsoft.com/office/powerpoint/2010/main" val="3871566833"/>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54"/>
                                        </p:tgtEl>
                                        <p:attrNameLst>
                                          <p:attrName>style.visibility</p:attrName>
                                        </p:attrNameLst>
                                      </p:cBhvr>
                                      <p:to>
                                        <p:strVal val="visible"/>
                                      </p:to>
                                    </p:set>
                                    <p:animEffect transition="in" filter="wipe(left)">
                                      <p:cBhvr>
                                        <p:cTn id="14" dur="500"/>
                                        <p:tgtEl>
                                          <p:spTgt spid="54"/>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fade">
                                      <p:cBhvr>
                                        <p:cTn id="19" dur="1000"/>
                                        <p:tgtEl>
                                          <p:spTgt spid="55"/>
                                        </p:tgtEl>
                                      </p:cBhvr>
                                    </p:animEffect>
                                    <p:anim calcmode="lin" valueType="num">
                                      <p:cBhvr>
                                        <p:cTn id="20" dur="1000" fill="hold"/>
                                        <p:tgtEl>
                                          <p:spTgt spid="55"/>
                                        </p:tgtEl>
                                        <p:attrNameLst>
                                          <p:attrName>ppt_x</p:attrName>
                                        </p:attrNameLst>
                                      </p:cBhvr>
                                      <p:tavLst>
                                        <p:tav tm="0">
                                          <p:val>
                                            <p:strVal val="#ppt_x"/>
                                          </p:val>
                                        </p:tav>
                                        <p:tav tm="100000">
                                          <p:val>
                                            <p:strVal val="#ppt_x"/>
                                          </p:val>
                                        </p:tav>
                                      </p:tavLst>
                                    </p:anim>
                                    <p:anim calcmode="lin" valueType="num">
                                      <p:cBhvr>
                                        <p:cTn id="21"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BAA4F18-5415-2716-F26B-DFC87EF4945B}"/>
              </a:ext>
            </a:extLst>
          </p:cNvPr>
          <p:cNvSpPr/>
          <p:nvPr/>
        </p:nvSpPr>
        <p:spPr>
          <a:xfrm>
            <a:off x="540330" y="387928"/>
            <a:ext cx="11125200" cy="6096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oogle Shape;239;p8">
            <a:extLst>
              <a:ext uri="{FF2B5EF4-FFF2-40B4-BE49-F238E27FC236}">
                <a16:creationId xmlns:a16="http://schemas.microsoft.com/office/drawing/2014/main" id="{69EA224A-3A28-9CD1-4D97-19CB60D22657}"/>
              </a:ext>
            </a:extLst>
          </p:cNvPr>
          <p:cNvGrpSpPr/>
          <p:nvPr/>
        </p:nvGrpSpPr>
        <p:grpSpPr>
          <a:xfrm rot="-342856">
            <a:off x="71916" y="5410705"/>
            <a:ext cx="2512139" cy="1569956"/>
            <a:chOff x="7587175" y="5243748"/>
            <a:chExt cx="2023685" cy="1264698"/>
          </a:xfrm>
        </p:grpSpPr>
        <p:sp>
          <p:nvSpPr>
            <p:cNvPr id="7" name="Google Shape;240;p8">
              <a:extLst>
                <a:ext uri="{FF2B5EF4-FFF2-40B4-BE49-F238E27FC236}">
                  <a16:creationId xmlns:a16="http://schemas.microsoft.com/office/drawing/2014/main" id="{8D0E7339-7EEF-2C38-1AB4-71E4F6B7A10F}"/>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241;p8">
              <a:extLst>
                <a:ext uri="{FF2B5EF4-FFF2-40B4-BE49-F238E27FC236}">
                  <a16:creationId xmlns:a16="http://schemas.microsoft.com/office/drawing/2014/main" id="{22040A21-FC2F-07BC-66FC-EBEE3BC85A8A}"/>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 name="Google Shape;242;p8">
            <a:extLst>
              <a:ext uri="{FF2B5EF4-FFF2-40B4-BE49-F238E27FC236}">
                <a16:creationId xmlns:a16="http://schemas.microsoft.com/office/drawing/2014/main" id="{E44A84C0-E9B9-9705-6BB7-78F6E79B85F8}"/>
              </a:ext>
            </a:extLst>
          </p:cNvPr>
          <p:cNvGrpSpPr/>
          <p:nvPr/>
        </p:nvGrpSpPr>
        <p:grpSpPr>
          <a:xfrm>
            <a:off x="1004163" y="0"/>
            <a:ext cx="923260" cy="902079"/>
            <a:chOff x="7785461" y="3709250"/>
            <a:chExt cx="801649" cy="783259"/>
          </a:xfrm>
        </p:grpSpPr>
        <p:sp>
          <p:nvSpPr>
            <p:cNvPr id="10" name="Google Shape;243;p8">
              <a:extLst>
                <a:ext uri="{FF2B5EF4-FFF2-40B4-BE49-F238E27FC236}">
                  <a16:creationId xmlns:a16="http://schemas.microsoft.com/office/drawing/2014/main" id="{9375D02D-5DBC-80FA-C628-040554C94BBB}"/>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44;p8">
              <a:extLst>
                <a:ext uri="{FF2B5EF4-FFF2-40B4-BE49-F238E27FC236}">
                  <a16:creationId xmlns:a16="http://schemas.microsoft.com/office/drawing/2014/main" id="{BD20B4BB-B570-0AB3-BC76-C7DBBC7E409F}"/>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 name="Google Shape;246;p8">
            <a:extLst>
              <a:ext uri="{FF2B5EF4-FFF2-40B4-BE49-F238E27FC236}">
                <a16:creationId xmlns:a16="http://schemas.microsoft.com/office/drawing/2014/main" id="{7F4D3D78-4C06-F182-8114-92135658A6D2}"/>
              </a:ext>
            </a:extLst>
          </p:cNvPr>
          <p:cNvSpPr/>
          <p:nvPr/>
        </p:nvSpPr>
        <p:spPr>
          <a:xfrm rot="-476283" flipH="1">
            <a:off x="-174468" y="4974399"/>
            <a:ext cx="1213529" cy="1919839"/>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 name="Google Shape;247;p8">
            <a:extLst>
              <a:ext uri="{FF2B5EF4-FFF2-40B4-BE49-F238E27FC236}">
                <a16:creationId xmlns:a16="http://schemas.microsoft.com/office/drawing/2014/main" id="{F11020D1-D795-EED8-DE88-FD78058B5950}"/>
              </a:ext>
            </a:extLst>
          </p:cNvPr>
          <p:cNvGrpSpPr/>
          <p:nvPr/>
        </p:nvGrpSpPr>
        <p:grpSpPr>
          <a:xfrm rot="-5400000">
            <a:off x="9560728" y="4867419"/>
            <a:ext cx="1851290" cy="2735350"/>
            <a:chOff x="2078239" y="2913926"/>
            <a:chExt cx="1851290" cy="2735350"/>
          </a:xfrm>
        </p:grpSpPr>
        <p:sp>
          <p:nvSpPr>
            <p:cNvPr id="15" name="Google Shape;248;p8">
              <a:extLst>
                <a:ext uri="{FF2B5EF4-FFF2-40B4-BE49-F238E27FC236}">
                  <a16:creationId xmlns:a16="http://schemas.microsoft.com/office/drawing/2014/main" id="{05CEA288-4BB4-A96A-5FB9-809F109215E9}"/>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49;p8">
              <a:extLst>
                <a:ext uri="{FF2B5EF4-FFF2-40B4-BE49-F238E27FC236}">
                  <a16:creationId xmlns:a16="http://schemas.microsoft.com/office/drawing/2014/main" id="{F2DDD15A-9D07-686E-E63A-65F58A6E992A}"/>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250;p8">
            <a:extLst>
              <a:ext uri="{FF2B5EF4-FFF2-40B4-BE49-F238E27FC236}">
                <a16:creationId xmlns:a16="http://schemas.microsoft.com/office/drawing/2014/main" id="{B1889C9A-DC4D-1EB8-A32D-57D32E9577D1}"/>
              </a:ext>
            </a:extLst>
          </p:cNvPr>
          <p:cNvGrpSpPr/>
          <p:nvPr/>
        </p:nvGrpSpPr>
        <p:grpSpPr>
          <a:xfrm>
            <a:off x="-110985" y="-128322"/>
            <a:ext cx="1451011" cy="1446482"/>
            <a:chOff x="-181462" y="-215552"/>
            <a:chExt cx="1451011" cy="1446482"/>
          </a:xfrm>
        </p:grpSpPr>
        <p:sp>
          <p:nvSpPr>
            <p:cNvPr id="18" name="Google Shape;251;p8">
              <a:extLst>
                <a:ext uri="{FF2B5EF4-FFF2-40B4-BE49-F238E27FC236}">
                  <a16:creationId xmlns:a16="http://schemas.microsoft.com/office/drawing/2014/main" id="{FCF5F2F3-5C25-1C8A-57FA-FF03129B85D1}"/>
                </a:ext>
              </a:extLst>
            </p:cNvPr>
            <p:cNvSpPr/>
            <p:nvPr/>
          </p:nvSpPr>
          <p:spPr>
            <a:xfrm rot="5129983">
              <a:off x="-123859" y="-162293"/>
              <a:ext cx="1345422" cy="1339964"/>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52;p8">
              <a:extLst>
                <a:ext uri="{FF2B5EF4-FFF2-40B4-BE49-F238E27FC236}">
                  <a16:creationId xmlns:a16="http://schemas.microsoft.com/office/drawing/2014/main" id="{645478F8-7C10-E44C-9F20-D4A45D94AE97}"/>
                </a:ext>
              </a:extLst>
            </p:cNvPr>
            <p:cNvSpPr/>
            <p:nvPr/>
          </p:nvSpPr>
          <p:spPr>
            <a:xfrm rot="5129983">
              <a:off x="-100412" y="-150032"/>
              <a:ext cx="1276273" cy="1342376"/>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oogle Shape;253;p8">
            <a:extLst>
              <a:ext uri="{FF2B5EF4-FFF2-40B4-BE49-F238E27FC236}">
                <a16:creationId xmlns:a16="http://schemas.microsoft.com/office/drawing/2014/main" id="{5853D870-34EA-1E05-B025-454B86DE181A}"/>
              </a:ext>
            </a:extLst>
          </p:cNvPr>
          <p:cNvGrpSpPr/>
          <p:nvPr/>
        </p:nvGrpSpPr>
        <p:grpSpPr>
          <a:xfrm rot="-8100000">
            <a:off x="9585995" y="-688453"/>
            <a:ext cx="2095543" cy="3096242"/>
            <a:chOff x="2078239" y="2913926"/>
            <a:chExt cx="1851290" cy="2735350"/>
          </a:xfrm>
        </p:grpSpPr>
        <p:sp>
          <p:nvSpPr>
            <p:cNvPr id="21" name="Google Shape;254;p8">
              <a:extLst>
                <a:ext uri="{FF2B5EF4-FFF2-40B4-BE49-F238E27FC236}">
                  <a16:creationId xmlns:a16="http://schemas.microsoft.com/office/drawing/2014/main" id="{D86583EB-2940-A768-C8F5-E160A3784660}"/>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55;p8">
              <a:extLst>
                <a:ext uri="{FF2B5EF4-FFF2-40B4-BE49-F238E27FC236}">
                  <a16:creationId xmlns:a16="http://schemas.microsoft.com/office/drawing/2014/main" id="{01C686C8-800E-6EB1-9EE5-71EFC1576B7E}"/>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Google Shape;262;p8">
            <a:extLst>
              <a:ext uri="{FF2B5EF4-FFF2-40B4-BE49-F238E27FC236}">
                <a16:creationId xmlns:a16="http://schemas.microsoft.com/office/drawing/2014/main" id="{82A4BFF5-BF13-14D2-DCC1-7CECB892CF63}"/>
              </a:ext>
            </a:extLst>
          </p:cNvPr>
          <p:cNvSpPr/>
          <p:nvPr/>
        </p:nvSpPr>
        <p:spPr>
          <a:xfrm rot="476269">
            <a:off x="11044092" y="5149829"/>
            <a:ext cx="1039350" cy="1644282"/>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 name="Google Shape;263;p8">
            <a:extLst>
              <a:ext uri="{FF2B5EF4-FFF2-40B4-BE49-F238E27FC236}">
                <a16:creationId xmlns:a16="http://schemas.microsoft.com/office/drawing/2014/main" id="{CC8FB2DA-FA0E-B720-8D5C-54BA7BDD2B47}"/>
              </a:ext>
            </a:extLst>
          </p:cNvPr>
          <p:cNvGrpSpPr/>
          <p:nvPr/>
        </p:nvGrpSpPr>
        <p:grpSpPr>
          <a:xfrm rot="9490647">
            <a:off x="11208060" y="65595"/>
            <a:ext cx="1316001" cy="2103962"/>
            <a:chOff x="1981450" y="3730350"/>
            <a:chExt cx="1089535" cy="1741899"/>
          </a:xfrm>
        </p:grpSpPr>
        <p:sp>
          <p:nvSpPr>
            <p:cNvPr id="25" name="Google Shape;264;p8">
              <a:extLst>
                <a:ext uri="{FF2B5EF4-FFF2-40B4-BE49-F238E27FC236}">
                  <a16:creationId xmlns:a16="http://schemas.microsoft.com/office/drawing/2014/main" id="{D5CC0311-91FE-BD83-2D60-5E9475EDEC89}"/>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5;p8">
              <a:extLst>
                <a:ext uri="{FF2B5EF4-FFF2-40B4-BE49-F238E27FC236}">
                  <a16:creationId xmlns:a16="http://schemas.microsoft.com/office/drawing/2014/main" id="{C3B6CD94-F5A1-FBE5-646E-31A3314A0BFA}"/>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6;p8">
              <a:extLst>
                <a:ext uri="{FF2B5EF4-FFF2-40B4-BE49-F238E27FC236}">
                  <a16:creationId xmlns:a16="http://schemas.microsoft.com/office/drawing/2014/main" id="{A6521DD1-F9FF-B709-C629-BEA3CD18B594}"/>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56;p8">
            <a:extLst>
              <a:ext uri="{FF2B5EF4-FFF2-40B4-BE49-F238E27FC236}">
                <a16:creationId xmlns:a16="http://schemas.microsoft.com/office/drawing/2014/main" id="{71CFEE79-0193-7FB2-4D1F-FC7FD3CA4BA7}"/>
              </a:ext>
            </a:extLst>
          </p:cNvPr>
          <p:cNvGrpSpPr/>
          <p:nvPr/>
        </p:nvGrpSpPr>
        <p:grpSpPr>
          <a:xfrm rot="-9864028" flipH="1">
            <a:off x="11302539" y="1196746"/>
            <a:ext cx="924048" cy="1790672"/>
            <a:chOff x="1280206" y="3178378"/>
            <a:chExt cx="1344630" cy="2605698"/>
          </a:xfrm>
        </p:grpSpPr>
        <p:sp>
          <p:nvSpPr>
            <p:cNvPr id="29" name="Google Shape;257;p8">
              <a:extLst>
                <a:ext uri="{FF2B5EF4-FFF2-40B4-BE49-F238E27FC236}">
                  <a16:creationId xmlns:a16="http://schemas.microsoft.com/office/drawing/2014/main" id="{87963C22-3A77-2E6D-8605-D22657DB46AD}"/>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8;p8">
              <a:extLst>
                <a:ext uri="{FF2B5EF4-FFF2-40B4-BE49-F238E27FC236}">
                  <a16:creationId xmlns:a16="http://schemas.microsoft.com/office/drawing/2014/main" id="{FB041BFC-6E33-DD42-1766-69AA34619D44}"/>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9;p8">
              <a:extLst>
                <a:ext uri="{FF2B5EF4-FFF2-40B4-BE49-F238E27FC236}">
                  <a16:creationId xmlns:a16="http://schemas.microsoft.com/office/drawing/2014/main" id="{875893FC-7A9C-FD7E-84FB-FF808029B723}"/>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0;p8">
              <a:extLst>
                <a:ext uri="{FF2B5EF4-FFF2-40B4-BE49-F238E27FC236}">
                  <a16:creationId xmlns:a16="http://schemas.microsoft.com/office/drawing/2014/main" id="{D3B96B22-EA35-F31E-9C88-39EA45F5525D}"/>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1;p8">
              <a:extLst>
                <a:ext uri="{FF2B5EF4-FFF2-40B4-BE49-F238E27FC236}">
                  <a16:creationId xmlns:a16="http://schemas.microsoft.com/office/drawing/2014/main" id="{F912B0A5-C61A-38F9-6587-79341FADA0B5}"/>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267;p8">
            <a:extLst>
              <a:ext uri="{FF2B5EF4-FFF2-40B4-BE49-F238E27FC236}">
                <a16:creationId xmlns:a16="http://schemas.microsoft.com/office/drawing/2014/main" id="{1F11CEC7-891F-69D4-9458-2D8D415B1607}"/>
              </a:ext>
            </a:extLst>
          </p:cNvPr>
          <p:cNvGrpSpPr/>
          <p:nvPr/>
        </p:nvGrpSpPr>
        <p:grpSpPr>
          <a:xfrm rot="-7903147">
            <a:off x="10598439" y="579588"/>
            <a:ext cx="1282537" cy="1408174"/>
            <a:chOff x="4758955" y="1331875"/>
            <a:chExt cx="1647687" cy="1809095"/>
          </a:xfrm>
        </p:grpSpPr>
        <p:sp>
          <p:nvSpPr>
            <p:cNvPr id="35" name="Google Shape;268;p8">
              <a:extLst>
                <a:ext uri="{FF2B5EF4-FFF2-40B4-BE49-F238E27FC236}">
                  <a16:creationId xmlns:a16="http://schemas.microsoft.com/office/drawing/2014/main" id="{02F9E502-81D5-4254-5E09-D859FF0B71D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69;p8">
              <a:extLst>
                <a:ext uri="{FF2B5EF4-FFF2-40B4-BE49-F238E27FC236}">
                  <a16:creationId xmlns:a16="http://schemas.microsoft.com/office/drawing/2014/main" id="{A19C5A01-69A2-17A2-DC0F-88FFF0BD5EF8}"/>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p8">
              <a:extLst>
                <a:ext uri="{FF2B5EF4-FFF2-40B4-BE49-F238E27FC236}">
                  <a16:creationId xmlns:a16="http://schemas.microsoft.com/office/drawing/2014/main" id="{F3338B6F-6FC0-865C-F8F9-0F8F801273F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1;p8">
              <a:extLst>
                <a:ext uri="{FF2B5EF4-FFF2-40B4-BE49-F238E27FC236}">
                  <a16:creationId xmlns:a16="http://schemas.microsoft.com/office/drawing/2014/main" id="{F11BDCEE-AFCA-03E3-AF9F-7A8CBD38B82F}"/>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2;p8">
              <a:extLst>
                <a:ext uri="{FF2B5EF4-FFF2-40B4-BE49-F238E27FC236}">
                  <a16:creationId xmlns:a16="http://schemas.microsoft.com/office/drawing/2014/main" id="{7E562C31-050D-0246-3678-67536F6C905F}"/>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74;p8">
            <a:extLst>
              <a:ext uri="{FF2B5EF4-FFF2-40B4-BE49-F238E27FC236}">
                <a16:creationId xmlns:a16="http://schemas.microsoft.com/office/drawing/2014/main" id="{3667D1E1-F494-7ED6-772C-8ECE890800EA}"/>
              </a:ext>
            </a:extLst>
          </p:cNvPr>
          <p:cNvGrpSpPr/>
          <p:nvPr/>
        </p:nvGrpSpPr>
        <p:grpSpPr>
          <a:xfrm rot="-3583101" flipH="1">
            <a:off x="10516128" y="5278602"/>
            <a:ext cx="923973" cy="1790526"/>
            <a:chOff x="1280206" y="3178378"/>
            <a:chExt cx="1344630" cy="2605698"/>
          </a:xfrm>
        </p:grpSpPr>
        <p:sp>
          <p:nvSpPr>
            <p:cNvPr id="41" name="Google Shape;275;p8">
              <a:extLst>
                <a:ext uri="{FF2B5EF4-FFF2-40B4-BE49-F238E27FC236}">
                  <a16:creationId xmlns:a16="http://schemas.microsoft.com/office/drawing/2014/main" id="{06ACA16C-67EA-4C64-77F7-A173B336E10B}"/>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76;p8">
              <a:extLst>
                <a:ext uri="{FF2B5EF4-FFF2-40B4-BE49-F238E27FC236}">
                  <a16:creationId xmlns:a16="http://schemas.microsoft.com/office/drawing/2014/main" id="{35BF6ABE-C7B2-78F0-EEAB-A19CB68E570E}"/>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77;p8">
              <a:extLst>
                <a:ext uri="{FF2B5EF4-FFF2-40B4-BE49-F238E27FC236}">
                  <a16:creationId xmlns:a16="http://schemas.microsoft.com/office/drawing/2014/main" id="{81BBC82A-048B-AE34-45C4-9E9C6E97A924}"/>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78;p8">
              <a:extLst>
                <a:ext uri="{FF2B5EF4-FFF2-40B4-BE49-F238E27FC236}">
                  <a16:creationId xmlns:a16="http://schemas.microsoft.com/office/drawing/2014/main" id="{BA744425-8DFC-2945-27CF-CD98AF28B6C0}"/>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79;p8">
              <a:extLst>
                <a:ext uri="{FF2B5EF4-FFF2-40B4-BE49-F238E27FC236}">
                  <a16:creationId xmlns:a16="http://schemas.microsoft.com/office/drawing/2014/main" id="{0C44F3A8-7566-B146-89DF-616DBD209FAC}"/>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 name="Google Shape;280;p8">
            <a:extLst>
              <a:ext uri="{FF2B5EF4-FFF2-40B4-BE49-F238E27FC236}">
                <a16:creationId xmlns:a16="http://schemas.microsoft.com/office/drawing/2014/main" id="{136B5FDD-2E24-EA73-66DE-5A24581E5B44}"/>
              </a:ext>
            </a:extLst>
          </p:cNvPr>
          <p:cNvGrpSpPr/>
          <p:nvPr/>
        </p:nvGrpSpPr>
        <p:grpSpPr>
          <a:xfrm rot="4233635">
            <a:off x="252312" y="-194423"/>
            <a:ext cx="1035926" cy="1268070"/>
            <a:chOff x="3721518" y="629545"/>
            <a:chExt cx="1994024" cy="2440871"/>
          </a:xfrm>
        </p:grpSpPr>
        <p:sp>
          <p:nvSpPr>
            <p:cNvPr id="47" name="Google Shape;281;p8">
              <a:extLst>
                <a:ext uri="{FF2B5EF4-FFF2-40B4-BE49-F238E27FC236}">
                  <a16:creationId xmlns:a16="http://schemas.microsoft.com/office/drawing/2014/main" id="{31D10E86-6680-28EA-20EE-0FD1AECDB3F6}"/>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82;p8">
              <a:extLst>
                <a:ext uri="{FF2B5EF4-FFF2-40B4-BE49-F238E27FC236}">
                  <a16:creationId xmlns:a16="http://schemas.microsoft.com/office/drawing/2014/main" id="{BE9EFEF9-5655-ADE1-20B6-CB76386774C8}"/>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83;p8">
              <a:extLst>
                <a:ext uri="{FF2B5EF4-FFF2-40B4-BE49-F238E27FC236}">
                  <a16:creationId xmlns:a16="http://schemas.microsoft.com/office/drawing/2014/main" id="{B08CADF3-299B-37B9-F02A-A1CC006D4C9B}"/>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284;p8">
            <a:extLst>
              <a:ext uri="{FF2B5EF4-FFF2-40B4-BE49-F238E27FC236}">
                <a16:creationId xmlns:a16="http://schemas.microsoft.com/office/drawing/2014/main" id="{302C5AD3-155B-7EDC-8D4B-B8E0B7E5BCC5}"/>
              </a:ext>
            </a:extLst>
          </p:cNvPr>
          <p:cNvGrpSpPr/>
          <p:nvPr/>
        </p:nvGrpSpPr>
        <p:grpSpPr>
          <a:xfrm rot="9179015">
            <a:off x="-27176" y="374166"/>
            <a:ext cx="905605" cy="1108545"/>
            <a:chOff x="3721518" y="629545"/>
            <a:chExt cx="1994024" cy="2440871"/>
          </a:xfrm>
        </p:grpSpPr>
        <p:sp>
          <p:nvSpPr>
            <p:cNvPr id="51" name="Google Shape;285;p8">
              <a:extLst>
                <a:ext uri="{FF2B5EF4-FFF2-40B4-BE49-F238E27FC236}">
                  <a16:creationId xmlns:a16="http://schemas.microsoft.com/office/drawing/2014/main" id="{9DD3829A-C287-BE73-9221-096565C5E32F}"/>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86;p8">
              <a:extLst>
                <a:ext uri="{FF2B5EF4-FFF2-40B4-BE49-F238E27FC236}">
                  <a16:creationId xmlns:a16="http://schemas.microsoft.com/office/drawing/2014/main" id="{0AEBAFB5-E9A4-1943-43A4-AF077F4607E6}"/>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87;p8">
              <a:extLst>
                <a:ext uri="{FF2B5EF4-FFF2-40B4-BE49-F238E27FC236}">
                  <a16:creationId xmlns:a16="http://schemas.microsoft.com/office/drawing/2014/main" id="{08332F40-3A8D-52C0-9A57-8791A620E8F6}"/>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 name="Google Shape;9;p2">
            <a:extLst>
              <a:ext uri="{FF2B5EF4-FFF2-40B4-BE49-F238E27FC236}">
                <a16:creationId xmlns:a16="http://schemas.microsoft.com/office/drawing/2014/main" id="{8F8CE20B-E5C8-1AF4-4565-024449AEFD0C}"/>
              </a:ext>
            </a:extLst>
          </p:cNvPr>
          <p:cNvSpPr/>
          <p:nvPr/>
        </p:nvSpPr>
        <p:spPr>
          <a:xfrm>
            <a:off x="563397" y="5254504"/>
            <a:ext cx="2381585" cy="2371780"/>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 name="Google Shape;24;p2">
            <a:extLst>
              <a:ext uri="{FF2B5EF4-FFF2-40B4-BE49-F238E27FC236}">
                <a16:creationId xmlns:a16="http://schemas.microsoft.com/office/drawing/2014/main" id="{DBA08FE4-A07D-5F30-3BA4-045079E961F9}"/>
              </a:ext>
            </a:extLst>
          </p:cNvPr>
          <p:cNvGrpSpPr/>
          <p:nvPr/>
        </p:nvGrpSpPr>
        <p:grpSpPr>
          <a:xfrm rot="-2309493">
            <a:off x="8608722" y="5322189"/>
            <a:ext cx="1085961" cy="1343872"/>
            <a:chOff x="1836442" y="3948435"/>
            <a:chExt cx="1260540" cy="1559912"/>
          </a:xfrm>
        </p:grpSpPr>
        <p:sp>
          <p:nvSpPr>
            <p:cNvPr id="103" name="Google Shape;25;p2">
              <a:extLst>
                <a:ext uri="{FF2B5EF4-FFF2-40B4-BE49-F238E27FC236}">
                  <a16:creationId xmlns:a16="http://schemas.microsoft.com/office/drawing/2014/main" id="{14CA8BCE-9EB8-BDF5-68DB-C959BADE9A70}"/>
                </a:ext>
              </a:extLst>
            </p:cNvPr>
            <p:cNvSpPr/>
            <p:nvPr/>
          </p:nvSpPr>
          <p:spPr>
            <a:xfrm rot="1533445">
              <a:off x="2089679" y="4118630"/>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26;p2">
              <a:extLst>
                <a:ext uri="{FF2B5EF4-FFF2-40B4-BE49-F238E27FC236}">
                  <a16:creationId xmlns:a16="http://schemas.microsoft.com/office/drawing/2014/main" id="{7A71B878-A37B-9FD0-2E2E-997B64C4356F}"/>
                </a:ext>
              </a:extLst>
            </p:cNvPr>
            <p:cNvSpPr/>
            <p:nvPr/>
          </p:nvSpPr>
          <p:spPr>
            <a:xfrm rot="1533445">
              <a:off x="2137607" y="407668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 name="Google Shape;31;p2">
            <a:extLst>
              <a:ext uri="{FF2B5EF4-FFF2-40B4-BE49-F238E27FC236}">
                <a16:creationId xmlns:a16="http://schemas.microsoft.com/office/drawing/2014/main" id="{E098C7D6-238C-EDE8-31D4-6EFF6886D265}"/>
              </a:ext>
            </a:extLst>
          </p:cNvPr>
          <p:cNvGrpSpPr/>
          <p:nvPr/>
        </p:nvGrpSpPr>
        <p:grpSpPr>
          <a:xfrm rot="-819915">
            <a:off x="-469186" y="4403252"/>
            <a:ext cx="1624280" cy="2596824"/>
            <a:chOff x="1981450" y="3730350"/>
            <a:chExt cx="1089535" cy="1741899"/>
          </a:xfrm>
        </p:grpSpPr>
        <p:sp>
          <p:nvSpPr>
            <p:cNvPr id="106" name="Google Shape;32;p2">
              <a:extLst>
                <a:ext uri="{FF2B5EF4-FFF2-40B4-BE49-F238E27FC236}">
                  <a16:creationId xmlns:a16="http://schemas.microsoft.com/office/drawing/2014/main" id="{4EB9EB32-2396-B7A0-C431-628917E2D325}"/>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p2">
              <a:extLst>
                <a:ext uri="{FF2B5EF4-FFF2-40B4-BE49-F238E27FC236}">
                  <a16:creationId xmlns:a16="http://schemas.microsoft.com/office/drawing/2014/main" id="{F68AD7AB-AA57-2446-23A3-9ADA72FE4B0F}"/>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4;p2">
              <a:extLst>
                <a:ext uri="{FF2B5EF4-FFF2-40B4-BE49-F238E27FC236}">
                  <a16:creationId xmlns:a16="http://schemas.microsoft.com/office/drawing/2014/main" id="{43F8A925-30B8-C4C5-B7A5-D56DF1A69073}"/>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 name="Google Shape;36;p2">
            <a:extLst>
              <a:ext uri="{FF2B5EF4-FFF2-40B4-BE49-F238E27FC236}">
                <a16:creationId xmlns:a16="http://schemas.microsoft.com/office/drawing/2014/main" id="{3A79F33D-1E48-9A04-34BC-C9B5B4C8FD86}"/>
              </a:ext>
            </a:extLst>
          </p:cNvPr>
          <p:cNvGrpSpPr/>
          <p:nvPr/>
        </p:nvGrpSpPr>
        <p:grpSpPr>
          <a:xfrm>
            <a:off x="1684593" y="5761840"/>
            <a:ext cx="727180" cy="725549"/>
            <a:chOff x="2437825" y="676400"/>
            <a:chExt cx="593859" cy="592527"/>
          </a:xfrm>
        </p:grpSpPr>
        <p:sp>
          <p:nvSpPr>
            <p:cNvPr id="110" name="Google Shape;37;p2">
              <a:extLst>
                <a:ext uri="{FF2B5EF4-FFF2-40B4-BE49-F238E27FC236}">
                  <a16:creationId xmlns:a16="http://schemas.microsoft.com/office/drawing/2014/main" id="{D6B9C060-7472-6CA0-FCD3-EBAEEC7549B4}"/>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8;p2">
              <a:extLst>
                <a:ext uri="{FF2B5EF4-FFF2-40B4-BE49-F238E27FC236}">
                  <a16:creationId xmlns:a16="http://schemas.microsoft.com/office/drawing/2014/main" id="{0D197624-BA2E-F49B-6492-FF61A6A5A6E6}"/>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54" name="Picture 53">
            <a:extLst>
              <a:ext uri="{FF2B5EF4-FFF2-40B4-BE49-F238E27FC236}">
                <a16:creationId xmlns:a16="http://schemas.microsoft.com/office/drawing/2014/main" id="{236F33B6-E82A-CDBC-73DF-7ED758C90CF0}"/>
              </a:ext>
            </a:extLst>
          </p:cNvPr>
          <p:cNvPicPr>
            <a:picLocks noChangeAspect="1"/>
          </p:cNvPicPr>
          <p:nvPr/>
        </p:nvPicPr>
        <p:blipFill>
          <a:blip r:embed="rId2"/>
          <a:stretch>
            <a:fillRect/>
          </a:stretch>
        </p:blipFill>
        <p:spPr>
          <a:xfrm>
            <a:off x="9029430" y="3085401"/>
            <a:ext cx="2381752" cy="2990827"/>
          </a:xfrm>
          <a:prstGeom prst="rect">
            <a:avLst/>
          </a:prstGeom>
        </p:spPr>
      </p:pic>
      <p:grpSp>
        <p:nvGrpSpPr>
          <p:cNvPr id="112" name="Google Shape;39;p2">
            <a:extLst>
              <a:ext uri="{FF2B5EF4-FFF2-40B4-BE49-F238E27FC236}">
                <a16:creationId xmlns:a16="http://schemas.microsoft.com/office/drawing/2014/main" id="{BC22A812-7D89-E04B-8A2F-8819035ED60C}"/>
              </a:ext>
            </a:extLst>
          </p:cNvPr>
          <p:cNvGrpSpPr/>
          <p:nvPr/>
        </p:nvGrpSpPr>
        <p:grpSpPr>
          <a:xfrm rot="2375671">
            <a:off x="1994667" y="5524998"/>
            <a:ext cx="1706759" cy="1873813"/>
            <a:chOff x="4758955" y="1331875"/>
            <a:chExt cx="1647687" cy="1809095"/>
          </a:xfrm>
        </p:grpSpPr>
        <p:sp>
          <p:nvSpPr>
            <p:cNvPr id="113" name="Google Shape;40;p2">
              <a:extLst>
                <a:ext uri="{FF2B5EF4-FFF2-40B4-BE49-F238E27FC236}">
                  <a16:creationId xmlns:a16="http://schemas.microsoft.com/office/drawing/2014/main" id="{14E8192A-4FCD-3642-2B2A-E7CE542BD18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p2">
              <a:extLst>
                <a:ext uri="{FF2B5EF4-FFF2-40B4-BE49-F238E27FC236}">
                  <a16:creationId xmlns:a16="http://schemas.microsoft.com/office/drawing/2014/main" id="{BC687CDD-1C83-75E6-4E87-296A4B97622C}"/>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2;p2">
              <a:extLst>
                <a:ext uri="{FF2B5EF4-FFF2-40B4-BE49-F238E27FC236}">
                  <a16:creationId xmlns:a16="http://schemas.microsoft.com/office/drawing/2014/main" id="{4FEC9791-ECEE-FE9F-952B-138FA9A9397D}"/>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p2">
              <a:extLst>
                <a:ext uri="{FF2B5EF4-FFF2-40B4-BE49-F238E27FC236}">
                  <a16:creationId xmlns:a16="http://schemas.microsoft.com/office/drawing/2014/main" id="{AFEEF5CD-6D6C-4F8D-4E87-8F75D2E59502}"/>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4;p2">
              <a:extLst>
                <a:ext uri="{FF2B5EF4-FFF2-40B4-BE49-F238E27FC236}">
                  <a16:creationId xmlns:a16="http://schemas.microsoft.com/office/drawing/2014/main" id="{1B8E2861-E0BC-5000-F683-68CAC9979716}"/>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 name="Google Shape;45;p2">
            <a:extLst>
              <a:ext uri="{FF2B5EF4-FFF2-40B4-BE49-F238E27FC236}">
                <a16:creationId xmlns:a16="http://schemas.microsoft.com/office/drawing/2014/main" id="{454C7A12-DE81-7DCA-EB2E-59E626156EB9}"/>
              </a:ext>
            </a:extLst>
          </p:cNvPr>
          <p:cNvGrpSpPr/>
          <p:nvPr/>
        </p:nvGrpSpPr>
        <p:grpSpPr>
          <a:xfrm rot="2700000">
            <a:off x="1699480" y="5326804"/>
            <a:ext cx="514824" cy="513669"/>
            <a:chOff x="2437825" y="676400"/>
            <a:chExt cx="593859" cy="592527"/>
          </a:xfrm>
        </p:grpSpPr>
        <p:sp>
          <p:nvSpPr>
            <p:cNvPr id="119" name="Google Shape;46;p2">
              <a:extLst>
                <a:ext uri="{FF2B5EF4-FFF2-40B4-BE49-F238E27FC236}">
                  <a16:creationId xmlns:a16="http://schemas.microsoft.com/office/drawing/2014/main" id="{6244A9F6-7F5A-BACD-C073-97668A51C910}"/>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7;p2">
              <a:extLst>
                <a:ext uri="{FF2B5EF4-FFF2-40B4-BE49-F238E27FC236}">
                  <a16:creationId xmlns:a16="http://schemas.microsoft.com/office/drawing/2014/main" id="{08B73DBA-3DB8-F66E-04D7-9FC11E4C6058}"/>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 name="Google Shape;48;p2">
            <a:extLst>
              <a:ext uri="{FF2B5EF4-FFF2-40B4-BE49-F238E27FC236}">
                <a16:creationId xmlns:a16="http://schemas.microsoft.com/office/drawing/2014/main" id="{3F206BF2-87BB-0EE0-790D-C6976371E4AA}"/>
              </a:ext>
            </a:extLst>
          </p:cNvPr>
          <p:cNvGrpSpPr/>
          <p:nvPr/>
        </p:nvGrpSpPr>
        <p:grpSpPr>
          <a:xfrm>
            <a:off x="9733447" y="5169575"/>
            <a:ext cx="2023675" cy="2402384"/>
            <a:chOff x="8140175" y="3936520"/>
            <a:chExt cx="2023675" cy="2402384"/>
          </a:xfrm>
        </p:grpSpPr>
        <p:sp>
          <p:nvSpPr>
            <p:cNvPr id="122" name="Google Shape;49;p2">
              <a:extLst>
                <a:ext uri="{FF2B5EF4-FFF2-40B4-BE49-F238E27FC236}">
                  <a16:creationId xmlns:a16="http://schemas.microsoft.com/office/drawing/2014/main" id="{322C0F69-DBA0-7F40-12A5-AB3236196B31}"/>
                </a:ext>
              </a:extLst>
            </p:cNvPr>
            <p:cNvSpPr/>
            <p:nvPr/>
          </p:nvSpPr>
          <p:spPr>
            <a:xfrm rot="1388047" flipH="1">
              <a:off x="8488220" y="4114656"/>
              <a:ext cx="1324936" cy="2042918"/>
            </a:xfrm>
            <a:custGeom>
              <a:avLst/>
              <a:gdLst/>
              <a:ahLst/>
              <a:cxnLst/>
              <a:rect l="l" t="t" r="r" b="b"/>
              <a:pathLst>
                <a:path w="22709" h="35015" extrusionOk="0">
                  <a:moveTo>
                    <a:pt x="21352" y="489"/>
                  </a:moveTo>
                  <a:cubicBezTo>
                    <a:pt x="21776" y="0"/>
                    <a:pt x="21756" y="922"/>
                    <a:pt x="21738" y="1179"/>
                  </a:cubicBezTo>
                  <a:cubicBezTo>
                    <a:pt x="21510" y="8297"/>
                    <a:pt x="22709" y="15980"/>
                    <a:pt x="19030" y="22449"/>
                  </a:cubicBezTo>
                  <a:cubicBezTo>
                    <a:pt x="16423" y="26865"/>
                    <a:pt x="12138" y="29954"/>
                    <a:pt x="7810" y="32540"/>
                  </a:cubicBezTo>
                  <a:cubicBezTo>
                    <a:pt x="7038" y="32996"/>
                    <a:pt x="6283" y="33478"/>
                    <a:pt x="5524" y="33958"/>
                  </a:cubicBezTo>
                  <a:cubicBezTo>
                    <a:pt x="5394" y="34040"/>
                    <a:pt x="5264" y="34123"/>
                    <a:pt x="5133" y="34207"/>
                  </a:cubicBezTo>
                  <a:cubicBezTo>
                    <a:pt x="4594" y="34477"/>
                    <a:pt x="4100" y="34977"/>
                    <a:pt x="3481" y="35015"/>
                  </a:cubicBezTo>
                  <a:cubicBezTo>
                    <a:pt x="1364" y="34832"/>
                    <a:pt x="291" y="25020"/>
                    <a:pt x="183" y="23037"/>
                  </a:cubicBezTo>
                  <a:cubicBezTo>
                    <a:pt x="123" y="21968"/>
                    <a:pt x="80" y="20898"/>
                    <a:pt x="91" y="19827"/>
                  </a:cubicBezTo>
                  <a:cubicBezTo>
                    <a:pt x="147" y="19553"/>
                    <a:pt x="1" y="18666"/>
                    <a:pt x="331" y="18658"/>
                  </a:cubicBezTo>
                  <a:cubicBezTo>
                    <a:pt x="1062" y="16693"/>
                    <a:pt x="2129" y="15148"/>
                    <a:pt x="3408" y="13865"/>
                  </a:cubicBezTo>
                  <a:cubicBezTo>
                    <a:pt x="8319" y="8941"/>
                    <a:pt x="16366" y="7883"/>
                    <a:pt x="20578" y="1912"/>
                  </a:cubicBezTo>
                  <a:cubicBezTo>
                    <a:pt x="20899" y="1454"/>
                    <a:pt x="21096" y="971"/>
                    <a:pt x="21352" y="489"/>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0;p2">
              <a:extLst>
                <a:ext uri="{FF2B5EF4-FFF2-40B4-BE49-F238E27FC236}">
                  <a16:creationId xmlns:a16="http://schemas.microsoft.com/office/drawing/2014/main" id="{BC5F55A0-94FA-415F-83D0-03D52A34AC9D}"/>
                </a:ext>
              </a:extLst>
            </p:cNvPr>
            <p:cNvSpPr/>
            <p:nvPr/>
          </p:nvSpPr>
          <p:spPr>
            <a:xfrm rot="1388047" flipH="1">
              <a:off x="8548271" y="4157927"/>
              <a:ext cx="1271434" cy="2012112"/>
            </a:xfrm>
            <a:custGeom>
              <a:avLst/>
              <a:gdLst/>
              <a:ahLst/>
              <a:cxnLst/>
              <a:rect l="l" t="t" r="r" b="b"/>
              <a:pathLst>
                <a:path w="21792" h="34487" extrusionOk="0">
                  <a:moveTo>
                    <a:pt x="21755" y="174"/>
                  </a:moveTo>
                  <a:cubicBezTo>
                    <a:pt x="21778" y="191"/>
                    <a:pt x="21791" y="220"/>
                    <a:pt x="21785" y="252"/>
                  </a:cubicBezTo>
                  <a:cubicBezTo>
                    <a:pt x="21771" y="299"/>
                    <a:pt x="21755" y="348"/>
                    <a:pt x="21738" y="397"/>
                  </a:cubicBezTo>
                  <a:cubicBezTo>
                    <a:pt x="21735" y="436"/>
                    <a:pt x="21734" y="476"/>
                    <a:pt x="21729" y="515"/>
                  </a:cubicBezTo>
                  <a:cubicBezTo>
                    <a:pt x="21692" y="1038"/>
                    <a:pt x="21629" y="1557"/>
                    <a:pt x="21557" y="2078"/>
                  </a:cubicBezTo>
                  <a:cubicBezTo>
                    <a:pt x="21354" y="3489"/>
                    <a:pt x="21095" y="4892"/>
                    <a:pt x="20845" y="6297"/>
                  </a:cubicBezTo>
                  <a:cubicBezTo>
                    <a:pt x="20014" y="10951"/>
                    <a:pt x="19015" y="15638"/>
                    <a:pt x="16986" y="19936"/>
                  </a:cubicBezTo>
                  <a:cubicBezTo>
                    <a:pt x="16211" y="21579"/>
                    <a:pt x="15248" y="23128"/>
                    <a:pt x="14187" y="24599"/>
                  </a:cubicBezTo>
                  <a:cubicBezTo>
                    <a:pt x="13166" y="26048"/>
                    <a:pt x="11969" y="27360"/>
                    <a:pt x="10661" y="28555"/>
                  </a:cubicBezTo>
                  <a:cubicBezTo>
                    <a:pt x="9114" y="30011"/>
                    <a:pt x="7394" y="31266"/>
                    <a:pt x="5643" y="32467"/>
                  </a:cubicBezTo>
                  <a:cubicBezTo>
                    <a:pt x="5147" y="32815"/>
                    <a:pt x="4641" y="33144"/>
                    <a:pt x="4138" y="33480"/>
                  </a:cubicBezTo>
                  <a:cubicBezTo>
                    <a:pt x="4042" y="33545"/>
                    <a:pt x="3945" y="33610"/>
                    <a:pt x="3850" y="33674"/>
                  </a:cubicBezTo>
                  <a:cubicBezTo>
                    <a:pt x="3549" y="33882"/>
                    <a:pt x="3247" y="34090"/>
                    <a:pt x="2946" y="34300"/>
                  </a:cubicBezTo>
                  <a:cubicBezTo>
                    <a:pt x="2982" y="34370"/>
                    <a:pt x="2899" y="34487"/>
                    <a:pt x="2811" y="34421"/>
                  </a:cubicBezTo>
                  <a:cubicBezTo>
                    <a:pt x="2738" y="34347"/>
                    <a:pt x="2722" y="34234"/>
                    <a:pt x="2687" y="34140"/>
                  </a:cubicBezTo>
                  <a:cubicBezTo>
                    <a:pt x="2680" y="34116"/>
                    <a:pt x="2687" y="34087"/>
                    <a:pt x="2703" y="34067"/>
                  </a:cubicBezTo>
                  <a:cubicBezTo>
                    <a:pt x="2666" y="34020"/>
                    <a:pt x="2631" y="33968"/>
                    <a:pt x="2621" y="33912"/>
                  </a:cubicBezTo>
                  <a:cubicBezTo>
                    <a:pt x="2558" y="33976"/>
                    <a:pt x="2496" y="34040"/>
                    <a:pt x="2434" y="34104"/>
                  </a:cubicBezTo>
                  <a:cubicBezTo>
                    <a:pt x="2403" y="34135"/>
                    <a:pt x="2350" y="34132"/>
                    <a:pt x="2321" y="34101"/>
                  </a:cubicBezTo>
                  <a:cubicBezTo>
                    <a:pt x="2291" y="34068"/>
                    <a:pt x="2293" y="34020"/>
                    <a:pt x="2324" y="33988"/>
                  </a:cubicBezTo>
                  <a:cubicBezTo>
                    <a:pt x="2565" y="33739"/>
                    <a:pt x="2808" y="33492"/>
                    <a:pt x="3050" y="33243"/>
                  </a:cubicBezTo>
                  <a:cubicBezTo>
                    <a:pt x="3249" y="33040"/>
                    <a:pt x="3452" y="32839"/>
                    <a:pt x="3658" y="32639"/>
                  </a:cubicBezTo>
                  <a:cubicBezTo>
                    <a:pt x="3941" y="32365"/>
                    <a:pt x="4227" y="32093"/>
                    <a:pt x="4513" y="31820"/>
                  </a:cubicBezTo>
                  <a:cubicBezTo>
                    <a:pt x="5901" y="30461"/>
                    <a:pt x="7279" y="29087"/>
                    <a:pt x="8631" y="27692"/>
                  </a:cubicBezTo>
                  <a:cubicBezTo>
                    <a:pt x="9631" y="26656"/>
                    <a:pt x="10525" y="25526"/>
                    <a:pt x="11391" y="24373"/>
                  </a:cubicBezTo>
                  <a:cubicBezTo>
                    <a:pt x="12295" y="23185"/>
                    <a:pt x="13189" y="21985"/>
                    <a:pt x="13924" y="20684"/>
                  </a:cubicBezTo>
                  <a:cubicBezTo>
                    <a:pt x="15267" y="18356"/>
                    <a:pt x="16470" y="15948"/>
                    <a:pt x="17461" y="13449"/>
                  </a:cubicBezTo>
                  <a:cubicBezTo>
                    <a:pt x="18594" y="10548"/>
                    <a:pt x="19390" y="7529"/>
                    <a:pt x="20261" y="4543"/>
                  </a:cubicBezTo>
                  <a:cubicBezTo>
                    <a:pt x="20497" y="3719"/>
                    <a:pt x="20770" y="2909"/>
                    <a:pt x="21032" y="2096"/>
                  </a:cubicBezTo>
                  <a:cubicBezTo>
                    <a:pt x="20918" y="2345"/>
                    <a:pt x="20802" y="2591"/>
                    <a:pt x="20687" y="2837"/>
                  </a:cubicBezTo>
                  <a:cubicBezTo>
                    <a:pt x="20099" y="4119"/>
                    <a:pt x="19448" y="5367"/>
                    <a:pt x="18773" y="6603"/>
                  </a:cubicBezTo>
                  <a:cubicBezTo>
                    <a:pt x="17632" y="8744"/>
                    <a:pt x="16431" y="10852"/>
                    <a:pt x="15276" y="12985"/>
                  </a:cubicBezTo>
                  <a:cubicBezTo>
                    <a:pt x="14608" y="14206"/>
                    <a:pt x="13882" y="15393"/>
                    <a:pt x="13090" y="16535"/>
                  </a:cubicBezTo>
                  <a:cubicBezTo>
                    <a:pt x="11983" y="18162"/>
                    <a:pt x="10888" y="19800"/>
                    <a:pt x="9710" y="21375"/>
                  </a:cubicBezTo>
                  <a:cubicBezTo>
                    <a:pt x="8230" y="23348"/>
                    <a:pt x="6763" y="25329"/>
                    <a:pt x="5379" y="27369"/>
                  </a:cubicBezTo>
                  <a:cubicBezTo>
                    <a:pt x="4782" y="28229"/>
                    <a:pt x="4193" y="29094"/>
                    <a:pt x="3658" y="29993"/>
                  </a:cubicBezTo>
                  <a:cubicBezTo>
                    <a:pt x="3507" y="30249"/>
                    <a:pt x="3357" y="30504"/>
                    <a:pt x="3215" y="30766"/>
                  </a:cubicBezTo>
                  <a:cubicBezTo>
                    <a:pt x="2873" y="31386"/>
                    <a:pt x="2574" y="32034"/>
                    <a:pt x="2324" y="32695"/>
                  </a:cubicBezTo>
                  <a:cubicBezTo>
                    <a:pt x="2306" y="32753"/>
                    <a:pt x="2278" y="32829"/>
                    <a:pt x="2201" y="32808"/>
                  </a:cubicBezTo>
                  <a:cubicBezTo>
                    <a:pt x="2163" y="32795"/>
                    <a:pt x="2134" y="32747"/>
                    <a:pt x="2150" y="32707"/>
                  </a:cubicBezTo>
                  <a:cubicBezTo>
                    <a:pt x="2164" y="32671"/>
                    <a:pt x="2177" y="32635"/>
                    <a:pt x="2191" y="32599"/>
                  </a:cubicBezTo>
                  <a:cubicBezTo>
                    <a:pt x="2168" y="32608"/>
                    <a:pt x="2141" y="32608"/>
                    <a:pt x="2115" y="32588"/>
                  </a:cubicBezTo>
                  <a:cubicBezTo>
                    <a:pt x="2050" y="32536"/>
                    <a:pt x="1925" y="32431"/>
                    <a:pt x="1831" y="32319"/>
                  </a:cubicBezTo>
                  <a:cubicBezTo>
                    <a:pt x="1774" y="32559"/>
                    <a:pt x="1718" y="32798"/>
                    <a:pt x="1662" y="33042"/>
                  </a:cubicBezTo>
                  <a:cubicBezTo>
                    <a:pt x="1654" y="33085"/>
                    <a:pt x="1615" y="33117"/>
                    <a:pt x="1572" y="33109"/>
                  </a:cubicBezTo>
                  <a:cubicBezTo>
                    <a:pt x="1530" y="33102"/>
                    <a:pt x="1496" y="33059"/>
                    <a:pt x="1507" y="33017"/>
                  </a:cubicBezTo>
                  <a:cubicBezTo>
                    <a:pt x="1573" y="32717"/>
                    <a:pt x="1641" y="32417"/>
                    <a:pt x="1713" y="32119"/>
                  </a:cubicBezTo>
                  <a:cubicBezTo>
                    <a:pt x="1704" y="32083"/>
                    <a:pt x="1704" y="32047"/>
                    <a:pt x="1718" y="32017"/>
                  </a:cubicBezTo>
                  <a:cubicBezTo>
                    <a:pt x="1726" y="32007"/>
                    <a:pt x="1733" y="32000"/>
                    <a:pt x="1744" y="31995"/>
                  </a:cubicBezTo>
                  <a:cubicBezTo>
                    <a:pt x="1976" y="31058"/>
                    <a:pt x="2252" y="30134"/>
                    <a:pt x="2638" y="29246"/>
                  </a:cubicBezTo>
                  <a:cubicBezTo>
                    <a:pt x="2953" y="28512"/>
                    <a:pt x="3300" y="27790"/>
                    <a:pt x="3659" y="27074"/>
                  </a:cubicBezTo>
                  <a:cubicBezTo>
                    <a:pt x="3912" y="26570"/>
                    <a:pt x="4171" y="26066"/>
                    <a:pt x="4430" y="25565"/>
                  </a:cubicBezTo>
                  <a:cubicBezTo>
                    <a:pt x="5988" y="22514"/>
                    <a:pt x="7769" y="19574"/>
                    <a:pt x="9788" y="16806"/>
                  </a:cubicBezTo>
                  <a:cubicBezTo>
                    <a:pt x="11072" y="15091"/>
                    <a:pt x="12265" y="13313"/>
                    <a:pt x="13599" y="11634"/>
                  </a:cubicBezTo>
                  <a:cubicBezTo>
                    <a:pt x="15990" y="8778"/>
                    <a:pt x="18351" y="5882"/>
                    <a:pt x="20231" y="2660"/>
                  </a:cubicBezTo>
                  <a:cubicBezTo>
                    <a:pt x="20284" y="2571"/>
                    <a:pt x="20336" y="2482"/>
                    <a:pt x="20389" y="2391"/>
                  </a:cubicBezTo>
                  <a:lnTo>
                    <a:pt x="20168" y="2655"/>
                  </a:lnTo>
                  <a:cubicBezTo>
                    <a:pt x="19505" y="3619"/>
                    <a:pt x="18818" y="4569"/>
                    <a:pt x="18062" y="5462"/>
                  </a:cubicBezTo>
                  <a:cubicBezTo>
                    <a:pt x="17237" y="6429"/>
                    <a:pt x="16368" y="7358"/>
                    <a:pt x="15470" y="8257"/>
                  </a:cubicBezTo>
                  <a:cubicBezTo>
                    <a:pt x="14319" y="9367"/>
                    <a:pt x="13133" y="10436"/>
                    <a:pt x="11986" y="11549"/>
                  </a:cubicBezTo>
                  <a:cubicBezTo>
                    <a:pt x="11303" y="12223"/>
                    <a:pt x="10661" y="12933"/>
                    <a:pt x="10014" y="13638"/>
                  </a:cubicBezTo>
                  <a:cubicBezTo>
                    <a:pt x="9042" y="14694"/>
                    <a:pt x="8152" y="15823"/>
                    <a:pt x="7292" y="16972"/>
                  </a:cubicBezTo>
                  <a:cubicBezTo>
                    <a:pt x="6851" y="17561"/>
                    <a:pt x="6415" y="18155"/>
                    <a:pt x="6020" y="18777"/>
                  </a:cubicBezTo>
                  <a:cubicBezTo>
                    <a:pt x="5169" y="20150"/>
                    <a:pt x="4377" y="21565"/>
                    <a:pt x="3659" y="23017"/>
                  </a:cubicBezTo>
                  <a:cubicBezTo>
                    <a:pt x="3126" y="24097"/>
                    <a:pt x="2634" y="25197"/>
                    <a:pt x="2188" y="26312"/>
                  </a:cubicBezTo>
                  <a:cubicBezTo>
                    <a:pt x="1851" y="27217"/>
                    <a:pt x="1516" y="28122"/>
                    <a:pt x="1251" y="29051"/>
                  </a:cubicBezTo>
                  <a:cubicBezTo>
                    <a:pt x="1178" y="29321"/>
                    <a:pt x="1106" y="29594"/>
                    <a:pt x="1034" y="29868"/>
                  </a:cubicBezTo>
                  <a:lnTo>
                    <a:pt x="1040" y="29878"/>
                  </a:lnTo>
                  <a:cubicBezTo>
                    <a:pt x="1067" y="29927"/>
                    <a:pt x="1041" y="29971"/>
                    <a:pt x="1004" y="29990"/>
                  </a:cubicBezTo>
                  <a:cubicBezTo>
                    <a:pt x="928" y="30287"/>
                    <a:pt x="854" y="30586"/>
                    <a:pt x="784" y="30881"/>
                  </a:cubicBezTo>
                  <a:cubicBezTo>
                    <a:pt x="774" y="30942"/>
                    <a:pt x="755" y="31022"/>
                    <a:pt x="679" y="31011"/>
                  </a:cubicBezTo>
                  <a:cubicBezTo>
                    <a:pt x="637" y="31003"/>
                    <a:pt x="603" y="30960"/>
                    <a:pt x="611" y="30918"/>
                  </a:cubicBezTo>
                  <a:cubicBezTo>
                    <a:pt x="695" y="30573"/>
                    <a:pt x="777" y="30228"/>
                    <a:pt x="866" y="29885"/>
                  </a:cubicBezTo>
                  <a:cubicBezTo>
                    <a:pt x="581" y="29314"/>
                    <a:pt x="331" y="28726"/>
                    <a:pt x="184" y="28104"/>
                  </a:cubicBezTo>
                  <a:cubicBezTo>
                    <a:pt x="112" y="27807"/>
                    <a:pt x="22" y="27511"/>
                    <a:pt x="0" y="27205"/>
                  </a:cubicBezTo>
                  <a:cubicBezTo>
                    <a:pt x="10" y="27133"/>
                    <a:pt x="65" y="27114"/>
                    <a:pt x="108" y="27132"/>
                  </a:cubicBezTo>
                  <a:cubicBezTo>
                    <a:pt x="192" y="26627"/>
                    <a:pt x="294" y="26125"/>
                    <a:pt x="409" y="25628"/>
                  </a:cubicBezTo>
                  <a:cubicBezTo>
                    <a:pt x="640" y="24567"/>
                    <a:pt x="954" y="23529"/>
                    <a:pt x="1316" y="22507"/>
                  </a:cubicBezTo>
                  <a:cubicBezTo>
                    <a:pt x="1894" y="20815"/>
                    <a:pt x="2684" y="19200"/>
                    <a:pt x="3659" y="17702"/>
                  </a:cubicBezTo>
                  <a:cubicBezTo>
                    <a:pt x="3872" y="17376"/>
                    <a:pt x="4093" y="17055"/>
                    <a:pt x="4323" y="16742"/>
                  </a:cubicBezTo>
                  <a:cubicBezTo>
                    <a:pt x="5279" y="15386"/>
                    <a:pt x="6368" y="14128"/>
                    <a:pt x="7613" y="13033"/>
                  </a:cubicBezTo>
                  <a:cubicBezTo>
                    <a:pt x="8439" y="12286"/>
                    <a:pt x="9306" y="11585"/>
                    <a:pt x="10206" y="10931"/>
                  </a:cubicBezTo>
                  <a:cubicBezTo>
                    <a:pt x="11099" y="10282"/>
                    <a:pt x="12039" y="9700"/>
                    <a:pt x="12935" y="9053"/>
                  </a:cubicBezTo>
                  <a:cubicBezTo>
                    <a:pt x="14440" y="7976"/>
                    <a:pt x="15891" y="6823"/>
                    <a:pt x="17260" y="5578"/>
                  </a:cubicBezTo>
                  <a:cubicBezTo>
                    <a:pt x="18165" y="4717"/>
                    <a:pt x="18992" y="3777"/>
                    <a:pt x="19808" y="2829"/>
                  </a:cubicBezTo>
                  <a:cubicBezTo>
                    <a:pt x="19890" y="2732"/>
                    <a:pt x="19974" y="2634"/>
                    <a:pt x="20056" y="2538"/>
                  </a:cubicBezTo>
                  <a:cubicBezTo>
                    <a:pt x="20391" y="2049"/>
                    <a:pt x="20713" y="1553"/>
                    <a:pt x="21023" y="1050"/>
                  </a:cubicBezTo>
                  <a:cubicBezTo>
                    <a:pt x="21065" y="973"/>
                    <a:pt x="21108" y="896"/>
                    <a:pt x="21125" y="812"/>
                  </a:cubicBezTo>
                  <a:cubicBezTo>
                    <a:pt x="21137" y="769"/>
                    <a:pt x="21187" y="748"/>
                    <a:pt x="21226" y="759"/>
                  </a:cubicBezTo>
                  <a:cubicBezTo>
                    <a:pt x="21242" y="764"/>
                    <a:pt x="21253" y="771"/>
                    <a:pt x="21262" y="778"/>
                  </a:cubicBezTo>
                  <a:cubicBezTo>
                    <a:pt x="21328" y="649"/>
                    <a:pt x="21390" y="519"/>
                    <a:pt x="21427" y="381"/>
                  </a:cubicBezTo>
                  <a:cubicBezTo>
                    <a:pt x="21434" y="338"/>
                    <a:pt x="21476" y="309"/>
                    <a:pt x="21519" y="314"/>
                  </a:cubicBezTo>
                  <a:cubicBezTo>
                    <a:pt x="21528" y="316"/>
                    <a:pt x="21537" y="319"/>
                    <a:pt x="21544" y="324"/>
                  </a:cubicBezTo>
                  <a:cubicBezTo>
                    <a:pt x="21551" y="270"/>
                    <a:pt x="21557" y="219"/>
                    <a:pt x="21561" y="167"/>
                  </a:cubicBezTo>
                  <a:cubicBezTo>
                    <a:pt x="21534" y="124"/>
                    <a:pt x="21561" y="59"/>
                    <a:pt x="21607" y="45"/>
                  </a:cubicBezTo>
                  <a:cubicBezTo>
                    <a:pt x="21620" y="17"/>
                    <a:pt x="21647" y="0"/>
                    <a:pt x="21679" y="0"/>
                  </a:cubicBezTo>
                  <a:cubicBezTo>
                    <a:pt x="21721" y="2"/>
                    <a:pt x="21759" y="39"/>
                    <a:pt x="21757" y="82"/>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 name="Google Shape;51;p2">
            <a:extLst>
              <a:ext uri="{FF2B5EF4-FFF2-40B4-BE49-F238E27FC236}">
                <a16:creationId xmlns:a16="http://schemas.microsoft.com/office/drawing/2014/main" id="{197F138F-4F26-565A-3219-3C5C270AA901}"/>
              </a:ext>
            </a:extLst>
          </p:cNvPr>
          <p:cNvGrpSpPr/>
          <p:nvPr/>
        </p:nvGrpSpPr>
        <p:grpSpPr>
          <a:xfrm rot="-342943">
            <a:off x="8185867" y="5723738"/>
            <a:ext cx="2023831" cy="1264789"/>
            <a:chOff x="7587175" y="5243748"/>
            <a:chExt cx="2023685" cy="1264698"/>
          </a:xfrm>
        </p:grpSpPr>
        <p:sp>
          <p:nvSpPr>
            <p:cNvPr id="125" name="Google Shape;52;p2">
              <a:extLst>
                <a:ext uri="{FF2B5EF4-FFF2-40B4-BE49-F238E27FC236}">
                  <a16:creationId xmlns:a16="http://schemas.microsoft.com/office/drawing/2014/main" id="{BD9CA393-614C-3526-9B9A-F3E50FADA3BC}"/>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3;p2">
              <a:extLst>
                <a:ext uri="{FF2B5EF4-FFF2-40B4-BE49-F238E27FC236}">
                  <a16:creationId xmlns:a16="http://schemas.microsoft.com/office/drawing/2014/main" id="{A0CDF38D-D3FE-92A9-3A72-49F99FF9ADA1}"/>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 name="Google Shape;54;p2">
            <a:extLst>
              <a:ext uri="{FF2B5EF4-FFF2-40B4-BE49-F238E27FC236}">
                <a16:creationId xmlns:a16="http://schemas.microsoft.com/office/drawing/2014/main" id="{FF5DCC9A-7DF7-968F-D2E9-80DF0A0E4F3A}"/>
              </a:ext>
            </a:extLst>
          </p:cNvPr>
          <p:cNvGrpSpPr/>
          <p:nvPr/>
        </p:nvGrpSpPr>
        <p:grpSpPr>
          <a:xfrm>
            <a:off x="9623233" y="5719968"/>
            <a:ext cx="801649" cy="783259"/>
            <a:chOff x="7785461" y="3709250"/>
            <a:chExt cx="801649" cy="783259"/>
          </a:xfrm>
        </p:grpSpPr>
        <p:sp>
          <p:nvSpPr>
            <p:cNvPr id="128" name="Google Shape;55;p2">
              <a:extLst>
                <a:ext uri="{FF2B5EF4-FFF2-40B4-BE49-F238E27FC236}">
                  <a16:creationId xmlns:a16="http://schemas.microsoft.com/office/drawing/2014/main" id="{CF445AE9-C96D-9499-567C-6045CAC83043}"/>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6;p2">
              <a:extLst>
                <a:ext uri="{FF2B5EF4-FFF2-40B4-BE49-F238E27FC236}">
                  <a16:creationId xmlns:a16="http://schemas.microsoft.com/office/drawing/2014/main" id="{BAFB1363-2664-23F6-2D50-1AEBB87CF3B7}"/>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 name="Google Shape;60;p2">
            <a:extLst>
              <a:ext uri="{FF2B5EF4-FFF2-40B4-BE49-F238E27FC236}">
                <a16:creationId xmlns:a16="http://schemas.microsoft.com/office/drawing/2014/main" id="{C5817A9D-7E4D-EBE6-E2EE-8140720E0190}"/>
              </a:ext>
            </a:extLst>
          </p:cNvPr>
          <p:cNvGrpSpPr/>
          <p:nvPr/>
        </p:nvGrpSpPr>
        <p:grpSpPr>
          <a:xfrm>
            <a:off x="3277494" y="5354810"/>
            <a:ext cx="2109325" cy="2109325"/>
            <a:chOff x="2811687" y="5505917"/>
            <a:chExt cx="2109325" cy="2109325"/>
          </a:xfrm>
        </p:grpSpPr>
        <p:sp>
          <p:nvSpPr>
            <p:cNvPr id="131" name="Google Shape;61;p2">
              <a:extLst>
                <a:ext uri="{FF2B5EF4-FFF2-40B4-BE49-F238E27FC236}">
                  <a16:creationId xmlns:a16="http://schemas.microsoft.com/office/drawing/2014/main" id="{0E14B4DB-C1FA-CC62-82A8-5687B3B8A40A}"/>
                </a:ext>
              </a:extLst>
            </p:cNvPr>
            <p:cNvSpPr/>
            <p:nvPr/>
          </p:nvSpPr>
          <p:spPr>
            <a:xfrm rot="-2700122">
              <a:off x="3119052" y="5816359"/>
              <a:ext cx="1494595" cy="1488441"/>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62;p2">
              <a:extLst>
                <a:ext uri="{FF2B5EF4-FFF2-40B4-BE49-F238E27FC236}">
                  <a16:creationId xmlns:a16="http://schemas.microsoft.com/office/drawing/2014/main" id="{7E8331E4-2071-1CE2-3D18-1927C2C8EC1B}"/>
                </a:ext>
              </a:extLst>
            </p:cNvPr>
            <p:cNvSpPr/>
            <p:nvPr/>
          </p:nvSpPr>
          <p:spPr>
            <a:xfrm rot="-2700122">
              <a:off x="3176866" y="5814704"/>
              <a:ext cx="1417778" cy="1491121"/>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 name="Google Shape;63;p2">
            <a:extLst>
              <a:ext uri="{FF2B5EF4-FFF2-40B4-BE49-F238E27FC236}">
                <a16:creationId xmlns:a16="http://schemas.microsoft.com/office/drawing/2014/main" id="{D592FC90-1058-9805-37E1-C76EE10E9195}"/>
              </a:ext>
            </a:extLst>
          </p:cNvPr>
          <p:cNvGrpSpPr/>
          <p:nvPr/>
        </p:nvGrpSpPr>
        <p:grpSpPr>
          <a:xfrm rot="-2902870">
            <a:off x="5032175" y="5503461"/>
            <a:ext cx="1706800" cy="1873863"/>
            <a:chOff x="4758955" y="1331875"/>
            <a:chExt cx="1647687" cy="1809095"/>
          </a:xfrm>
        </p:grpSpPr>
        <p:sp>
          <p:nvSpPr>
            <p:cNvPr id="134" name="Google Shape;64;p2">
              <a:extLst>
                <a:ext uri="{FF2B5EF4-FFF2-40B4-BE49-F238E27FC236}">
                  <a16:creationId xmlns:a16="http://schemas.microsoft.com/office/drawing/2014/main" id="{7AFCD8CF-A245-2810-AE09-5FECDBB4232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65;p2">
              <a:extLst>
                <a:ext uri="{FF2B5EF4-FFF2-40B4-BE49-F238E27FC236}">
                  <a16:creationId xmlns:a16="http://schemas.microsoft.com/office/drawing/2014/main" id="{714CF552-6C43-2CF4-C797-9A00ED5CD3A4}"/>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66;p2">
              <a:extLst>
                <a:ext uri="{FF2B5EF4-FFF2-40B4-BE49-F238E27FC236}">
                  <a16:creationId xmlns:a16="http://schemas.microsoft.com/office/drawing/2014/main" id="{5467C8ED-9452-E663-CB19-3C37E0BD068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67;p2">
              <a:extLst>
                <a:ext uri="{FF2B5EF4-FFF2-40B4-BE49-F238E27FC236}">
                  <a16:creationId xmlns:a16="http://schemas.microsoft.com/office/drawing/2014/main" id="{B77956A8-AE64-8DB3-880F-D1FEE800BD9D}"/>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68;p2">
              <a:extLst>
                <a:ext uri="{FF2B5EF4-FFF2-40B4-BE49-F238E27FC236}">
                  <a16:creationId xmlns:a16="http://schemas.microsoft.com/office/drawing/2014/main" id="{8F0D6D55-B9BC-FD88-94D1-D7E588D16460}"/>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 name="Google Shape;69;p2">
            <a:extLst>
              <a:ext uri="{FF2B5EF4-FFF2-40B4-BE49-F238E27FC236}">
                <a16:creationId xmlns:a16="http://schemas.microsoft.com/office/drawing/2014/main" id="{CF24B4D4-EC54-782F-3314-5265456AB946}"/>
              </a:ext>
            </a:extLst>
          </p:cNvPr>
          <p:cNvGrpSpPr/>
          <p:nvPr/>
        </p:nvGrpSpPr>
        <p:grpSpPr>
          <a:xfrm rot="1189382">
            <a:off x="6363685" y="5606176"/>
            <a:ext cx="1915289" cy="1913389"/>
            <a:chOff x="4683022" y="4525854"/>
            <a:chExt cx="1915380" cy="1913480"/>
          </a:xfrm>
        </p:grpSpPr>
        <p:sp>
          <p:nvSpPr>
            <p:cNvPr id="140" name="Google Shape;70;p2">
              <a:extLst>
                <a:ext uri="{FF2B5EF4-FFF2-40B4-BE49-F238E27FC236}">
                  <a16:creationId xmlns:a16="http://schemas.microsoft.com/office/drawing/2014/main" id="{4C3DE91E-3774-0298-33C8-8A652F22136C}"/>
                </a:ext>
              </a:extLst>
            </p:cNvPr>
            <p:cNvSpPr/>
            <p:nvPr/>
          </p:nvSpPr>
          <p:spPr>
            <a:xfrm rot="-5915270">
              <a:off x="4795765" y="4644966"/>
              <a:ext cx="1682182" cy="1675257"/>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71;p2">
              <a:extLst>
                <a:ext uri="{FF2B5EF4-FFF2-40B4-BE49-F238E27FC236}">
                  <a16:creationId xmlns:a16="http://schemas.microsoft.com/office/drawing/2014/main" id="{48BCA216-3DCB-5A84-A6ED-2C97D994B953}"/>
                </a:ext>
              </a:extLst>
            </p:cNvPr>
            <p:cNvSpPr/>
            <p:nvPr/>
          </p:nvSpPr>
          <p:spPr>
            <a:xfrm rot="-5915270">
              <a:off x="4851671" y="4625673"/>
              <a:ext cx="1595725" cy="1678273"/>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72;p2">
            <a:extLst>
              <a:ext uri="{FF2B5EF4-FFF2-40B4-BE49-F238E27FC236}">
                <a16:creationId xmlns:a16="http://schemas.microsoft.com/office/drawing/2014/main" id="{D0079698-0801-081F-8040-7CD9581CDE30}"/>
              </a:ext>
            </a:extLst>
          </p:cNvPr>
          <p:cNvGrpSpPr/>
          <p:nvPr/>
        </p:nvGrpSpPr>
        <p:grpSpPr>
          <a:xfrm rot="7200044">
            <a:off x="7389927" y="5331663"/>
            <a:ext cx="1260512" cy="1559877"/>
            <a:chOff x="6695394" y="-330846"/>
            <a:chExt cx="1260540" cy="1559912"/>
          </a:xfrm>
        </p:grpSpPr>
        <p:sp>
          <p:nvSpPr>
            <p:cNvPr id="143" name="Google Shape;73;p2">
              <a:extLst>
                <a:ext uri="{FF2B5EF4-FFF2-40B4-BE49-F238E27FC236}">
                  <a16:creationId xmlns:a16="http://schemas.microsoft.com/office/drawing/2014/main" id="{796CF9C2-83D7-CFE9-EEE5-02516D347430}"/>
                </a:ext>
              </a:extLst>
            </p:cNvPr>
            <p:cNvSpPr/>
            <p:nvPr/>
          </p:nvSpPr>
          <p:spPr>
            <a:xfrm rot="-9266555">
              <a:off x="7069507" y="-258723"/>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74;p2">
              <a:extLst>
                <a:ext uri="{FF2B5EF4-FFF2-40B4-BE49-F238E27FC236}">
                  <a16:creationId xmlns:a16="http://schemas.microsoft.com/office/drawing/2014/main" id="{E02C8098-2F49-F9C5-6CAD-7E177001A7FE}"/>
                </a:ext>
              </a:extLst>
            </p:cNvPr>
            <p:cNvSpPr/>
            <p:nvPr/>
          </p:nvSpPr>
          <p:spPr>
            <a:xfrm rot="-9266555">
              <a:off x="6853132" y="18774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 name="Google Shape;75;p2">
            <a:extLst>
              <a:ext uri="{FF2B5EF4-FFF2-40B4-BE49-F238E27FC236}">
                <a16:creationId xmlns:a16="http://schemas.microsoft.com/office/drawing/2014/main" id="{E4874A1C-4A59-68A2-330F-24A21526E1D3}"/>
              </a:ext>
            </a:extLst>
          </p:cNvPr>
          <p:cNvGrpSpPr/>
          <p:nvPr/>
        </p:nvGrpSpPr>
        <p:grpSpPr>
          <a:xfrm rot="2700000">
            <a:off x="8389730" y="5453354"/>
            <a:ext cx="514824" cy="513669"/>
            <a:chOff x="2437825" y="676400"/>
            <a:chExt cx="593859" cy="592527"/>
          </a:xfrm>
        </p:grpSpPr>
        <p:sp>
          <p:nvSpPr>
            <p:cNvPr id="146" name="Google Shape;76;p2">
              <a:extLst>
                <a:ext uri="{FF2B5EF4-FFF2-40B4-BE49-F238E27FC236}">
                  <a16:creationId xmlns:a16="http://schemas.microsoft.com/office/drawing/2014/main" id="{6BF886EB-3DB4-9128-97AC-ECB7AB9C03D2}"/>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77;p2">
              <a:extLst>
                <a:ext uri="{FF2B5EF4-FFF2-40B4-BE49-F238E27FC236}">
                  <a16:creationId xmlns:a16="http://schemas.microsoft.com/office/drawing/2014/main" id="{4BC1E1EF-F401-82AD-2E75-973D22F66CD3}"/>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 name="Rectangle: Rounded Corners 3">
            <a:extLst>
              <a:ext uri="{FF2B5EF4-FFF2-40B4-BE49-F238E27FC236}">
                <a16:creationId xmlns:a16="http://schemas.microsoft.com/office/drawing/2014/main" id="{31F6A72E-CE09-7696-80E4-A2A75B69F66B}"/>
              </a:ext>
            </a:extLst>
          </p:cNvPr>
          <p:cNvSpPr/>
          <p:nvPr/>
        </p:nvSpPr>
        <p:spPr>
          <a:xfrm>
            <a:off x="965771" y="624156"/>
            <a:ext cx="10243335" cy="1623316"/>
          </a:xfrm>
          <a:prstGeom prst="roundRect">
            <a:avLst>
              <a:gd name="adj" fmla="val 9072"/>
            </a:avLst>
          </a:prstGeom>
          <a:solidFill>
            <a:schemeClr val="accent4"/>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a:extLst>
              <a:ext uri="{FF2B5EF4-FFF2-40B4-BE49-F238E27FC236}">
                <a16:creationId xmlns:a16="http://schemas.microsoft.com/office/drawing/2014/main" id="{8F31A0CF-56F9-60F5-43CD-B7101235B980}"/>
              </a:ext>
            </a:extLst>
          </p:cNvPr>
          <p:cNvSpPr txBox="1"/>
          <p:nvPr/>
        </p:nvSpPr>
        <p:spPr>
          <a:xfrm>
            <a:off x="924675" y="1027503"/>
            <a:ext cx="2825393" cy="707886"/>
          </a:xfrm>
          <a:prstGeom prst="rect">
            <a:avLst/>
          </a:prstGeom>
          <a:noFill/>
        </p:spPr>
        <p:txBody>
          <a:bodyPr wrap="square" rtlCol="0">
            <a:spAutoFit/>
          </a:bodyPr>
          <a:lstStyle/>
          <a:p>
            <a:pPr algn="ctr"/>
            <a:r>
              <a:rPr lang="en-US" sz="4000" dirty="0" err="1">
                <a:latin typeface="iCiel Pony" panose="02000000000000000000" pitchFamily="2" charset="0"/>
              </a:rPr>
              <a:t>Bài</a:t>
            </a:r>
            <a:r>
              <a:rPr lang="en-US" sz="4000" dirty="0">
                <a:latin typeface="iCiel Pony" panose="02000000000000000000" pitchFamily="2" charset="0"/>
              </a:rPr>
              <a:t> </a:t>
            </a:r>
            <a:r>
              <a:rPr lang="en-US" sz="4000" dirty="0" err="1">
                <a:latin typeface="iCiel Pony" panose="02000000000000000000" pitchFamily="2" charset="0"/>
              </a:rPr>
              <a:t>tập</a:t>
            </a:r>
            <a:r>
              <a:rPr lang="en-US" sz="4000" dirty="0">
                <a:latin typeface="iCiel Pony" panose="02000000000000000000" pitchFamily="2" charset="0"/>
              </a:rPr>
              <a:t> 1</a:t>
            </a:r>
          </a:p>
        </p:txBody>
      </p:sp>
      <p:sp>
        <p:nvSpPr>
          <p:cNvPr id="5" name="TextBox 4">
            <a:extLst>
              <a:ext uri="{FF2B5EF4-FFF2-40B4-BE49-F238E27FC236}">
                <a16:creationId xmlns:a16="http://schemas.microsoft.com/office/drawing/2014/main" id="{6564559F-18DB-05D5-78D9-6E452EC088B0}"/>
              </a:ext>
            </a:extLst>
          </p:cNvPr>
          <p:cNvSpPr txBox="1"/>
          <p:nvPr/>
        </p:nvSpPr>
        <p:spPr>
          <a:xfrm>
            <a:off x="3637086" y="895711"/>
            <a:ext cx="7826340" cy="954107"/>
          </a:xfrm>
          <a:prstGeom prst="rect">
            <a:avLst/>
          </a:prstGeom>
          <a:noFill/>
        </p:spPr>
        <p:txBody>
          <a:bodyPr wrap="square">
            <a:spAutoFit/>
          </a:bodyPr>
          <a:lstStyle/>
          <a:p>
            <a:r>
              <a:rPr lang="vi-VN" sz="2800" b="0" i="0" dirty="0">
                <a:solidFill>
                  <a:srgbClr val="000000"/>
                </a:solidFill>
                <a:effectLst/>
                <a:latin typeface="iCiel Cadena" panose="02000503000000020004" pitchFamily="50" charset="0"/>
              </a:rPr>
              <a:t>Việc dùng nhiều từ ngữ thay thế cho nhau như vậy có tác dụng</a:t>
            </a:r>
            <a:endParaRPr lang="en-US" sz="2800" dirty="0">
              <a:latin typeface="iCiel Cadena" panose="02000503000000020004" pitchFamily="50" charset="0"/>
            </a:endParaRPr>
          </a:p>
        </p:txBody>
      </p:sp>
      <p:sp>
        <p:nvSpPr>
          <p:cNvPr id="3" name="TextBox 2">
            <a:extLst>
              <a:ext uri="{FF2B5EF4-FFF2-40B4-BE49-F238E27FC236}">
                <a16:creationId xmlns:a16="http://schemas.microsoft.com/office/drawing/2014/main" id="{0E20AC34-0C07-C22F-BB4E-5E47B44F3749}"/>
              </a:ext>
            </a:extLst>
          </p:cNvPr>
          <p:cNvSpPr txBox="1"/>
          <p:nvPr/>
        </p:nvSpPr>
        <p:spPr>
          <a:xfrm>
            <a:off x="2824043" y="2757416"/>
            <a:ext cx="6067567" cy="2246769"/>
          </a:xfrm>
          <a:prstGeom prst="rect">
            <a:avLst/>
          </a:prstGeom>
          <a:noFill/>
        </p:spPr>
        <p:txBody>
          <a:bodyPr wrap="square">
            <a:spAutoFit/>
          </a:bodyPr>
          <a:lstStyle/>
          <a:p>
            <a:pPr algn="just"/>
            <a:r>
              <a:rPr lang="vi-VN" sz="2800" b="0" i="0" dirty="0">
                <a:solidFill>
                  <a:schemeClr val="accent1">
                    <a:lumMod val="50000"/>
                  </a:schemeClr>
                </a:solidFill>
                <a:effectLst/>
                <a:latin typeface="+mj-lt"/>
              </a:rPr>
              <a:t>Việc dùng nhiều từ ngữ thay thế cho nhau như vậy có tác dụng </a:t>
            </a:r>
            <a:r>
              <a:rPr lang="vi-VN" sz="2800" b="1" i="0" dirty="0">
                <a:solidFill>
                  <a:schemeClr val="accent1">
                    <a:lumMod val="50000"/>
                  </a:schemeClr>
                </a:solidFill>
                <a:effectLst/>
                <a:latin typeface="+mj-lt"/>
              </a:rPr>
              <a:t>tránh lặp từ</a:t>
            </a:r>
            <a:r>
              <a:rPr lang="vi-VN" sz="2800" b="0" i="0" dirty="0">
                <a:solidFill>
                  <a:schemeClr val="accent1">
                    <a:lumMod val="50000"/>
                  </a:schemeClr>
                </a:solidFill>
                <a:effectLst/>
                <a:latin typeface="+mj-lt"/>
              </a:rPr>
              <a:t>, giúp cho </a:t>
            </a:r>
            <a:r>
              <a:rPr lang="vi-VN" sz="2800" b="1" i="0" dirty="0">
                <a:solidFill>
                  <a:schemeClr val="accent1">
                    <a:lumMod val="50000"/>
                  </a:schemeClr>
                </a:solidFill>
                <a:effectLst/>
                <a:latin typeface="+mj-lt"/>
              </a:rPr>
              <a:t>diễn đạt sinh động hơn, diễn đạt ý rõ hơn</a:t>
            </a:r>
            <a:r>
              <a:rPr lang="vi-VN" sz="2800" b="0" i="0" dirty="0">
                <a:solidFill>
                  <a:schemeClr val="accent1">
                    <a:lumMod val="50000"/>
                  </a:schemeClr>
                </a:solidFill>
                <a:effectLst/>
                <a:latin typeface="+mj-lt"/>
              </a:rPr>
              <a:t> để </a:t>
            </a:r>
            <a:r>
              <a:rPr lang="vi-VN" sz="2800" b="1" i="0" dirty="0">
                <a:solidFill>
                  <a:schemeClr val="accent1">
                    <a:lumMod val="50000"/>
                  </a:schemeClr>
                </a:solidFill>
                <a:effectLst/>
                <a:latin typeface="+mj-lt"/>
              </a:rPr>
              <a:t>đảm bảo sự liên kết nhưng tránh được sự nhàm chán</a:t>
            </a:r>
            <a:r>
              <a:rPr lang="vi-VN" sz="2800" b="0" i="0" dirty="0">
                <a:solidFill>
                  <a:schemeClr val="accent1">
                    <a:lumMod val="50000"/>
                  </a:schemeClr>
                </a:solidFill>
                <a:effectLst/>
                <a:latin typeface="+mj-lt"/>
              </a:rPr>
              <a:t>.</a:t>
            </a:r>
          </a:p>
        </p:txBody>
      </p:sp>
      <p:pic>
        <p:nvPicPr>
          <p:cNvPr id="56" name="Picture 55">
            <a:extLst>
              <a:ext uri="{FF2B5EF4-FFF2-40B4-BE49-F238E27FC236}">
                <a16:creationId xmlns:a16="http://schemas.microsoft.com/office/drawing/2014/main" id="{41D6E242-5AE9-D29F-E502-7748D7596B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54007" y="3275463"/>
            <a:ext cx="1781554" cy="997671"/>
          </a:xfrm>
          <a:prstGeom prst="rect">
            <a:avLst/>
          </a:prstGeom>
        </p:spPr>
      </p:pic>
    </p:spTree>
    <p:extLst>
      <p:ext uri="{BB962C8B-B14F-4D97-AF65-F5344CB8AC3E}">
        <p14:creationId xmlns:p14="http://schemas.microsoft.com/office/powerpoint/2010/main" val="4283419639"/>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6"/>
                                        </p:tgtEl>
                                        <p:attrNameLst>
                                          <p:attrName>style.visibility</p:attrName>
                                        </p:attrNameLst>
                                      </p:cBhvr>
                                      <p:to>
                                        <p:strVal val="visible"/>
                                      </p:to>
                                    </p:set>
                                    <p:animEffect transition="in" filter="wipe(left)">
                                      <p:cBhvr>
                                        <p:cTn id="12" dur="500"/>
                                        <p:tgtEl>
                                          <p:spTgt spid="5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arn(inVertical)">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BAA4F18-5415-2716-F26B-DFC87EF4945B}"/>
              </a:ext>
            </a:extLst>
          </p:cNvPr>
          <p:cNvSpPr/>
          <p:nvPr/>
        </p:nvSpPr>
        <p:spPr>
          <a:xfrm>
            <a:off x="540330" y="387928"/>
            <a:ext cx="11125200" cy="6096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oogle Shape;239;p8">
            <a:extLst>
              <a:ext uri="{FF2B5EF4-FFF2-40B4-BE49-F238E27FC236}">
                <a16:creationId xmlns:a16="http://schemas.microsoft.com/office/drawing/2014/main" id="{69EA224A-3A28-9CD1-4D97-19CB60D22657}"/>
              </a:ext>
            </a:extLst>
          </p:cNvPr>
          <p:cNvGrpSpPr/>
          <p:nvPr/>
        </p:nvGrpSpPr>
        <p:grpSpPr>
          <a:xfrm rot="-342856">
            <a:off x="71916" y="5410705"/>
            <a:ext cx="2512139" cy="1569956"/>
            <a:chOff x="7587175" y="5243748"/>
            <a:chExt cx="2023685" cy="1264698"/>
          </a:xfrm>
        </p:grpSpPr>
        <p:sp>
          <p:nvSpPr>
            <p:cNvPr id="7" name="Google Shape;240;p8">
              <a:extLst>
                <a:ext uri="{FF2B5EF4-FFF2-40B4-BE49-F238E27FC236}">
                  <a16:creationId xmlns:a16="http://schemas.microsoft.com/office/drawing/2014/main" id="{8D0E7339-7EEF-2C38-1AB4-71E4F6B7A10F}"/>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241;p8">
              <a:extLst>
                <a:ext uri="{FF2B5EF4-FFF2-40B4-BE49-F238E27FC236}">
                  <a16:creationId xmlns:a16="http://schemas.microsoft.com/office/drawing/2014/main" id="{22040A21-FC2F-07BC-66FC-EBEE3BC85A8A}"/>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 name="Google Shape;242;p8">
            <a:extLst>
              <a:ext uri="{FF2B5EF4-FFF2-40B4-BE49-F238E27FC236}">
                <a16:creationId xmlns:a16="http://schemas.microsoft.com/office/drawing/2014/main" id="{E44A84C0-E9B9-9705-6BB7-78F6E79B85F8}"/>
              </a:ext>
            </a:extLst>
          </p:cNvPr>
          <p:cNvGrpSpPr/>
          <p:nvPr/>
        </p:nvGrpSpPr>
        <p:grpSpPr>
          <a:xfrm>
            <a:off x="1004163" y="0"/>
            <a:ext cx="923260" cy="902079"/>
            <a:chOff x="7785461" y="3709250"/>
            <a:chExt cx="801649" cy="783259"/>
          </a:xfrm>
        </p:grpSpPr>
        <p:sp>
          <p:nvSpPr>
            <p:cNvPr id="10" name="Google Shape;243;p8">
              <a:extLst>
                <a:ext uri="{FF2B5EF4-FFF2-40B4-BE49-F238E27FC236}">
                  <a16:creationId xmlns:a16="http://schemas.microsoft.com/office/drawing/2014/main" id="{9375D02D-5DBC-80FA-C628-040554C94BBB}"/>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44;p8">
              <a:extLst>
                <a:ext uri="{FF2B5EF4-FFF2-40B4-BE49-F238E27FC236}">
                  <a16:creationId xmlns:a16="http://schemas.microsoft.com/office/drawing/2014/main" id="{BD20B4BB-B570-0AB3-BC76-C7DBBC7E409F}"/>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 name="Google Shape;246;p8">
            <a:extLst>
              <a:ext uri="{FF2B5EF4-FFF2-40B4-BE49-F238E27FC236}">
                <a16:creationId xmlns:a16="http://schemas.microsoft.com/office/drawing/2014/main" id="{7F4D3D78-4C06-F182-8114-92135658A6D2}"/>
              </a:ext>
            </a:extLst>
          </p:cNvPr>
          <p:cNvSpPr/>
          <p:nvPr/>
        </p:nvSpPr>
        <p:spPr>
          <a:xfrm rot="-476283" flipH="1">
            <a:off x="-174468" y="4974399"/>
            <a:ext cx="1213529" cy="1919839"/>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 name="Google Shape;247;p8">
            <a:extLst>
              <a:ext uri="{FF2B5EF4-FFF2-40B4-BE49-F238E27FC236}">
                <a16:creationId xmlns:a16="http://schemas.microsoft.com/office/drawing/2014/main" id="{F11020D1-D795-EED8-DE88-FD78058B5950}"/>
              </a:ext>
            </a:extLst>
          </p:cNvPr>
          <p:cNvGrpSpPr/>
          <p:nvPr/>
        </p:nvGrpSpPr>
        <p:grpSpPr>
          <a:xfrm rot="-5400000">
            <a:off x="9560728" y="4867419"/>
            <a:ext cx="1851290" cy="2735350"/>
            <a:chOff x="2078239" y="2913926"/>
            <a:chExt cx="1851290" cy="2735350"/>
          </a:xfrm>
        </p:grpSpPr>
        <p:sp>
          <p:nvSpPr>
            <p:cNvPr id="15" name="Google Shape;248;p8">
              <a:extLst>
                <a:ext uri="{FF2B5EF4-FFF2-40B4-BE49-F238E27FC236}">
                  <a16:creationId xmlns:a16="http://schemas.microsoft.com/office/drawing/2014/main" id="{05CEA288-4BB4-A96A-5FB9-809F109215E9}"/>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49;p8">
              <a:extLst>
                <a:ext uri="{FF2B5EF4-FFF2-40B4-BE49-F238E27FC236}">
                  <a16:creationId xmlns:a16="http://schemas.microsoft.com/office/drawing/2014/main" id="{F2DDD15A-9D07-686E-E63A-65F58A6E992A}"/>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250;p8">
            <a:extLst>
              <a:ext uri="{FF2B5EF4-FFF2-40B4-BE49-F238E27FC236}">
                <a16:creationId xmlns:a16="http://schemas.microsoft.com/office/drawing/2014/main" id="{B1889C9A-DC4D-1EB8-A32D-57D32E9577D1}"/>
              </a:ext>
            </a:extLst>
          </p:cNvPr>
          <p:cNvGrpSpPr/>
          <p:nvPr/>
        </p:nvGrpSpPr>
        <p:grpSpPr>
          <a:xfrm>
            <a:off x="-110985" y="-128322"/>
            <a:ext cx="1451011" cy="1446482"/>
            <a:chOff x="-181462" y="-215552"/>
            <a:chExt cx="1451011" cy="1446482"/>
          </a:xfrm>
        </p:grpSpPr>
        <p:sp>
          <p:nvSpPr>
            <p:cNvPr id="18" name="Google Shape;251;p8">
              <a:extLst>
                <a:ext uri="{FF2B5EF4-FFF2-40B4-BE49-F238E27FC236}">
                  <a16:creationId xmlns:a16="http://schemas.microsoft.com/office/drawing/2014/main" id="{FCF5F2F3-5C25-1C8A-57FA-FF03129B85D1}"/>
                </a:ext>
              </a:extLst>
            </p:cNvPr>
            <p:cNvSpPr/>
            <p:nvPr/>
          </p:nvSpPr>
          <p:spPr>
            <a:xfrm rot="5129983">
              <a:off x="-123859" y="-162293"/>
              <a:ext cx="1345422" cy="1339964"/>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52;p8">
              <a:extLst>
                <a:ext uri="{FF2B5EF4-FFF2-40B4-BE49-F238E27FC236}">
                  <a16:creationId xmlns:a16="http://schemas.microsoft.com/office/drawing/2014/main" id="{645478F8-7C10-E44C-9F20-D4A45D94AE97}"/>
                </a:ext>
              </a:extLst>
            </p:cNvPr>
            <p:cNvSpPr/>
            <p:nvPr/>
          </p:nvSpPr>
          <p:spPr>
            <a:xfrm rot="5129983">
              <a:off x="-100412" y="-150032"/>
              <a:ext cx="1276273" cy="1342376"/>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oogle Shape;253;p8">
            <a:extLst>
              <a:ext uri="{FF2B5EF4-FFF2-40B4-BE49-F238E27FC236}">
                <a16:creationId xmlns:a16="http://schemas.microsoft.com/office/drawing/2014/main" id="{5853D870-34EA-1E05-B025-454B86DE181A}"/>
              </a:ext>
            </a:extLst>
          </p:cNvPr>
          <p:cNvGrpSpPr/>
          <p:nvPr/>
        </p:nvGrpSpPr>
        <p:grpSpPr>
          <a:xfrm rot="-8100000">
            <a:off x="9585995" y="-688453"/>
            <a:ext cx="2095543" cy="3096242"/>
            <a:chOff x="2078239" y="2913926"/>
            <a:chExt cx="1851290" cy="2735350"/>
          </a:xfrm>
        </p:grpSpPr>
        <p:sp>
          <p:nvSpPr>
            <p:cNvPr id="21" name="Google Shape;254;p8">
              <a:extLst>
                <a:ext uri="{FF2B5EF4-FFF2-40B4-BE49-F238E27FC236}">
                  <a16:creationId xmlns:a16="http://schemas.microsoft.com/office/drawing/2014/main" id="{D86583EB-2940-A768-C8F5-E160A3784660}"/>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55;p8">
              <a:extLst>
                <a:ext uri="{FF2B5EF4-FFF2-40B4-BE49-F238E27FC236}">
                  <a16:creationId xmlns:a16="http://schemas.microsoft.com/office/drawing/2014/main" id="{01C686C8-800E-6EB1-9EE5-71EFC1576B7E}"/>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Google Shape;262;p8">
            <a:extLst>
              <a:ext uri="{FF2B5EF4-FFF2-40B4-BE49-F238E27FC236}">
                <a16:creationId xmlns:a16="http://schemas.microsoft.com/office/drawing/2014/main" id="{82A4BFF5-BF13-14D2-DCC1-7CECB892CF63}"/>
              </a:ext>
            </a:extLst>
          </p:cNvPr>
          <p:cNvSpPr/>
          <p:nvPr/>
        </p:nvSpPr>
        <p:spPr>
          <a:xfrm rot="476269">
            <a:off x="11044092" y="5149829"/>
            <a:ext cx="1039350" cy="1644282"/>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 name="Google Shape;263;p8">
            <a:extLst>
              <a:ext uri="{FF2B5EF4-FFF2-40B4-BE49-F238E27FC236}">
                <a16:creationId xmlns:a16="http://schemas.microsoft.com/office/drawing/2014/main" id="{CC8FB2DA-FA0E-B720-8D5C-54BA7BDD2B47}"/>
              </a:ext>
            </a:extLst>
          </p:cNvPr>
          <p:cNvGrpSpPr/>
          <p:nvPr/>
        </p:nvGrpSpPr>
        <p:grpSpPr>
          <a:xfrm rot="9490647">
            <a:off x="11208060" y="65595"/>
            <a:ext cx="1316001" cy="2103962"/>
            <a:chOff x="1981450" y="3730350"/>
            <a:chExt cx="1089535" cy="1741899"/>
          </a:xfrm>
        </p:grpSpPr>
        <p:sp>
          <p:nvSpPr>
            <p:cNvPr id="25" name="Google Shape;264;p8">
              <a:extLst>
                <a:ext uri="{FF2B5EF4-FFF2-40B4-BE49-F238E27FC236}">
                  <a16:creationId xmlns:a16="http://schemas.microsoft.com/office/drawing/2014/main" id="{D5CC0311-91FE-BD83-2D60-5E9475EDEC89}"/>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5;p8">
              <a:extLst>
                <a:ext uri="{FF2B5EF4-FFF2-40B4-BE49-F238E27FC236}">
                  <a16:creationId xmlns:a16="http://schemas.microsoft.com/office/drawing/2014/main" id="{C3B6CD94-F5A1-FBE5-646E-31A3314A0BFA}"/>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6;p8">
              <a:extLst>
                <a:ext uri="{FF2B5EF4-FFF2-40B4-BE49-F238E27FC236}">
                  <a16:creationId xmlns:a16="http://schemas.microsoft.com/office/drawing/2014/main" id="{A6521DD1-F9FF-B709-C629-BEA3CD18B594}"/>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56;p8">
            <a:extLst>
              <a:ext uri="{FF2B5EF4-FFF2-40B4-BE49-F238E27FC236}">
                <a16:creationId xmlns:a16="http://schemas.microsoft.com/office/drawing/2014/main" id="{71CFEE79-0193-7FB2-4D1F-FC7FD3CA4BA7}"/>
              </a:ext>
            </a:extLst>
          </p:cNvPr>
          <p:cNvGrpSpPr/>
          <p:nvPr/>
        </p:nvGrpSpPr>
        <p:grpSpPr>
          <a:xfrm rot="-9864028" flipH="1">
            <a:off x="11302539" y="1196746"/>
            <a:ext cx="924048" cy="1790672"/>
            <a:chOff x="1280206" y="3178378"/>
            <a:chExt cx="1344630" cy="2605698"/>
          </a:xfrm>
        </p:grpSpPr>
        <p:sp>
          <p:nvSpPr>
            <p:cNvPr id="29" name="Google Shape;257;p8">
              <a:extLst>
                <a:ext uri="{FF2B5EF4-FFF2-40B4-BE49-F238E27FC236}">
                  <a16:creationId xmlns:a16="http://schemas.microsoft.com/office/drawing/2014/main" id="{87963C22-3A77-2E6D-8605-D22657DB46AD}"/>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8;p8">
              <a:extLst>
                <a:ext uri="{FF2B5EF4-FFF2-40B4-BE49-F238E27FC236}">
                  <a16:creationId xmlns:a16="http://schemas.microsoft.com/office/drawing/2014/main" id="{FB041BFC-6E33-DD42-1766-69AA34619D44}"/>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9;p8">
              <a:extLst>
                <a:ext uri="{FF2B5EF4-FFF2-40B4-BE49-F238E27FC236}">
                  <a16:creationId xmlns:a16="http://schemas.microsoft.com/office/drawing/2014/main" id="{875893FC-7A9C-FD7E-84FB-FF808029B723}"/>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0;p8">
              <a:extLst>
                <a:ext uri="{FF2B5EF4-FFF2-40B4-BE49-F238E27FC236}">
                  <a16:creationId xmlns:a16="http://schemas.microsoft.com/office/drawing/2014/main" id="{D3B96B22-EA35-F31E-9C88-39EA45F5525D}"/>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1;p8">
              <a:extLst>
                <a:ext uri="{FF2B5EF4-FFF2-40B4-BE49-F238E27FC236}">
                  <a16:creationId xmlns:a16="http://schemas.microsoft.com/office/drawing/2014/main" id="{F912B0A5-C61A-38F9-6587-79341FADA0B5}"/>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267;p8">
            <a:extLst>
              <a:ext uri="{FF2B5EF4-FFF2-40B4-BE49-F238E27FC236}">
                <a16:creationId xmlns:a16="http://schemas.microsoft.com/office/drawing/2014/main" id="{1F11CEC7-891F-69D4-9458-2D8D415B1607}"/>
              </a:ext>
            </a:extLst>
          </p:cNvPr>
          <p:cNvGrpSpPr/>
          <p:nvPr/>
        </p:nvGrpSpPr>
        <p:grpSpPr>
          <a:xfrm rot="-7903147">
            <a:off x="10598439" y="579588"/>
            <a:ext cx="1282537" cy="1408174"/>
            <a:chOff x="4758955" y="1331875"/>
            <a:chExt cx="1647687" cy="1809095"/>
          </a:xfrm>
        </p:grpSpPr>
        <p:sp>
          <p:nvSpPr>
            <p:cNvPr id="35" name="Google Shape;268;p8">
              <a:extLst>
                <a:ext uri="{FF2B5EF4-FFF2-40B4-BE49-F238E27FC236}">
                  <a16:creationId xmlns:a16="http://schemas.microsoft.com/office/drawing/2014/main" id="{02F9E502-81D5-4254-5E09-D859FF0B71D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69;p8">
              <a:extLst>
                <a:ext uri="{FF2B5EF4-FFF2-40B4-BE49-F238E27FC236}">
                  <a16:creationId xmlns:a16="http://schemas.microsoft.com/office/drawing/2014/main" id="{A19C5A01-69A2-17A2-DC0F-88FFF0BD5EF8}"/>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p8">
              <a:extLst>
                <a:ext uri="{FF2B5EF4-FFF2-40B4-BE49-F238E27FC236}">
                  <a16:creationId xmlns:a16="http://schemas.microsoft.com/office/drawing/2014/main" id="{F3338B6F-6FC0-865C-F8F9-0F8F801273F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1;p8">
              <a:extLst>
                <a:ext uri="{FF2B5EF4-FFF2-40B4-BE49-F238E27FC236}">
                  <a16:creationId xmlns:a16="http://schemas.microsoft.com/office/drawing/2014/main" id="{F11BDCEE-AFCA-03E3-AF9F-7A8CBD38B82F}"/>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2;p8">
              <a:extLst>
                <a:ext uri="{FF2B5EF4-FFF2-40B4-BE49-F238E27FC236}">
                  <a16:creationId xmlns:a16="http://schemas.microsoft.com/office/drawing/2014/main" id="{7E562C31-050D-0246-3678-67536F6C905F}"/>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74;p8">
            <a:extLst>
              <a:ext uri="{FF2B5EF4-FFF2-40B4-BE49-F238E27FC236}">
                <a16:creationId xmlns:a16="http://schemas.microsoft.com/office/drawing/2014/main" id="{3667D1E1-F494-7ED6-772C-8ECE890800EA}"/>
              </a:ext>
            </a:extLst>
          </p:cNvPr>
          <p:cNvGrpSpPr/>
          <p:nvPr/>
        </p:nvGrpSpPr>
        <p:grpSpPr>
          <a:xfrm rot="-3583101" flipH="1">
            <a:off x="10516128" y="5278602"/>
            <a:ext cx="923973" cy="1790526"/>
            <a:chOff x="1280206" y="3178378"/>
            <a:chExt cx="1344630" cy="2605698"/>
          </a:xfrm>
        </p:grpSpPr>
        <p:sp>
          <p:nvSpPr>
            <p:cNvPr id="41" name="Google Shape;275;p8">
              <a:extLst>
                <a:ext uri="{FF2B5EF4-FFF2-40B4-BE49-F238E27FC236}">
                  <a16:creationId xmlns:a16="http://schemas.microsoft.com/office/drawing/2014/main" id="{06ACA16C-67EA-4C64-77F7-A173B336E10B}"/>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76;p8">
              <a:extLst>
                <a:ext uri="{FF2B5EF4-FFF2-40B4-BE49-F238E27FC236}">
                  <a16:creationId xmlns:a16="http://schemas.microsoft.com/office/drawing/2014/main" id="{35BF6ABE-C7B2-78F0-EEAB-A19CB68E570E}"/>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77;p8">
              <a:extLst>
                <a:ext uri="{FF2B5EF4-FFF2-40B4-BE49-F238E27FC236}">
                  <a16:creationId xmlns:a16="http://schemas.microsoft.com/office/drawing/2014/main" id="{81BBC82A-048B-AE34-45C4-9E9C6E97A924}"/>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78;p8">
              <a:extLst>
                <a:ext uri="{FF2B5EF4-FFF2-40B4-BE49-F238E27FC236}">
                  <a16:creationId xmlns:a16="http://schemas.microsoft.com/office/drawing/2014/main" id="{BA744425-8DFC-2945-27CF-CD98AF28B6C0}"/>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79;p8">
              <a:extLst>
                <a:ext uri="{FF2B5EF4-FFF2-40B4-BE49-F238E27FC236}">
                  <a16:creationId xmlns:a16="http://schemas.microsoft.com/office/drawing/2014/main" id="{0C44F3A8-7566-B146-89DF-616DBD209FAC}"/>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 name="Google Shape;280;p8">
            <a:extLst>
              <a:ext uri="{FF2B5EF4-FFF2-40B4-BE49-F238E27FC236}">
                <a16:creationId xmlns:a16="http://schemas.microsoft.com/office/drawing/2014/main" id="{136B5FDD-2E24-EA73-66DE-5A24581E5B44}"/>
              </a:ext>
            </a:extLst>
          </p:cNvPr>
          <p:cNvGrpSpPr/>
          <p:nvPr/>
        </p:nvGrpSpPr>
        <p:grpSpPr>
          <a:xfrm rot="4233635">
            <a:off x="252312" y="-194423"/>
            <a:ext cx="1035926" cy="1268070"/>
            <a:chOff x="3721518" y="629545"/>
            <a:chExt cx="1994024" cy="2440871"/>
          </a:xfrm>
        </p:grpSpPr>
        <p:sp>
          <p:nvSpPr>
            <p:cNvPr id="47" name="Google Shape;281;p8">
              <a:extLst>
                <a:ext uri="{FF2B5EF4-FFF2-40B4-BE49-F238E27FC236}">
                  <a16:creationId xmlns:a16="http://schemas.microsoft.com/office/drawing/2014/main" id="{31D10E86-6680-28EA-20EE-0FD1AECDB3F6}"/>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82;p8">
              <a:extLst>
                <a:ext uri="{FF2B5EF4-FFF2-40B4-BE49-F238E27FC236}">
                  <a16:creationId xmlns:a16="http://schemas.microsoft.com/office/drawing/2014/main" id="{BE9EFEF9-5655-ADE1-20B6-CB76386774C8}"/>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83;p8">
              <a:extLst>
                <a:ext uri="{FF2B5EF4-FFF2-40B4-BE49-F238E27FC236}">
                  <a16:creationId xmlns:a16="http://schemas.microsoft.com/office/drawing/2014/main" id="{B08CADF3-299B-37B9-F02A-A1CC006D4C9B}"/>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284;p8">
            <a:extLst>
              <a:ext uri="{FF2B5EF4-FFF2-40B4-BE49-F238E27FC236}">
                <a16:creationId xmlns:a16="http://schemas.microsoft.com/office/drawing/2014/main" id="{302C5AD3-155B-7EDC-8D4B-B8E0B7E5BCC5}"/>
              </a:ext>
            </a:extLst>
          </p:cNvPr>
          <p:cNvGrpSpPr/>
          <p:nvPr/>
        </p:nvGrpSpPr>
        <p:grpSpPr>
          <a:xfrm rot="9179015">
            <a:off x="-27176" y="374166"/>
            <a:ext cx="905605" cy="1108545"/>
            <a:chOff x="3721518" y="629545"/>
            <a:chExt cx="1994024" cy="2440871"/>
          </a:xfrm>
        </p:grpSpPr>
        <p:sp>
          <p:nvSpPr>
            <p:cNvPr id="51" name="Google Shape;285;p8">
              <a:extLst>
                <a:ext uri="{FF2B5EF4-FFF2-40B4-BE49-F238E27FC236}">
                  <a16:creationId xmlns:a16="http://schemas.microsoft.com/office/drawing/2014/main" id="{9DD3829A-C287-BE73-9221-096565C5E32F}"/>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86;p8">
              <a:extLst>
                <a:ext uri="{FF2B5EF4-FFF2-40B4-BE49-F238E27FC236}">
                  <a16:creationId xmlns:a16="http://schemas.microsoft.com/office/drawing/2014/main" id="{0AEBAFB5-E9A4-1943-43A4-AF077F4607E6}"/>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87;p8">
              <a:extLst>
                <a:ext uri="{FF2B5EF4-FFF2-40B4-BE49-F238E27FC236}">
                  <a16:creationId xmlns:a16="http://schemas.microsoft.com/office/drawing/2014/main" id="{08332F40-3A8D-52C0-9A57-8791A620E8F6}"/>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 name="Google Shape;9;p2">
            <a:extLst>
              <a:ext uri="{FF2B5EF4-FFF2-40B4-BE49-F238E27FC236}">
                <a16:creationId xmlns:a16="http://schemas.microsoft.com/office/drawing/2014/main" id="{8F8CE20B-E5C8-1AF4-4565-024449AEFD0C}"/>
              </a:ext>
            </a:extLst>
          </p:cNvPr>
          <p:cNvSpPr/>
          <p:nvPr/>
        </p:nvSpPr>
        <p:spPr>
          <a:xfrm>
            <a:off x="563397" y="5254504"/>
            <a:ext cx="2381585" cy="2371780"/>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 name="Google Shape;24;p2">
            <a:extLst>
              <a:ext uri="{FF2B5EF4-FFF2-40B4-BE49-F238E27FC236}">
                <a16:creationId xmlns:a16="http://schemas.microsoft.com/office/drawing/2014/main" id="{DBA08FE4-A07D-5F30-3BA4-045079E961F9}"/>
              </a:ext>
            </a:extLst>
          </p:cNvPr>
          <p:cNvGrpSpPr/>
          <p:nvPr/>
        </p:nvGrpSpPr>
        <p:grpSpPr>
          <a:xfrm rot="-2309493">
            <a:off x="8649819" y="5083407"/>
            <a:ext cx="1085961" cy="1343872"/>
            <a:chOff x="1836442" y="3948435"/>
            <a:chExt cx="1260540" cy="1559912"/>
          </a:xfrm>
        </p:grpSpPr>
        <p:sp>
          <p:nvSpPr>
            <p:cNvPr id="103" name="Google Shape;25;p2">
              <a:extLst>
                <a:ext uri="{FF2B5EF4-FFF2-40B4-BE49-F238E27FC236}">
                  <a16:creationId xmlns:a16="http://schemas.microsoft.com/office/drawing/2014/main" id="{14CA8BCE-9EB8-BDF5-68DB-C959BADE9A70}"/>
                </a:ext>
              </a:extLst>
            </p:cNvPr>
            <p:cNvSpPr/>
            <p:nvPr/>
          </p:nvSpPr>
          <p:spPr>
            <a:xfrm rot="1533445">
              <a:off x="2089679" y="4118630"/>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26;p2">
              <a:extLst>
                <a:ext uri="{FF2B5EF4-FFF2-40B4-BE49-F238E27FC236}">
                  <a16:creationId xmlns:a16="http://schemas.microsoft.com/office/drawing/2014/main" id="{7A71B878-A37B-9FD0-2E2E-997B64C4356F}"/>
                </a:ext>
              </a:extLst>
            </p:cNvPr>
            <p:cNvSpPr/>
            <p:nvPr/>
          </p:nvSpPr>
          <p:spPr>
            <a:xfrm rot="1533445">
              <a:off x="2137607" y="407668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 name="Google Shape;31;p2">
            <a:extLst>
              <a:ext uri="{FF2B5EF4-FFF2-40B4-BE49-F238E27FC236}">
                <a16:creationId xmlns:a16="http://schemas.microsoft.com/office/drawing/2014/main" id="{E098C7D6-238C-EDE8-31D4-6EFF6886D265}"/>
              </a:ext>
            </a:extLst>
          </p:cNvPr>
          <p:cNvGrpSpPr/>
          <p:nvPr/>
        </p:nvGrpSpPr>
        <p:grpSpPr>
          <a:xfrm rot="-819915">
            <a:off x="-469186" y="4403252"/>
            <a:ext cx="1624280" cy="2596824"/>
            <a:chOff x="1981450" y="3730350"/>
            <a:chExt cx="1089535" cy="1741899"/>
          </a:xfrm>
        </p:grpSpPr>
        <p:sp>
          <p:nvSpPr>
            <p:cNvPr id="106" name="Google Shape;32;p2">
              <a:extLst>
                <a:ext uri="{FF2B5EF4-FFF2-40B4-BE49-F238E27FC236}">
                  <a16:creationId xmlns:a16="http://schemas.microsoft.com/office/drawing/2014/main" id="{4EB9EB32-2396-B7A0-C431-628917E2D325}"/>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p2">
              <a:extLst>
                <a:ext uri="{FF2B5EF4-FFF2-40B4-BE49-F238E27FC236}">
                  <a16:creationId xmlns:a16="http://schemas.microsoft.com/office/drawing/2014/main" id="{F68AD7AB-AA57-2446-23A3-9ADA72FE4B0F}"/>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4;p2">
              <a:extLst>
                <a:ext uri="{FF2B5EF4-FFF2-40B4-BE49-F238E27FC236}">
                  <a16:creationId xmlns:a16="http://schemas.microsoft.com/office/drawing/2014/main" id="{43F8A925-30B8-C4C5-B7A5-D56DF1A69073}"/>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 name="Google Shape;36;p2">
            <a:extLst>
              <a:ext uri="{FF2B5EF4-FFF2-40B4-BE49-F238E27FC236}">
                <a16:creationId xmlns:a16="http://schemas.microsoft.com/office/drawing/2014/main" id="{3A79F33D-1E48-9A04-34BC-C9B5B4C8FD86}"/>
              </a:ext>
            </a:extLst>
          </p:cNvPr>
          <p:cNvGrpSpPr/>
          <p:nvPr/>
        </p:nvGrpSpPr>
        <p:grpSpPr>
          <a:xfrm>
            <a:off x="1684593" y="5761840"/>
            <a:ext cx="727180" cy="725549"/>
            <a:chOff x="2437825" y="676400"/>
            <a:chExt cx="593859" cy="592527"/>
          </a:xfrm>
        </p:grpSpPr>
        <p:sp>
          <p:nvSpPr>
            <p:cNvPr id="110" name="Google Shape;37;p2">
              <a:extLst>
                <a:ext uri="{FF2B5EF4-FFF2-40B4-BE49-F238E27FC236}">
                  <a16:creationId xmlns:a16="http://schemas.microsoft.com/office/drawing/2014/main" id="{D6B9C060-7472-6CA0-FCD3-EBAEEC7549B4}"/>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8;p2">
              <a:extLst>
                <a:ext uri="{FF2B5EF4-FFF2-40B4-BE49-F238E27FC236}">
                  <a16:creationId xmlns:a16="http://schemas.microsoft.com/office/drawing/2014/main" id="{0D197624-BA2E-F49B-6492-FF61A6A5A6E6}"/>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39;p2">
            <a:extLst>
              <a:ext uri="{FF2B5EF4-FFF2-40B4-BE49-F238E27FC236}">
                <a16:creationId xmlns:a16="http://schemas.microsoft.com/office/drawing/2014/main" id="{BC22A812-7D89-E04B-8A2F-8819035ED60C}"/>
              </a:ext>
            </a:extLst>
          </p:cNvPr>
          <p:cNvGrpSpPr/>
          <p:nvPr/>
        </p:nvGrpSpPr>
        <p:grpSpPr>
          <a:xfrm rot="2375671">
            <a:off x="1994667" y="5524998"/>
            <a:ext cx="1706759" cy="1873813"/>
            <a:chOff x="4758955" y="1331875"/>
            <a:chExt cx="1647687" cy="1809095"/>
          </a:xfrm>
        </p:grpSpPr>
        <p:sp>
          <p:nvSpPr>
            <p:cNvPr id="113" name="Google Shape;40;p2">
              <a:extLst>
                <a:ext uri="{FF2B5EF4-FFF2-40B4-BE49-F238E27FC236}">
                  <a16:creationId xmlns:a16="http://schemas.microsoft.com/office/drawing/2014/main" id="{14E8192A-4FCD-3642-2B2A-E7CE542BD18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p2">
              <a:extLst>
                <a:ext uri="{FF2B5EF4-FFF2-40B4-BE49-F238E27FC236}">
                  <a16:creationId xmlns:a16="http://schemas.microsoft.com/office/drawing/2014/main" id="{BC687CDD-1C83-75E6-4E87-296A4B97622C}"/>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2;p2">
              <a:extLst>
                <a:ext uri="{FF2B5EF4-FFF2-40B4-BE49-F238E27FC236}">
                  <a16:creationId xmlns:a16="http://schemas.microsoft.com/office/drawing/2014/main" id="{4FEC9791-ECEE-FE9F-952B-138FA9A9397D}"/>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p2">
              <a:extLst>
                <a:ext uri="{FF2B5EF4-FFF2-40B4-BE49-F238E27FC236}">
                  <a16:creationId xmlns:a16="http://schemas.microsoft.com/office/drawing/2014/main" id="{AFEEF5CD-6D6C-4F8D-4E87-8F75D2E59502}"/>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4;p2">
              <a:extLst>
                <a:ext uri="{FF2B5EF4-FFF2-40B4-BE49-F238E27FC236}">
                  <a16:creationId xmlns:a16="http://schemas.microsoft.com/office/drawing/2014/main" id="{1B8E2861-E0BC-5000-F683-68CAC9979716}"/>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 name="Google Shape;45;p2">
            <a:extLst>
              <a:ext uri="{FF2B5EF4-FFF2-40B4-BE49-F238E27FC236}">
                <a16:creationId xmlns:a16="http://schemas.microsoft.com/office/drawing/2014/main" id="{454C7A12-DE81-7DCA-EB2E-59E626156EB9}"/>
              </a:ext>
            </a:extLst>
          </p:cNvPr>
          <p:cNvGrpSpPr/>
          <p:nvPr/>
        </p:nvGrpSpPr>
        <p:grpSpPr>
          <a:xfrm rot="2700000">
            <a:off x="1699480" y="5326804"/>
            <a:ext cx="514824" cy="513669"/>
            <a:chOff x="2437825" y="676400"/>
            <a:chExt cx="593859" cy="592527"/>
          </a:xfrm>
        </p:grpSpPr>
        <p:sp>
          <p:nvSpPr>
            <p:cNvPr id="119" name="Google Shape;46;p2">
              <a:extLst>
                <a:ext uri="{FF2B5EF4-FFF2-40B4-BE49-F238E27FC236}">
                  <a16:creationId xmlns:a16="http://schemas.microsoft.com/office/drawing/2014/main" id="{6244A9F6-7F5A-BACD-C073-97668A51C910}"/>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7;p2">
              <a:extLst>
                <a:ext uri="{FF2B5EF4-FFF2-40B4-BE49-F238E27FC236}">
                  <a16:creationId xmlns:a16="http://schemas.microsoft.com/office/drawing/2014/main" id="{08B73DBA-3DB8-F66E-04D7-9FC11E4C6058}"/>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 name="Google Shape;48;p2">
            <a:extLst>
              <a:ext uri="{FF2B5EF4-FFF2-40B4-BE49-F238E27FC236}">
                <a16:creationId xmlns:a16="http://schemas.microsoft.com/office/drawing/2014/main" id="{3F206BF2-87BB-0EE0-790D-C6976371E4AA}"/>
              </a:ext>
            </a:extLst>
          </p:cNvPr>
          <p:cNvGrpSpPr/>
          <p:nvPr/>
        </p:nvGrpSpPr>
        <p:grpSpPr>
          <a:xfrm>
            <a:off x="9733447" y="5169575"/>
            <a:ext cx="2023675" cy="2402384"/>
            <a:chOff x="8140175" y="3936520"/>
            <a:chExt cx="2023675" cy="2402384"/>
          </a:xfrm>
        </p:grpSpPr>
        <p:sp>
          <p:nvSpPr>
            <p:cNvPr id="122" name="Google Shape;49;p2">
              <a:extLst>
                <a:ext uri="{FF2B5EF4-FFF2-40B4-BE49-F238E27FC236}">
                  <a16:creationId xmlns:a16="http://schemas.microsoft.com/office/drawing/2014/main" id="{322C0F69-DBA0-7F40-12A5-AB3236196B31}"/>
                </a:ext>
              </a:extLst>
            </p:cNvPr>
            <p:cNvSpPr/>
            <p:nvPr/>
          </p:nvSpPr>
          <p:spPr>
            <a:xfrm rot="1388047" flipH="1">
              <a:off x="8488220" y="4114656"/>
              <a:ext cx="1324936" cy="2042918"/>
            </a:xfrm>
            <a:custGeom>
              <a:avLst/>
              <a:gdLst/>
              <a:ahLst/>
              <a:cxnLst/>
              <a:rect l="l" t="t" r="r" b="b"/>
              <a:pathLst>
                <a:path w="22709" h="35015" extrusionOk="0">
                  <a:moveTo>
                    <a:pt x="21352" y="489"/>
                  </a:moveTo>
                  <a:cubicBezTo>
                    <a:pt x="21776" y="0"/>
                    <a:pt x="21756" y="922"/>
                    <a:pt x="21738" y="1179"/>
                  </a:cubicBezTo>
                  <a:cubicBezTo>
                    <a:pt x="21510" y="8297"/>
                    <a:pt x="22709" y="15980"/>
                    <a:pt x="19030" y="22449"/>
                  </a:cubicBezTo>
                  <a:cubicBezTo>
                    <a:pt x="16423" y="26865"/>
                    <a:pt x="12138" y="29954"/>
                    <a:pt x="7810" y="32540"/>
                  </a:cubicBezTo>
                  <a:cubicBezTo>
                    <a:pt x="7038" y="32996"/>
                    <a:pt x="6283" y="33478"/>
                    <a:pt x="5524" y="33958"/>
                  </a:cubicBezTo>
                  <a:cubicBezTo>
                    <a:pt x="5394" y="34040"/>
                    <a:pt x="5264" y="34123"/>
                    <a:pt x="5133" y="34207"/>
                  </a:cubicBezTo>
                  <a:cubicBezTo>
                    <a:pt x="4594" y="34477"/>
                    <a:pt x="4100" y="34977"/>
                    <a:pt x="3481" y="35015"/>
                  </a:cubicBezTo>
                  <a:cubicBezTo>
                    <a:pt x="1364" y="34832"/>
                    <a:pt x="291" y="25020"/>
                    <a:pt x="183" y="23037"/>
                  </a:cubicBezTo>
                  <a:cubicBezTo>
                    <a:pt x="123" y="21968"/>
                    <a:pt x="80" y="20898"/>
                    <a:pt x="91" y="19827"/>
                  </a:cubicBezTo>
                  <a:cubicBezTo>
                    <a:pt x="147" y="19553"/>
                    <a:pt x="1" y="18666"/>
                    <a:pt x="331" y="18658"/>
                  </a:cubicBezTo>
                  <a:cubicBezTo>
                    <a:pt x="1062" y="16693"/>
                    <a:pt x="2129" y="15148"/>
                    <a:pt x="3408" y="13865"/>
                  </a:cubicBezTo>
                  <a:cubicBezTo>
                    <a:pt x="8319" y="8941"/>
                    <a:pt x="16366" y="7883"/>
                    <a:pt x="20578" y="1912"/>
                  </a:cubicBezTo>
                  <a:cubicBezTo>
                    <a:pt x="20899" y="1454"/>
                    <a:pt x="21096" y="971"/>
                    <a:pt x="21352" y="489"/>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0;p2">
              <a:extLst>
                <a:ext uri="{FF2B5EF4-FFF2-40B4-BE49-F238E27FC236}">
                  <a16:creationId xmlns:a16="http://schemas.microsoft.com/office/drawing/2014/main" id="{BC5F55A0-94FA-415F-83D0-03D52A34AC9D}"/>
                </a:ext>
              </a:extLst>
            </p:cNvPr>
            <p:cNvSpPr/>
            <p:nvPr/>
          </p:nvSpPr>
          <p:spPr>
            <a:xfrm rot="1388047" flipH="1">
              <a:off x="8548271" y="4157927"/>
              <a:ext cx="1271434" cy="2012112"/>
            </a:xfrm>
            <a:custGeom>
              <a:avLst/>
              <a:gdLst/>
              <a:ahLst/>
              <a:cxnLst/>
              <a:rect l="l" t="t" r="r" b="b"/>
              <a:pathLst>
                <a:path w="21792" h="34487" extrusionOk="0">
                  <a:moveTo>
                    <a:pt x="21755" y="174"/>
                  </a:moveTo>
                  <a:cubicBezTo>
                    <a:pt x="21778" y="191"/>
                    <a:pt x="21791" y="220"/>
                    <a:pt x="21785" y="252"/>
                  </a:cubicBezTo>
                  <a:cubicBezTo>
                    <a:pt x="21771" y="299"/>
                    <a:pt x="21755" y="348"/>
                    <a:pt x="21738" y="397"/>
                  </a:cubicBezTo>
                  <a:cubicBezTo>
                    <a:pt x="21735" y="436"/>
                    <a:pt x="21734" y="476"/>
                    <a:pt x="21729" y="515"/>
                  </a:cubicBezTo>
                  <a:cubicBezTo>
                    <a:pt x="21692" y="1038"/>
                    <a:pt x="21629" y="1557"/>
                    <a:pt x="21557" y="2078"/>
                  </a:cubicBezTo>
                  <a:cubicBezTo>
                    <a:pt x="21354" y="3489"/>
                    <a:pt x="21095" y="4892"/>
                    <a:pt x="20845" y="6297"/>
                  </a:cubicBezTo>
                  <a:cubicBezTo>
                    <a:pt x="20014" y="10951"/>
                    <a:pt x="19015" y="15638"/>
                    <a:pt x="16986" y="19936"/>
                  </a:cubicBezTo>
                  <a:cubicBezTo>
                    <a:pt x="16211" y="21579"/>
                    <a:pt x="15248" y="23128"/>
                    <a:pt x="14187" y="24599"/>
                  </a:cubicBezTo>
                  <a:cubicBezTo>
                    <a:pt x="13166" y="26048"/>
                    <a:pt x="11969" y="27360"/>
                    <a:pt x="10661" y="28555"/>
                  </a:cubicBezTo>
                  <a:cubicBezTo>
                    <a:pt x="9114" y="30011"/>
                    <a:pt x="7394" y="31266"/>
                    <a:pt x="5643" y="32467"/>
                  </a:cubicBezTo>
                  <a:cubicBezTo>
                    <a:pt x="5147" y="32815"/>
                    <a:pt x="4641" y="33144"/>
                    <a:pt x="4138" y="33480"/>
                  </a:cubicBezTo>
                  <a:cubicBezTo>
                    <a:pt x="4042" y="33545"/>
                    <a:pt x="3945" y="33610"/>
                    <a:pt x="3850" y="33674"/>
                  </a:cubicBezTo>
                  <a:cubicBezTo>
                    <a:pt x="3549" y="33882"/>
                    <a:pt x="3247" y="34090"/>
                    <a:pt x="2946" y="34300"/>
                  </a:cubicBezTo>
                  <a:cubicBezTo>
                    <a:pt x="2982" y="34370"/>
                    <a:pt x="2899" y="34487"/>
                    <a:pt x="2811" y="34421"/>
                  </a:cubicBezTo>
                  <a:cubicBezTo>
                    <a:pt x="2738" y="34347"/>
                    <a:pt x="2722" y="34234"/>
                    <a:pt x="2687" y="34140"/>
                  </a:cubicBezTo>
                  <a:cubicBezTo>
                    <a:pt x="2680" y="34116"/>
                    <a:pt x="2687" y="34087"/>
                    <a:pt x="2703" y="34067"/>
                  </a:cubicBezTo>
                  <a:cubicBezTo>
                    <a:pt x="2666" y="34020"/>
                    <a:pt x="2631" y="33968"/>
                    <a:pt x="2621" y="33912"/>
                  </a:cubicBezTo>
                  <a:cubicBezTo>
                    <a:pt x="2558" y="33976"/>
                    <a:pt x="2496" y="34040"/>
                    <a:pt x="2434" y="34104"/>
                  </a:cubicBezTo>
                  <a:cubicBezTo>
                    <a:pt x="2403" y="34135"/>
                    <a:pt x="2350" y="34132"/>
                    <a:pt x="2321" y="34101"/>
                  </a:cubicBezTo>
                  <a:cubicBezTo>
                    <a:pt x="2291" y="34068"/>
                    <a:pt x="2293" y="34020"/>
                    <a:pt x="2324" y="33988"/>
                  </a:cubicBezTo>
                  <a:cubicBezTo>
                    <a:pt x="2565" y="33739"/>
                    <a:pt x="2808" y="33492"/>
                    <a:pt x="3050" y="33243"/>
                  </a:cubicBezTo>
                  <a:cubicBezTo>
                    <a:pt x="3249" y="33040"/>
                    <a:pt x="3452" y="32839"/>
                    <a:pt x="3658" y="32639"/>
                  </a:cubicBezTo>
                  <a:cubicBezTo>
                    <a:pt x="3941" y="32365"/>
                    <a:pt x="4227" y="32093"/>
                    <a:pt x="4513" y="31820"/>
                  </a:cubicBezTo>
                  <a:cubicBezTo>
                    <a:pt x="5901" y="30461"/>
                    <a:pt x="7279" y="29087"/>
                    <a:pt x="8631" y="27692"/>
                  </a:cubicBezTo>
                  <a:cubicBezTo>
                    <a:pt x="9631" y="26656"/>
                    <a:pt x="10525" y="25526"/>
                    <a:pt x="11391" y="24373"/>
                  </a:cubicBezTo>
                  <a:cubicBezTo>
                    <a:pt x="12295" y="23185"/>
                    <a:pt x="13189" y="21985"/>
                    <a:pt x="13924" y="20684"/>
                  </a:cubicBezTo>
                  <a:cubicBezTo>
                    <a:pt x="15267" y="18356"/>
                    <a:pt x="16470" y="15948"/>
                    <a:pt x="17461" y="13449"/>
                  </a:cubicBezTo>
                  <a:cubicBezTo>
                    <a:pt x="18594" y="10548"/>
                    <a:pt x="19390" y="7529"/>
                    <a:pt x="20261" y="4543"/>
                  </a:cubicBezTo>
                  <a:cubicBezTo>
                    <a:pt x="20497" y="3719"/>
                    <a:pt x="20770" y="2909"/>
                    <a:pt x="21032" y="2096"/>
                  </a:cubicBezTo>
                  <a:cubicBezTo>
                    <a:pt x="20918" y="2345"/>
                    <a:pt x="20802" y="2591"/>
                    <a:pt x="20687" y="2837"/>
                  </a:cubicBezTo>
                  <a:cubicBezTo>
                    <a:pt x="20099" y="4119"/>
                    <a:pt x="19448" y="5367"/>
                    <a:pt x="18773" y="6603"/>
                  </a:cubicBezTo>
                  <a:cubicBezTo>
                    <a:pt x="17632" y="8744"/>
                    <a:pt x="16431" y="10852"/>
                    <a:pt x="15276" y="12985"/>
                  </a:cubicBezTo>
                  <a:cubicBezTo>
                    <a:pt x="14608" y="14206"/>
                    <a:pt x="13882" y="15393"/>
                    <a:pt x="13090" y="16535"/>
                  </a:cubicBezTo>
                  <a:cubicBezTo>
                    <a:pt x="11983" y="18162"/>
                    <a:pt x="10888" y="19800"/>
                    <a:pt x="9710" y="21375"/>
                  </a:cubicBezTo>
                  <a:cubicBezTo>
                    <a:pt x="8230" y="23348"/>
                    <a:pt x="6763" y="25329"/>
                    <a:pt x="5379" y="27369"/>
                  </a:cubicBezTo>
                  <a:cubicBezTo>
                    <a:pt x="4782" y="28229"/>
                    <a:pt x="4193" y="29094"/>
                    <a:pt x="3658" y="29993"/>
                  </a:cubicBezTo>
                  <a:cubicBezTo>
                    <a:pt x="3507" y="30249"/>
                    <a:pt x="3357" y="30504"/>
                    <a:pt x="3215" y="30766"/>
                  </a:cubicBezTo>
                  <a:cubicBezTo>
                    <a:pt x="2873" y="31386"/>
                    <a:pt x="2574" y="32034"/>
                    <a:pt x="2324" y="32695"/>
                  </a:cubicBezTo>
                  <a:cubicBezTo>
                    <a:pt x="2306" y="32753"/>
                    <a:pt x="2278" y="32829"/>
                    <a:pt x="2201" y="32808"/>
                  </a:cubicBezTo>
                  <a:cubicBezTo>
                    <a:pt x="2163" y="32795"/>
                    <a:pt x="2134" y="32747"/>
                    <a:pt x="2150" y="32707"/>
                  </a:cubicBezTo>
                  <a:cubicBezTo>
                    <a:pt x="2164" y="32671"/>
                    <a:pt x="2177" y="32635"/>
                    <a:pt x="2191" y="32599"/>
                  </a:cubicBezTo>
                  <a:cubicBezTo>
                    <a:pt x="2168" y="32608"/>
                    <a:pt x="2141" y="32608"/>
                    <a:pt x="2115" y="32588"/>
                  </a:cubicBezTo>
                  <a:cubicBezTo>
                    <a:pt x="2050" y="32536"/>
                    <a:pt x="1925" y="32431"/>
                    <a:pt x="1831" y="32319"/>
                  </a:cubicBezTo>
                  <a:cubicBezTo>
                    <a:pt x="1774" y="32559"/>
                    <a:pt x="1718" y="32798"/>
                    <a:pt x="1662" y="33042"/>
                  </a:cubicBezTo>
                  <a:cubicBezTo>
                    <a:pt x="1654" y="33085"/>
                    <a:pt x="1615" y="33117"/>
                    <a:pt x="1572" y="33109"/>
                  </a:cubicBezTo>
                  <a:cubicBezTo>
                    <a:pt x="1530" y="33102"/>
                    <a:pt x="1496" y="33059"/>
                    <a:pt x="1507" y="33017"/>
                  </a:cubicBezTo>
                  <a:cubicBezTo>
                    <a:pt x="1573" y="32717"/>
                    <a:pt x="1641" y="32417"/>
                    <a:pt x="1713" y="32119"/>
                  </a:cubicBezTo>
                  <a:cubicBezTo>
                    <a:pt x="1704" y="32083"/>
                    <a:pt x="1704" y="32047"/>
                    <a:pt x="1718" y="32017"/>
                  </a:cubicBezTo>
                  <a:cubicBezTo>
                    <a:pt x="1726" y="32007"/>
                    <a:pt x="1733" y="32000"/>
                    <a:pt x="1744" y="31995"/>
                  </a:cubicBezTo>
                  <a:cubicBezTo>
                    <a:pt x="1976" y="31058"/>
                    <a:pt x="2252" y="30134"/>
                    <a:pt x="2638" y="29246"/>
                  </a:cubicBezTo>
                  <a:cubicBezTo>
                    <a:pt x="2953" y="28512"/>
                    <a:pt x="3300" y="27790"/>
                    <a:pt x="3659" y="27074"/>
                  </a:cubicBezTo>
                  <a:cubicBezTo>
                    <a:pt x="3912" y="26570"/>
                    <a:pt x="4171" y="26066"/>
                    <a:pt x="4430" y="25565"/>
                  </a:cubicBezTo>
                  <a:cubicBezTo>
                    <a:pt x="5988" y="22514"/>
                    <a:pt x="7769" y="19574"/>
                    <a:pt x="9788" y="16806"/>
                  </a:cubicBezTo>
                  <a:cubicBezTo>
                    <a:pt x="11072" y="15091"/>
                    <a:pt x="12265" y="13313"/>
                    <a:pt x="13599" y="11634"/>
                  </a:cubicBezTo>
                  <a:cubicBezTo>
                    <a:pt x="15990" y="8778"/>
                    <a:pt x="18351" y="5882"/>
                    <a:pt x="20231" y="2660"/>
                  </a:cubicBezTo>
                  <a:cubicBezTo>
                    <a:pt x="20284" y="2571"/>
                    <a:pt x="20336" y="2482"/>
                    <a:pt x="20389" y="2391"/>
                  </a:cubicBezTo>
                  <a:lnTo>
                    <a:pt x="20168" y="2655"/>
                  </a:lnTo>
                  <a:cubicBezTo>
                    <a:pt x="19505" y="3619"/>
                    <a:pt x="18818" y="4569"/>
                    <a:pt x="18062" y="5462"/>
                  </a:cubicBezTo>
                  <a:cubicBezTo>
                    <a:pt x="17237" y="6429"/>
                    <a:pt x="16368" y="7358"/>
                    <a:pt x="15470" y="8257"/>
                  </a:cubicBezTo>
                  <a:cubicBezTo>
                    <a:pt x="14319" y="9367"/>
                    <a:pt x="13133" y="10436"/>
                    <a:pt x="11986" y="11549"/>
                  </a:cubicBezTo>
                  <a:cubicBezTo>
                    <a:pt x="11303" y="12223"/>
                    <a:pt x="10661" y="12933"/>
                    <a:pt x="10014" y="13638"/>
                  </a:cubicBezTo>
                  <a:cubicBezTo>
                    <a:pt x="9042" y="14694"/>
                    <a:pt x="8152" y="15823"/>
                    <a:pt x="7292" y="16972"/>
                  </a:cubicBezTo>
                  <a:cubicBezTo>
                    <a:pt x="6851" y="17561"/>
                    <a:pt x="6415" y="18155"/>
                    <a:pt x="6020" y="18777"/>
                  </a:cubicBezTo>
                  <a:cubicBezTo>
                    <a:pt x="5169" y="20150"/>
                    <a:pt x="4377" y="21565"/>
                    <a:pt x="3659" y="23017"/>
                  </a:cubicBezTo>
                  <a:cubicBezTo>
                    <a:pt x="3126" y="24097"/>
                    <a:pt x="2634" y="25197"/>
                    <a:pt x="2188" y="26312"/>
                  </a:cubicBezTo>
                  <a:cubicBezTo>
                    <a:pt x="1851" y="27217"/>
                    <a:pt x="1516" y="28122"/>
                    <a:pt x="1251" y="29051"/>
                  </a:cubicBezTo>
                  <a:cubicBezTo>
                    <a:pt x="1178" y="29321"/>
                    <a:pt x="1106" y="29594"/>
                    <a:pt x="1034" y="29868"/>
                  </a:cubicBezTo>
                  <a:lnTo>
                    <a:pt x="1040" y="29878"/>
                  </a:lnTo>
                  <a:cubicBezTo>
                    <a:pt x="1067" y="29927"/>
                    <a:pt x="1041" y="29971"/>
                    <a:pt x="1004" y="29990"/>
                  </a:cubicBezTo>
                  <a:cubicBezTo>
                    <a:pt x="928" y="30287"/>
                    <a:pt x="854" y="30586"/>
                    <a:pt x="784" y="30881"/>
                  </a:cubicBezTo>
                  <a:cubicBezTo>
                    <a:pt x="774" y="30942"/>
                    <a:pt x="755" y="31022"/>
                    <a:pt x="679" y="31011"/>
                  </a:cubicBezTo>
                  <a:cubicBezTo>
                    <a:pt x="637" y="31003"/>
                    <a:pt x="603" y="30960"/>
                    <a:pt x="611" y="30918"/>
                  </a:cubicBezTo>
                  <a:cubicBezTo>
                    <a:pt x="695" y="30573"/>
                    <a:pt x="777" y="30228"/>
                    <a:pt x="866" y="29885"/>
                  </a:cubicBezTo>
                  <a:cubicBezTo>
                    <a:pt x="581" y="29314"/>
                    <a:pt x="331" y="28726"/>
                    <a:pt x="184" y="28104"/>
                  </a:cubicBezTo>
                  <a:cubicBezTo>
                    <a:pt x="112" y="27807"/>
                    <a:pt x="22" y="27511"/>
                    <a:pt x="0" y="27205"/>
                  </a:cubicBezTo>
                  <a:cubicBezTo>
                    <a:pt x="10" y="27133"/>
                    <a:pt x="65" y="27114"/>
                    <a:pt x="108" y="27132"/>
                  </a:cubicBezTo>
                  <a:cubicBezTo>
                    <a:pt x="192" y="26627"/>
                    <a:pt x="294" y="26125"/>
                    <a:pt x="409" y="25628"/>
                  </a:cubicBezTo>
                  <a:cubicBezTo>
                    <a:pt x="640" y="24567"/>
                    <a:pt x="954" y="23529"/>
                    <a:pt x="1316" y="22507"/>
                  </a:cubicBezTo>
                  <a:cubicBezTo>
                    <a:pt x="1894" y="20815"/>
                    <a:pt x="2684" y="19200"/>
                    <a:pt x="3659" y="17702"/>
                  </a:cubicBezTo>
                  <a:cubicBezTo>
                    <a:pt x="3872" y="17376"/>
                    <a:pt x="4093" y="17055"/>
                    <a:pt x="4323" y="16742"/>
                  </a:cubicBezTo>
                  <a:cubicBezTo>
                    <a:pt x="5279" y="15386"/>
                    <a:pt x="6368" y="14128"/>
                    <a:pt x="7613" y="13033"/>
                  </a:cubicBezTo>
                  <a:cubicBezTo>
                    <a:pt x="8439" y="12286"/>
                    <a:pt x="9306" y="11585"/>
                    <a:pt x="10206" y="10931"/>
                  </a:cubicBezTo>
                  <a:cubicBezTo>
                    <a:pt x="11099" y="10282"/>
                    <a:pt x="12039" y="9700"/>
                    <a:pt x="12935" y="9053"/>
                  </a:cubicBezTo>
                  <a:cubicBezTo>
                    <a:pt x="14440" y="7976"/>
                    <a:pt x="15891" y="6823"/>
                    <a:pt x="17260" y="5578"/>
                  </a:cubicBezTo>
                  <a:cubicBezTo>
                    <a:pt x="18165" y="4717"/>
                    <a:pt x="18992" y="3777"/>
                    <a:pt x="19808" y="2829"/>
                  </a:cubicBezTo>
                  <a:cubicBezTo>
                    <a:pt x="19890" y="2732"/>
                    <a:pt x="19974" y="2634"/>
                    <a:pt x="20056" y="2538"/>
                  </a:cubicBezTo>
                  <a:cubicBezTo>
                    <a:pt x="20391" y="2049"/>
                    <a:pt x="20713" y="1553"/>
                    <a:pt x="21023" y="1050"/>
                  </a:cubicBezTo>
                  <a:cubicBezTo>
                    <a:pt x="21065" y="973"/>
                    <a:pt x="21108" y="896"/>
                    <a:pt x="21125" y="812"/>
                  </a:cubicBezTo>
                  <a:cubicBezTo>
                    <a:pt x="21137" y="769"/>
                    <a:pt x="21187" y="748"/>
                    <a:pt x="21226" y="759"/>
                  </a:cubicBezTo>
                  <a:cubicBezTo>
                    <a:pt x="21242" y="764"/>
                    <a:pt x="21253" y="771"/>
                    <a:pt x="21262" y="778"/>
                  </a:cubicBezTo>
                  <a:cubicBezTo>
                    <a:pt x="21328" y="649"/>
                    <a:pt x="21390" y="519"/>
                    <a:pt x="21427" y="381"/>
                  </a:cubicBezTo>
                  <a:cubicBezTo>
                    <a:pt x="21434" y="338"/>
                    <a:pt x="21476" y="309"/>
                    <a:pt x="21519" y="314"/>
                  </a:cubicBezTo>
                  <a:cubicBezTo>
                    <a:pt x="21528" y="316"/>
                    <a:pt x="21537" y="319"/>
                    <a:pt x="21544" y="324"/>
                  </a:cubicBezTo>
                  <a:cubicBezTo>
                    <a:pt x="21551" y="270"/>
                    <a:pt x="21557" y="219"/>
                    <a:pt x="21561" y="167"/>
                  </a:cubicBezTo>
                  <a:cubicBezTo>
                    <a:pt x="21534" y="124"/>
                    <a:pt x="21561" y="59"/>
                    <a:pt x="21607" y="45"/>
                  </a:cubicBezTo>
                  <a:cubicBezTo>
                    <a:pt x="21620" y="17"/>
                    <a:pt x="21647" y="0"/>
                    <a:pt x="21679" y="0"/>
                  </a:cubicBezTo>
                  <a:cubicBezTo>
                    <a:pt x="21721" y="2"/>
                    <a:pt x="21759" y="39"/>
                    <a:pt x="21757" y="82"/>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 name="Google Shape;51;p2">
            <a:extLst>
              <a:ext uri="{FF2B5EF4-FFF2-40B4-BE49-F238E27FC236}">
                <a16:creationId xmlns:a16="http://schemas.microsoft.com/office/drawing/2014/main" id="{197F138F-4F26-565A-3219-3C5C270AA901}"/>
              </a:ext>
            </a:extLst>
          </p:cNvPr>
          <p:cNvGrpSpPr/>
          <p:nvPr/>
        </p:nvGrpSpPr>
        <p:grpSpPr>
          <a:xfrm rot="-342943">
            <a:off x="8185867" y="5723738"/>
            <a:ext cx="2023831" cy="1264789"/>
            <a:chOff x="7587175" y="5243748"/>
            <a:chExt cx="2023685" cy="1264698"/>
          </a:xfrm>
        </p:grpSpPr>
        <p:sp>
          <p:nvSpPr>
            <p:cNvPr id="125" name="Google Shape;52;p2">
              <a:extLst>
                <a:ext uri="{FF2B5EF4-FFF2-40B4-BE49-F238E27FC236}">
                  <a16:creationId xmlns:a16="http://schemas.microsoft.com/office/drawing/2014/main" id="{BD9CA393-614C-3526-9B9A-F3E50FADA3BC}"/>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3;p2">
              <a:extLst>
                <a:ext uri="{FF2B5EF4-FFF2-40B4-BE49-F238E27FC236}">
                  <a16:creationId xmlns:a16="http://schemas.microsoft.com/office/drawing/2014/main" id="{A0CDF38D-D3FE-92A9-3A72-49F99FF9ADA1}"/>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 name="Google Shape;54;p2">
            <a:extLst>
              <a:ext uri="{FF2B5EF4-FFF2-40B4-BE49-F238E27FC236}">
                <a16:creationId xmlns:a16="http://schemas.microsoft.com/office/drawing/2014/main" id="{FF5DCC9A-7DF7-968F-D2E9-80DF0A0E4F3A}"/>
              </a:ext>
            </a:extLst>
          </p:cNvPr>
          <p:cNvGrpSpPr/>
          <p:nvPr/>
        </p:nvGrpSpPr>
        <p:grpSpPr>
          <a:xfrm>
            <a:off x="9623233" y="5719968"/>
            <a:ext cx="801649" cy="783259"/>
            <a:chOff x="7785461" y="3709250"/>
            <a:chExt cx="801649" cy="783259"/>
          </a:xfrm>
        </p:grpSpPr>
        <p:sp>
          <p:nvSpPr>
            <p:cNvPr id="128" name="Google Shape;55;p2">
              <a:extLst>
                <a:ext uri="{FF2B5EF4-FFF2-40B4-BE49-F238E27FC236}">
                  <a16:creationId xmlns:a16="http://schemas.microsoft.com/office/drawing/2014/main" id="{CF445AE9-C96D-9499-567C-6045CAC83043}"/>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6;p2">
              <a:extLst>
                <a:ext uri="{FF2B5EF4-FFF2-40B4-BE49-F238E27FC236}">
                  <a16:creationId xmlns:a16="http://schemas.microsoft.com/office/drawing/2014/main" id="{BAFB1363-2664-23F6-2D50-1AEBB87CF3B7}"/>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 name="Google Shape;60;p2">
            <a:extLst>
              <a:ext uri="{FF2B5EF4-FFF2-40B4-BE49-F238E27FC236}">
                <a16:creationId xmlns:a16="http://schemas.microsoft.com/office/drawing/2014/main" id="{C5817A9D-7E4D-EBE6-E2EE-8140720E0190}"/>
              </a:ext>
            </a:extLst>
          </p:cNvPr>
          <p:cNvGrpSpPr/>
          <p:nvPr/>
        </p:nvGrpSpPr>
        <p:grpSpPr>
          <a:xfrm>
            <a:off x="3277494" y="5354810"/>
            <a:ext cx="2109325" cy="2109325"/>
            <a:chOff x="2811687" y="5505917"/>
            <a:chExt cx="2109325" cy="2109325"/>
          </a:xfrm>
        </p:grpSpPr>
        <p:sp>
          <p:nvSpPr>
            <p:cNvPr id="131" name="Google Shape;61;p2">
              <a:extLst>
                <a:ext uri="{FF2B5EF4-FFF2-40B4-BE49-F238E27FC236}">
                  <a16:creationId xmlns:a16="http://schemas.microsoft.com/office/drawing/2014/main" id="{0E14B4DB-C1FA-CC62-82A8-5687B3B8A40A}"/>
                </a:ext>
              </a:extLst>
            </p:cNvPr>
            <p:cNvSpPr/>
            <p:nvPr/>
          </p:nvSpPr>
          <p:spPr>
            <a:xfrm rot="-2700122">
              <a:off x="3119052" y="5816359"/>
              <a:ext cx="1494595" cy="1488441"/>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62;p2">
              <a:extLst>
                <a:ext uri="{FF2B5EF4-FFF2-40B4-BE49-F238E27FC236}">
                  <a16:creationId xmlns:a16="http://schemas.microsoft.com/office/drawing/2014/main" id="{7E8331E4-2071-1CE2-3D18-1927C2C8EC1B}"/>
                </a:ext>
              </a:extLst>
            </p:cNvPr>
            <p:cNvSpPr/>
            <p:nvPr/>
          </p:nvSpPr>
          <p:spPr>
            <a:xfrm rot="-2700122">
              <a:off x="3176866" y="5814704"/>
              <a:ext cx="1417778" cy="1491121"/>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 name="Google Shape;63;p2">
            <a:extLst>
              <a:ext uri="{FF2B5EF4-FFF2-40B4-BE49-F238E27FC236}">
                <a16:creationId xmlns:a16="http://schemas.microsoft.com/office/drawing/2014/main" id="{D592FC90-1058-9805-37E1-C76EE10E9195}"/>
              </a:ext>
            </a:extLst>
          </p:cNvPr>
          <p:cNvGrpSpPr/>
          <p:nvPr/>
        </p:nvGrpSpPr>
        <p:grpSpPr>
          <a:xfrm rot="-2902870">
            <a:off x="5032175" y="5503461"/>
            <a:ext cx="1706800" cy="1873863"/>
            <a:chOff x="4758955" y="1331875"/>
            <a:chExt cx="1647687" cy="1809095"/>
          </a:xfrm>
        </p:grpSpPr>
        <p:sp>
          <p:nvSpPr>
            <p:cNvPr id="134" name="Google Shape;64;p2">
              <a:extLst>
                <a:ext uri="{FF2B5EF4-FFF2-40B4-BE49-F238E27FC236}">
                  <a16:creationId xmlns:a16="http://schemas.microsoft.com/office/drawing/2014/main" id="{7AFCD8CF-A245-2810-AE09-5FECDBB4232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65;p2">
              <a:extLst>
                <a:ext uri="{FF2B5EF4-FFF2-40B4-BE49-F238E27FC236}">
                  <a16:creationId xmlns:a16="http://schemas.microsoft.com/office/drawing/2014/main" id="{714CF552-6C43-2CF4-C797-9A00ED5CD3A4}"/>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66;p2">
              <a:extLst>
                <a:ext uri="{FF2B5EF4-FFF2-40B4-BE49-F238E27FC236}">
                  <a16:creationId xmlns:a16="http://schemas.microsoft.com/office/drawing/2014/main" id="{5467C8ED-9452-E663-CB19-3C37E0BD068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67;p2">
              <a:extLst>
                <a:ext uri="{FF2B5EF4-FFF2-40B4-BE49-F238E27FC236}">
                  <a16:creationId xmlns:a16="http://schemas.microsoft.com/office/drawing/2014/main" id="{B77956A8-AE64-8DB3-880F-D1FEE800BD9D}"/>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68;p2">
              <a:extLst>
                <a:ext uri="{FF2B5EF4-FFF2-40B4-BE49-F238E27FC236}">
                  <a16:creationId xmlns:a16="http://schemas.microsoft.com/office/drawing/2014/main" id="{8F0D6D55-B9BC-FD88-94D1-D7E588D16460}"/>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 name="Google Shape;69;p2">
            <a:extLst>
              <a:ext uri="{FF2B5EF4-FFF2-40B4-BE49-F238E27FC236}">
                <a16:creationId xmlns:a16="http://schemas.microsoft.com/office/drawing/2014/main" id="{CF24B4D4-EC54-782F-3314-5265456AB946}"/>
              </a:ext>
            </a:extLst>
          </p:cNvPr>
          <p:cNvGrpSpPr/>
          <p:nvPr/>
        </p:nvGrpSpPr>
        <p:grpSpPr>
          <a:xfrm rot="1189382">
            <a:off x="6363685" y="5606176"/>
            <a:ext cx="1915289" cy="1913389"/>
            <a:chOff x="4683022" y="4525854"/>
            <a:chExt cx="1915380" cy="1913480"/>
          </a:xfrm>
        </p:grpSpPr>
        <p:sp>
          <p:nvSpPr>
            <p:cNvPr id="140" name="Google Shape;70;p2">
              <a:extLst>
                <a:ext uri="{FF2B5EF4-FFF2-40B4-BE49-F238E27FC236}">
                  <a16:creationId xmlns:a16="http://schemas.microsoft.com/office/drawing/2014/main" id="{4C3DE91E-3774-0298-33C8-8A652F22136C}"/>
                </a:ext>
              </a:extLst>
            </p:cNvPr>
            <p:cNvSpPr/>
            <p:nvPr/>
          </p:nvSpPr>
          <p:spPr>
            <a:xfrm rot="-5915270">
              <a:off x="4795765" y="4644966"/>
              <a:ext cx="1682182" cy="1675257"/>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71;p2">
              <a:extLst>
                <a:ext uri="{FF2B5EF4-FFF2-40B4-BE49-F238E27FC236}">
                  <a16:creationId xmlns:a16="http://schemas.microsoft.com/office/drawing/2014/main" id="{48BCA216-3DCB-5A84-A6ED-2C97D994B953}"/>
                </a:ext>
              </a:extLst>
            </p:cNvPr>
            <p:cNvSpPr/>
            <p:nvPr/>
          </p:nvSpPr>
          <p:spPr>
            <a:xfrm rot="-5915270">
              <a:off x="4851671" y="4625673"/>
              <a:ext cx="1595725" cy="1678273"/>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72;p2">
            <a:extLst>
              <a:ext uri="{FF2B5EF4-FFF2-40B4-BE49-F238E27FC236}">
                <a16:creationId xmlns:a16="http://schemas.microsoft.com/office/drawing/2014/main" id="{D0079698-0801-081F-8040-7CD9581CDE30}"/>
              </a:ext>
            </a:extLst>
          </p:cNvPr>
          <p:cNvGrpSpPr/>
          <p:nvPr/>
        </p:nvGrpSpPr>
        <p:grpSpPr>
          <a:xfrm rot="7200044">
            <a:off x="7389927" y="5331663"/>
            <a:ext cx="1260512" cy="1559877"/>
            <a:chOff x="6695394" y="-330846"/>
            <a:chExt cx="1260540" cy="1559912"/>
          </a:xfrm>
        </p:grpSpPr>
        <p:sp>
          <p:nvSpPr>
            <p:cNvPr id="143" name="Google Shape;73;p2">
              <a:extLst>
                <a:ext uri="{FF2B5EF4-FFF2-40B4-BE49-F238E27FC236}">
                  <a16:creationId xmlns:a16="http://schemas.microsoft.com/office/drawing/2014/main" id="{796CF9C2-83D7-CFE9-EEE5-02516D347430}"/>
                </a:ext>
              </a:extLst>
            </p:cNvPr>
            <p:cNvSpPr/>
            <p:nvPr/>
          </p:nvSpPr>
          <p:spPr>
            <a:xfrm rot="-9266555">
              <a:off x="7069507" y="-258723"/>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74;p2">
              <a:extLst>
                <a:ext uri="{FF2B5EF4-FFF2-40B4-BE49-F238E27FC236}">
                  <a16:creationId xmlns:a16="http://schemas.microsoft.com/office/drawing/2014/main" id="{E02C8098-2F49-F9C5-6CAD-7E177001A7FE}"/>
                </a:ext>
              </a:extLst>
            </p:cNvPr>
            <p:cNvSpPr/>
            <p:nvPr/>
          </p:nvSpPr>
          <p:spPr>
            <a:xfrm rot="-9266555">
              <a:off x="6853132" y="18774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 name="Google Shape;75;p2">
            <a:extLst>
              <a:ext uri="{FF2B5EF4-FFF2-40B4-BE49-F238E27FC236}">
                <a16:creationId xmlns:a16="http://schemas.microsoft.com/office/drawing/2014/main" id="{E4874A1C-4A59-68A2-330F-24A21526E1D3}"/>
              </a:ext>
            </a:extLst>
          </p:cNvPr>
          <p:cNvGrpSpPr/>
          <p:nvPr/>
        </p:nvGrpSpPr>
        <p:grpSpPr>
          <a:xfrm rot="2700000">
            <a:off x="8389730" y="5453354"/>
            <a:ext cx="514824" cy="513669"/>
            <a:chOff x="2437825" y="676400"/>
            <a:chExt cx="593859" cy="592527"/>
          </a:xfrm>
        </p:grpSpPr>
        <p:sp>
          <p:nvSpPr>
            <p:cNvPr id="146" name="Google Shape;76;p2">
              <a:extLst>
                <a:ext uri="{FF2B5EF4-FFF2-40B4-BE49-F238E27FC236}">
                  <a16:creationId xmlns:a16="http://schemas.microsoft.com/office/drawing/2014/main" id="{6BF886EB-3DB4-9128-97AC-ECB7AB9C03D2}"/>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77;p2">
              <a:extLst>
                <a:ext uri="{FF2B5EF4-FFF2-40B4-BE49-F238E27FC236}">
                  <a16:creationId xmlns:a16="http://schemas.microsoft.com/office/drawing/2014/main" id="{4BC1E1EF-F401-82AD-2E75-973D22F66CD3}"/>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6" name="Rectangle: Rounded Corners 55">
            <a:extLst>
              <a:ext uri="{FF2B5EF4-FFF2-40B4-BE49-F238E27FC236}">
                <a16:creationId xmlns:a16="http://schemas.microsoft.com/office/drawing/2014/main" id="{AD7FA1F4-4F81-9CD4-FDDF-52A37EFEC907}"/>
              </a:ext>
            </a:extLst>
          </p:cNvPr>
          <p:cNvSpPr/>
          <p:nvPr/>
        </p:nvSpPr>
        <p:spPr>
          <a:xfrm>
            <a:off x="1097625" y="673814"/>
            <a:ext cx="9967642" cy="1623316"/>
          </a:xfrm>
          <a:prstGeom prst="roundRect">
            <a:avLst>
              <a:gd name="adj" fmla="val 9072"/>
            </a:avLst>
          </a:prstGeom>
          <a:solidFill>
            <a:srgbClr val="FF2F2F"/>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1A0158A0-72FF-5D71-4D0E-FDCBC54FB0CA}"/>
              </a:ext>
            </a:extLst>
          </p:cNvPr>
          <p:cNvSpPr txBox="1"/>
          <p:nvPr/>
        </p:nvSpPr>
        <p:spPr>
          <a:xfrm>
            <a:off x="1148991" y="1048051"/>
            <a:ext cx="2825393" cy="707886"/>
          </a:xfrm>
          <a:prstGeom prst="rect">
            <a:avLst/>
          </a:prstGeom>
          <a:noFill/>
        </p:spPr>
        <p:txBody>
          <a:bodyPr wrap="square" rtlCol="0">
            <a:spAutoFit/>
          </a:bodyPr>
          <a:lstStyle/>
          <a:p>
            <a:pPr algn="ctr"/>
            <a:r>
              <a:rPr lang="en-US" sz="4000" dirty="0" err="1">
                <a:solidFill>
                  <a:schemeClr val="bg1"/>
                </a:solidFill>
                <a:latin typeface="iCiel Pony" panose="02000000000000000000" pitchFamily="2" charset="0"/>
              </a:rPr>
              <a:t>Bài</a:t>
            </a:r>
            <a:r>
              <a:rPr lang="en-US" sz="4000" dirty="0">
                <a:solidFill>
                  <a:schemeClr val="bg1"/>
                </a:solidFill>
                <a:latin typeface="iCiel Pony" panose="02000000000000000000" pitchFamily="2" charset="0"/>
              </a:rPr>
              <a:t> </a:t>
            </a:r>
            <a:r>
              <a:rPr lang="en-US" sz="4000" dirty="0" err="1">
                <a:solidFill>
                  <a:schemeClr val="bg1"/>
                </a:solidFill>
                <a:latin typeface="iCiel Pony" panose="02000000000000000000" pitchFamily="2" charset="0"/>
              </a:rPr>
              <a:t>tập</a:t>
            </a:r>
            <a:r>
              <a:rPr lang="en-US" sz="4000" dirty="0">
                <a:solidFill>
                  <a:schemeClr val="bg1"/>
                </a:solidFill>
                <a:latin typeface="iCiel Pony" panose="02000000000000000000" pitchFamily="2" charset="0"/>
              </a:rPr>
              <a:t> 2</a:t>
            </a:r>
          </a:p>
        </p:txBody>
      </p:sp>
      <p:sp>
        <p:nvSpPr>
          <p:cNvPr id="5" name="TextBox 4">
            <a:extLst>
              <a:ext uri="{FF2B5EF4-FFF2-40B4-BE49-F238E27FC236}">
                <a16:creationId xmlns:a16="http://schemas.microsoft.com/office/drawing/2014/main" id="{B504A319-2326-80C2-C398-E386BA815D5D}"/>
              </a:ext>
            </a:extLst>
          </p:cNvPr>
          <p:cNvSpPr txBox="1"/>
          <p:nvPr/>
        </p:nvSpPr>
        <p:spPr>
          <a:xfrm>
            <a:off x="3845102" y="986789"/>
            <a:ext cx="7209891" cy="954107"/>
          </a:xfrm>
          <a:prstGeom prst="rect">
            <a:avLst/>
          </a:prstGeom>
          <a:noFill/>
        </p:spPr>
        <p:txBody>
          <a:bodyPr wrap="square">
            <a:spAutoFit/>
          </a:bodyPr>
          <a:lstStyle/>
          <a:p>
            <a:r>
              <a:rPr lang="en-US" sz="2800" b="0" i="0" dirty="0" err="1">
                <a:solidFill>
                  <a:schemeClr val="bg1"/>
                </a:solidFill>
                <a:effectLst/>
                <a:latin typeface="Times New Roman" panose="02020603050405020304" pitchFamily="18" charset="0"/>
                <a:cs typeface="Times New Roman" panose="02020603050405020304" pitchFamily="18" charset="0"/>
              </a:rPr>
              <a:t>Hãy</a:t>
            </a:r>
            <a:r>
              <a:rPr lang="en-US" sz="2800" b="0" i="0" dirty="0">
                <a:solidFill>
                  <a:schemeClr val="bg1"/>
                </a:solidFill>
                <a:effectLst/>
                <a:latin typeface="Times New Roman" panose="02020603050405020304" pitchFamily="18" charset="0"/>
                <a:cs typeface="Times New Roman" panose="02020603050405020304" pitchFamily="18" charset="0"/>
              </a:rPr>
              <a:t> </a:t>
            </a:r>
            <a:r>
              <a:rPr lang="en-US" sz="2800" b="0" i="0" dirty="0" err="1">
                <a:solidFill>
                  <a:schemeClr val="bg1"/>
                </a:solidFill>
                <a:effectLst/>
                <a:latin typeface="Times New Roman" panose="02020603050405020304" pitchFamily="18" charset="0"/>
                <a:cs typeface="Times New Roman" panose="02020603050405020304" pitchFamily="18" charset="0"/>
              </a:rPr>
              <a:t>thay</a:t>
            </a:r>
            <a:r>
              <a:rPr lang="en-US" sz="2800" b="0" i="0" dirty="0">
                <a:solidFill>
                  <a:schemeClr val="bg1"/>
                </a:solidFill>
                <a:effectLst/>
                <a:latin typeface="Times New Roman" panose="02020603050405020304" pitchFamily="18" charset="0"/>
                <a:cs typeface="Times New Roman" panose="02020603050405020304" pitchFamily="18" charset="0"/>
              </a:rPr>
              <a:t> </a:t>
            </a:r>
            <a:r>
              <a:rPr lang="en-US" sz="2800" b="0" i="0" dirty="0" err="1">
                <a:solidFill>
                  <a:schemeClr val="bg1"/>
                </a:solidFill>
                <a:effectLst/>
                <a:latin typeface="Times New Roman" panose="02020603050405020304" pitchFamily="18" charset="0"/>
                <a:cs typeface="Times New Roman" panose="02020603050405020304" pitchFamily="18" charset="0"/>
              </a:rPr>
              <a:t>thế</a:t>
            </a:r>
            <a:r>
              <a:rPr lang="en-US" sz="2800" b="0" i="0" dirty="0">
                <a:solidFill>
                  <a:schemeClr val="bg1"/>
                </a:solidFill>
                <a:effectLst/>
                <a:latin typeface="Times New Roman" panose="02020603050405020304" pitchFamily="18" charset="0"/>
                <a:cs typeface="Times New Roman" panose="02020603050405020304" pitchFamily="18" charset="0"/>
              </a:rPr>
              <a:t> </a:t>
            </a:r>
            <a:r>
              <a:rPr lang="en-US" sz="2800" b="0" i="0" dirty="0" err="1">
                <a:solidFill>
                  <a:schemeClr val="bg1"/>
                </a:solidFill>
                <a:effectLst/>
                <a:latin typeface="Times New Roman" panose="02020603050405020304" pitchFamily="18" charset="0"/>
                <a:cs typeface="Times New Roman" panose="02020603050405020304" pitchFamily="18" charset="0"/>
              </a:rPr>
              <a:t>những</a:t>
            </a:r>
            <a:r>
              <a:rPr lang="en-US" sz="2800" b="0" i="0" dirty="0">
                <a:solidFill>
                  <a:schemeClr val="bg1"/>
                </a:solidFill>
                <a:effectLst/>
                <a:latin typeface="Times New Roman" panose="02020603050405020304" pitchFamily="18" charset="0"/>
                <a:cs typeface="Times New Roman" panose="02020603050405020304" pitchFamily="18" charset="0"/>
              </a:rPr>
              <a:t> </a:t>
            </a:r>
            <a:r>
              <a:rPr lang="en-US" sz="2800" b="0" i="0" dirty="0" err="1">
                <a:solidFill>
                  <a:schemeClr val="bg1"/>
                </a:solidFill>
                <a:effectLst/>
                <a:latin typeface="Times New Roman" panose="02020603050405020304" pitchFamily="18" charset="0"/>
                <a:cs typeface="Times New Roman" panose="02020603050405020304" pitchFamily="18" charset="0"/>
              </a:rPr>
              <a:t>từ</a:t>
            </a:r>
            <a:r>
              <a:rPr lang="en-US" sz="2800" b="0" i="0" dirty="0">
                <a:solidFill>
                  <a:schemeClr val="bg1"/>
                </a:solidFill>
                <a:effectLst/>
                <a:latin typeface="Times New Roman" panose="02020603050405020304" pitchFamily="18" charset="0"/>
                <a:cs typeface="Times New Roman" panose="02020603050405020304" pitchFamily="18" charset="0"/>
              </a:rPr>
              <a:t> </a:t>
            </a:r>
            <a:r>
              <a:rPr lang="en-US" sz="2800" b="0" i="0" dirty="0" err="1">
                <a:solidFill>
                  <a:schemeClr val="bg1"/>
                </a:solidFill>
                <a:effectLst/>
                <a:latin typeface="Times New Roman" panose="02020603050405020304" pitchFamily="18" charset="0"/>
                <a:cs typeface="Times New Roman" panose="02020603050405020304" pitchFamily="18" charset="0"/>
              </a:rPr>
              <a:t>ngữ</a:t>
            </a:r>
            <a:r>
              <a:rPr lang="en-US" sz="2800" b="0" i="0" dirty="0">
                <a:solidFill>
                  <a:schemeClr val="bg1"/>
                </a:solidFill>
                <a:effectLst/>
                <a:latin typeface="Times New Roman" panose="02020603050405020304" pitchFamily="18" charset="0"/>
                <a:cs typeface="Times New Roman" panose="02020603050405020304" pitchFamily="18" charset="0"/>
              </a:rPr>
              <a:t> </a:t>
            </a:r>
            <a:r>
              <a:rPr lang="en-US" sz="2800" b="0" i="0" dirty="0" err="1">
                <a:solidFill>
                  <a:schemeClr val="bg1"/>
                </a:solidFill>
                <a:effectLst/>
                <a:latin typeface="Times New Roman" panose="02020603050405020304" pitchFamily="18" charset="0"/>
                <a:cs typeface="Times New Roman" panose="02020603050405020304" pitchFamily="18" charset="0"/>
              </a:rPr>
              <a:t>lặp</a:t>
            </a:r>
            <a:r>
              <a:rPr lang="en-US" sz="2800" b="0" i="0" dirty="0">
                <a:solidFill>
                  <a:schemeClr val="bg1"/>
                </a:solidFill>
                <a:effectLst/>
                <a:latin typeface="Times New Roman" panose="02020603050405020304" pitchFamily="18" charset="0"/>
                <a:cs typeface="Times New Roman" panose="02020603050405020304" pitchFamily="18" charset="0"/>
              </a:rPr>
              <a:t> </a:t>
            </a:r>
            <a:r>
              <a:rPr lang="en-US" sz="2800" b="0" i="0" dirty="0" err="1">
                <a:solidFill>
                  <a:schemeClr val="bg1"/>
                </a:solidFill>
                <a:effectLst/>
                <a:latin typeface="Times New Roman" panose="02020603050405020304" pitchFamily="18" charset="0"/>
                <a:cs typeface="Times New Roman" panose="02020603050405020304" pitchFamily="18" charset="0"/>
              </a:rPr>
              <a:t>lại</a:t>
            </a:r>
            <a:r>
              <a:rPr lang="en-US" sz="2800" b="0" i="0" dirty="0">
                <a:solidFill>
                  <a:schemeClr val="bg1"/>
                </a:solidFill>
                <a:effectLst/>
                <a:latin typeface="Times New Roman" panose="02020603050405020304" pitchFamily="18" charset="0"/>
                <a:cs typeface="Times New Roman" panose="02020603050405020304" pitchFamily="18" charset="0"/>
              </a:rPr>
              <a:t> </a:t>
            </a:r>
            <a:r>
              <a:rPr lang="en-US" sz="2800" b="0" i="0" dirty="0" err="1">
                <a:solidFill>
                  <a:schemeClr val="bg1"/>
                </a:solidFill>
                <a:effectLst/>
                <a:latin typeface="Times New Roman" panose="02020603050405020304" pitchFamily="18" charset="0"/>
                <a:cs typeface="Times New Roman" panose="02020603050405020304" pitchFamily="18" charset="0"/>
              </a:rPr>
              <a:t>trong</a:t>
            </a:r>
            <a:r>
              <a:rPr lang="en-US" sz="2800" b="0" i="0" dirty="0">
                <a:solidFill>
                  <a:schemeClr val="bg1"/>
                </a:solidFill>
                <a:effectLst/>
                <a:latin typeface="Times New Roman" panose="02020603050405020304" pitchFamily="18" charset="0"/>
                <a:cs typeface="Times New Roman" panose="02020603050405020304" pitchFamily="18" charset="0"/>
              </a:rPr>
              <a:t> </a:t>
            </a:r>
            <a:r>
              <a:rPr lang="en-US" sz="2800" b="0" i="0" dirty="0" err="1">
                <a:solidFill>
                  <a:schemeClr val="bg1"/>
                </a:solidFill>
                <a:effectLst/>
                <a:latin typeface="Times New Roman" panose="02020603050405020304" pitchFamily="18" charset="0"/>
                <a:cs typeface="Times New Roman" panose="02020603050405020304" pitchFamily="18" charset="0"/>
              </a:rPr>
              <a:t>hai</a:t>
            </a:r>
            <a:r>
              <a:rPr lang="en-US" sz="2800" b="0" i="0" dirty="0">
                <a:solidFill>
                  <a:schemeClr val="bg1"/>
                </a:solidFill>
                <a:effectLst/>
                <a:latin typeface="Times New Roman" panose="02020603050405020304" pitchFamily="18" charset="0"/>
                <a:cs typeface="Times New Roman" panose="02020603050405020304" pitchFamily="18" charset="0"/>
              </a:rPr>
              <a:t> </a:t>
            </a:r>
            <a:r>
              <a:rPr lang="en-US" sz="2800" b="0" i="0" dirty="0" err="1">
                <a:solidFill>
                  <a:schemeClr val="bg1"/>
                </a:solidFill>
                <a:effectLst/>
                <a:latin typeface="Times New Roman" panose="02020603050405020304" pitchFamily="18" charset="0"/>
                <a:cs typeface="Times New Roman" panose="02020603050405020304" pitchFamily="18" charset="0"/>
              </a:rPr>
              <a:t>đoạn</a:t>
            </a:r>
            <a:r>
              <a:rPr lang="en-US" sz="2800" b="0" i="0" dirty="0">
                <a:solidFill>
                  <a:schemeClr val="bg1"/>
                </a:solidFill>
                <a:effectLst/>
                <a:latin typeface="Times New Roman" panose="02020603050405020304" pitchFamily="18" charset="0"/>
                <a:cs typeface="Times New Roman" panose="02020603050405020304" pitchFamily="18" charset="0"/>
              </a:rPr>
              <a:t> </a:t>
            </a:r>
            <a:r>
              <a:rPr lang="en-US" sz="2800" b="0" i="0" dirty="0" err="1">
                <a:solidFill>
                  <a:schemeClr val="bg1"/>
                </a:solidFill>
                <a:effectLst/>
                <a:latin typeface="Times New Roman" panose="02020603050405020304" pitchFamily="18" charset="0"/>
                <a:cs typeface="Times New Roman" panose="02020603050405020304" pitchFamily="18" charset="0"/>
              </a:rPr>
              <a:t>văn</a:t>
            </a:r>
            <a:r>
              <a:rPr lang="en-US" sz="2800" b="0" i="0" dirty="0">
                <a:solidFill>
                  <a:schemeClr val="bg1"/>
                </a:solidFill>
                <a:effectLst/>
                <a:latin typeface="Times New Roman" panose="02020603050405020304" pitchFamily="18" charset="0"/>
                <a:cs typeface="Times New Roman" panose="02020603050405020304" pitchFamily="18" charset="0"/>
              </a:rPr>
              <a:t> </a:t>
            </a:r>
            <a:r>
              <a:rPr lang="en-US" sz="2800" b="0" i="0" dirty="0" err="1">
                <a:solidFill>
                  <a:schemeClr val="bg1"/>
                </a:solidFill>
                <a:effectLst/>
                <a:latin typeface="Times New Roman" panose="02020603050405020304" pitchFamily="18" charset="0"/>
                <a:cs typeface="Times New Roman" panose="02020603050405020304" pitchFamily="18" charset="0"/>
              </a:rPr>
              <a:t>sau</a:t>
            </a:r>
            <a:r>
              <a:rPr lang="en-US" sz="2800" b="0" i="0" dirty="0">
                <a:solidFill>
                  <a:schemeClr val="bg1"/>
                </a:solidFill>
                <a:effectLst/>
                <a:latin typeface="Times New Roman" panose="02020603050405020304" pitchFamily="18" charset="0"/>
                <a:cs typeface="Times New Roman" panose="02020603050405020304" pitchFamily="18" charset="0"/>
              </a:rPr>
              <a:t> </a:t>
            </a:r>
            <a:r>
              <a:rPr lang="en-US" sz="2800" b="0" i="0" dirty="0" err="1">
                <a:solidFill>
                  <a:schemeClr val="bg1"/>
                </a:solidFill>
                <a:effectLst/>
                <a:latin typeface="Times New Roman" panose="02020603050405020304" pitchFamily="18" charset="0"/>
                <a:cs typeface="Times New Roman" panose="02020603050405020304" pitchFamily="18" charset="0"/>
              </a:rPr>
              <a:t>bằng</a:t>
            </a:r>
            <a:r>
              <a:rPr lang="en-US" sz="2800" b="0" i="0" dirty="0">
                <a:solidFill>
                  <a:schemeClr val="bg1"/>
                </a:solidFill>
                <a:effectLst/>
                <a:latin typeface="Times New Roman" panose="02020603050405020304" pitchFamily="18" charset="0"/>
                <a:cs typeface="Times New Roman" panose="02020603050405020304" pitchFamily="18" charset="0"/>
              </a:rPr>
              <a:t> </a:t>
            </a:r>
            <a:r>
              <a:rPr lang="en-US" sz="2800" b="0" i="0" dirty="0" err="1">
                <a:solidFill>
                  <a:schemeClr val="bg1"/>
                </a:solidFill>
                <a:effectLst/>
                <a:latin typeface="Times New Roman" panose="02020603050405020304" pitchFamily="18" charset="0"/>
                <a:cs typeface="Times New Roman" panose="02020603050405020304" pitchFamily="18" charset="0"/>
              </a:rPr>
              <a:t>đại</a:t>
            </a:r>
            <a:r>
              <a:rPr lang="en-US" sz="2800" b="0" i="0" dirty="0">
                <a:solidFill>
                  <a:schemeClr val="bg1"/>
                </a:solidFill>
                <a:effectLst/>
                <a:latin typeface="Times New Roman" panose="02020603050405020304" pitchFamily="18" charset="0"/>
                <a:cs typeface="Times New Roman" panose="02020603050405020304" pitchFamily="18" charset="0"/>
              </a:rPr>
              <a:t> </a:t>
            </a:r>
            <a:r>
              <a:rPr lang="en-US" sz="2800" b="0" i="0" dirty="0" err="1">
                <a:solidFill>
                  <a:schemeClr val="bg1"/>
                </a:solidFill>
                <a:effectLst/>
                <a:latin typeface="Times New Roman" panose="02020603050405020304" pitchFamily="18" charset="0"/>
                <a:cs typeface="Times New Roman" panose="02020603050405020304" pitchFamily="18" charset="0"/>
              </a:rPr>
              <a:t>từ</a:t>
            </a:r>
            <a:r>
              <a:rPr lang="en-US" sz="2800" b="0" i="0" dirty="0">
                <a:solidFill>
                  <a:schemeClr val="bg1"/>
                </a:solidFill>
                <a:effectLst/>
                <a:latin typeface="Times New Roman" panose="02020603050405020304" pitchFamily="18" charset="0"/>
                <a:cs typeface="Times New Roman" panose="02020603050405020304" pitchFamily="18" charset="0"/>
              </a:rPr>
              <a:t> </a:t>
            </a:r>
            <a:r>
              <a:rPr lang="en-US" sz="2800" b="0" i="0" dirty="0" err="1">
                <a:solidFill>
                  <a:schemeClr val="bg1"/>
                </a:solidFill>
                <a:effectLst/>
                <a:latin typeface="Times New Roman" panose="02020603050405020304" pitchFamily="18" charset="0"/>
                <a:cs typeface="Times New Roman" panose="02020603050405020304" pitchFamily="18" charset="0"/>
              </a:rPr>
              <a:t>hoặc</a:t>
            </a:r>
            <a:r>
              <a:rPr lang="en-US" sz="2800" b="0" i="0" dirty="0">
                <a:solidFill>
                  <a:schemeClr val="bg1"/>
                </a:solidFill>
                <a:effectLst/>
                <a:latin typeface="Times New Roman" panose="02020603050405020304" pitchFamily="18" charset="0"/>
                <a:cs typeface="Times New Roman" panose="02020603050405020304" pitchFamily="18" charset="0"/>
              </a:rPr>
              <a:t> </a:t>
            </a:r>
            <a:r>
              <a:rPr lang="en-US" sz="2800" b="0" i="0" dirty="0" err="1">
                <a:solidFill>
                  <a:schemeClr val="bg1"/>
                </a:solidFill>
                <a:effectLst/>
                <a:latin typeface="Times New Roman" panose="02020603050405020304" pitchFamily="18" charset="0"/>
                <a:cs typeface="Times New Roman" panose="02020603050405020304" pitchFamily="18" charset="0"/>
              </a:rPr>
              <a:t>từ</a:t>
            </a:r>
            <a:r>
              <a:rPr lang="en-US" sz="2800" b="0" i="0" dirty="0">
                <a:solidFill>
                  <a:schemeClr val="bg1"/>
                </a:solidFill>
                <a:effectLst/>
                <a:latin typeface="Times New Roman" panose="02020603050405020304" pitchFamily="18" charset="0"/>
                <a:cs typeface="Times New Roman" panose="02020603050405020304" pitchFamily="18" charset="0"/>
              </a:rPr>
              <a:t> </a:t>
            </a:r>
            <a:r>
              <a:rPr lang="en-US" sz="2800" b="0" i="0" dirty="0" err="1">
                <a:solidFill>
                  <a:schemeClr val="bg1"/>
                </a:solidFill>
                <a:effectLst/>
                <a:latin typeface="Times New Roman" panose="02020603050405020304" pitchFamily="18" charset="0"/>
                <a:cs typeface="Times New Roman" panose="02020603050405020304" pitchFamily="18" charset="0"/>
              </a:rPr>
              <a:t>ngữ</a:t>
            </a:r>
            <a:r>
              <a:rPr lang="en-US" sz="2800" b="0" i="0" dirty="0">
                <a:solidFill>
                  <a:schemeClr val="bg1"/>
                </a:solidFill>
                <a:effectLst/>
                <a:latin typeface="Times New Roman" panose="02020603050405020304" pitchFamily="18" charset="0"/>
                <a:cs typeface="Times New Roman" panose="02020603050405020304" pitchFamily="18" charset="0"/>
              </a:rPr>
              <a:t> </a:t>
            </a:r>
            <a:r>
              <a:rPr lang="en-US" sz="2800" b="0" i="0" dirty="0" err="1">
                <a:solidFill>
                  <a:schemeClr val="bg1"/>
                </a:solidFill>
                <a:effectLst/>
                <a:latin typeface="Times New Roman" panose="02020603050405020304" pitchFamily="18" charset="0"/>
                <a:cs typeface="Times New Roman" panose="02020603050405020304" pitchFamily="18" charset="0"/>
              </a:rPr>
              <a:t>đồng</a:t>
            </a:r>
            <a:r>
              <a:rPr lang="en-US" sz="2800" b="0" i="0" dirty="0">
                <a:solidFill>
                  <a:schemeClr val="bg1"/>
                </a:solidFill>
                <a:effectLst/>
                <a:latin typeface="Times New Roman" panose="02020603050405020304" pitchFamily="18" charset="0"/>
                <a:cs typeface="Times New Roman" panose="02020603050405020304" pitchFamily="18" charset="0"/>
              </a:rPr>
              <a:t> </a:t>
            </a:r>
            <a:r>
              <a:rPr lang="en-US" sz="2800" b="0" i="0" dirty="0" err="1">
                <a:solidFill>
                  <a:schemeClr val="bg1"/>
                </a:solidFill>
                <a:effectLst/>
                <a:latin typeface="Times New Roman" panose="02020603050405020304" pitchFamily="18" charset="0"/>
                <a:cs typeface="Times New Roman" panose="02020603050405020304" pitchFamily="18" charset="0"/>
              </a:rPr>
              <a:t>nghĩa</a:t>
            </a:r>
            <a:r>
              <a:rPr lang="en-US" sz="2800" b="0" i="0" dirty="0">
                <a:solidFill>
                  <a:schemeClr val="bg1"/>
                </a:solidFill>
                <a:effectLst/>
                <a:latin typeface="Times New Roman" panose="02020603050405020304" pitchFamily="18" charset="0"/>
                <a:cs typeface="Times New Roman" panose="02020603050405020304" pitchFamily="18" charset="0"/>
              </a:rPr>
              <a:t>:</a:t>
            </a:r>
            <a:endParaRPr lang="en-US" sz="2800" dirty="0">
              <a:solidFill>
                <a:schemeClr val="bg1"/>
              </a:solidFill>
              <a:latin typeface="Times New Roman" panose="02020603050405020304" pitchFamily="18" charset="0"/>
              <a:cs typeface="Times New Roman" panose="02020603050405020304" pitchFamily="18" charset="0"/>
            </a:endParaRPr>
          </a:p>
        </p:txBody>
      </p:sp>
      <p:sp>
        <p:nvSpPr>
          <p:cNvPr id="54" name="Rectangle 1">
            <a:extLst>
              <a:ext uri="{FF2B5EF4-FFF2-40B4-BE49-F238E27FC236}">
                <a16:creationId xmlns:a16="http://schemas.microsoft.com/office/drawing/2014/main" id="{3F322DCD-EB54-AB01-1452-3C84937854ED}"/>
              </a:ext>
            </a:extLst>
          </p:cNvPr>
          <p:cNvSpPr>
            <a:spLocks noChangeArrowheads="1"/>
          </p:cNvSpPr>
          <p:nvPr/>
        </p:nvSpPr>
        <p:spPr bwMode="auto">
          <a:xfrm>
            <a:off x="1017936" y="2373134"/>
            <a:ext cx="10197223" cy="40934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Triệu</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Thị</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Trinh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quê</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ở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vùng</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núi</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Quan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Yên</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(Thanh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Hóa</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Triệu</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Thị</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Trinh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xinh</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xắn</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tính</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cách</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mạnh</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mẽ</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thích</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võ</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nghệ</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Triệu</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Thị</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Trinh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bắn</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cung</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rất</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giỏi</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thường</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theo</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các</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phường</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săn</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đi</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săn</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thú</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Có</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lần</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Triệu</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Thị</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Trinh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đã</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bắn</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hạ</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một</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con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báo</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gấm</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hung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dữ</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trước</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sự</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thán</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phục</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của</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trai</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tráng</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trong</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0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vùng</a:t>
            </a:r>
            <a:r>
              <a:rPr kumimoji="0" lang="en-US" altLang="en-US" sz="20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a:t>
            </a:r>
          </a:p>
          <a:p>
            <a:pPr algn="just"/>
            <a:r>
              <a:rPr lang="en-US" sz="2000">
                <a:latin typeface="Times New Roman" panose="02020603050405020304" pitchFamily="18" charset="0"/>
                <a:cs typeface="Times New Roman" panose="02020603050405020304" pitchFamily="18" charset="0"/>
              </a:rPr>
              <a:t>     </a:t>
            </a:r>
            <a:r>
              <a:rPr lang="vi-VN" sz="2000">
                <a:latin typeface="Times New Roman" panose="02020603050405020304" pitchFamily="18" charset="0"/>
                <a:cs typeface="Times New Roman" panose="02020603050405020304" pitchFamily="18" charset="0"/>
              </a:rPr>
              <a:t>Hàng </a:t>
            </a:r>
            <a:r>
              <a:rPr lang="vi-VN" sz="2000" dirty="0">
                <a:latin typeface="Times New Roman" panose="02020603050405020304" pitchFamily="18" charset="0"/>
                <a:cs typeface="Times New Roman" panose="02020603050405020304" pitchFamily="18" charset="0"/>
              </a:rPr>
              <a:t>ngày, chứng kiến cảnh nhân dân bị giặc Ngô đánh đập, cướp bóc, Triệu Thị Trinh vô cùng uất hận, nung nấu ý chí trả thù nhà, đền nợ nước, quét sạch chúng ra khỏi bờ cõi. Năm 248, Triệu Thị Trinh cùng anh là Triệu Quốc Đạt lãnh đạo cuộc khởi nghĩa chống quân xâm lược. Cuộc khởi nghĩa tuy không thành công nhưng tấm gương anh dũng của Triệu Thị Trinh sáng mãi với non sông, đất nước.</a:t>
            </a:r>
          </a:p>
          <a:p>
            <a:pPr algn="r"/>
            <a:r>
              <a:rPr lang="vi-VN" sz="2000" dirty="0">
                <a:latin typeface="Times New Roman" panose="02020603050405020304" pitchFamily="18" charset="0"/>
                <a:cs typeface="Times New Roman" panose="02020603050405020304" pitchFamily="18" charset="0"/>
              </a:rPr>
              <a:t>Theo TỪ ĐIỂN NHÂN VẬT LỊCH SỬ VIỆT NAM</a:t>
            </a:r>
          </a:p>
          <a:p>
            <a:pPr marL="0" marR="0" lvl="0" indent="0" algn="just" defTabSz="914400" rtl="0" eaLnBrk="0" fontAlgn="base" latinLnBrk="0" hangingPunct="0">
              <a:lnSpc>
                <a:spcPct val="100000"/>
              </a:lnSpc>
              <a:spcBef>
                <a:spcPct val="0"/>
              </a:spcBef>
              <a:spcAft>
                <a:spcPct val="0"/>
              </a:spcAft>
              <a:buClrTx/>
              <a:buSzTx/>
              <a:buFontTx/>
              <a:buNone/>
              <a:tabLst/>
            </a:pPr>
            <a:endParaRPr kumimoji="0" lang="en-US" altLang="en-US" sz="20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br>
              <a:rPr kumimoji="0" lang="en-US" altLang="en-US" sz="2000" b="0" i="0" u="none" strike="noStrike" cap="none" normalizeH="0" baseline="0" dirty="0">
                <a:ln>
                  <a:noFill/>
                </a:ln>
                <a:solidFill>
                  <a:srgbClr val="313131"/>
                </a:solidFill>
                <a:effectLst/>
                <a:latin typeface="Times New Roman" panose="02020603050405020304" pitchFamily="18" charset="0"/>
                <a:cs typeface="Times New Roman" panose="02020603050405020304" pitchFamily="18" charset="0"/>
              </a:rPr>
            </a:br>
            <a:endParaRPr kumimoji="0" lang="en-US" altLang="en-US" sz="20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45182682"/>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barn(inVertical)">
                                      <p:cBhvr>
                                        <p:cTn id="7" dur="500"/>
                                        <p:tgtEl>
                                          <p:spTgt spid="5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9"/>
                                        </p:tgtEl>
                                        <p:attrNameLst>
                                          <p:attrName>style.visibility</p:attrName>
                                        </p:attrNameLst>
                                      </p:cBhvr>
                                      <p:to>
                                        <p:strVal val="visible"/>
                                      </p:to>
                                    </p:set>
                                    <p:animEffect transition="in" filter="barn(inVertical)">
                                      <p:cBhvr>
                                        <p:cTn id="10" dur="500"/>
                                        <p:tgtEl>
                                          <p:spTgt spid="59"/>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barn(inVertical)">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54"/>
                                        </p:tgtEl>
                                        <p:attrNameLst>
                                          <p:attrName>style.visibility</p:attrName>
                                        </p:attrNameLst>
                                      </p:cBhvr>
                                      <p:to>
                                        <p:strVal val="visible"/>
                                      </p:to>
                                    </p:set>
                                    <p:animEffect transition="in" filter="fade">
                                      <p:cBhvr>
                                        <p:cTn id="18" dur="1000"/>
                                        <p:tgtEl>
                                          <p:spTgt spid="54"/>
                                        </p:tgtEl>
                                      </p:cBhvr>
                                    </p:animEffect>
                                    <p:anim calcmode="lin" valueType="num">
                                      <p:cBhvr>
                                        <p:cTn id="19" dur="1000" fill="hold"/>
                                        <p:tgtEl>
                                          <p:spTgt spid="54"/>
                                        </p:tgtEl>
                                        <p:attrNameLst>
                                          <p:attrName>ppt_x</p:attrName>
                                        </p:attrNameLst>
                                      </p:cBhvr>
                                      <p:tavLst>
                                        <p:tav tm="0">
                                          <p:val>
                                            <p:strVal val="#ppt_x"/>
                                          </p:val>
                                        </p:tav>
                                        <p:tav tm="100000">
                                          <p:val>
                                            <p:strVal val="#ppt_x"/>
                                          </p:val>
                                        </p:tav>
                                      </p:tavLst>
                                    </p:anim>
                                    <p:anim calcmode="lin" valueType="num">
                                      <p:cBhvr>
                                        <p:cTn id="20"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9" grpId="0"/>
      <p:bldP spid="5"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BAA4F18-5415-2716-F26B-DFC87EF4945B}"/>
              </a:ext>
            </a:extLst>
          </p:cNvPr>
          <p:cNvSpPr/>
          <p:nvPr/>
        </p:nvSpPr>
        <p:spPr>
          <a:xfrm>
            <a:off x="540330" y="387928"/>
            <a:ext cx="11125200" cy="6096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oogle Shape;239;p8">
            <a:extLst>
              <a:ext uri="{FF2B5EF4-FFF2-40B4-BE49-F238E27FC236}">
                <a16:creationId xmlns:a16="http://schemas.microsoft.com/office/drawing/2014/main" id="{69EA224A-3A28-9CD1-4D97-19CB60D22657}"/>
              </a:ext>
            </a:extLst>
          </p:cNvPr>
          <p:cNvGrpSpPr/>
          <p:nvPr/>
        </p:nvGrpSpPr>
        <p:grpSpPr>
          <a:xfrm rot="-342856">
            <a:off x="71916" y="5410705"/>
            <a:ext cx="2512139" cy="1569956"/>
            <a:chOff x="7587175" y="5243748"/>
            <a:chExt cx="2023685" cy="1264698"/>
          </a:xfrm>
        </p:grpSpPr>
        <p:sp>
          <p:nvSpPr>
            <p:cNvPr id="7" name="Google Shape;240;p8">
              <a:extLst>
                <a:ext uri="{FF2B5EF4-FFF2-40B4-BE49-F238E27FC236}">
                  <a16:creationId xmlns:a16="http://schemas.microsoft.com/office/drawing/2014/main" id="{8D0E7339-7EEF-2C38-1AB4-71E4F6B7A10F}"/>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241;p8">
              <a:extLst>
                <a:ext uri="{FF2B5EF4-FFF2-40B4-BE49-F238E27FC236}">
                  <a16:creationId xmlns:a16="http://schemas.microsoft.com/office/drawing/2014/main" id="{22040A21-FC2F-07BC-66FC-EBEE3BC85A8A}"/>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 name="Google Shape;242;p8">
            <a:extLst>
              <a:ext uri="{FF2B5EF4-FFF2-40B4-BE49-F238E27FC236}">
                <a16:creationId xmlns:a16="http://schemas.microsoft.com/office/drawing/2014/main" id="{E44A84C0-E9B9-9705-6BB7-78F6E79B85F8}"/>
              </a:ext>
            </a:extLst>
          </p:cNvPr>
          <p:cNvGrpSpPr/>
          <p:nvPr/>
        </p:nvGrpSpPr>
        <p:grpSpPr>
          <a:xfrm>
            <a:off x="1004163" y="0"/>
            <a:ext cx="923260" cy="902079"/>
            <a:chOff x="7785461" y="3709250"/>
            <a:chExt cx="801649" cy="783259"/>
          </a:xfrm>
        </p:grpSpPr>
        <p:sp>
          <p:nvSpPr>
            <p:cNvPr id="10" name="Google Shape;243;p8">
              <a:extLst>
                <a:ext uri="{FF2B5EF4-FFF2-40B4-BE49-F238E27FC236}">
                  <a16:creationId xmlns:a16="http://schemas.microsoft.com/office/drawing/2014/main" id="{9375D02D-5DBC-80FA-C628-040554C94BBB}"/>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44;p8">
              <a:extLst>
                <a:ext uri="{FF2B5EF4-FFF2-40B4-BE49-F238E27FC236}">
                  <a16:creationId xmlns:a16="http://schemas.microsoft.com/office/drawing/2014/main" id="{BD20B4BB-B570-0AB3-BC76-C7DBBC7E409F}"/>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 name="Google Shape;246;p8">
            <a:extLst>
              <a:ext uri="{FF2B5EF4-FFF2-40B4-BE49-F238E27FC236}">
                <a16:creationId xmlns:a16="http://schemas.microsoft.com/office/drawing/2014/main" id="{7F4D3D78-4C06-F182-8114-92135658A6D2}"/>
              </a:ext>
            </a:extLst>
          </p:cNvPr>
          <p:cNvSpPr/>
          <p:nvPr/>
        </p:nvSpPr>
        <p:spPr>
          <a:xfrm rot="-476283" flipH="1">
            <a:off x="-174468" y="4974399"/>
            <a:ext cx="1213529" cy="1919839"/>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 name="Google Shape;247;p8">
            <a:extLst>
              <a:ext uri="{FF2B5EF4-FFF2-40B4-BE49-F238E27FC236}">
                <a16:creationId xmlns:a16="http://schemas.microsoft.com/office/drawing/2014/main" id="{F11020D1-D795-EED8-DE88-FD78058B5950}"/>
              </a:ext>
            </a:extLst>
          </p:cNvPr>
          <p:cNvGrpSpPr/>
          <p:nvPr/>
        </p:nvGrpSpPr>
        <p:grpSpPr>
          <a:xfrm rot="-5400000">
            <a:off x="9560728" y="4867419"/>
            <a:ext cx="1851290" cy="2735350"/>
            <a:chOff x="2078239" y="2913926"/>
            <a:chExt cx="1851290" cy="2735350"/>
          </a:xfrm>
        </p:grpSpPr>
        <p:sp>
          <p:nvSpPr>
            <p:cNvPr id="15" name="Google Shape;248;p8">
              <a:extLst>
                <a:ext uri="{FF2B5EF4-FFF2-40B4-BE49-F238E27FC236}">
                  <a16:creationId xmlns:a16="http://schemas.microsoft.com/office/drawing/2014/main" id="{05CEA288-4BB4-A96A-5FB9-809F109215E9}"/>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49;p8">
              <a:extLst>
                <a:ext uri="{FF2B5EF4-FFF2-40B4-BE49-F238E27FC236}">
                  <a16:creationId xmlns:a16="http://schemas.microsoft.com/office/drawing/2014/main" id="{F2DDD15A-9D07-686E-E63A-65F58A6E992A}"/>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250;p8">
            <a:extLst>
              <a:ext uri="{FF2B5EF4-FFF2-40B4-BE49-F238E27FC236}">
                <a16:creationId xmlns:a16="http://schemas.microsoft.com/office/drawing/2014/main" id="{B1889C9A-DC4D-1EB8-A32D-57D32E9577D1}"/>
              </a:ext>
            </a:extLst>
          </p:cNvPr>
          <p:cNvGrpSpPr/>
          <p:nvPr/>
        </p:nvGrpSpPr>
        <p:grpSpPr>
          <a:xfrm>
            <a:off x="-110985" y="-128322"/>
            <a:ext cx="1451011" cy="1446482"/>
            <a:chOff x="-181462" y="-215552"/>
            <a:chExt cx="1451011" cy="1446482"/>
          </a:xfrm>
        </p:grpSpPr>
        <p:sp>
          <p:nvSpPr>
            <p:cNvPr id="18" name="Google Shape;251;p8">
              <a:extLst>
                <a:ext uri="{FF2B5EF4-FFF2-40B4-BE49-F238E27FC236}">
                  <a16:creationId xmlns:a16="http://schemas.microsoft.com/office/drawing/2014/main" id="{FCF5F2F3-5C25-1C8A-57FA-FF03129B85D1}"/>
                </a:ext>
              </a:extLst>
            </p:cNvPr>
            <p:cNvSpPr/>
            <p:nvPr/>
          </p:nvSpPr>
          <p:spPr>
            <a:xfrm rot="5129983">
              <a:off x="-123859" y="-162293"/>
              <a:ext cx="1345422" cy="1339964"/>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52;p8">
              <a:extLst>
                <a:ext uri="{FF2B5EF4-FFF2-40B4-BE49-F238E27FC236}">
                  <a16:creationId xmlns:a16="http://schemas.microsoft.com/office/drawing/2014/main" id="{645478F8-7C10-E44C-9F20-D4A45D94AE97}"/>
                </a:ext>
              </a:extLst>
            </p:cNvPr>
            <p:cNvSpPr/>
            <p:nvPr/>
          </p:nvSpPr>
          <p:spPr>
            <a:xfrm rot="5129983">
              <a:off x="-100412" y="-150032"/>
              <a:ext cx="1276273" cy="1342376"/>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oogle Shape;253;p8">
            <a:extLst>
              <a:ext uri="{FF2B5EF4-FFF2-40B4-BE49-F238E27FC236}">
                <a16:creationId xmlns:a16="http://schemas.microsoft.com/office/drawing/2014/main" id="{5853D870-34EA-1E05-B025-454B86DE181A}"/>
              </a:ext>
            </a:extLst>
          </p:cNvPr>
          <p:cNvGrpSpPr/>
          <p:nvPr/>
        </p:nvGrpSpPr>
        <p:grpSpPr>
          <a:xfrm rot="-8100000">
            <a:off x="10243541" y="-1345998"/>
            <a:ext cx="2095543" cy="3096242"/>
            <a:chOff x="2078239" y="2913926"/>
            <a:chExt cx="1851290" cy="2735350"/>
          </a:xfrm>
        </p:grpSpPr>
        <p:sp>
          <p:nvSpPr>
            <p:cNvPr id="21" name="Google Shape;254;p8">
              <a:extLst>
                <a:ext uri="{FF2B5EF4-FFF2-40B4-BE49-F238E27FC236}">
                  <a16:creationId xmlns:a16="http://schemas.microsoft.com/office/drawing/2014/main" id="{D86583EB-2940-A768-C8F5-E160A3784660}"/>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55;p8">
              <a:extLst>
                <a:ext uri="{FF2B5EF4-FFF2-40B4-BE49-F238E27FC236}">
                  <a16:creationId xmlns:a16="http://schemas.microsoft.com/office/drawing/2014/main" id="{01C686C8-800E-6EB1-9EE5-71EFC1576B7E}"/>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Google Shape;262;p8">
            <a:extLst>
              <a:ext uri="{FF2B5EF4-FFF2-40B4-BE49-F238E27FC236}">
                <a16:creationId xmlns:a16="http://schemas.microsoft.com/office/drawing/2014/main" id="{82A4BFF5-BF13-14D2-DCC1-7CECB892CF63}"/>
              </a:ext>
            </a:extLst>
          </p:cNvPr>
          <p:cNvSpPr/>
          <p:nvPr/>
        </p:nvSpPr>
        <p:spPr>
          <a:xfrm rot="476269">
            <a:off x="11044092" y="5149829"/>
            <a:ext cx="1039350" cy="1644282"/>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 name="Google Shape;263;p8">
            <a:extLst>
              <a:ext uri="{FF2B5EF4-FFF2-40B4-BE49-F238E27FC236}">
                <a16:creationId xmlns:a16="http://schemas.microsoft.com/office/drawing/2014/main" id="{CC8FB2DA-FA0E-B720-8D5C-54BA7BDD2B47}"/>
              </a:ext>
            </a:extLst>
          </p:cNvPr>
          <p:cNvGrpSpPr/>
          <p:nvPr/>
        </p:nvGrpSpPr>
        <p:grpSpPr>
          <a:xfrm rot="9490647">
            <a:off x="11208060" y="65595"/>
            <a:ext cx="1316001" cy="2103962"/>
            <a:chOff x="1981450" y="3730350"/>
            <a:chExt cx="1089535" cy="1741899"/>
          </a:xfrm>
        </p:grpSpPr>
        <p:sp>
          <p:nvSpPr>
            <p:cNvPr id="25" name="Google Shape;264;p8">
              <a:extLst>
                <a:ext uri="{FF2B5EF4-FFF2-40B4-BE49-F238E27FC236}">
                  <a16:creationId xmlns:a16="http://schemas.microsoft.com/office/drawing/2014/main" id="{D5CC0311-91FE-BD83-2D60-5E9475EDEC89}"/>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5;p8">
              <a:extLst>
                <a:ext uri="{FF2B5EF4-FFF2-40B4-BE49-F238E27FC236}">
                  <a16:creationId xmlns:a16="http://schemas.microsoft.com/office/drawing/2014/main" id="{C3B6CD94-F5A1-FBE5-646E-31A3314A0BFA}"/>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6;p8">
              <a:extLst>
                <a:ext uri="{FF2B5EF4-FFF2-40B4-BE49-F238E27FC236}">
                  <a16:creationId xmlns:a16="http://schemas.microsoft.com/office/drawing/2014/main" id="{A6521DD1-F9FF-B709-C629-BEA3CD18B594}"/>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56;p8">
            <a:extLst>
              <a:ext uri="{FF2B5EF4-FFF2-40B4-BE49-F238E27FC236}">
                <a16:creationId xmlns:a16="http://schemas.microsoft.com/office/drawing/2014/main" id="{71CFEE79-0193-7FB2-4D1F-FC7FD3CA4BA7}"/>
              </a:ext>
            </a:extLst>
          </p:cNvPr>
          <p:cNvGrpSpPr/>
          <p:nvPr/>
        </p:nvGrpSpPr>
        <p:grpSpPr>
          <a:xfrm rot="-9864028" flipH="1">
            <a:off x="11302539" y="1196746"/>
            <a:ext cx="924048" cy="1790672"/>
            <a:chOff x="1280206" y="3178378"/>
            <a:chExt cx="1344630" cy="2605698"/>
          </a:xfrm>
        </p:grpSpPr>
        <p:sp>
          <p:nvSpPr>
            <p:cNvPr id="29" name="Google Shape;257;p8">
              <a:extLst>
                <a:ext uri="{FF2B5EF4-FFF2-40B4-BE49-F238E27FC236}">
                  <a16:creationId xmlns:a16="http://schemas.microsoft.com/office/drawing/2014/main" id="{87963C22-3A77-2E6D-8605-D22657DB46AD}"/>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8;p8">
              <a:extLst>
                <a:ext uri="{FF2B5EF4-FFF2-40B4-BE49-F238E27FC236}">
                  <a16:creationId xmlns:a16="http://schemas.microsoft.com/office/drawing/2014/main" id="{FB041BFC-6E33-DD42-1766-69AA34619D44}"/>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9;p8">
              <a:extLst>
                <a:ext uri="{FF2B5EF4-FFF2-40B4-BE49-F238E27FC236}">
                  <a16:creationId xmlns:a16="http://schemas.microsoft.com/office/drawing/2014/main" id="{875893FC-7A9C-FD7E-84FB-FF808029B723}"/>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0;p8">
              <a:extLst>
                <a:ext uri="{FF2B5EF4-FFF2-40B4-BE49-F238E27FC236}">
                  <a16:creationId xmlns:a16="http://schemas.microsoft.com/office/drawing/2014/main" id="{D3B96B22-EA35-F31E-9C88-39EA45F5525D}"/>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1;p8">
              <a:extLst>
                <a:ext uri="{FF2B5EF4-FFF2-40B4-BE49-F238E27FC236}">
                  <a16:creationId xmlns:a16="http://schemas.microsoft.com/office/drawing/2014/main" id="{F912B0A5-C61A-38F9-6587-79341FADA0B5}"/>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267;p8">
            <a:extLst>
              <a:ext uri="{FF2B5EF4-FFF2-40B4-BE49-F238E27FC236}">
                <a16:creationId xmlns:a16="http://schemas.microsoft.com/office/drawing/2014/main" id="{1F11CEC7-891F-69D4-9458-2D8D415B1607}"/>
              </a:ext>
            </a:extLst>
          </p:cNvPr>
          <p:cNvGrpSpPr/>
          <p:nvPr/>
        </p:nvGrpSpPr>
        <p:grpSpPr>
          <a:xfrm rot="-7903147">
            <a:off x="10598439" y="579588"/>
            <a:ext cx="1282537" cy="1408174"/>
            <a:chOff x="4758955" y="1331875"/>
            <a:chExt cx="1647687" cy="1809095"/>
          </a:xfrm>
        </p:grpSpPr>
        <p:sp>
          <p:nvSpPr>
            <p:cNvPr id="35" name="Google Shape;268;p8">
              <a:extLst>
                <a:ext uri="{FF2B5EF4-FFF2-40B4-BE49-F238E27FC236}">
                  <a16:creationId xmlns:a16="http://schemas.microsoft.com/office/drawing/2014/main" id="{02F9E502-81D5-4254-5E09-D859FF0B71D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69;p8">
              <a:extLst>
                <a:ext uri="{FF2B5EF4-FFF2-40B4-BE49-F238E27FC236}">
                  <a16:creationId xmlns:a16="http://schemas.microsoft.com/office/drawing/2014/main" id="{A19C5A01-69A2-17A2-DC0F-88FFF0BD5EF8}"/>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p8">
              <a:extLst>
                <a:ext uri="{FF2B5EF4-FFF2-40B4-BE49-F238E27FC236}">
                  <a16:creationId xmlns:a16="http://schemas.microsoft.com/office/drawing/2014/main" id="{F3338B6F-6FC0-865C-F8F9-0F8F801273F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1;p8">
              <a:extLst>
                <a:ext uri="{FF2B5EF4-FFF2-40B4-BE49-F238E27FC236}">
                  <a16:creationId xmlns:a16="http://schemas.microsoft.com/office/drawing/2014/main" id="{F11BDCEE-AFCA-03E3-AF9F-7A8CBD38B82F}"/>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2;p8">
              <a:extLst>
                <a:ext uri="{FF2B5EF4-FFF2-40B4-BE49-F238E27FC236}">
                  <a16:creationId xmlns:a16="http://schemas.microsoft.com/office/drawing/2014/main" id="{7E562C31-050D-0246-3678-67536F6C905F}"/>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74;p8">
            <a:extLst>
              <a:ext uri="{FF2B5EF4-FFF2-40B4-BE49-F238E27FC236}">
                <a16:creationId xmlns:a16="http://schemas.microsoft.com/office/drawing/2014/main" id="{3667D1E1-F494-7ED6-772C-8ECE890800EA}"/>
              </a:ext>
            </a:extLst>
          </p:cNvPr>
          <p:cNvGrpSpPr/>
          <p:nvPr/>
        </p:nvGrpSpPr>
        <p:grpSpPr>
          <a:xfrm rot="-3583101" flipH="1">
            <a:off x="10516128" y="5278602"/>
            <a:ext cx="923973" cy="1790526"/>
            <a:chOff x="1280206" y="3178378"/>
            <a:chExt cx="1344630" cy="2605698"/>
          </a:xfrm>
        </p:grpSpPr>
        <p:sp>
          <p:nvSpPr>
            <p:cNvPr id="41" name="Google Shape;275;p8">
              <a:extLst>
                <a:ext uri="{FF2B5EF4-FFF2-40B4-BE49-F238E27FC236}">
                  <a16:creationId xmlns:a16="http://schemas.microsoft.com/office/drawing/2014/main" id="{06ACA16C-67EA-4C64-77F7-A173B336E10B}"/>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76;p8">
              <a:extLst>
                <a:ext uri="{FF2B5EF4-FFF2-40B4-BE49-F238E27FC236}">
                  <a16:creationId xmlns:a16="http://schemas.microsoft.com/office/drawing/2014/main" id="{35BF6ABE-C7B2-78F0-EEAB-A19CB68E570E}"/>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77;p8">
              <a:extLst>
                <a:ext uri="{FF2B5EF4-FFF2-40B4-BE49-F238E27FC236}">
                  <a16:creationId xmlns:a16="http://schemas.microsoft.com/office/drawing/2014/main" id="{81BBC82A-048B-AE34-45C4-9E9C6E97A924}"/>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78;p8">
              <a:extLst>
                <a:ext uri="{FF2B5EF4-FFF2-40B4-BE49-F238E27FC236}">
                  <a16:creationId xmlns:a16="http://schemas.microsoft.com/office/drawing/2014/main" id="{BA744425-8DFC-2945-27CF-CD98AF28B6C0}"/>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79;p8">
              <a:extLst>
                <a:ext uri="{FF2B5EF4-FFF2-40B4-BE49-F238E27FC236}">
                  <a16:creationId xmlns:a16="http://schemas.microsoft.com/office/drawing/2014/main" id="{0C44F3A8-7566-B146-89DF-616DBD209FAC}"/>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 name="Google Shape;280;p8">
            <a:extLst>
              <a:ext uri="{FF2B5EF4-FFF2-40B4-BE49-F238E27FC236}">
                <a16:creationId xmlns:a16="http://schemas.microsoft.com/office/drawing/2014/main" id="{136B5FDD-2E24-EA73-66DE-5A24581E5B44}"/>
              </a:ext>
            </a:extLst>
          </p:cNvPr>
          <p:cNvGrpSpPr/>
          <p:nvPr/>
        </p:nvGrpSpPr>
        <p:grpSpPr>
          <a:xfrm rot="4233635">
            <a:off x="252312" y="-194423"/>
            <a:ext cx="1035926" cy="1268070"/>
            <a:chOff x="3721518" y="629545"/>
            <a:chExt cx="1994024" cy="2440871"/>
          </a:xfrm>
        </p:grpSpPr>
        <p:sp>
          <p:nvSpPr>
            <p:cNvPr id="47" name="Google Shape;281;p8">
              <a:extLst>
                <a:ext uri="{FF2B5EF4-FFF2-40B4-BE49-F238E27FC236}">
                  <a16:creationId xmlns:a16="http://schemas.microsoft.com/office/drawing/2014/main" id="{31D10E86-6680-28EA-20EE-0FD1AECDB3F6}"/>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82;p8">
              <a:extLst>
                <a:ext uri="{FF2B5EF4-FFF2-40B4-BE49-F238E27FC236}">
                  <a16:creationId xmlns:a16="http://schemas.microsoft.com/office/drawing/2014/main" id="{BE9EFEF9-5655-ADE1-20B6-CB76386774C8}"/>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83;p8">
              <a:extLst>
                <a:ext uri="{FF2B5EF4-FFF2-40B4-BE49-F238E27FC236}">
                  <a16:creationId xmlns:a16="http://schemas.microsoft.com/office/drawing/2014/main" id="{B08CADF3-299B-37B9-F02A-A1CC006D4C9B}"/>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284;p8">
            <a:extLst>
              <a:ext uri="{FF2B5EF4-FFF2-40B4-BE49-F238E27FC236}">
                <a16:creationId xmlns:a16="http://schemas.microsoft.com/office/drawing/2014/main" id="{302C5AD3-155B-7EDC-8D4B-B8E0B7E5BCC5}"/>
              </a:ext>
            </a:extLst>
          </p:cNvPr>
          <p:cNvGrpSpPr/>
          <p:nvPr/>
        </p:nvGrpSpPr>
        <p:grpSpPr>
          <a:xfrm rot="9179015">
            <a:off x="-27176" y="374166"/>
            <a:ext cx="905605" cy="1108545"/>
            <a:chOff x="3721518" y="629545"/>
            <a:chExt cx="1994024" cy="2440871"/>
          </a:xfrm>
        </p:grpSpPr>
        <p:sp>
          <p:nvSpPr>
            <p:cNvPr id="51" name="Google Shape;285;p8">
              <a:extLst>
                <a:ext uri="{FF2B5EF4-FFF2-40B4-BE49-F238E27FC236}">
                  <a16:creationId xmlns:a16="http://schemas.microsoft.com/office/drawing/2014/main" id="{9DD3829A-C287-BE73-9221-096565C5E32F}"/>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86;p8">
              <a:extLst>
                <a:ext uri="{FF2B5EF4-FFF2-40B4-BE49-F238E27FC236}">
                  <a16:creationId xmlns:a16="http://schemas.microsoft.com/office/drawing/2014/main" id="{0AEBAFB5-E9A4-1943-43A4-AF077F4607E6}"/>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87;p8">
              <a:extLst>
                <a:ext uri="{FF2B5EF4-FFF2-40B4-BE49-F238E27FC236}">
                  <a16:creationId xmlns:a16="http://schemas.microsoft.com/office/drawing/2014/main" id="{08332F40-3A8D-52C0-9A57-8791A620E8F6}"/>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 name="Google Shape;9;p2">
            <a:extLst>
              <a:ext uri="{FF2B5EF4-FFF2-40B4-BE49-F238E27FC236}">
                <a16:creationId xmlns:a16="http://schemas.microsoft.com/office/drawing/2014/main" id="{8F8CE20B-E5C8-1AF4-4565-024449AEFD0C}"/>
              </a:ext>
            </a:extLst>
          </p:cNvPr>
          <p:cNvSpPr/>
          <p:nvPr/>
        </p:nvSpPr>
        <p:spPr>
          <a:xfrm>
            <a:off x="563397" y="5254504"/>
            <a:ext cx="2381585" cy="2371780"/>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 name="Google Shape;24;p2">
            <a:extLst>
              <a:ext uri="{FF2B5EF4-FFF2-40B4-BE49-F238E27FC236}">
                <a16:creationId xmlns:a16="http://schemas.microsoft.com/office/drawing/2014/main" id="{DBA08FE4-A07D-5F30-3BA4-045079E961F9}"/>
              </a:ext>
            </a:extLst>
          </p:cNvPr>
          <p:cNvGrpSpPr/>
          <p:nvPr/>
        </p:nvGrpSpPr>
        <p:grpSpPr>
          <a:xfrm rot="-2309493">
            <a:off x="8649819" y="5083407"/>
            <a:ext cx="1085961" cy="1343872"/>
            <a:chOff x="1836442" y="3948435"/>
            <a:chExt cx="1260540" cy="1559912"/>
          </a:xfrm>
        </p:grpSpPr>
        <p:sp>
          <p:nvSpPr>
            <p:cNvPr id="103" name="Google Shape;25;p2">
              <a:extLst>
                <a:ext uri="{FF2B5EF4-FFF2-40B4-BE49-F238E27FC236}">
                  <a16:creationId xmlns:a16="http://schemas.microsoft.com/office/drawing/2014/main" id="{14CA8BCE-9EB8-BDF5-68DB-C959BADE9A70}"/>
                </a:ext>
              </a:extLst>
            </p:cNvPr>
            <p:cNvSpPr/>
            <p:nvPr/>
          </p:nvSpPr>
          <p:spPr>
            <a:xfrm rot="1533445">
              <a:off x="2089679" y="4118630"/>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26;p2">
              <a:extLst>
                <a:ext uri="{FF2B5EF4-FFF2-40B4-BE49-F238E27FC236}">
                  <a16:creationId xmlns:a16="http://schemas.microsoft.com/office/drawing/2014/main" id="{7A71B878-A37B-9FD0-2E2E-997B64C4356F}"/>
                </a:ext>
              </a:extLst>
            </p:cNvPr>
            <p:cNvSpPr/>
            <p:nvPr/>
          </p:nvSpPr>
          <p:spPr>
            <a:xfrm rot="1533445">
              <a:off x="2137607" y="407668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 name="Google Shape;31;p2">
            <a:extLst>
              <a:ext uri="{FF2B5EF4-FFF2-40B4-BE49-F238E27FC236}">
                <a16:creationId xmlns:a16="http://schemas.microsoft.com/office/drawing/2014/main" id="{E098C7D6-238C-EDE8-31D4-6EFF6886D265}"/>
              </a:ext>
            </a:extLst>
          </p:cNvPr>
          <p:cNvGrpSpPr/>
          <p:nvPr/>
        </p:nvGrpSpPr>
        <p:grpSpPr>
          <a:xfrm rot="-819915">
            <a:off x="-469186" y="4403252"/>
            <a:ext cx="1624280" cy="2596824"/>
            <a:chOff x="1981450" y="3730350"/>
            <a:chExt cx="1089535" cy="1741899"/>
          </a:xfrm>
        </p:grpSpPr>
        <p:sp>
          <p:nvSpPr>
            <p:cNvPr id="106" name="Google Shape;32;p2">
              <a:extLst>
                <a:ext uri="{FF2B5EF4-FFF2-40B4-BE49-F238E27FC236}">
                  <a16:creationId xmlns:a16="http://schemas.microsoft.com/office/drawing/2014/main" id="{4EB9EB32-2396-B7A0-C431-628917E2D325}"/>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p2">
              <a:extLst>
                <a:ext uri="{FF2B5EF4-FFF2-40B4-BE49-F238E27FC236}">
                  <a16:creationId xmlns:a16="http://schemas.microsoft.com/office/drawing/2014/main" id="{F68AD7AB-AA57-2446-23A3-9ADA72FE4B0F}"/>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4;p2">
              <a:extLst>
                <a:ext uri="{FF2B5EF4-FFF2-40B4-BE49-F238E27FC236}">
                  <a16:creationId xmlns:a16="http://schemas.microsoft.com/office/drawing/2014/main" id="{43F8A925-30B8-C4C5-B7A5-D56DF1A69073}"/>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 name="Google Shape;36;p2">
            <a:extLst>
              <a:ext uri="{FF2B5EF4-FFF2-40B4-BE49-F238E27FC236}">
                <a16:creationId xmlns:a16="http://schemas.microsoft.com/office/drawing/2014/main" id="{3A79F33D-1E48-9A04-34BC-C9B5B4C8FD86}"/>
              </a:ext>
            </a:extLst>
          </p:cNvPr>
          <p:cNvGrpSpPr/>
          <p:nvPr/>
        </p:nvGrpSpPr>
        <p:grpSpPr>
          <a:xfrm>
            <a:off x="1684593" y="5761840"/>
            <a:ext cx="727180" cy="725549"/>
            <a:chOff x="2437825" y="676400"/>
            <a:chExt cx="593859" cy="592527"/>
          </a:xfrm>
        </p:grpSpPr>
        <p:sp>
          <p:nvSpPr>
            <p:cNvPr id="110" name="Google Shape;37;p2">
              <a:extLst>
                <a:ext uri="{FF2B5EF4-FFF2-40B4-BE49-F238E27FC236}">
                  <a16:creationId xmlns:a16="http://schemas.microsoft.com/office/drawing/2014/main" id="{D6B9C060-7472-6CA0-FCD3-EBAEEC7549B4}"/>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8;p2">
              <a:extLst>
                <a:ext uri="{FF2B5EF4-FFF2-40B4-BE49-F238E27FC236}">
                  <a16:creationId xmlns:a16="http://schemas.microsoft.com/office/drawing/2014/main" id="{0D197624-BA2E-F49B-6492-FF61A6A5A6E6}"/>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39;p2">
            <a:extLst>
              <a:ext uri="{FF2B5EF4-FFF2-40B4-BE49-F238E27FC236}">
                <a16:creationId xmlns:a16="http://schemas.microsoft.com/office/drawing/2014/main" id="{BC22A812-7D89-E04B-8A2F-8819035ED60C}"/>
              </a:ext>
            </a:extLst>
          </p:cNvPr>
          <p:cNvGrpSpPr/>
          <p:nvPr/>
        </p:nvGrpSpPr>
        <p:grpSpPr>
          <a:xfrm rot="2375671">
            <a:off x="1994667" y="5524998"/>
            <a:ext cx="1706759" cy="1873813"/>
            <a:chOff x="4758955" y="1331875"/>
            <a:chExt cx="1647687" cy="1809095"/>
          </a:xfrm>
        </p:grpSpPr>
        <p:sp>
          <p:nvSpPr>
            <p:cNvPr id="113" name="Google Shape;40;p2">
              <a:extLst>
                <a:ext uri="{FF2B5EF4-FFF2-40B4-BE49-F238E27FC236}">
                  <a16:creationId xmlns:a16="http://schemas.microsoft.com/office/drawing/2014/main" id="{14E8192A-4FCD-3642-2B2A-E7CE542BD18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p2">
              <a:extLst>
                <a:ext uri="{FF2B5EF4-FFF2-40B4-BE49-F238E27FC236}">
                  <a16:creationId xmlns:a16="http://schemas.microsoft.com/office/drawing/2014/main" id="{BC687CDD-1C83-75E6-4E87-296A4B97622C}"/>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2;p2">
              <a:extLst>
                <a:ext uri="{FF2B5EF4-FFF2-40B4-BE49-F238E27FC236}">
                  <a16:creationId xmlns:a16="http://schemas.microsoft.com/office/drawing/2014/main" id="{4FEC9791-ECEE-FE9F-952B-138FA9A9397D}"/>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p2">
              <a:extLst>
                <a:ext uri="{FF2B5EF4-FFF2-40B4-BE49-F238E27FC236}">
                  <a16:creationId xmlns:a16="http://schemas.microsoft.com/office/drawing/2014/main" id="{AFEEF5CD-6D6C-4F8D-4E87-8F75D2E59502}"/>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4;p2">
              <a:extLst>
                <a:ext uri="{FF2B5EF4-FFF2-40B4-BE49-F238E27FC236}">
                  <a16:creationId xmlns:a16="http://schemas.microsoft.com/office/drawing/2014/main" id="{1B8E2861-E0BC-5000-F683-68CAC9979716}"/>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 name="Google Shape;45;p2">
            <a:extLst>
              <a:ext uri="{FF2B5EF4-FFF2-40B4-BE49-F238E27FC236}">
                <a16:creationId xmlns:a16="http://schemas.microsoft.com/office/drawing/2014/main" id="{454C7A12-DE81-7DCA-EB2E-59E626156EB9}"/>
              </a:ext>
            </a:extLst>
          </p:cNvPr>
          <p:cNvGrpSpPr/>
          <p:nvPr/>
        </p:nvGrpSpPr>
        <p:grpSpPr>
          <a:xfrm rot="2700000">
            <a:off x="1699480" y="5326804"/>
            <a:ext cx="514824" cy="513669"/>
            <a:chOff x="2437825" y="676400"/>
            <a:chExt cx="593859" cy="592527"/>
          </a:xfrm>
        </p:grpSpPr>
        <p:sp>
          <p:nvSpPr>
            <p:cNvPr id="119" name="Google Shape;46;p2">
              <a:extLst>
                <a:ext uri="{FF2B5EF4-FFF2-40B4-BE49-F238E27FC236}">
                  <a16:creationId xmlns:a16="http://schemas.microsoft.com/office/drawing/2014/main" id="{6244A9F6-7F5A-BACD-C073-97668A51C910}"/>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7;p2">
              <a:extLst>
                <a:ext uri="{FF2B5EF4-FFF2-40B4-BE49-F238E27FC236}">
                  <a16:creationId xmlns:a16="http://schemas.microsoft.com/office/drawing/2014/main" id="{08B73DBA-3DB8-F66E-04D7-9FC11E4C6058}"/>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 name="Google Shape;48;p2">
            <a:extLst>
              <a:ext uri="{FF2B5EF4-FFF2-40B4-BE49-F238E27FC236}">
                <a16:creationId xmlns:a16="http://schemas.microsoft.com/office/drawing/2014/main" id="{3F206BF2-87BB-0EE0-790D-C6976371E4AA}"/>
              </a:ext>
            </a:extLst>
          </p:cNvPr>
          <p:cNvGrpSpPr/>
          <p:nvPr/>
        </p:nvGrpSpPr>
        <p:grpSpPr>
          <a:xfrm>
            <a:off x="9733447" y="5169575"/>
            <a:ext cx="2023675" cy="2402384"/>
            <a:chOff x="8140175" y="3936520"/>
            <a:chExt cx="2023675" cy="2402384"/>
          </a:xfrm>
        </p:grpSpPr>
        <p:sp>
          <p:nvSpPr>
            <p:cNvPr id="122" name="Google Shape;49;p2">
              <a:extLst>
                <a:ext uri="{FF2B5EF4-FFF2-40B4-BE49-F238E27FC236}">
                  <a16:creationId xmlns:a16="http://schemas.microsoft.com/office/drawing/2014/main" id="{322C0F69-DBA0-7F40-12A5-AB3236196B31}"/>
                </a:ext>
              </a:extLst>
            </p:cNvPr>
            <p:cNvSpPr/>
            <p:nvPr/>
          </p:nvSpPr>
          <p:spPr>
            <a:xfrm rot="1388047" flipH="1">
              <a:off x="8488220" y="4114656"/>
              <a:ext cx="1324936" cy="2042918"/>
            </a:xfrm>
            <a:custGeom>
              <a:avLst/>
              <a:gdLst/>
              <a:ahLst/>
              <a:cxnLst/>
              <a:rect l="l" t="t" r="r" b="b"/>
              <a:pathLst>
                <a:path w="22709" h="35015" extrusionOk="0">
                  <a:moveTo>
                    <a:pt x="21352" y="489"/>
                  </a:moveTo>
                  <a:cubicBezTo>
                    <a:pt x="21776" y="0"/>
                    <a:pt x="21756" y="922"/>
                    <a:pt x="21738" y="1179"/>
                  </a:cubicBezTo>
                  <a:cubicBezTo>
                    <a:pt x="21510" y="8297"/>
                    <a:pt x="22709" y="15980"/>
                    <a:pt x="19030" y="22449"/>
                  </a:cubicBezTo>
                  <a:cubicBezTo>
                    <a:pt x="16423" y="26865"/>
                    <a:pt x="12138" y="29954"/>
                    <a:pt x="7810" y="32540"/>
                  </a:cubicBezTo>
                  <a:cubicBezTo>
                    <a:pt x="7038" y="32996"/>
                    <a:pt x="6283" y="33478"/>
                    <a:pt x="5524" y="33958"/>
                  </a:cubicBezTo>
                  <a:cubicBezTo>
                    <a:pt x="5394" y="34040"/>
                    <a:pt x="5264" y="34123"/>
                    <a:pt x="5133" y="34207"/>
                  </a:cubicBezTo>
                  <a:cubicBezTo>
                    <a:pt x="4594" y="34477"/>
                    <a:pt x="4100" y="34977"/>
                    <a:pt x="3481" y="35015"/>
                  </a:cubicBezTo>
                  <a:cubicBezTo>
                    <a:pt x="1364" y="34832"/>
                    <a:pt x="291" y="25020"/>
                    <a:pt x="183" y="23037"/>
                  </a:cubicBezTo>
                  <a:cubicBezTo>
                    <a:pt x="123" y="21968"/>
                    <a:pt x="80" y="20898"/>
                    <a:pt x="91" y="19827"/>
                  </a:cubicBezTo>
                  <a:cubicBezTo>
                    <a:pt x="147" y="19553"/>
                    <a:pt x="1" y="18666"/>
                    <a:pt x="331" y="18658"/>
                  </a:cubicBezTo>
                  <a:cubicBezTo>
                    <a:pt x="1062" y="16693"/>
                    <a:pt x="2129" y="15148"/>
                    <a:pt x="3408" y="13865"/>
                  </a:cubicBezTo>
                  <a:cubicBezTo>
                    <a:pt x="8319" y="8941"/>
                    <a:pt x="16366" y="7883"/>
                    <a:pt x="20578" y="1912"/>
                  </a:cubicBezTo>
                  <a:cubicBezTo>
                    <a:pt x="20899" y="1454"/>
                    <a:pt x="21096" y="971"/>
                    <a:pt x="21352" y="489"/>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0;p2">
              <a:extLst>
                <a:ext uri="{FF2B5EF4-FFF2-40B4-BE49-F238E27FC236}">
                  <a16:creationId xmlns:a16="http://schemas.microsoft.com/office/drawing/2014/main" id="{BC5F55A0-94FA-415F-83D0-03D52A34AC9D}"/>
                </a:ext>
              </a:extLst>
            </p:cNvPr>
            <p:cNvSpPr/>
            <p:nvPr/>
          </p:nvSpPr>
          <p:spPr>
            <a:xfrm rot="1388047" flipH="1">
              <a:off x="8548271" y="4157927"/>
              <a:ext cx="1271434" cy="2012112"/>
            </a:xfrm>
            <a:custGeom>
              <a:avLst/>
              <a:gdLst/>
              <a:ahLst/>
              <a:cxnLst/>
              <a:rect l="l" t="t" r="r" b="b"/>
              <a:pathLst>
                <a:path w="21792" h="34487" extrusionOk="0">
                  <a:moveTo>
                    <a:pt x="21755" y="174"/>
                  </a:moveTo>
                  <a:cubicBezTo>
                    <a:pt x="21778" y="191"/>
                    <a:pt x="21791" y="220"/>
                    <a:pt x="21785" y="252"/>
                  </a:cubicBezTo>
                  <a:cubicBezTo>
                    <a:pt x="21771" y="299"/>
                    <a:pt x="21755" y="348"/>
                    <a:pt x="21738" y="397"/>
                  </a:cubicBezTo>
                  <a:cubicBezTo>
                    <a:pt x="21735" y="436"/>
                    <a:pt x="21734" y="476"/>
                    <a:pt x="21729" y="515"/>
                  </a:cubicBezTo>
                  <a:cubicBezTo>
                    <a:pt x="21692" y="1038"/>
                    <a:pt x="21629" y="1557"/>
                    <a:pt x="21557" y="2078"/>
                  </a:cubicBezTo>
                  <a:cubicBezTo>
                    <a:pt x="21354" y="3489"/>
                    <a:pt x="21095" y="4892"/>
                    <a:pt x="20845" y="6297"/>
                  </a:cubicBezTo>
                  <a:cubicBezTo>
                    <a:pt x="20014" y="10951"/>
                    <a:pt x="19015" y="15638"/>
                    <a:pt x="16986" y="19936"/>
                  </a:cubicBezTo>
                  <a:cubicBezTo>
                    <a:pt x="16211" y="21579"/>
                    <a:pt x="15248" y="23128"/>
                    <a:pt x="14187" y="24599"/>
                  </a:cubicBezTo>
                  <a:cubicBezTo>
                    <a:pt x="13166" y="26048"/>
                    <a:pt x="11969" y="27360"/>
                    <a:pt x="10661" y="28555"/>
                  </a:cubicBezTo>
                  <a:cubicBezTo>
                    <a:pt x="9114" y="30011"/>
                    <a:pt x="7394" y="31266"/>
                    <a:pt x="5643" y="32467"/>
                  </a:cubicBezTo>
                  <a:cubicBezTo>
                    <a:pt x="5147" y="32815"/>
                    <a:pt x="4641" y="33144"/>
                    <a:pt x="4138" y="33480"/>
                  </a:cubicBezTo>
                  <a:cubicBezTo>
                    <a:pt x="4042" y="33545"/>
                    <a:pt x="3945" y="33610"/>
                    <a:pt x="3850" y="33674"/>
                  </a:cubicBezTo>
                  <a:cubicBezTo>
                    <a:pt x="3549" y="33882"/>
                    <a:pt x="3247" y="34090"/>
                    <a:pt x="2946" y="34300"/>
                  </a:cubicBezTo>
                  <a:cubicBezTo>
                    <a:pt x="2982" y="34370"/>
                    <a:pt x="2899" y="34487"/>
                    <a:pt x="2811" y="34421"/>
                  </a:cubicBezTo>
                  <a:cubicBezTo>
                    <a:pt x="2738" y="34347"/>
                    <a:pt x="2722" y="34234"/>
                    <a:pt x="2687" y="34140"/>
                  </a:cubicBezTo>
                  <a:cubicBezTo>
                    <a:pt x="2680" y="34116"/>
                    <a:pt x="2687" y="34087"/>
                    <a:pt x="2703" y="34067"/>
                  </a:cubicBezTo>
                  <a:cubicBezTo>
                    <a:pt x="2666" y="34020"/>
                    <a:pt x="2631" y="33968"/>
                    <a:pt x="2621" y="33912"/>
                  </a:cubicBezTo>
                  <a:cubicBezTo>
                    <a:pt x="2558" y="33976"/>
                    <a:pt x="2496" y="34040"/>
                    <a:pt x="2434" y="34104"/>
                  </a:cubicBezTo>
                  <a:cubicBezTo>
                    <a:pt x="2403" y="34135"/>
                    <a:pt x="2350" y="34132"/>
                    <a:pt x="2321" y="34101"/>
                  </a:cubicBezTo>
                  <a:cubicBezTo>
                    <a:pt x="2291" y="34068"/>
                    <a:pt x="2293" y="34020"/>
                    <a:pt x="2324" y="33988"/>
                  </a:cubicBezTo>
                  <a:cubicBezTo>
                    <a:pt x="2565" y="33739"/>
                    <a:pt x="2808" y="33492"/>
                    <a:pt x="3050" y="33243"/>
                  </a:cubicBezTo>
                  <a:cubicBezTo>
                    <a:pt x="3249" y="33040"/>
                    <a:pt x="3452" y="32839"/>
                    <a:pt x="3658" y="32639"/>
                  </a:cubicBezTo>
                  <a:cubicBezTo>
                    <a:pt x="3941" y="32365"/>
                    <a:pt x="4227" y="32093"/>
                    <a:pt x="4513" y="31820"/>
                  </a:cubicBezTo>
                  <a:cubicBezTo>
                    <a:pt x="5901" y="30461"/>
                    <a:pt x="7279" y="29087"/>
                    <a:pt x="8631" y="27692"/>
                  </a:cubicBezTo>
                  <a:cubicBezTo>
                    <a:pt x="9631" y="26656"/>
                    <a:pt x="10525" y="25526"/>
                    <a:pt x="11391" y="24373"/>
                  </a:cubicBezTo>
                  <a:cubicBezTo>
                    <a:pt x="12295" y="23185"/>
                    <a:pt x="13189" y="21985"/>
                    <a:pt x="13924" y="20684"/>
                  </a:cubicBezTo>
                  <a:cubicBezTo>
                    <a:pt x="15267" y="18356"/>
                    <a:pt x="16470" y="15948"/>
                    <a:pt x="17461" y="13449"/>
                  </a:cubicBezTo>
                  <a:cubicBezTo>
                    <a:pt x="18594" y="10548"/>
                    <a:pt x="19390" y="7529"/>
                    <a:pt x="20261" y="4543"/>
                  </a:cubicBezTo>
                  <a:cubicBezTo>
                    <a:pt x="20497" y="3719"/>
                    <a:pt x="20770" y="2909"/>
                    <a:pt x="21032" y="2096"/>
                  </a:cubicBezTo>
                  <a:cubicBezTo>
                    <a:pt x="20918" y="2345"/>
                    <a:pt x="20802" y="2591"/>
                    <a:pt x="20687" y="2837"/>
                  </a:cubicBezTo>
                  <a:cubicBezTo>
                    <a:pt x="20099" y="4119"/>
                    <a:pt x="19448" y="5367"/>
                    <a:pt x="18773" y="6603"/>
                  </a:cubicBezTo>
                  <a:cubicBezTo>
                    <a:pt x="17632" y="8744"/>
                    <a:pt x="16431" y="10852"/>
                    <a:pt x="15276" y="12985"/>
                  </a:cubicBezTo>
                  <a:cubicBezTo>
                    <a:pt x="14608" y="14206"/>
                    <a:pt x="13882" y="15393"/>
                    <a:pt x="13090" y="16535"/>
                  </a:cubicBezTo>
                  <a:cubicBezTo>
                    <a:pt x="11983" y="18162"/>
                    <a:pt x="10888" y="19800"/>
                    <a:pt x="9710" y="21375"/>
                  </a:cubicBezTo>
                  <a:cubicBezTo>
                    <a:pt x="8230" y="23348"/>
                    <a:pt x="6763" y="25329"/>
                    <a:pt x="5379" y="27369"/>
                  </a:cubicBezTo>
                  <a:cubicBezTo>
                    <a:pt x="4782" y="28229"/>
                    <a:pt x="4193" y="29094"/>
                    <a:pt x="3658" y="29993"/>
                  </a:cubicBezTo>
                  <a:cubicBezTo>
                    <a:pt x="3507" y="30249"/>
                    <a:pt x="3357" y="30504"/>
                    <a:pt x="3215" y="30766"/>
                  </a:cubicBezTo>
                  <a:cubicBezTo>
                    <a:pt x="2873" y="31386"/>
                    <a:pt x="2574" y="32034"/>
                    <a:pt x="2324" y="32695"/>
                  </a:cubicBezTo>
                  <a:cubicBezTo>
                    <a:pt x="2306" y="32753"/>
                    <a:pt x="2278" y="32829"/>
                    <a:pt x="2201" y="32808"/>
                  </a:cubicBezTo>
                  <a:cubicBezTo>
                    <a:pt x="2163" y="32795"/>
                    <a:pt x="2134" y="32747"/>
                    <a:pt x="2150" y="32707"/>
                  </a:cubicBezTo>
                  <a:cubicBezTo>
                    <a:pt x="2164" y="32671"/>
                    <a:pt x="2177" y="32635"/>
                    <a:pt x="2191" y="32599"/>
                  </a:cubicBezTo>
                  <a:cubicBezTo>
                    <a:pt x="2168" y="32608"/>
                    <a:pt x="2141" y="32608"/>
                    <a:pt x="2115" y="32588"/>
                  </a:cubicBezTo>
                  <a:cubicBezTo>
                    <a:pt x="2050" y="32536"/>
                    <a:pt x="1925" y="32431"/>
                    <a:pt x="1831" y="32319"/>
                  </a:cubicBezTo>
                  <a:cubicBezTo>
                    <a:pt x="1774" y="32559"/>
                    <a:pt x="1718" y="32798"/>
                    <a:pt x="1662" y="33042"/>
                  </a:cubicBezTo>
                  <a:cubicBezTo>
                    <a:pt x="1654" y="33085"/>
                    <a:pt x="1615" y="33117"/>
                    <a:pt x="1572" y="33109"/>
                  </a:cubicBezTo>
                  <a:cubicBezTo>
                    <a:pt x="1530" y="33102"/>
                    <a:pt x="1496" y="33059"/>
                    <a:pt x="1507" y="33017"/>
                  </a:cubicBezTo>
                  <a:cubicBezTo>
                    <a:pt x="1573" y="32717"/>
                    <a:pt x="1641" y="32417"/>
                    <a:pt x="1713" y="32119"/>
                  </a:cubicBezTo>
                  <a:cubicBezTo>
                    <a:pt x="1704" y="32083"/>
                    <a:pt x="1704" y="32047"/>
                    <a:pt x="1718" y="32017"/>
                  </a:cubicBezTo>
                  <a:cubicBezTo>
                    <a:pt x="1726" y="32007"/>
                    <a:pt x="1733" y="32000"/>
                    <a:pt x="1744" y="31995"/>
                  </a:cubicBezTo>
                  <a:cubicBezTo>
                    <a:pt x="1976" y="31058"/>
                    <a:pt x="2252" y="30134"/>
                    <a:pt x="2638" y="29246"/>
                  </a:cubicBezTo>
                  <a:cubicBezTo>
                    <a:pt x="2953" y="28512"/>
                    <a:pt x="3300" y="27790"/>
                    <a:pt x="3659" y="27074"/>
                  </a:cubicBezTo>
                  <a:cubicBezTo>
                    <a:pt x="3912" y="26570"/>
                    <a:pt x="4171" y="26066"/>
                    <a:pt x="4430" y="25565"/>
                  </a:cubicBezTo>
                  <a:cubicBezTo>
                    <a:pt x="5988" y="22514"/>
                    <a:pt x="7769" y="19574"/>
                    <a:pt x="9788" y="16806"/>
                  </a:cubicBezTo>
                  <a:cubicBezTo>
                    <a:pt x="11072" y="15091"/>
                    <a:pt x="12265" y="13313"/>
                    <a:pt x="13599" y="11634"/>
                  </a:cubicBezTo>
                  <a:cubicBezTo>
                    <a:pt x="15990" y="8778"/>
                    <a:pt x="18351" y="5882"/>
                    <a:pt x="20231" y="2660"/>
                  </a:cubicBezTo>
                  <a:cubicBezTo>
                    <a:pt x="20284" y="2571"/>
                    <a:pt x="20336" y="2482"/>
                    <a:pt x="20389" y="2391"/>
                  </a:cubicBezTo>
                  <a:lnTo>
                    <a:pt x="20168" y="2655"/>
                  </a:lnTo>
                  <a:cubicBezTo>
                    <a:pt x="19505" y="3619"/>
                    <a:pt x="18818" y="4569"/>
                    <a:pt x="18062" y="5462"/>
                  </a:cubicBezTo>
                  <a:cubicBezTo>
                    <a:pt x="17237" y="6429"/>
                    <a:pt x="16368" y="7358"/>
                    <a:pt x="15470" y="8257"/>
                  </a:cubicBezTo>
                  <a:cubicBezTo>
                    <a:pt x="14319" y="9367"/>
                    <a:pt x="13133" y="10436"/>
                    <a:pt x="11986" y="11549"/>
                  </a:cubicBezTo>
                  <a:cubicBezTo>
                    <a:pt x="11303" y="12223"/>
                    <a:pt x="10661" y="12933"/>
                    <a:pt x="10014" y="13638"/>
                  </a:cubicBezTo>
                  <a:cubicBezTo>
                    <a:pt x="9042" y="14694"/>
                    <a:pt x="8152" y="15823"/>
                    <a:pt x="7292" y="16972"/>
                  </a:cubicBezTo>
                  <a:cubicBezTo>
                    <a:pt x="6851" y="17561"/>
                    <a:pt x="6415" y="18155"/>
                    <a:pt x="6020" y="18777"/>
                  </a:cubicBezTo>
                  <a:cubicBezTo>
                    <a:pt x="5169" y="20150"/>
                    <a:pt x="4377" y="21565"/>
                    <a:pt x="3659" y="23017"/>
                  </a:cubicBezTo>
                  <a:cubicBezTo>
                    <a:pt x="3126" y="24097"/>
                    <a:pt x="2634" y="25197"/>
                    <a:pt x="2188" y="26312"/>
                  </a:cubicBezTo>
                  <a:cubicBezTo>
                    <a:pt x="1851" y="27217"/>
                    <a:pt x="1516" y="28122"/>
                    <a:pt x="1251" y="29051"/>
                  </a:cubicBezTo>
                  <a:cubicBezTo>
                    <a:pt x="1178" y="29321"/>
                    <a:pt x="1106" y="29594"/>
                    <a:pt x="1034" y="29868"/>
                  </a:cubicBezTo>
                  <a:lnTo>
                    <a:pt x="1040" y="29878"/>
                  </a:lnTo>
                  <a:cubicBezTo>
                    <a:pt x="1067" y="29927"/>
                    <a:pt x="1041" y="29971"/>
                    <a:pt x="1004" y="29990"/>
                  </a:cubicBezTo>
                  <a:cubicBezTo>
                    <a:pt x="928" y="30287"/>
                    <a:pt x="854" y="30586"/>
                    <a:pt x="784" y="30881"/>
                  </a:cubicBezTo>
                  <a:cubicBezTo>
                    <a:pt x="774" y="30942"/>
                    <a:pt x="755" y="31022"/>
                    <a:pt x="679" y="31011"/>
                  </a:cubicBezTo>
                  <a:cubicBezTo>
                    <a:pt x="637" y="31003"/>
                    <a:pt x="603" y="30960"/>
                    <a:pt x="611" y="30918"/>
                  </a:cubicBezTo>
                  <a:cubicBezTo>
                    <a:pt x="695" y="30573"/>
                    <a:pt x="777" y="30228"/>
                    <a:pt x="866" y="29885"/>
                  </a:cubicBezTo>
                  <a:cubicBezTo>
                    <a:pt x="581" y="29314"/>
                    <a:pt x="331" y="28726"/>
                    <a:pt x="184" y="28104"/>
                  </a:cubicBezTo>
                  <a:cubicBezTo>
                    <a:pt x="112" y="27807"/>
                    <a:pt x="22" y="27511"/>
                    <a:pt x="0" y="27205"/>
                  </a:cubicBezTo>
                  <a:cubicBezTo>
                    <a:pt x="10" y="27133"/>
                    <a:pt x="65" y="27114"/>
                    <a:pt x="108" y="27132"/>
                  </a:cubicBezTo>
                  <a:cubicBezTo>
                    <a:pt x="192" y="26627"/>
                    <a:pt x="294" y="26125"/>
                    <a:pt x="409" y="25628"/>
                  </a:cubicBezTo>
                  <a:cubicBezTo>
                    <a:pt x="640" y="24567"/>
                    <a:pt x="954" y="23529"/>
                    <a:pt x="1316" y="22507"/>
                  </a:cubicBezTo>
                  <a:cubicBezTo>
                    <a:pt x="1894" y="20815"/>
                    <a:pt x="2684" y="19200"/>
                    <a:pt x="3659" y="17702"/>
                  </a:cubicBezTo>
                  <a:cubicBezTo>
                    <a:pt x="3872" y="17376"/>
                    <a:pt x="4093" y="17055"/>
                    <a:pt x="4323" y="16742"/>
                  </a:cubicBezTo>
                  <a:cubicBezTo>
                    <a:pt x="5279" y="15386"/>
                    <a:pt x="6368" y="14128"/>
                    <a:pt x="7613" y="13033"/>
                  </a:cubicBezTo>
                  <a:cubicBezTo>
                    <a:pt x="8439" y="12286"/>
                    <a:pt x="9306" y="11585"/>
                    <a:pt x="10206" y="10931"/>
                  </a:cubicBezTo>
                  <a:cubicBezTo>
                    <a:pt x="11099" y="10282"/>
                    <a:pt x="12039" y="9700"/>
                    <a:pt x="12935" y="9053"/>
                  </a:cubicBezTo>
                  <a:cubicBezTo>
                    <a:pt x="14440" y="7976"/>
                    <a:pt x="15891" y="6823"/>
                    <a:pt x="17260" y="5578"/>
                  </a:cubicBezTo>
                  <a:cubicBezTo>
                    <a:pt x="18165" y="4717"/>
                    <a:pt x="18992" y="3777"/>
                    <a:pt x="19808" y="2829"/>
                  </a:cubicBezTo>
                  <a:cubicBezTo>
                    <a:pt x="19890" y="2732"/>
                    <a:pt x="19974" y="2634"/>
                    <a:pt x="20056" y="2538"/>
                  </a:cubicBezTo>
                  <a:cubicBezTo>
                    <a:pt x="20391" y="2049"/>
                    <a:pt x="20713" y="1553"/>
                    <a:pt x="21023" y="1050"/>
                  </a:cubicBezTo>
                  <a:cubicBezTo>
                    <a:pt x="21065" y="973"/>
                    <a:pt x="21108" y="896"/>
                    <a:pt x="21125" y="812"/>
                  </a:cubicBezTo>
                  <a:cubicBezTo>
                    <a:pt x="21137" y="769"/>
                    <a:pt x="21187" y="748"/>
                    <a:pt x="21226" y="759"/>
                  </a:cubicBezTo>
                  <a:cubicBezTo>
                    <a:pt x="21242" y="764"/>
                    <a:pt x="21253" y="771"/>
                    <a:pt x="21262" y="778"/>
                  </a:cubicBezTo>
                  <a:cubicBezTo>
                    <a:pt x="21328" y="649"/>
                    <a:pt x="21390" y="519"/>
                    <a:pt x="21427" y="381"/>
                  </a:cubicBezTo>
                  <a:cubicBezTo>
                    <a:pt x="21434" y="338"/>
                    <a:pt x="21476" y="309"/>
                    <a:pt x="21519" y="314"/>
                  </a:cubicBezTo>
                  <a:cubicBezTo>
                    <a:pt x="21528" y="316"/>
                    <a:pt x="21537" y="319"/>
                    <a:pt x="21544" y="324"/>
                  </a:cubicBezTo>
                  <a:cubicBezTo>
                    <a:pt x="21551" y="270"/>
                    <a:pt x="21557" y="219"/>
                    <a:pt x="21561" y="167"/>
                  </a:cubicBezTo>
                  <a:cubicBezTo>
                    <a:pt x="21534" y="124"/>
                    <a:pt x="21561" y="59"/>
                    <a:pt x="21607" y="45"/>
                  </a:cubicBezTo>
                  <a:cubicBezTo>
                    <a:pt x="21620" y="17"/>
                    <a:pt x="21647" y="0"/>
                    <a:pt x="21679" y="0"/>
                  </a:cubicBezTo>
                  <a:cubicBezTo>
                    <a:pt x="21721" y="2"/>
                    <a:pt x="21759" y="39"/>
                    <a:pt x="21757" y="82"/>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 name="Google Shape;51;p2">
            <a:extLst>
              <a:ext uri="{FF2B5EF4-FFF2-40B4-BE49-F238E27FC236}">
                <a16:creationId xmlns:a16="http://schemas.microsoft.com/office/drawing/2014/main" id="{197F138F-4F26-565A-3219-3C5C270AA901}"/>
              </a:ext>
            </a:extLst>
          </p:cNvPr>
          <p:cNvGrpSpPr/>
          <p:nvPr/>
        </p:nvGrpSpPr>
        <p:grpSpPr>
          <a:xfrm rot="-342943">
            <a:off x="8185867" y="5723738"/>
            <a:ext cx="2023831" cy="1264789"/>
            <a:chOff x="7587175" y="5243748"/>
            <a:chExt cx="2023685" cy="1264698"/>
          </a:xfrm>
        </p:grpSpPr>
        <p:sp>
          <p:nvSpPr>
            <p:cNvPr id="125" name="Google Shape;52;p2">
              <a:extLst>
                <a:ext uri="{FF2B5EF4-FFF2-40B4-BE49-F238E27FC236}">
                  <a16:creationId xmlns:a16="http://schemas.microsoft.com/office/drawing/2014/main" id="{BD9CA393-614C-3526-9B9A-F3E50FADA3BC}"/>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3;p2">
              <a:extLst>
                <a:ext uri="{FF2B5EF4-FFF2-40B4-BE49-F238E27FC236}">
                  <a16:creationId xmlns:a16="http://schemas.microsoft.com/office/drawing/2014/main" id="{A0CDF38D-D3FE-92A9-3A72-49F99FF9ADA1}"/>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 name="Google Shape;54;p2">
            <a:extLst>
              <a:ext uri="{FF2B5EF4-FFF2-40B4-BE49-F238E27FC236}">
                <a16:creationId xmlns:a16="http://schemas.microsoft.com/office/drawing/2014/main" id="{FF5DCC9A-7DF7-968F-D2E9-80DF0A0E4F3A}"/>
              </a:ext>
            </a:extLst>
          </p:cNvPr>
          <p:cNvGrpSpPr/>
          <p:nvPr/>
        </p:nvGrpSpPr>
        <p:grpSpPr>
          <a:xfrm>
            <a:off x="9623233" y="5719968"/>
            <a:ext cx="801649" cy="783259"/>
            <a:chOff x="7785461" y="3709250"/>
            <a:chExt cx="801649" cy="783259"/>
          </a:xfrm>
        </p:grpSpPr>
        <p:sp>
          <p:nvSpPr>
            <p:cNvPr id="128" name="Google Shape;55;p2">
              <a:extLst>
                <a:ext uri="{FF2B5EF4-FFF2-40B4-BE49-F238E27FC236}">
                  <a16:creationId xmlns:a16="http://schemas.microsoft.com/office/drawing/2014/main" id="{CF445AE9-C96D-9499-567C-6045CAC83043}"/>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6;p2">
              <a:extLst>
                <a:ext uri="{FF2B5EF4-FFF2-40B4-BE49-F238E27FC236}">
                  <a16:creationId xmlns:a16="http://schemas.microsoft.com/office/drawing/2014/main" id="{BAFB1363-2664-23F6-2D50-1AEBB87CF3B7}"/>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 name="Google Shape;60;p2">
            <a:extLst>
              <a:ext uri="{FF2B5EF4-FFF2-40B4-BE49-F238E27FC236}">
                <a16:creationId xmlns:a16="http://schemas.microsoft.com/office/drawing/2014/main" id="{C5817A9D-7E4D-EBE6-E2EE-8140720E0190}"/>
              </a:ext>
            </a:extLst>
          </p:cNvPr>
          <p:cNvGrpSpPr/>
          <p:nvPr/>
        </p:nvGrpSpPr>
        <p:grpSpPr>
          <a:xfrm>
            <a:off x="3277494" y="5354810"/>
            <a:ext cx="2109325" cy="2109325"/>
            <a:chOff x="2811687" y="5505917"/>
            <a:chExt cx="2109325" cy="2109325"/>
          </a:xfrm>
        </p:grpSpPr>
        <p:sp>
          <p:nvSpPr>
            <p:cNvPr id="131" name="Google Shape;61;p2">
              <a:extLst>
                <a:ext uri="{FF2B5EF4-FFF2-40B4-BE49-F238E27FC236}">
                  <a16:creationId xmlns:a16="http://schemas.microsoft.com/office/drawing/2014/main" id="{0E14B4DB-C1FA-CC62-82A8-5687B3B8A40A}"/>
                </a:ext>
              </a:extLst>
            </p:cNvPr>
            <p:cNvSpPr/>
            <p:nvPr/>
          </p:nvSpPr>
          <p:spPr>
            <a:xfrm rot="-2700122">
              <a:off x="3119052" y="5816359"/>
              <a:ext cx="1494595" cy="1488441"/>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62;p2">
              <a:extLst>
                <a:ext uri="{FF2B5EF4-FFF2-40B4-BE49-F238E27FC236}">
                  <a16:creationId xmlns:a16="http://schemas.microsoft.com/office/drawing/2014/main" id="{7E8331E4-2071-1CE2-3D18-1927C2C8EC1B}"/>
                </a:ext>
              </a:extLst>
            </p:cNvPr>
            <p:cNvSpPr/>
            <p:nvPr/>
          </p:nvSpPr>
          <p:spPr>
            <a:xfrm rot="-2700122">
              <a:off x="3176866" y="5814704"/>
              <a:ext cx="1417778" cy="1491121"/>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 name="Google Shape;63;p2">
            <a:extLst>
              <a:ext uri="{FF2B5EF4-FFF2-40B4-BE49-F238E27FC236}">
                <a16:creationId xmlns:a16="http://schemas.microsoft.com/office/drawing/2014/main" id="{D592FC90-1058-9805-37E1-C76EE10E9195}"/>
              </a:ext>
            </a:extLst>
          </p:cNvPr>
          <p:cNvGrpSpPr/>
          <p:nvPr/>
        </p:nvGrpSpPr>
        <p:grpSpPr>
          <a:xfrm rot="-2902870">
            <a:off x="5032175" y="5503461"/>
            <a:ext cx="1706800" cy="1873863"/>
            <a:chOff x="4758955" y="1331875"/>
            <a:chExt cx="1647687" cy="1809095"/>
          </a:xfrm>
        </p:grpSpPr>
        <p:sp>
          <p:nvSpPr>
            <p:cNvPr id="134" name="Google Shape;64;p2">
              <a:extLst>
                <a:ext uri="{FF2B5EF4-FFF2-40B4-BE49-F238E27FC236}">
                  <a16:creationId xmlns:a16="http://schemas.microsoft.com/office/drawing/2014/main" id="{7AFCD8CF-A245-2810-AE09-5FECDBB4232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65;p2">
              <a:extLst>
                <a:ext uri="{FF2B5EF4-FFF2-40B4-BE49-F238E27FC236}">
                  <a16:creationId xmlns:a16="http://schemas.microsoft.com/office/drawing/2014/main" id="{714CF552-6C43-2CF4-C797-9A00ED5CD3A4}"/>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66;p2">
              <a:extLst>
                <a:ext uri="{FF2B5EF4-FFF2-40B4-BE49-F238E27FC236}">
                  <a16:creationId xmlns:a16="http://schemas.microsoft.com/office/drawing/2014/main" id="{5467C8ED-9452-E663-CB19-3C37E0BD068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67;p2">
              <a:extLst>
                <a:ext uri="{FF2B5EF4-FFF2-40B4-BE49-F238E27FC236}">
                  <a16:creationId xmlns:a16="http://schemas.microsoft.com/office/drawing/2014/main" id="{B77956A8-AE64-8DB3-880F-D1FEE800BD9D}"/>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68;p2">
              <a:extLst>
                <a:ext uri="{FF2B5EF4-FFF2-40B4-BE49-F238E27FC236}">
                  <a16:creationId xmlns:a16="http://schemas.microsoft.com/office/drawing/2014/main" id="{8F0D6D55-B9BC-FD88-94D1-D7E588D16460}"/>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 name="Google Shape;69;p2">
            <a:extLst>
              <a:ext uri="{FF2B5EF4-FFF2-40B4-BE49-F238E27FC236}">
                <a16:creationId xmlns:a16="http://schemas.microsoft.com/office/drawing/2014/main" id="{CF24B4D4-EC54-782F-3314-5265456AB946}"/>
              </a:ext>
            </a:extLst>
          </p:cNvPr>
          <p:cNvGrpSpPr/>
          <p:nvPr/>
        </p:nvGrpSpPr>
        <p:grpSpPr>
          <a:xfrm rot="1189382">
            <a:off x="6363685" y="5606176"/>
            <a:ext cx="1915289" cy="1913389"/>
            <a:chOff x="4683022" y="4525854"/>
            <a:chExt cx="1915380" cy="1913480"/>
          </a:xfrm>
        </p:grpSpPr>
        <p:sp>
          <p:nvSpPr>
            <p:cNvPr id="140" name="Google Shape;70;p2">
              <a:extLst>
                <a:ext uri="{FF2B5EF4-FFF2-40B4-BE49-F238E27FC236}">
                  <a16:creationId xmlns:a16="http://schemas.microsoft.com/office/drawing/2014/main" id="{4C3DE91E-3774-0298-33C8-8A652F22136C}"/>
                </a:ext>
              </a:extLst>
            </p:cNvPr>
            <p:cNvSpPr/>
            <p:nvPr/>
          </p:nvSpPr>
          <p:spPr>
            <a:xfrm rot="-5915270">
              <a:off x="4795765" y="4644966"/>
              <a:ext cx="1682182" cy="1675257"/>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71;p2">
              <a:extLst>
                <a:ext uri="{FF2B5EF4-FFF2-40B4-BE49-F238E27FC236}">
                  <a16:creationId xmlns:a16="http://schemas.microsoft.com/office/drawing/2014/main" id="{48BCA216-3DCB-5A84-A6ED-2C97D994B953}"/>
                </a:ext>
              </a:extLst>
            </p:cNvPr>
            <p:cNvSpPr/>
            <p:nvPr/>
          </p:nvSpPr>
          <p:spPr>
            <a:xfrm rot="-5915270">
              <a:off x="4851671" y="4625673"/>
              <a:ext cx="1595725" cy="1678273"/>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72;p2">
            <a:extLst>
              <a:ext uri="{FF2B5EF4-FFF2-40B4-BE49-F238E27FC236}">
                <a16:creationId xmlns:a16="http://schemas.microsoft.com/office/drawing/2014/main" id="{D0079698-0801-081F-8040-7CD9581CDE30}"/>
              </a:ext>
            </a:extLst>
          </p:cNvPr>
          <p:cNvGrpSpPr/>
          <p:nvPr/>
        </p:nvGrpSpPr>
        <p:grpSpPr>
          <a:xfrm rot="7200044">
            <a:off x="7389927" y="5331663"/>
            <a:ext cx="1260512" cy="1559877"/>
            <a:chOff x="6695394" y="-330846"/>
            <a:chExt cx="1260540" cy="1559912"/>
          </a:xfrm>
        </p:grpSpPr>
        <p:sp>
          <p:nvSpPr>
            <p:cNvPr id="143" name="Google Shape;73;p2">
              <a:extLst>
                <a:ext uri="{FF2B5EF4-FFF2-40B4-BE49-F238E27FC236}">
                  <a16:creationId xmlns:a16="http://schemas.microsoft.com/office/drawing/2014/main" id="{796CF9C2-83D7-CFE9-EEE5-02516D347430}"/>
                </a:ext>
              </a:extLst>
            </p:cNvPr>
            <p:cNvSpPr/>
            <p:nvPr/>
          </p:nvSpPr>
          <p:spPr>
            <a:xfrm rot="-9266555">
              <a:off x="7069507" y="-258723"/>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74;p2">
              <a:extLst>
                <a:ext uri="{FF2B5EF4-FFF2-40B4-BE49-F238E27FC236}">
                  <a16:creationId xmlns:a16="http://schemas.microsoft.com/office/drawing/2014/main" id="{E02C8098-2F49-F9C5-6CAD-7E177001A7FE}"/>
                </a:ext>
              </a:extLst>
            </p:cNvPr>
            <p:cNvSpPr/>
            <p:nvPr/>
          </p:nvSpPr>
          <p:spPr>
            <a:xfrm rot="-9266555">
              <a:off x="6853132" y="18774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 name="Google Shape;75;p2">
            <a:extLst>
              <a:ext uri="{FF2B5EF4-FFF2-40B4-BE49-F238E27FC236}">
                <a16:creationId xmlns:a16="http://schemas.microsoft.com/office/drawing/2014/main" id="{E4874A1C-4A59-68A2-330F-24A21526E1D3}"/>
              </a:ext>
            </a:extLst>
          </p:cNvPr>
          <p:cNvGrpSpPr/>
          <p:nvPr/>
        </p:nvGrpSpPr>
        <p:grpSpPr>
          <a:xfrm rot="2700000">
            <a:off x="8389730" y="5453354"/>
            <a:ext cx="514824" cy="513669"/>
            <a:chOff x="2437825" y="676400"/>
            <a:chExt cx="593859" cy="592527"/>
          </a:xfrm>
        </p:grpSpPr>
        <p:sp>
          <p:nvSpPr>
            <p:cNvPr id="146" name="Google Shape;76;p2">
              <a:extLst>
                <a:ext uri="{FF2B5EF4-FFF2-40B4-BE49-F238E27FC236}">
                  <a16:creationId xmlns:a16="http://schemas.microsoft.com/office/drawing/2014/main" id="{6BF886EB-3DB4-9128-97AC-ECB7AB9C03D2}"/>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77;p2">
              <a:extLst>
                <a:ext uri="{FF2B5EF4-FFF2-40B4-BE49-F238E27FC236}">
                  <a16:creationId xmlns:a16="http://schemas.microsoft.com/office/drawing/2014/main" id="{4BC1E1EF-F401-82AD-2E75-973D22F66CD3}"/>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4" name="Rectangle 1">
            <a:extLst>
              <a:ext uri="{FF2B5EF4-FFF2-40B4-BE49-F238E27FC236}">
                <a16:creationId xmlns:a16="http://schemas.microsoft.com/office/drawing/2014/main" id="{3F322DCD-EB54-AB01-1452-3C84937854ED}"/>
              </a:ext>
            </a:extLst>
          </p:cNvPr>
          <p:cNvSpPr>
            <a:spLocks noChangeArrowheads="1"/>
          </p:cNvSpPr>
          <p:nvPr/>
        </p:nvSpPr>
        <p:spPr bwMode="auto">
          <a:xfrm>
            <a:off x="894646" y="1390411"/>
            <a:ext cx="10197223" cy="52629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lang="en-US" altLang="en-US" sz="2400" dirty="0">
                <a:solidFill>
                  <a:srgbClr val="000000"/>
                </a:solidFill>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Triệu</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Thị</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Trinh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quê</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ở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vùng</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núi</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Quan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Yên</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(Thanh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Hóa</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Triệu</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Thị</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Trinh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xinh</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xắn</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tính</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cách</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mạnh</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mẽ</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thích</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võ</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nghệ</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Triệu</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Thị</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Trinh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bắn</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cung</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rất</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giỏi</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thường</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theo</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các</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phường</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săn</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đi</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săn</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thú</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Có</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lần</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Triệu</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Thị</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Trinh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đã</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bắn</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hạ</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một</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con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báo</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gấm</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hung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dữ</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trước</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sự</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thán</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phục</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của</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trai</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tráng</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trong</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vùng</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a:t>
            </a:r>
          </a:p>
          <a:p>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Hàng ngày, chứng kiến cảnh nhân dân bị giặc Ngô đánh đập, cướp bóc, Triệu Thị Trinh vô cùng uất hận, nung nấu ý chí trả thù nhà, đền nợ nước, quét sạch chúng ra khỏi bờ cõi. Năm 248, Triệu Thị Trinh cùng anh là Triệu Quốc Đạt lãnh đạo cuộc khởi nghĩa chống quân xâm lược. Cuộc khởi nghĩa tuy không thành công nhưng tấm gương anh dũng của Triệu Thị Trinh sáng mãi với non sông, đất nước.</a:t>
            </a:r>
          </a:p>
          <a:p>
            <a:pPr algn="r"/>
            <a:r>
              <a:rPr lang="vi-VN" sz="2400" dirty="0">
                <a:latin typeface="Times New Roman" panose="02020603050405020304" pitchFamily="18" charset="0"/>
                <a:cs typeface="Times New Roman" panose="02020603050405020304" pitchFamily="18" charset="0"/>
              </a:rPr>
              <a:t>Theo TỪ ĐIỂN NHÂN VẬT LỊCH SỬ VIỆT NAM</a:t>
            </a:r>
          </a:p>
          <a:p>
            <a:pPr marL="0" marR="0" lvl="0" indent="0" algn="just"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br>
              <a:rPr kumimoji="0" lang="en-US" altLang="en-US" sz="2400" b="0" i="0" u="none" strike="noStrike" cap="none" normalizeH="0" baseline="0" dirty="0">
                <a:ln>
                  <a:noFill/>
                </a:ln>
                <a:solidFill>
                  <a:srgbClr val="313131"/>
                </a:solidFill>
                <a:effectLst/>
                <a:latin typeface="Times New Roman" panose="02020603050405020304" pitchFamily="18" charset="0"/>
                <a:cs typeface="Times New Roman" panose="02020603050405020304" pitchFamily="18" charset="0"/>
              </a:rPr>
            </a:b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3" name="TextBox 2">
            <a:extLst>
              <a:ext uri="{FF2B5EF4-FFF2-40B4-BE49-F238E27FC236}">
                <a16:creationId xmlns:a16="http://schemas.microsoft.com/office/drawing/2014/main" id="{958386E5-F2B2-3093-BFC9-DEB8B08C22D8}"/>
              </a:ext>
            </a:extLst>
          </p:cNvPr>
          <p:cNvSpPr txBox="1"/>
          <p:nvPr/>
        </p:nvSpPr>
        <p:spPr>
          <a:xfrm>
            <a:off x="1112178" y="1428106"/>
            <a:ext cx="2535148" cy="461665"/>
          </a:xfrm>
          <a:prstGeom prst="rect">
            <a:avLst/>
          </a:prstGeom>
          <a:noFill/>
        </p:spPr>
        <p:txBody>
          <a:bodyPr wrap="square">
            <a:spAutoFit/>
          </a:bodyPr>
          <a:lstStyle/>
          <a:p>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Triệu</a:t>
            </a:r>
            <a:r>
              <a:rPr kumimoji="0" lang="en-US" altLang="en-US" sz="2400" b="0" i="0" u="none" strike="noStrike" cap="none" normalizeH="0" baseline="0" dirty="0">
                <a:ln>
                  <a:noFill/>
                </a:ln>
                <a:solidFill>
                  <a:srgbClr val="FF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Thị</a:t>
            </a:r>
            <a:r>
              <a:rPr kumimoji="0" lang="en-US" altLang="en-US" sz="2400" b="0" i="0" u="none" strike="noStrike" cap="none" normalizeH="0" baseline="0" dirty="0">
                <a:ln>
                  <a:noFill/>
                </a:ln>
                <a:solidFill>
                  <a:srgbClr val="FF0000"/>
                </a:solidFill>
                <a:effectLst/>
                <a:latin typeface="Times New Roman" panose="02020603050405020304" pitchFamily="18" charset="0"/>
                <a:cs typeface="Times New Roman" panose="02020603050405020304" pitchFamily="18" charset="0"/>
              </a:rPr>
              <a:t> Trinh </a:t>
            </a:r>
            <a:endParaRPr lang="en-US" sz="2400" dirty="0">
              <a:solidFill>
                <a:srgbClr val="FF0000"/>
              </a:solidFill>
            </a:endParaRPr>
          </a:p>
        </p:txBody>
      </p:sp>
      <p:sp>
        <p:nvSpPr>
          <p:cNvPr id="4" name="Oval 3">
            <a:extLst>
              <a:ext uri="{FF2B5EF4-FFF2-40B4-BE49-F238E27FC236}">
                <a16:creationId xmlns:a16="http://schemas.microsoft.com/office/drawing/2014/main" id="{463FDE63-4406-267F-170F-6F9E07355284}"/>
              </a:ext>
            </a:extLst>
          </p:cNvPr>
          <p:cNvSpPr/>
          <p:nvPr/>
        </p:nvSpPr>
        <p:spPr>
          <a:xfrm>
            <a:off x="1797977" y="1109609"/>
            <a:ext cx="365760" cy="365760"/>
          </a:xfrm>
          <a:prstGeom prst="ellipse">
            <a:avLst/>
          </a:prstGeom>
          <a:solidFill>
            <a:srgbClr val="FF47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latin typeface="iCiel Cadena" panose="02000503000000020004" pitchFamily="50" charset="0"/>
              </a:rPr>
              <a:t>1</a:t>
            </a:r>
          </a:p>
        </p:txBody>
      </p:sp>
      <p:sp>
        <p:nvSpPr>
          <p:cNvPr id="57" name="TextBox 56">
            <a:extLst>
              <a:ext uri="{FF2B5EF4-FFF2-40B4-BE49-F238E27FC236}">
                <a16:creationId xmlns:a16="http://schemas.microsoft.com/office/drawing/2014/main" id="{26F82454-2200-B433-6E02-FB0F228E5799}"/>
              </a:ext>
            </a:extLst>
          </p:cNvPr>
          <p:cNvSpPr txBox="1"/>
          <p:nvPr/>
        </p:nvSpPr>
        <p:spPr>
          <a:xfrm>
            <a:off x="7994147" y="1426395"/>
            <a:ext cx="2535148" cy="461665"/>
          </a:xfrm>
          <a:prstGeom prst="rect">
            <a:avLst/>
          </a:prstGeom>
          <a:noFill/>
        </p:spPr>
        <p:txBody>
          <a:bodyPr wrap="square">
            <a:spAutoFit/>
          </a:bodyPr>
          <a:lstStyle/>
          <a:p>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Triệu</a:t>
            </a:r>
            <a:r>
              <a:rPr kumimoji="0" lang="en-US" altLang="en-US" sz="2400" b="0" i="0" u="none" strike="noStrike" cap="none" normalizeH="0" baseline="0" dirty="0">
                <a:ln>
                  <a:noFill/>
                </a:ln>
                <a:solidFill>
                  <a:srgbClr val="FF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Thị</a:t>
            </a:r>
            <a:r>
              <a:rPr kumimoji="0" lang="en-US" altLang="en-US" sz="2400" b="0" i="0" u="none" strike="noStrike" cap="none" normalizeH="0" baseline="0" dirty="0">
                <a:ln>
                  <a:noFill/>
                </a:ln>
                <a:solidFill>
                  <a:srgbClr val="FF0000"/>
                </a:solidFill>
                <a:effectLst/>
                <a:latin typeface="Times New Roman" panose="02020603050405020304" pitchFamily="18" charset="0"/>
                <a:cs typeface="Times New Roman" panose="02020603050405020304" pitchFamily="18" charset="0"/>
              </a:rPr>
              <a:t> Trinh </a:t>
            </a:r>
            <a:endParaRPr lang="en-US" sz="2400" dirty="0">
              <a:solidFill>
                <a:srgbClr val="FF0000"/>
              </a:solidFill>
            </a:endParaRPr>
          </a:p>
        </p:txBody>
      </p:sp>
      <p:sp>
        <p:nvSpPr>
          <p:cNvPr id="58" name="Oval 57">
            <a:extLst>
              <a:ext uri="{FF2B5EF4-FFF2-40B4-BE49-F238E27FC236}">
                <a16:creationId xmlns:a16="http://schemas.microsoft.com/office/drawing/2014/main" id="{B57C520D-AD1D-A43B-CBCD-5E6F1305D7D6}"/>
              </a:ext>
            </a:extLst>
          </p:cNvPr>
          <p:cNvSpPr/>
          <p:nvPr/>
        </p:nvSpPr>
        <p:spPr>
          <a:xfrm>
            <a:off x="8710772" y="1107897"/>
            <a:ext cx="365760" cy="365760"/>
          </a:xfrm>
          <a:prstGeom prst="ellipse">
            <a:avLst/>
          </a:prstGeom>
          <a:solidFill>
            <a:srgbClr val="FF47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latin typeface="iCiel Cadena" panose="02000503000000020004" pitchFamily="50" charset="0"/>
              </a:rPr>
              <a:t>2</a:t>
            </a:r>
          </a:p>
        </p:txBody>
      </p:sp>
      <p:sp>
        <p:nvSpPr>
          <p:cNvPr id="60" name="TextBox 59">
            <a:extLst>
              <a:ext uri="{FF2B5EF4-FFF2-40B4-BE49-F238E27FC236}">
                <a16:creationId xmlns:a16="http://schemas.microsoft.com/office/drawing/2014/main" id="{D1F25444-2575-FDEA-610F-98B14455565E}"/>
              </a:ext>
            </a:extLst>
          </p:cNvPr>
          <p:cNvSpPr txBox="1"/>
          <p:nvPr/>
        </p:nvSpPr>
        <p:spPr>
          <a:xfrm>
            <a:off x="5752663" y="1784278"/>
            <a:ext cx="2535148" cy="461665"/>
          </a:xfrm>
          <a:prstGeom prst="rect">
            <a:avLst/>
          </a:prstGeom>
          <a:noFill/>
        </p:spPr>
        <p:txBody>
          <a:bodyPr wrap="square">
            <a:spAutoFit/>
          </a:bodyPr>
          <a:lstStyle/>
          <a:p>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Triệu</a:t>
            </a:r>
            <a:r>
              <a:rPr kumimoji="0" lang="en-US" altLang="en-US" sz="2400" b="0" i="0" u="none" strike="noStrike" cap="none" normalizeH="0" baseline="0" dirty="0">
                <a:ln>
                  <a:noFill/>
                </a:ln>
                <a:solidFill>
                  <a:srgbClr val="FF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Thị</a:t>
            </a:r>
            <a:r>
              <a:rPr kumimoji="0" lang="en-US" altLang="en-US" sz="2400" b="0" i="0" u="none" strike="noStrike" cap="none" normalizeH="0" baseline="0" dirty="0">
                <a:ln>
                  <a:noFill/>
                </a:ln>
                <a:solidFill>
                  <a:srgbClr val="FF0000"/>
                </a:solidFill>
                <a:effectLst/>
                <a:latin typeface="Times New Roman" panose="02020603050405020304" pitchFamily="18" charset="0"/>
                <a:cs typeface="Times New Roman" panose="02020603050405020304" pitchFamily="18" charset="0"/>
              </a:rPr>
              <a:t> Trinh </a:t>
            </a:r>
            <a:endParaRPr lang="en-US" sz="2400" dirty="0">
              <a:solidFill>
                <a:srgbClr val="FF0000"/>
              </a:solidFill>
            </a:endParaRPr>
          </a:p>
        </p:txBody>
      </p:sp>
      <p:sp>
        <p:nvSpPr>
          <p:cNvPr id="61" name="Oval 60">
            <a:extLst>
              <a:ext uri="{FF2B5EF4-FFF2-40B4-BE49-F238E27FC236}">
                <a16:creationId xmlns:a16="http://schemas.microsoft.com/office/drawing/2014/main" id="{FEEE2635-AFB9-AC71-C350-D087FB32A064}"/>
              </a:ext>
            </a:extLst>
          </p:cNvPr>
          <p:cNvSpPr/>
          <p:nvPr/>
        </p:nvSpPr>
        <p:spPr>
          <a:xfrm>
            <a:off x="6202165" y="1568522"/>
            <a:ext cx="365760" cy="365760"/>
          </a:xfrm>
          <a:prstGeom prst="ellipse">
            <a:avLst/>
          </a:prstGeom>
          <a:solidFill>
            <a:srgbClr val="FF47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latin typeface="iCiel Cadena" panose="02000503000000020004" pitchFamily="50" charset="0"/>
              </a:rPr>
              <a:t>3</a:t>
            </a:r>
          </a:p>
        </p:txBody>
      </p:sp>
      <p:sp>
        <p:nvSpPr>
          <p:cNvPr id="62" name="TextBox 61">
            <a:extLst>
              <a:ext uri="{FF2B5EF4-FFF2-40B4-BE49-F238E27FC236}">
                <a16:creationId xmlns:a16="http://schemas.microsoft.com/office/drawing/2014/main" id="{87E2314F-F89D-32C6-10B1-62A0FB4A2699}"/>
              </a:ext>
            </a:extLst>
          </p:cNvPr>
          <p:cNvSpPr txBox="1"/>
          <p:nvPr/>
        </p:nvSpPr>
        <p:spPr>
          <a:xfrm>
            <a:off x="5761233" y="2152435"/>
            <a:ext cx="2535148" cy="461665"/>
          </a:xfrm>
          <a:prstGeom prst="rect">
            <a:avLst/>
          </a:prstGeom>
          <a:noFill/>
        </p:spPr>
        <p:txBody>
          <a:bodyPr wrap="square">
            <a:spAutoFit/>
          </a:bodyPr>
          <a:lstStyle/>
          <a:p>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Triệu</a:t>
            </a:r>
            <a:r>
              <a:rPr kumimoji="0" lang="en-US" altLang="en-US" sz="2400" b="0" i="0" u="none" strike="noStrike" cap="none" normalizeH="0" baseline="0" dirty="0">
                <a:ln>
                  <a:noFill/>
                </a:ln>
                <a:solidFill>
                  <a:srgbClr val="FF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Thị</a:t>
            </a:r>
            <a:r>
              <a:rPr kumimoji="0" lang="en-US" altLang="en-US" sz="2400" b="0" i="0" u="none" strike="noStrike" cap="none" normalizeH="0" baseline="0" dirty="0">
                <a:ln>
                  <a:noFill/>
                </a:ln>
                <a:solidFill>
                  <a:srgbClr val="FF0000"/>
                </a:solidFill>
                <a:effectLst/>
                <a:latin typeface="Times New Roman" panose="02020603050405020304" pitchFamily="18" charset="0"/>
                <a:cs typeface="Times New Roman" panose="02020603050405020304" pitchFamily="18" charset="0"/>
              </a:rPr>
              <a:t> Trinh </a:t>
            </a:r>
            <a:endParaRPr lang="en-US" sz="2400" dirty="0">
              <a:solidFill>
                <a:srgbClr val="FF0000"/>
              </a:solidFill>
            </a:endParaRPr>
          </a:p>
        </p:txBody>
      </p:sp>
      <p:sp>
        <p:nvSpPr>
          <p:cNvPr id="63" name="Oval 62">
            <a:extLst>
              <a:ext uri="{FF2B5EF4-FFF2-40B4-BE49-F238E27FC236}">
                <a16:creationId xmlns:a16="http://schemas.microsoft.com/office/drawing/2014/main" id="{CA006989-26EE-7688-1ABB-CEBE208E8C37}"/>
              </a:ext>
            </a:extLst>
          </p:cNvPr>
          <p:cNvSpPr/>
          <p:nvPr/>
        </p:nvSpPr>
        <p:spPr>
          <a:xfrm>
            <a:off x="5440166" y="2039421"/>
            <a:ext cx="365760" cy="365760"/>
          </a:xfrm>
          <a:prstGeom prst="ellipse">
            <a:avLst/>
          </a:prstGeom>
          <a:solidFill>
            <a:srgbClr val="FF47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latin typeface="iCiel Cadena" panose="02000503000000020004" pitchFamily="50" charset="0"/>
              </a:rPr>
              <a:t>4</a:t>
            </a:r>
          </a:p>
        </p:txBody>
      </p:sp>
      <p:sp>
        <p:nvSpPr>
          <p:cNvPr id="64" name="TextBox 63">
            <a:extLst>
              <a:ext uri="{FF2B5EF4-FFF2-40B4-BE49-F238E27FC236}">
                <a16:creationId xmlns:a16="http://schemas.microsoft.com/office/drawing/2014/main" id="{0725F6C6-FCD6-3A10-820A-6E8806DE38BE}"/>
              </a:ext>
            </a:extLst>
          </p:cNvPr>
          <p:cNvSpPr txBox="1"/>
          <p:nvPr/>
        </p:nvSpPr>
        <p:spPr>
          <a:xfrm>
            <a:off x="9961655" y="2869913"/>
            <a:ext cx="2535148" cy="461665"/>
          </a:xfrm>
          <a:prstGeom prst="rect">
            <a:avLst/>
          </a:prstGeom>
          <a:noFill/>
        </p:spPr>
        <p:txBody>
          <a:bodyPr wrap="square">
            <a:spAutoFit/>
          </a:bodyPr>
          <a:lstStyle/>
          <a:p>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Triệu</a:t>
            </a:r>
            <a:endParaRPr lang="en-US" sz="2400" dirty="0">
              <a:solidFill>
                <a:srgbClr val="FF0000"/>
              </a:solidFill>
            </a:endParaRPr>
          </a:p>
        </p:txBody>
      </p:sp>
      <p:sp>
        <p:nvSpPr>
          <p:cNvPr id="65" name="Oval 64">
            <a:extLst>
              <a:ext uri="{FF2B5EF4-FFF2-40B4-BE49-F238E27FC236}">
                <a16:creationId xmlns:a16="http://schemas.microsoft.com/office/drawing/2014/main" id="{E1319388-6279-8D18-1F36-7A1D75AC8E65}"/>
              </a:ext>
            </a:extLst>
          </p:cNvPr>
          <p:cNvSpPr/>
          <p:nvPr/>
        </p:nvSpPr>
        <p:spPr>
          <a:xfrm>
            <a:off x="10616628" y="2561689"/>
            <a:ext cx="365760" cy="365760"/>
          </a:xfrm>
          <a:prstGeom prst="ellipse">
            <a:avLst/>
          </a:prstGeom>
          <a:solidFill>
            <a:srgbClr val="FF47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latin typeface="iCiel Cadena" panose="02000503000000020004" pitchFamily="50" charset="0"/>
              </a:rPr>
              <a:t>5</a:t>
            </a:r>
          </a:p>
        </p:txBody>
      </p:sp>
      <p:sp>
        <p:nvSpPr>
          <p:cNvPr id="67" name="TextBox 66">
            <a:extLst>
              <a:ext uri="{FF2B5EF4-FFF2-40B4-BE49-F238E27FC236}">
                <a16:creationId xmlns:a16="http://schemas.microsoft.com/office/drawing/2014/main" id="{B01AEA82-9A5E-1A39-ED06-78696B1AAC58}"/>
              </a:ext>
            </a:extLst>
          </p:cNvPr>
          <p:cNvSpPr txBox="1"/>
          <p:nvPr/>
        </p:nvSpPr>
        <p:spPr>
          <a:xfrm>
            <a:off x="896420" y="3256815"/>
            <a:ext cx="1836506" cy="461665"/>
          </a:xfrm>
          <a:prstGeom prst="rect">
            <a:avLst/>
          </a:prstGeom>
          <a:noFill/>
        </p:spPr>
        <p:txBody>
          <a:bodyPr wrap="square">
            <a:spAutoFit/>
          </a:bodyPr>
          <a:lstStyle/>
          <a:p>
            <a:r>
              <a:rPr lang="en-US" altLang="en-US" sz="2400" dirty="0" err="1">
                <a:solidFill>
                  <a:srgbClr val="FF0000"/>
                </a:solidFill>
                <a:latin typeface="Times New Roman" panose="02020603050405020304" pitchFamily="18" charset="0"/>
                <a:cs typeface="Times New Roman" panose="02020603050405020304" pitchFamily="18" charset="0"/>
              </a:rPr>
              <a:t>Thị</a:t>
            </a:r>
            <a:r>
              <a:rPr lang="en-US" altLang="en-US" sz="2400" dirty="0">
                <a:solidFill>
                  <a:srgbClr val="FF0000"/>
                </a:solidFill>
                <a:latin typeface="Times New Roman" panose="02020603050405020304" pitchFamily="18" charset="0"/>
                <a:cs typeface="Times New Roman" panose="02020603050405020304" pitchFamily="18" charset="0"/>
              </a:rPr>
              <a:t> Trinh </a:t>
            </a:r>
            <a:endParaRPr lang="en-US" sz="2400" dirty="0"/>
          </a:p>
        </p:txBody>
      </p:sp>
      <p:sp>
        <p:nvSpPr>
          <p:cNvPr id="68" name="TextBox 67">
            <a:extLst>
              <a:ext uri="{FF2B5EF4-FFF2-40B4-BE49-F238E27FC236}">
                <a16:creationId xmlns:a16="http://schemas.microsoft.com/office/drawing/2014/main" id="{66960483-9524-8DB1-16FA-39D4EFABB3C6}"/>
              </a:ext>
            </a:extLst>
          </p:cNvPr>
          <p:cNvSpPr txBox="1"/>
          <p:nvPr/>
        </p:nvSpPr>
        <p:spPr>
          <a:xfrm>
            <a:off x="4834840" y="3609653"/>
            <a:ext cx="2535148" cy="461665"/>
          </a:xfrm>
          <a:prstGeom prst="rect">
            <a:avLst/>
          </a:prstGeom>
          <a:noFill/>
        </p:spPr>
        <p:txBody>
          <a:bodyPr wrap="square">
            <a:spAutoFit/>
          </a:bodyPr>
          <a:lstStyle/>
          <a:p>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Triệu</a:t>
            </a:r>
            <a:r>
              <a:rPr kumimoji="0" lang="en-US" altLang="en-US" sz="2400" b="0" i="0" u="none" strike="noStrike" cap="none" normalizeH="0" baseline="0" dirty="0">
                <a:ln>
                  <a:noFill/>
                </a:ln>
                <a:solidFill>
                  <a:srgbClr val="FF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Thị</a:t>
            </a:r>
            <a:r>
              <a:rPr kumimoji="0" lang="en-US" altLang="en-US" sz="2400" b="0" i="0" u="none" strike="noStrike" cap="none" normalizeH="0" baseline="0" dirty="0">
                <a:ln>
                  <a:noFill/>
                </a:ln>
                <a:solidFill>
                  <a:srgbClr val="FF0000"/>
                </a:solidFill>
                <a:effectLst/>
                <a:latin typeface="Times New Roman" panose="02020603050405020304" pitchFamily="18" charset="0"/>
                <a:cs typeface="Times New Roman" panose="02020603050405020304" pitchFamily="18" charset="0"/>
              </a:rPr>
              <a:t> Trinh </a:t>
            </a:r>
            <a:endParaRPr lang="en-US" sz="2400" dirty="0">
              <a:solidFill>
                <a:srgbClr val="FF0000"/>
              </a:solidFill>
            </a:endParaRPr>
          </a:p>
        </p:txBody>
      </p:sp>
      <p:sp>
        <p:nvSpPr>
          <p:cNvPr id="69" name="Oval 68">
            <a:extLst>
              <a:ext uri="{FF2B5EF4-FFF2-40B4-BE49-F238E27FC236}">
                <a16:creationId xmlns:a16="http://schemas.microsoft.com/office/drawing/2014/main" id="{C8078027-416D-F573-B86F-A10A512111C1}"/>
              </a:ext>
            </a:extLst>
          </p:cNvPr>
          <p:cNvSpPr/>
          <p:nvPr/>
        </p:nvSpPr>
        <p:spPr>
          <a:xfrm>
            <a:off x="4750084" y="3284220"/>
            <a:ext cx="365760" cy="365760"/>
          </a:xfrm>
          <a:prstGeom prst="ellipse">
            <a:avLst/>
          </a:prstGeom>
          <a:solidFill>
            <a:srgbClr val="FF47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latin typeface="iCiel Cadena" panose="02000503000000020004" pitchFamily="50" charset="0"/>
              </a:rPr>
              <a:t>6</a:t>
            </a:r>
          </a:p>
        </p:txBody>
      </p:sp>
      <p:sp>
        <p:nvSpPr>
          <p:cNvPr id="70" name="TextBox 69">
            <a:extLst>
              <a:ext uri="{FF2B5EF4-FFF2-40B4-BE49-F238E27FC236}">
                <a16:creationId xmlns:a16="http://schemas.microsoft.com/office/drawing/2014/main" id="{20EA26A2-59A6-634D-B4B3-5F6CC3769D9D}"/>
              </a:ext>
            </a:extLst>
          </p:cNvPr>
          <p:cNvSpPr txBox="1"/>
          <p:nvPr/>
        </p:nvSpPr>
        <p:spPr>
          <a:xfrm>
            <a:off x="5496509" y="4337405"/>
            <a:ext cx="2535148" cy="461665"/>
          </a:xfrm>
          <a:prstGeom prst="rect">
            <a:avLst/>
          </a:prstGeom>
          <a:noFill/>
        </p:spPr>
        <p:txBody>
          <a:bodyPr wrap="square">
            <a:spAutoFit/>
          </a:bodyPr>
          <a:lstStyle/>
          <a:p>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Triệu</a:t>
            </a:r>
            <a:r>
              <a:rPr kumimoji="0" lang="en-US" altLang="en-US" sz="2400" b="0" i="0" u="none" strike="noStrike" cap="none" normalizeH="0" baseline="0" dirty="0">
                <a:ln>
                  <a:noFill/>
                </a:ln>
                <a:solidFill>
                  <a:srgbClr val="FF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Thị</a:t>
            </a:r>
            <a:r>
              <a:rPr kumimoji="0" lang="en-US" altLang="en-US" sz="2400" b="0" i="0" u="none" strike="noStrike" cap="none" normalizeH="0" baseline="0" dirty="0">
                <a:ln>
                  <a:noFill/>
                </a:ln>
                <a:solidFill>
                  <a:srgbClr val="FF0000"/>
                </a:solidFill>
                <a:effectLst/>
                <a:latin typeface="Times New Roman" panose="02020603050405020304" pitchFamily="18" charset="0"/>
                <a:cs typeface="Times New Roman" panose="02020603050405020304" pitchFamily="18" charset="0"/>
              </a:rPr>
              <a:t> Trinh </a:t>
            </a:r>
            <a:endParaRPr lang="en-US" sz="2400" dirty="0">
              <a:solidFill>
                <a:srgbClr val="FF0000"/>
              </a:solidFill>
            </a:endParaRPr>
          </a:p>
        </p:txBody>
      </p:sp>
      <p:sp>
        <p:nvSpPr>
          <p:cNvPr id="71" name="Oval 70">
            <a:extLst>
              <a:ext uri="{FF2B5EF4-FFF2-40B4-BE49-F238E27FC236}">
                <a16:creationId xmlns:a16="http://schemas.microsoft.com/office/drawing/2014/main" id="{F88A94B7-1F1C-2845-0AF6-664BBC2CE002}"/>
              </a:ext>
            </a:extLst>
          </p:cNvPr>
          <p:cNvSpPr/>
          <p:nvPr/>
        </p:nvSpPr>
        <p:spPr>
          <a:xfrm>
            <a:off x="6096000" y="4042794"/>
            <a:ext cx="365760" cy="365760"/>
          </a:xfrm>
          <a:prstGeom prst="ellipse">
            <a:avLst/>
          </a:prstGeom>
          <a:solidFill>
            <a:srgbClr val="FF47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latin typeface="iCiel Cadena" panose="02000503000000020004" pitchFamily="50" charset="0"/>
              </a:rPr>
              <a:t>7</a:t>
            </a:r>
          </a:p>
        </p:txBody>
      </p:sp>
    </p:spTree>
    <p:extLst>
      <p:ext uri="{BB962C8B-B14F-4D97-AF65-F5344CB8AC3E}">
        <p14:creationId xmlns:p14="http://schemas.microsoft.com/office/powerpoint/2010/main" val="2100788016"/>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 calcmode="lin" valueType="num">
                                      <p:cBhvr>
                                        <p:cTn id="10" dur="500" fill="hold"/>
                                        <p:tgtEl>
                                          <p:spTgt spid="4"/>
                                        </p:tgtEl>
                                        <p:attrNameLst>
                                          <p:attrName>ppt_w</p:attrName>
                                        </p:attrNameLst>
                                      </p:cBhvr>
                                      <p:tavLst>
                                        <p:tav tm="0">
                                          <p:val>
                                            <p:fltVal val="0"/>
                                          </p:val>
                                        </p:tav>
                                        <p:tav tm="100000">
                                          <p:val>
                                            <p:strVal val="#ppt_w"/>
                                          </p:val>
                                        </p:tav>
                                      </p:tavLst>
                                    </p:anim>
                                    <p:anim calcmode="lin" valueType="num">
                                      <p:cBhvr>
                                        <p:cTn id="11" dur="500" fill="hold"/>
                                        <p:tgtEl>
                                          <p:spTgt spid="4"/>
                                        </p:tgtEl>
                                        <p:attrNameLst>
                                          <p:attrName>ppt_h</p:attrName>
                                        </p:attrNameLst>
                                      </p:cBhvr>
                                      <p:tavLst>
                                        <p:tav tm="0">
                                          <p:val>
                                            <p:fltVal val="0"/>
                                          </p:val>
                                        </p:tav>
                                        <p:tav tm="100000">
                                          <p:val>
                                            <p:strVal val="#ppt_h"/>
                                          </p:val>
                                        </p:tav>
                                      </p:tavLst>
                                    </p:anim>
                                    <p:animEffect transition="in" filter="fad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7"/>
                                        </p:tgtEl>
                                        <p:attrNameLst>
                                          <p:attrName>style.visibility</p:attrName>
                                        </p:attrNameLst>
                                      </p:cBhvr>
                                      <p:to>
                                        <p:strVal val="visible"/>
                                      </p:to>
                                    </p:set>
                                    <p:animEffect transition="in" filter="wipe(left)">
                                      <p:cBhvr>
                                        <p:cTn id="17" dur="500"/>
                                        <p:tgtEl>
                                          <p:spTgt spid="57"/>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58"/>
                                        </p:tgtEl>
                                        <p:attrNameLst>
                                          <p:attrName>style.visibility</p:attrName>
                                        </p:attrNameLst>
                                      </p:cBhvr>
                                      <p:to>
                                        <p:strVal val="visible"/>
                                      </p:to>
                                    </p:set>
                                    <p:anim calcmode="lin" valueType="num">
                                      <p:cBhvr>
                                        <p:cTn id="20" dur="500" fill="hold"/>
                                        <p:tgtEl>
                                          <p:spTgt spid="58"/>
                                        </p:tgtEl>
                                        <p:attrNameLst>
                                          <p:attrName>ppt_w</p:attrName>
                                        </p:attrNameLst>
                                      </p:cBhvr>
                                      <p:tavLst>
                                        <p:tav tm="0">
                                          <p:val>
                                            <p:fltVal val="0"/>
                                          </p:val>
                                        </p:tav>
                                        <p:tav tm="100000">
                                          <p:val>
                                            <p:strVal val="#ppt_w"/>
                                          </p:val>
                                        </p:tav>
                                      </p:tavLst>
                                    </p:anim>
                                    <p:anim calcmode="lin" valueType="num">
                                      <p:cBhvr>
                                        <p:cTn id="21" dur="500" fill="hold"/>
                                        <p:tgtEl>
                                          <p:spTgt spid="58"/>
                                        </p:tgtEl>
                                        <p:attrNameLst>
                                          <p:attrName>ppt_h</p:attrName>
                                        </p:attrNameLst>
                                      </p:cBhvr>
                                      <p:tavLst>
                                        <p:tav tm="0">
                                          <p:val>
                                            <p:fltVal val="0"/>
                                          </p:val>
                                        </p:tav>
                                        <p:tav tm="100000">
                                          <p:val>
                                            <p:strVal val="#ppt_h"/>
                                          </p:val>
                                        </p:tav>
                                      </p:tavLst>
                                    </p:anim>
                                    <p:animEffect transition="in" filter="fade">
                                      <p:cBhvr>
                                        <p:cTn id="22" dur="500"/>
                                        <p:tgtEl>
                                          <p:spTgt spid="5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wipe(left)">
                                      <p:cBhvr>
                                        <p:cTn id="27" dur="500"/>
                                        <p:tgtEl>
                                          <p:spTgt spid="60"/>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61"/>
                                        </p:tgtEl>
                                        <p:attrNameLst>
                                          <p:attrName>style.visibility</p:attrName>
                                        </p:attrNameLst>
                                      </p:cBhvr>
                                      <p:to>
                                        <p:strVal val="visible"/>
                                      </p:to>
                                    </p:set>
                                    <p:anim calcmode="lin" valueType="num">
                                      <p:cBhvr>
                                        <p:cTn id="30" dur="500" fill="hold"/>
                                        <p:tgtEl>
                                          <p:spTgt spid="61"/>
                                        </p:tgtEl>
                                        <p:attrNameLst>
                                          <p:attrName>ppt_w</p:attrName>
                                        </p:attrNameLst>
                                      </p:cBhvr>
                                      <p:tavLst>
                                        <p:tav tm="0">
                                          <p:val>
                                            <p:fltVal val="0"/>
                                          </p:val>
                                        </p:tav>
                                        <p:tav tm="100000">
                                          <p:val>
                                            <p:strVal val="#ppt_w"/>
                                          </p:val>
                                        </p:tav>
                                      </p:tavLst>
                                    </p:anim>
                                    <p:anim calcmode="lin" valueType="num">
                                      <p:cBhvr>
                                        <p:cTn id="31" dur="500" fill="hold"/>
                                        <p:tgtEl>
                                          <p:spTgt spid="61"/>
                                        </p:tgtEl>
                                        <p:attrNameLst>
                                          <p:attrName>ppt_h</p:attrName>
                                        </p:attrNameLst>
                                      </p:cBhvr>
                                      <p:tavLst>
                                        <p:tav tm="0">
                                          <p:val>
                                            <p:fltVal val="0"/>
                                          </p:val>
                                        </p:tav>
                                        <p:tav tm="100000">
                                          <p:val>
                                            <p:strVal val="#ppt_h"/>
                                          </p:val>
                                        </p:tav>
                                      </p:tavLst>
                                    </p:anim>
                                    <p:animEffect transition="in" filter="fade">
                                      <p:cBhvr>
                                        <p:cTn id="32" dur="500"/>
                                        <p:tgtEl>
                                          <p:spTgt spid="61"/>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62"/>
                                        </p:tgtEl>
                                        <p:attrNameLst>
                                          <p:attrName>style.visibility</p:attrName>
                                        </p:attrNameLst>
                                      </p:cBhvr>
                                      <p:to>
                                        <p:strVal val="visible"/>
                                      </p:to>
                                    </p:set>
                                    <p:animEffect transition="in" filter="wipe(left)">
                                      <p:cBhvr>
                                        <p:cTn id="37" dur="500"/>
                                        <p:tgtEl>
                                          <p:spTgt spid="62"/>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63"/>
                                        </p:tgtEl>
                                        <p:attrNameLst>
                                          <p:attrName>style.visibility</p:attrName>
                                        </p:attrNameLst>
                                      </p:cBhvr>
                                      <p:to>
                                        <p:strVal val="visible"/>
                                      </p:to>
                                    </p:set>
                                    <p:anim calcmode="lin" valueType="num">
                                      <p:cBhvr>
                                        <p:cTn id="40" dur="500" fill="hold"/>
                                        <p:tgtEl>
                                          <p:spTgt spid="63"/>
                                        </p:tgtEl>
                                        <p:attrNameLst>
                                          <p:attrName>ppt_w</p:attrName>
                                        </p:attrNameLst>
                                      </p:cBhvr>
                                      <p:tavLst>
                                        <p:tav tm="0">
                                          <p:val>
                                            <p:fltVal val="0"/>
                                          </p:val>
                                        </p:tav>
                                        <p:tav tm="100000">
                                          <p:val>
                                            <p:strVal val="#ppt_w"/>
                                          </p:val>
                                        </p:tav>
                                      </p:tavLst>
                                    </p:anim>
                                    <p:anim calcmode="lin" valueType="num">
                                      <p:cBhvr>
                                        <p:cTn id="41" dur="500" fill="hold"/>
                                        <p:tgtEl>
                                          <p:spTgt spid="63"/>
                                        </p:tgtEl>
                                        <p:attrNameLst>
                                          <p:attrName>ppt_h</p:attrName>
                                        </p:attrNameLst>
                                      </p:cBhvr>
                                      <p:tavLst>
                                        <p:tav tm="0">
                                          <p:val>
                                            <p:fltVal val="0"/>
                                          </p:val>
                                        </p:tav>
                                        <p:tav tm="100000">
                                          <p:val>
                                            <p:strVal val="#ppt_h"/>
                                          </p:val>
                                        </p:tav>
                                      </p:tavLst>
                                    </p:anim>
                                    <p:animEffect transition="in" filter="fade">
                                      <p:cBhvr>
                                        <p:cTn id="42" dur="500"/>
                                        <p:tgtEl>
                                          <p:spTgt spid="63"/>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64"/>
                                        </p:tgtEl>
                                        <p:attrNameLst>
                                          <p:attrName>style.visibility</p:attrName>
                                        </p:attrNameLst>
                                      </p:cBhvr>
                                      <p:to>
                                        <p:strVal val="visible"/>
                                      </p:to>
                                    </p:set>
                                    <p:animEffect transition="in" filter="wipe(left)">
                                      <p:cBhvr>
                                        <p:cTn id="47" dur="500"/>
                                        <p:tgtEl>
                                          <p:spTgt spid="64"/>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65"/>
                                        </p:tgtEl>
                                        <p:attrNameLst>
                                          <p:attrName>style.visibility</p:attrName>
                                        </p:attrNameLst>
                                      </p:cBhvr>
                                      <p:to>
                                        <p:strVal val="visible"/>
                                      </p:to>
                                    </p:set>
                                    <p:anim calcmode="lin" valueType="num">
                                      <p:cBhvr>
                                        <p:cTn id="50" dur="500" fill="hold"/>
                                        <p:tgtEl>
                                          <p:spTgt spid="65"/>
                                        </p:tgtEl>
                                        <p:attrNameLst>
                                          <p:attrName>ppt_w</p:attrName>
                                        </p:attrNameLst>
                                      </p:cBhvr>
                                      <p:tavLst>
                                        <p:tav tm="0">
                                          <p:val>
                                            <p:fltVal val="0"/>
                                          </p:val>
                                        </p:tav>
                                        <p:tav tm="100000">
                                          <p:val>
                                            <p:strVal val="#ppt_w"/>
                                          </p:val>
                                        </p:tav>
                                      </p:tavLst>
                                    </p:anim>
                                    <p:anim calcmode="lin" valueType="num">
                                      <p:cBhvr>
                                        <p:cTn id="51" dur="500" fill="hold"/>
                                        <p:tgtEl>
                                          <p:spTgt spid="65"/>
                                        </p:tgtEl>
                                        <p:attrNameLst>
                                          <p:attrName>ppt_h</p:attrName>
                                        </p:attrNameLst>
                                      </p:cBhvr>
                                      <p:tavLst>
                                        <p:tav tm="0">
                                          <p:val>
                                            <p:fltVal val="0"/>
                                          </p:val>
                                        </p:tav>
                                        <p:tav tm="100000">
                                          <p:val>
                                            <p:strVal val="#ppt_h"/>
                                          </p:val>
                                        </p:tav>
                                      </p:tavLst>
                                    </p:anim>
                                    <p:animEffect transition="in" filter="fade">
                                      <p:cBhvr>
                                        <p:cTn id="52" dur="500"/>
                                        <p:tgtEl>
                                          <p:spTgt spid="65"/>
                                        </p:tgtEl>
                                      </p:cBhvr>
                                    </p:animEffect>
                                  </p:childTnLst>
                                </p:cTn>
                              </p:par>
                            </p:childTnLst>
                          </p:cTn>
                        </p:par>
                        <p:par>
                          <p:cTn id="53" fill="hold">
                            <p:stCondLst>
                              <p:cond delay="500"/>
                            </p:stCondLst>
                            <p:childTnLst>
                              <p:par>
                                <p:cTn id="54" presetID="22" presetClass="entr" presetSubtype="8" fill="hold" grpId="0" nodeType="afterEffect">
                                  <p:stCondLst>
                                    <p:cond delay="0"/>
                                  </p:stCondLst>
                                  <p:childTnLst>
                                    <p:set>
                                      <p:cBhvr>
                                        <p:cTn id="55" dur="1" fill="hold">
                                          <p:stCondLst>
                                            <p:cond delay="0"/>
                                          </p:stCondLst>
                                        </p:cTn>
                                        <p:tgtEl>
                                          <p:spTgt spid="67"/>
                                        </p:tgtEl>
                                        <p:attrNameLst>
                                          <p:attrName>style.visibility</p:attrName>
                                        </p:attrNameLst>
                                      </p:cBhvr>
                                      <p:to>
                                        <p:strVal val="visible"/>
                                      </p:to>
                                    </p:set>
                                    <p:animEffect transition="in" filter="wipe(left)">
                                      <p:cBhvr>
                                        <p:cTn id="56" dur="500"/>
                                        <p:tgtEl>
                                          <p:spTgt spid="67"/>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68"/>
                                        </p:tgtEl>
                                        <p:attrNameLst>
                                          <p:attrName>style.visibility</p:attrName>
                                        </p:attrNameLst>
                                      </p:cBhvr>
                                      <p:to>
                                        <p:strVal val="visible"/>
                                      </p:to>
                                    </p:set>
                                    <p:animEffect transition="in" filter="wipe(left)">
                                      <p:cBhvr>
                                        <p:cTn id="61" dur="500"/>
                                        <p:tgtEl>
                                          <p:spTgt spid="68"/>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69"/>
                                        </p:tgtEl>
                                        <p:attrNameLst>
                                          <p:attrName>style.visibility</p:attrName>
                                        </p:attrNameLst>
                                      </p:cBhvr>
                                      <p:to>
                                        <p:strVal val="visible"/>
                                      </p:to>
                                    </p:set>
                                    <p:anim calcmode="lin" valueType="num">
                                      <p:cBhvr>
                                        <p:cTn id="64" dur="500" fill="hold"/>
                                        <p:tgtEl>
                                          <p:spTgt spid="69"/>
                                        </p:tgtEl>
                                        <p:attrNameLst>
                                          <p:attrName>ppt_w</p:attrName>
                                        </p:attrNameLst>
                                      </p:cBhvr>
                                      <p:tavLst>
                                        <p:tav tm="0">
                                          <p:val>
                                            <p:fltVal val="0"/>
                                          </p:val>
                                        </p:tav>
                                        <p:tav tm="100000">
                                          <p:val>
                                            <p:strVal val="#ppt_w"/>
                                          </p:val>
                                        </p:tav>
                                      </p:tavLst>
                                    </p:anim>
                                    <p:anim calcmode="lin" valueType="num">
                                      <p:cBhvr>
                                        <p:cTn id="65" dur="500" fill="hold"/>
                                        <p:tgtEl>
                                          <p:spTgt spid="69"/>
                                        </p:tgtEl>
                                        <p:attrNameLst>
                                          <p:attrName>ppt_h</p:attrName>
                                        </p:attrNameLst>
                                      </p:cBhvr>
                                      <p:tavLst>
                                        <p:tav tm="0">
                                          <p:val>
                                            <p:fltVal val="0"/>
                                          </p:val>
                                        </p:tav>
                                        <p:tav tm="100000">
                                          <p:val>
                                            <p:strVal val="#ppt_h"/>
                                          </p:val>
                                        </p:tav>
                                      </p:tavLst>
                                    </p:anim>
                                    <p:animEffect transition="in" filter="fade">
                                      <p:cBhvr>
                                        <p:cTn id="66" dur="500"/>
                                        <p:tgtEl>
                                          <p:spTgt spid="69"/>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grpId="0" nodeType="click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wipe(left)">
                                      <p:cBhvr>
                                        <p:cTn id="71" dur="500"/>
                                        <p:tgtEl>
                                          <p:spTgt spid="70"/>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71"/>
                                        </p:tgtEl>
                                        <p:attrNameLst>
                                          <p:attrName>style.visibility</p:attrName>
                                        </p:attrNameLst>
                                      </p:cBhvr>
                                      <p:to>
                                        <p:strVal val="visible"/>
                                      </p:to>
                                    </p:set>
                                    <p:anim calcmode="lin" valueType="num">
                                      <p:cBhvr>
                                        <p:cTn id="74" dur="500" fill="hold"/>
                                        <p:tgtEl>
                                          <p:spTgt spid="71"/>
                                        </p:tgtEl>
                                        <p:attrNameLst>
                                          <p:attrName>ppt_w</p:attrName>
                                        </p:attrNameLst>
                                      </p:cBhvr>
                                      <p:tavLst>
                                        <p:tav tm="0">
                                          <p:val>
                                            <p:fltVal val="0"/>
                                          </p:val>
                                        </p:tav>
                                        <p:tav tm="100000">
                                          <p:val>
                                            <p:strVal val="#ppt_w"/>
                                          </p:val>
                                        </p:tav>
                                      </p:tavLst>
                                    </p:anim>
                                    <p:anim calcmode="lin" valueType="num">
                                      <p:cBhvr>
                                        <p:cTn id="75" dur="500" fill="hold"/>
                                        <p:tgtEl>
                                          <p:spTgt spid="71"/>
                                        </p:tgtEl>
                                        <p:attrNameLst>
                                          <p:attrName>ppt_h</p:attrName>
                                        </p:attrNameLst>
                                      </p:cBhvr>
                                      <p:tavLst>
                                        <p:tav tm="0">
                                          <p:val>
                                            <p:fltVal val="0"/>
                                          </p:val>
                                        </p:tav>
                                        <p:tav tm="100000">
                                          <p:val>
                                            <p:strVal val="#ppt_h"/>
                                          </p:val>
                                        </p:tav>
                                      </p:tavLst>
                                    </p:anim>
                                    <p:animEffect transition="in" filter="fade">
                                      <p:cBhvr>
                                        <p:cTn id="76"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7" grpId="0"/>
      <p:bldP spid="58" grpId="0" animBg="1"/>
      <p:bldP spid="60" grpId="0"/>
      <p:bldP spid="61" grpId="0" animBg="1"/>
      <p:bldP spid="62" grpId="0"/>
      <p:bldP spid="63" grpId="0" animBg="1"/>
      <p:bldP spid="64" grpId="0"/>
      <p:bldP spid="65" grpId="0" animBg="1"/>
      <p:bldP spid="67" grpId="0"/>
      <p:bldP spid="68" grpId="0"/>
      <p:bldP spid="69" grpId="0" animBg="1"/>
      <p:bldP spid="70" grpId="0"/>
      <p:bldP spid="71"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BAA4F18-5415-2716-F26B-DFC87EF4945B}"/>
              </a:ext>
            </a:extLst>
          </p:cNvPr>
          <p:cNvSpPr/>
          <p:nvPr/>
        </p:nvSpPr>
        <p:spPr>
          <a:xfrm>
            <a:off x="540330" y="387928"/>
            <a:ext cx="11125200" cy="6096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oogle Shape;239;p8">
            <a:extLst>
              <a:ext uri="{FF2B5EF4-FFF2-40B4-BE49-F238E27FC236}">
                <a16:creationId xmlns:a16="http://schemas.microsoft.com/office/drawing/2014/main" id="{69EA224A-3A28-9CD1-4D97-19CB60D22657}"/>
              </a:ext>
            </a:extLst>
          </p:cNvPr>
          <p:cNvGrpSpPr/>
          <p:nvPr/>
        </p:nvGrpSpPr>
        <p:grpSpPr>
          <a:xfrm rot="-342856">
            <a:off x="71916" y="5410705"/>
            <a:ext cx="2512139" cy="1569956"/>
            <a:chOff x="7587175" y="5243748"/>
            <a:chExt cx="2023685" cy="1264698"/>
          </a:xfrm>
        </p:grpSpPr>
        <p:sp>
          <p:nvSpPr>
            <p:cNvPr id="7" name="Google Shape;240;p8">
              <a:extLst>
                <a:ext uri="{FF2B5EF4-FFF2-40B4-BE49-F238E27FC236}">
                  <a16:creationId xmlns:a16="http://schemas.microsoft.com/office/drawing/2014/main" id="{8D0E7339-7EEF-2C38-1AB4-71E4F6B7A10F}"/>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241;p8">
              <a:extLst>
                <a:ext uri="{FF2B5EF4-FFF2-40B4-BE49-F238E27FC236}">
                  <a16:creationId xmlns:a16="http://schemas.microsoft.com/office/drawing/2014/main" id="{22040A21-FC2F-07BC-66FC-EBEE3BC85A8A}"/>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 name="Google Shape;242;p8">
            <a:extLst>
              <a:ext uri="{FF2B5EF4-FFF2-40B4-BE49-F238E27FC236}">
                <a16:creationId xmlns:a16="http://schemas.microsoft.com/office/drawing/2014/main" id="{E44A84C0-E9B9-9705-6BB7-78F6E79B85F8}"/>
              </a:ext>
            </a:extLst>
          </p:cNvPr>
          <p:cNvGrpSpPr/>
          <p:nvPr/>
        </p:nvGrpSpPr>
        <p:grpSpPr>
          <a:xfrm>
            <a:off x="1004163" y="0"/>
            <a:ext cx="923260" cy="902079"/>
            <a:chOff x="7785461" y="3709250"/>
            <a:chExt cx="801649" cy="783259"/>
          </a:xfrm>
        </p:grpSpPr>
        <p:sp>
          <p:nvSpPr>
            <p:cNvPr id="10" name="Google Shape;243;p8">
              <a:extLst>
                <a:ext uri="{FF2B5EF4-FFF2-40B4-BE49-F238E27FC236}">
                  <a16:creationId xmlns:a16="http://schemas.microsoft.com/office/drawing/2014/main" id="{9375D02D-5DBC-80FA-C628-040554C94BBB}"/>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44;p8">
              <a:extLst>
                <a:ext uri="{FF2B5EF4-FFF2-40B4-BE49-F238E27FC236}">
                  <a16:creationId xmlns:a16="http://schemas.microsoft.com/office/drawing/2014/main" id="{BD20B4BB-B570-0AB3-BC76-C7DBBC7E409F}"/>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 name="Google Shape;246;p8">
            <a:extLst>
              <a:ext uri="{FF2B5EF4-FFF2-40B4-BE49-F238E27FC236}">
                <a16:creationId xmlns:a16="http://schemas.microsoft.com/office/drawing/2014/main" id="{7F4D3D78-4C06-F182-8114-92135658A6D2}"/>
              </a:ext>
            </a:extLst>
          </p:cNvPr>
          <p:cNvSpPr/>
          <p:nvPr/>
        </p:nvSpPr>
        <p:spPr>
          <a:xfrm rot="-476283" flipH="1">
            <a:off x="-174468" y="4974399"/>
            <a:ext cx="1213529" cy="1919839"/>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 name="Google Shape;247;p8">
            <a:extLst>
              <a:ext uri="{FF2B5EF4-FFF2-40B4-BE49-F238E27FC236}">
                <a16:creationId xmlns:a16="http://schemas.microsoft.com/office/drawing/2014/main" id="{F11020D1-D795-EED8-DE88-FD78058B5950}"/>
              </a:ext>
            </a:extLst>
          </p:cNvPr>
          <p:cNvGrpSpPr/>
          <p:nvPr/>
        </p:nvGrpSpPr>
        <p:grpSpPr>
          <a:xfrm rot="-5400000">
            <a:off x="9560728" y="4867419"/>
            <a:ext cx="1851290" cy="2735350"/>
            <a:chOff x="2078239" y="2913926"/>
            <a:chExt cx="1851290" cy="2735350"/>
          </a:xfrm>
        </p:grpSpPr>
        <p:sp>
          <p:nvSpPr>
            <p:cNvPr id="15" name="Google Shape;248;p8">
              <a:extLst>
                <a:ext uri="{FF2B5EF4-FFF2-40B4-BE49-F238E27FC236}">
                  <a16:creationId xmlns:a16="http://schemas.microsoft.com/office/drawing/2014/main" id="{05CEA288-4BB4-A96A-5FB9-809F109215E9}"/>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49;p8">
              <a:extLst>
                <a:ext uri="{FF2B5EF4-FFF2-40B4-BE49-F238E27FC236}">
                  <a16:creationId xmlns:a16="http://schemas.microsoft.com/office/drawing/2014/main" id="{F2DDD15A-9D07-686E-E63A-65F58A6E992A}"/>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250;p8">
            <a:extLst>
              <a:ext uri="{FF2B5EF4-FFF2-40B4-BE49-F238E27FC236}">
                <a16:creationId xmlns:a16="http://schemas.microsoft.com/office/drawing/2014/main" id="{B1889C9A-DC4D-1EB8-A32D-57D32E9577D1}"/>
              </a:ext>
            </a:extLst>
          </p:cNvPr>
          <p:cNvGrpSpPr/>
          <p:nvPr/>
        </p:nvGrpSpPr>
        <p:grpSpPr>
          <a:xfrm>
            <a:off x="-110985" y="-128322"/>
            <a:ext cx="1451011" cy="1446482"/>
            <a:chOff x="-181462" y="-215552"/>
            <a:chExt cx="1451011" cy="1446482"/>
          </a:xfrm>
        </p:grpSpPr>
        <p:sp>
          <p:nvSpPr>
            <p:cNvPr id="18" name="Google Shape;251;p8">
              <a:extLst>
                <a:ext uri="{FF2B5EF4-FFF2-40B4-BE49-F238E27FC236}">
                  <a16:creationId xmlns:a16="http://schemas.microsoft.com/office/drawing/2014/main" id="{FCF5F2F3-5C25-1C8A-57FA-FF03129B85D1}"/>
                </a:ext>
              </a:extLst>
            </p:cNvPr>
            <p:cNvSpPr/>
            <p:nvPr/>
          </p:nvSpPr>
          <p:spPr>
            <a:xfrm rot="5129983">
              <a:off x="-123859" y="-162293"/>
              <a:ext cx="1345422" cy="1339964"/>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52;p8">
              <a:extLst>
                <a:ext uri="{FF2B5EF4-FFF2-40B4-BE49-F238E27FC236}">
                  <a16:creationId xmlns:a16="http://schemas.microsoft.com/office/drawing/2014/main" id="{645478F8-7C10-E44C-9F20-D4A45D94AE97}"/>
                </a:ext>
              </a:extLst>
            </p:cNvPr>
            <p:cNvSpPr/>
            <p:nvPr/>
          </p:nvSpPr>
          <p:spPr>
            <a:xfrm rot="5129983">
              <a:off x="-100412" y="-150032"/>
              <a:ext cx="1276273" cy="1342376"/>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oogle Shape;253;p8">
            <a:extLst>
              <a:ext uri="{FF2B5EF4-FFF2-40B4-BE49-F238E27FC236}">
                <a16:creationId xmlns:a16="http://schemas.microsoft.com/office/drawing/2014/main" id="{5853D870-34EA-1E05-B025-454B86DE181A}"/>
              </a:ext>
            </a:extLst>
          </p:cNvPr>
          <p:cNvGrpSpPr/>
          <p:nvPr/>
        </p:nvGrpSpPr>
        <p:grpSpPr>
          <a:xfrm rot="-8100000">
            <a:off x="10243541" y="-1345998"/>
            <a:ext cx="2095543" cy="3096242"/>
            <a:chOff x="2078239" y="2913926"/>
            <a:chExt cx="1851290" cy="2735350"/>
          </a:xfrm>
        </p:grpSpPr>
        <p:sp>
          <p:nvSpPr>
            <p:cNvPr id="21" name="Google Shape;254;p8">
              <a:extLst>
                <a:ext uri="{FF2B5EF4-FFF2-40B4-BE49-F238E27FC236}">
                  <a16:creationId xmlns:a16="http://schemas.microsoft.com/office/drawing/2014/main" id="{D86583EB-2940-A768-C8F5-E160A3784660}"/>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55;p8">
              <a:extLst>
                <a:ext uri="{FF2B5EF4-FFF2-40B4-BE49-F238E27FC236}">
                  <a16:creationId xmlns:a16="http://schemas.microsoft.com/office/drawing/2014/main" id="{01C686C8-800E-6EB1-9EE5-71EFC1576B7E}"/>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Google Shape;262;p8">
            <a:extLst>
              <a:ext uri="{FF2B5EF4-FFF2-40B4-BE49-F238E27FC236}">
                <a16:creationId xmlns:a16="http://schemas.microsoft.com/office/drawing/2014/main" id="{82A4BFF5-BF13-14D2-DCC1-7CECB892CF63}"/>
              </a:ext>
            </a:extLst>
          </p:cNvPr>
          <p:cNvSpPr/>
          <p:nvPr/>
        </p:nvSpPr>
        <p:spPr>
          <a:xfrm rot="476269">
            <a:off x="11044092" y="5149829"/>
            <a:ext cx="1039350" cy="1644282"/>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 name="Google Shape;263;p8">
            <a:extLst>
              <a:ext uri="{FF2B5EF4-FFF2-40B4-BE49-F238E27FC236}">
                <a16:creationId xmlns:a16="http://schemas.microsoft.com/office/drawing/2014/main" id="{CC8FB2DA-FA0E-B720-8D5C-54BA7BDD2B47}"/>
              </a:ext>
            </a:extLst>
          </p:cNvPr>
          <p:cNvGrpSpPr/>
          <p:nvPr/>
        </p:nvGrpSpPr>
        <p:grpSpPr>
          <a:xfrm rot="9490647">
            <a:off x="11208060" y="65595"/>
            <a:ext cx="1316001" cy="2103962"/>
            <a:chOff x="1981450" y="3730350"/>
            <a:chExt cx="1089535" cy="1741899"/>
          </a:xfrm>
        </p:grpSpPr>
        <p:sp>
          <p:nvSpPr>
            <p:cNvPr id="25" name="Google Shape;264;p8">
              <a:extLst>
                <a:ext uri="{FF2B5EF4-FFF2-40B4-BE49-F238E27FC236}">
                  <a16:creationId xmlns:a16="http://schemas.microsoft.com/office/drawing/2014/main" id="{D5CC0311-91FE-BD83-2D60-5E9475EDEC89}"/>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5;p8">
              <a:extLst>
                <a:ext uri="{FF2B5EF4-FFF2-40B4-BE49-F238E27FC236}">
                  <a16:creationId xmlns:a16="http://schemas.microsoft.com/office/drawing/2014/main" id="{C3B6CD94-F5A1-FBE5-646E-31A3314A0BFA}"/>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6;p8">
              <a:extLst>
                <a:ext uri="{FF2B5EF4-FFF2-40B4-BE49-F238E27FC236}">
                  <a16:creationId xmlns:a16="http://schemas.microsoft.com/office/drawing/2014/main" id="{A6521DD1-F9FF-B709-C629-BEA3CD18B594}"/>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56;p8">
            <a:extLst>
              <a:ext uri="{FF2B5EF4-FFF2-40B4-BE49-F238E27FC236}">
                <a16:creationId xmlns:a16="http://schemas.microsoft.com/office/drawing/2014/main" id="{71CFEE79-0193-7FB2-4D1F-FC7FD3CA4BA7}"/>
              </a:ext>
            </a:extLst>
          </p:cNvPr>
          <p:cNvGrpSpPr/>
          <p:nvPr/>
        </p:nvGrpSpPr>
        <p:grpSpPr>
          <a:xfrm rot="-9864028" flipH="1">
            <a:off x="11302539" y="1196746"/>
            <a:ext cx="924048" cy="1790672"/>
            <a:chOff x="1280206" y="3178378"/>
            <a:chExt cx="1344630" cy="2605698"/>
          </a:xfrm>
        </p:grpSpPr>
        <p:sp>
          <p:nvSpPr>
            <p:cNvPr id="29" name="Google Shape;257;p8">
              <a:extLst>
                <a:ext uri="{FF2B5EF4-FFF2-40B4-BE49-F238E27FC236}">
                  <a16:creationId xmlns:a16="http://schemas.microsoft.com/office/drawing/2014/main" id="{87963C22-3A77-2E6D-8605-D22657DB46AD}"/>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8;p8">
              <a:extLst>
                <a:ext uri="{FF2B5EF4-FFF2-40B4-BE49-F238E27FC236}">
                  <a16:creationId xmlns:a16="http://schemas.microsoft.com/office/drawing/2014/main" id="{FB041BFC-6E33-DD42-1766-69AA34619D44}"/>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9;p8">
              <a:extLst>
                <a:ext uri="{FF2B5EF4-FFF2-40B4-BE49-F238E27FC236}">
                  <a16:creationId xmlns:a16="http://schemas.microsoft.com/office/drawing/2014/main" id="{875893FC-7A9C-FD7E-84FB-FF808029B723}"/>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0;p8">
              <a:extLst>
                <a:ext uri="{FF2B5EF4-FFF2-40B4-BE49-F238E27FC236}">
                  <a16:creationId xmlns:a16="http://schemas.microsoft.com/office/drawing/2014/main" id="{D3B96B22-EA35-F31E-9C88-39EA45F5525D}"/>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1;p8">
              <a:extLst>
                <a:ext uri="{FF2B5EF4-FFF2-40B4-BE49-F238E27FC236}">
                  <a16:creationId xmlns:a16="http://schemas.microsoft.com/office/drawing/2014/main" id="{F912B0A5-C61A-38F9-6587-79341FADA0B5}"/>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267;p8">
            <a:extLst>
              <a:ext uri="{FF2B5EF4-FFF2-40B4-BE49-F238E27FC236}">
                <a16:creationId xmlns:a16="http://schemas.microsoft.com/office/drawing/2014/main" id="{1F11CEC7-891F-69D4-9458-2D8D415B1607}"/>
              </a:ext>
            </a:extLst>
          </p:cNvPr>
          <p:cNvGrpSpPr/>
          <p:nvPr/>
        </p:nvGrpSpPr>
        <p:grpSpPr>
          <a:xfrm rot="-7903147">
            <a:off x="10598439" y="579588"/>
            <a:ext cx="1282537" cy="1408174"/>
            <a:chOff x="4758955" y="1331875"/>
            <a:chExt cx="1647687" cy="1809095"/>
          </a:xfrm>
        </p:grpSpPr>
        <p:sp>
          <p:nvSpPr>
            <p:cNvPr id="35" name="Google Shape;268;p8">
              <a:extLst>
                <a:ext uri="{FF2B5EF4-FFF2-40B4-BE49-F238E27FC236}">
                  <a16:creationId xmlns:a16="http://schemas.microsoft.com/office/drawing/2014/main" id="{02F9E502-81D5-4254-5E09-D859FF0B71D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69;p8">
              <a:extLst>
                <a:ext uri="{FF2B5EF4-FFF2-40B4-BE49-F238E27FC236}">
                  <a16:creationId xmlns:a16="http://schemas.microsoft.com/office/drawing/2014/main" id="{A19C5A01-69A2-17A2-DC0F-88FFF0BD5EF8}"/>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p8">
              <a:extLst>
                <a:ext uri="{FF2B5EF4-FFF2-40B4-BE49-F238E27FC236}">
                  <a16:creationId xmlns:a16="http://schemas.microsoft.com/office/drawing/2014/main" id="{F3338B6F-6FC0-865C-F8F9-0F8F801273F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1;p8">
              <a:extLst>
                <a:ext uri="{FF2B5EF4-FFF2-40B4-BE49-F238E27FC236}">
                  <a16:creationId xmlns:a16="http://schemas.microsoft.com/office/drawing/2014/main" id="{F11BDCEE-AFCA-03E3-AF9F-7A8CBD38B82F}"/>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2;p8">
              <a:extLst>
                <a:ext uri="{FF2B5EF4-FFF2-40B4-BE49-F238E27FC236}">
                  <a16:creationId xmlns:a16="http://schemas.microsoft.com/office/drawing/2014/main" id="{7E562C31-050D-0246-3678-67536F6C905F}"/>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74;p8">
            <a:extLst>
              <a:ext uri="{FF2B5EF4-FFF2-40B4-BE49-F238E27FC236}">
                <a16:creationId xmlns:a16="http://schemas.microsoft.com/office/drawing/2014/main" id="{3667D1E1-F494-7ED6-772C-8ECE890800EA}"/>
              </a:ext>
            </a:extLst>
          </p:cNvPr>
          <p:cNvGrpSpPr/>
          <p:nvPr/>
        </p:nvGrpSpPr>
        <p:grpSpPr>
          <a:xfrm rot="-3583101" flipH="1">
            <a:off x="10516128" y="5278602"/>
            <a:ext cx="923973" cy="1790526"/>
            <a:chOff x="1280206" y="3178378"/>
            <a:chExt cx="1344630" cy="2605698"/>
          </a:xfrm>
        </p:grpSpPr>
        <p:sp>
          <p:nvSpPr>
            <p:cNvPr id="41" name="Google Shape;275;p8">
              <a:extLst>
                <a:ext uri="{FF2B5EF4-FFF2-40B4-BE49-F238E27FC236}">
                  <a16:creationId xmlns:a16="http://schemas.microsoft.com/office/drawing/2014/main" id="{06ACA16C-67EA-4C64-77F7-A173B336E10B}"/>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76;p8">
              <a:extLst>
                <a:ext uri="{FF2B5EF4-FFF2-40B4-BE49-F238E27FC236}">
                  <a16:creationId xmlns:a16="http://schemas.microsoft.com/office/drawing/2014/main" id="{35BF6ABE-C7B2-78F0-EEAB-A19CB68E570E}"/>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77;p8">
              <a:extLst>
                <a:ext uri="{FF2B5EF4-FFF2-40B4-BE49-F238E27FC236}">
                  <a16:creationId xmlns:a16="http://schemas.microsoft.com/office/drawing/2014/main" id="{81BBC82A-048B-AE34-45C4-9E9C6E97A924}"/>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78;p8">
              <a:extLst>
                <a:ext uri="{FF2B5EF4-FFF2-40B4-BE49-F238E27FC236}">
                  <a16:creationId xmlns:a16="http://schemas.microsoft.com/office/drawing/2014/main" id="{BA744425-8DFC-2945-27CF-CD98AF28B6C0}"/>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79;p8">
              <a:extLst>
                <a:ext uri="{FF2B5EF4-FFF2-40B4-BE49-F238E27FC236}">
                  <a16:creationId xmlns:a16="http://schemas.microsoft.com/office/drawing/2014/main" id="{0C44F3A8-7566-B146-89DF-616DBD209FAC}"/>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 name="Google Shape;280;p8">
            <a:extLst>
              <a:ext uri="{FF2B5EF4-FFF2-40B4-BE49-F238E27FC236}">
                <a16:creationId xmlns:a16="http://schemas.microsoft.com/office/drawing/2014/main" id="{136B5FDD-2E24-EA73-66DE-5A24581E5B44}"/>
              </a:ext>
            </a:extLst>
          </p:cNvPr>
          <p:cNvGrpSpPr/>
          <p:nvPr/>
        </p:nvGrpSpPr>
        <p:grpSpPr>
          <a:xfrm rot="4233635">
            <a:off x="252312" y="-194423"/>
            <a:ext cx="1035926" cy="1268070"/>
            <a:chOff x="3721518" y="629545"/>
            <a:chExt cx="1994024" cy="2440871"/>
          </a:xfrm>
        </p:grpSpPr>
        <p:sp>
          <p:nvSpPr>
            <p:cNvPr id="47" name="Google Shape;281;p8">
              <a:extLst>
                <a:ext uri="{FF2B5EF4-FFF2-40B4-BE49-F238E27FC236}">
                  <a16:creationId xmlns:a16="http://schemas.microsoft.com/office/drawing/2014/main" id="{31D10E86-6680-28EA-20EE-0FD1AECDB3F6}"/>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82;p8">
              <a:extLst>
                <a:ext uri="{FF2B5EF4-FFF2-40B4-BE49-F238E27FC236}">
                  <a16:creationId xmlns:a16="http://schemas.microsoft.com/office/drawing/2014/main" id="{BE9EFEF9-5655-ADE1-20B6-CB76386774C8}"/>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83;p8">
              <a:extLst>
                <a:ext uri="{FF2B5EF4-FFF2-40B4-BE49-F238E27FC236}">
                  <a16:creationId xmlns:a16="http://schemas.microsoft.com/office/drawing/2014/main" id="{B08CADF3-299B-37B9-F02A-A1CC006D4C9B}"/>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284;p8">
            <a:extLst>
              <a:ext uri="{FF2B5EF4-FFF2-40B4-BE49-F238E27FC236}">
                <a16:creationId xmlns:a16="http://schemas.microsoft.com/office/drawing/2014/main" id="{302C5AD3-155B-7EDC-8D4B-B8E0B7E5BCC5}"/>
              </a:ext>
            </a:extLst>
          </p:cNvPr>
          <p:cNvGrpSpPr/>
          <p:nvPr/>
        </p:nvGrpSpPr>
        <p:grpSpPr>
          <a:xfrm rot="9179015">
            <a:off x="-27176" y="374166"/>
            <a:ext cx="905605" cy="1108545"/>
            <a:chOff x="3721518" y="629545"/>
            <a:chExt cx="1994024" cy="2440871"/>
          </a:xfrm>
        </p:grpSpPr>
        <p:sp>
          <p:nvSpPr>
            <p:cNvPr id="51" name="Google Shape;285;p8">
              <a:extLst>
                <a:ext uri="{FF2B5EF4-FFF2-40B4-BE49-F238E27FC236}">
                  <a16:creationId xmlns:a16="http://schemas.microsoft.com/office/drawing/2014/main" id="{9DD3829A-C287-BE73-9221-096565C5E32F}"/>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86;p8">
              <a:extLst>
                <a:ext uri="{FF2B5EF4-FFF2-40B4-BE49-F238E27FC236}">
                  <a16:creationId xmlns:a16="http://schemas.microsoft.com/office/drawing/2014/main" id="{0AEBAFB5-E9A4-1943-43A4-AF077F4607E6}"/>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87;p8">
              <a:extLst>
                <a:ext uri="{FF2B5EF4-FFF2-40B4-BE49-F238E27FC236}">
                  <a16:creationId xmlns:a16="http://schemas.microsoft.com/office/drawing/2014/main" id="{08332F40-3A8D-52C0-9A57-8791A620E8F6}"/>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 name="Google Shape;9;p2">
            <a:extLst>
              <a:ext uri="{FF2B5EF4-FFF2-40B4-BE49-F238E27FC236}">
                <a16:creationId xmlns:a16="http://schemas.microsoft.com/office/drawing/2014/main" id="{8F8CE20B-E5C8-1AF4-4565-024449AEFD0C}"/>
              </a:ext>
            </a:extLst>
          </p:cNvPr>
          <p:cNvSpPr/>
          <p:nvPr/>
        </p:nvSpPr>
        <p:spPr>
          <a:xfrm>
            <a:off x="563397" y="5254504"/>
            <a:ext cx="2381585" cy="2371780"/>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 name="Google Shape;24;p2">
            <a:extLst>
              <a:ext uri="{FF2B5EF4-FFF2-40B4-BE49-F238E27FC236}">
                <a16:creationId xmlns:a16="http://schemas.microsoft.com/office/drawing/2014/main" id="{DBA08FE4-A07D-5F30-3BA4-045079E961F9}"/>
              </a:ext>
            </a:extLst>
          </p:cNvPr>
          <p:cNvGrpSpPr/>
          <p:nvPr/>
        </p:nvGrpSpPr>
        <p:grpSpPr>
          <a:xfrm rot="-2309493">
            <a:off x="8649819" y="5083407"/>
            <a:ext cx="1085961" cy="1343872"/>
            <a:chOff x="1836442" y="3948435"/>
            <a:chExt cx="1260540" cy="1559912"/>
          </a:xfrm>
        </p:grpSpPr>
        <p:sp>
          <p:nvSpPr>
            <p:cNvPr id="103" name="Google Shape;25;p2">
              <a:extLst>
                <a:ext uri="{FF2B5EF4-FFF2-40B4-BE49-F238E27FC236}">
                  <a16:creationId xmlns:a16="http://schemas.microsoft.com/office/drawing/2014/main" id="{14CA8BCE-9EB8-BDF5-68DB-C959BADE9A70}"/>
                </a:ext>
              </a:extLst>
            </p:cNvPr>
            <p:cNvSpPr/>
            <p:nvPr/>
          </p:nvSpPr>
          <p:spPr>
            <a:xfrm rot="1533445">
              <a:off x="2089679" y="4118630"/>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26;p2">
              <a:extLst>
                <a:ext uri="{FF2B5EF4-FFF2-40B4-BE49-F238E27FC236}">
                  <a16:creationId xmlns:a16="http://schemas.microsoft.com/office/drawing/2014/main" id="{7A71B878-A37B-9FD0-2E2E-997B64C4356F}"/>
                </a:ext>
              </a:extLst>
            </p:cNvPr>
            <p:cNvSpPr/>
            <p:nvPr/>
          </p:nvSpPr>
          <p:spPr>
            <a:xfrm rot="1533445">
              <a:off x="2137607" y="407668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 name="Google Shape;31;p2">
            <a:extLst>
              <a:ext uri="{FF2B5EF4-FFF2-40B4-BE49-F238E27FC236}">
                <a16:creationId xmlns:a16="http://schemas.microsoft.com/office/drawing/2014/main" id="{E098C7D6-238C-EDE8-31D4-6EFF6886D265}"/>
              </a:ext>
            </a:extLst>
          </p:cNvPr>
          <p:cNvGrpSpPr/>
          <p:nvPr/>
        </p:nvGrpSpPr>
        <p:grpSpPr>
          <a:xfrm rot="-819915">
            <a:off x="-469186" y="4403252"/>
            <a:ext cx="1624280" cy="2596824"/>
            <a:chOff x="1981450" y="3730350"/>
            <a:chExt cx="1089535" cy="1741899"/>
          </a:xfrm>
        </p:grpSpPr>
        <p:sp>
          <p:nvSpPr>
            <p:cNvPr id="106" name="Google Shape;32;p2">
              <a:extLst>
                <a:ext uri="{FF2B5EF4-FFF2-40B4-BE49-F238E27FC236}">
                  <a16:creationId xmlns:a16="http://schemas.microsoft.com/office/drawing/2014/main" id="{4EB9EB32-2396-B7A0-C431-628917E2D325}"/>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p2">
              <a:extLst>
                <a:ext uri="{FF2B5EF4-FFF2-40B4-BE49-F238E27FC236}">
                  <a16:creationId xmlns:a16="http://schemas.microsoft.com/office/drawing/2014/main" id="{F68AD7AB-AA57-2446-23A3-9ADA72FE4B0F}"/>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4;p2">
              <a:extLst>
                <a:ext uri="{FF2B5EF4-FFF2-40B4-BE49-F238E27FC236}">
                  <a16:creationId xmlns:a16="http://schemas.microsoft.com/office/drawing/2014/main" id="{43F8A925-30B8-C4C5-B7A5-D56DF1A69073}"/>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 name="Google Shape;36;p2">
            <a:extLst>
              <a:ext uri="{FF2B5EF4-FFF2-40B4-BE49-F238E27FC236}">
                <a16:creationId xmlns:a16="http://schemas.microsoft.com/office/drawing/2014/main" id="{3A79F33D-1E48-9A04-34BC-C9B5B4C8FD86}"/>
              </a:ext>
            </a:extLst>
          </p:cNvPr>
          <p:cNvGrpSpPr/>
          <p:nvPr/>
        </p:nvGrpSpPr>
        <p:grpSpPr>
          <a:xfrm>
            <a:off x="1684593" y="5761840"/>
            <a:ext cx="727180" cy="725549"/>
            <a:chOff x="2437825" y="676400"/>
            <a:chExt cx="593859" cy="592527"/>
          </a:xfrm>
        </p:grpSpPr>
        <p:sp>
          <p:nvSpPr>
            <p:cNvPr id="110" name="Google Shape;37;p2">
              <a:extLst>
                <a:ext uri="{FF2B5EF4-FFF2-40B4-BE49-F238E27FC236}">
                  <a16:creationId xmlns:a16="http://schemas.microsoft.com/office/drawing/2014/main" id="{D6B9C060-7472-6CA0-FCD3-EBAEEC7549B4}"/>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8;p2">
              <a:extLst>
                <a:ext uri="{FF2B5EF4-FFF2-40B4-BE49-F238E27FC236}">
                  <a16:creationId xmlns:a16="http://schemas.microsoft.com/office/drawing/2014/main" id="{0D197624-BA2E-F49B-6492-FF61A6A5A6E6}"/>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39;p2">
            <a:extLst>
              <a:ext uri="{FF2B5EF4-FFF2-40B4-BE49-F238E27FC236}">
                <a16:creationId xmlns:a16="http://schemas.microsoft.com/office/drawing/2014/main" id="{BC22A812-7D89-E04B-8A2F-8819035ED60C}"/>
              </a:ext>
            </a:extLst>
          </p:cNvPr>
          <p:cNvGrpSpPr/>
          <p:nvPr/>
        </p:nvGrpSpPr>
        <p:grpSpPr>
          <a:xfrm rot="2375671">
            <a:off x="1994667" y="5524998"/>
            <a:ext cx="1706759" cy="1873813"/>
            <a:chOff x="4758955" y="1331875"/>
            <a:chExt cx="1647687" cy="1809095"/>
          </a:xfrm>
        </p:grpSpPr>
        <p:sp>
          <p:nvSpPr>
            <p:cNvPr id="113" name="Google Shape;40;p2">
              <a:extLst>
                <a:ext uri="{FF2B5EF4-FFF2-40B4-BE49-F238E27FC236}">
                  <a16:creationId xmlns:a16="http://schemas.microsoft.com/office/drawing/2014/main" id="{14E8192A-4FCD-3642-2B2A-E7CE542BD18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p2">
              <a:extLst>
                <a:ext uri="{FF2B5EF4-FFF2-40B4-BE49-F238E27FC236}">
                  <a16:creationId xmlns:a16="http://schemas.microsoft.com/office/drawing/2014/main" id="{BC687CDD-1C83-75E6-4E87-296A4B97622C}"/>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2;p2">
              <a:extLst>
                <a:ext uri="{FF2B5EF4-FFF2-40B4-BE49-F238E27FC236}">
                  <a16:creationId xmlns:a16="http://schemas.microsoft.com/office/drawing/2014/main" id="{4FEC9791-ECEE-FE9F-952B-138FA9A9397D}"/>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p2">
              <a:extLst>
                <a:ext uri="{FF2B5EF4-FFF2-40B4-BE49-F238E27FC236}">
                  <a16:creationId xmlns:a16="http://schemas.microsoft.com/office/drawing/2014/main" id="{AFEEF5CD-6D6C-4F8D-4E87-8F75D2E59502}"/>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4;p2">
              <a:extLst>
                <a:ext uri="{FF2B5EF4-FFF2-40B4-BE49-F238E27FC236}">
                  <a16:creationId xmlns:a16="http://schemas.microsoft.com/office/drawing/2014/main" id="{1B8E2861-E0BC-5000-F683-68CAC9979716}"/>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 name="Google Shape;45;p2">
            <a:extLst>
              <a:ext uri="{FF2B5EF4-FFF2-40B4-BE49-F238E27FC236}">
                <a16:creationId xmlns:a16="http://schemas.microsoft.com/office/drawing/2014/main" id="{454C7A12-DE81-7DCA-EB2E-59E626156EB9}"/>
              </a:ext>
            </a:extLst>
          </p:cNvPr>
          <p:cNvGrpSpPr/>
          <p:nvPr/>
        </p:nvGrpSpPr>
        <p:grpSpPr>
          <a:xfrm rot="2700000">
            <a:off x="1699480" y="5326804"/>
            <a:ext cx="514824" cy="513669"/>
            <a:chOff x="2437825" y="676400"/>
            <a:chExt cx="593859" cy="592527"/>
          </a:xfrm>
        </p:grpSpPr>
        <p:sp>
          <p:nvSpPr>
            <p:cNvPr id="119" name="Google Shape;46;p2">
              <a:extLst>
                <a:ext uri="{FF2B5EF4-FFF2-40B4-BE49-F238E27FC236}">
                  <a16:creationId xmlns:a16="http://schemas.microsoft.com/office/drawing/2014/main" id="{6244A9F6-7F5A-BACD-C073-97668A51C910}"/>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7;p2">
              <a:extLst>
                <a:ext uri="{FF2B5EF4-FFF2-40B4-BE49-F238E27FC236}">
                  <a16:creationId xmlns:a16="http://schemas.microsoft.com/office/drawing/2014/main" id="{08B73DBA-3DB8-F66E-04D7-9FC11E4C6058}"/>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 name="Google Shape;48;p2">
            <a:extLst>
              <a:ext uri="{FF2B5EF4-FFF2-40B4-BE49-F238E27FC236}">
                <a16:creationId xmlns:a16="http://schemas.microsoft.com/office/drawing/2014/main" id="{3F206BF2-87BB-0EE0-790D-C6976371E4AA}"/>
              </a:ext>
            </a:extLst>
          </p:cNvPr>
          <p:cNvGrpSpPr/>
          <p:nvPr/>
        </p:nvGrpSpPr>
        <p:grpSpPr>
          <a:xfrm>
            <a:off x="9733447" y="5169575"/>
            <a:ext cx="2023675" cy="2402384"/>
            <a:chOff x="8140175" y="3936520"/>
            <a:chExt cx="2023675" cy="2402384"/>
          </a:xfrm>
        </p:grpSpPr>
        <p:sp>
          <p:nvSpPr>
            <p:cNvPr id="122" name="Google Shape;49;p2">
              <a:extLst>
                <a:ext uri="{FF2B5EF4-FFF2-40B4-BE49-F238E27FC236}">
                  <a16:creationId xmlns:a16="http://schemas.microsoft.com/office/drawing/2014/main" id="{322C0F69-DBA0-7F40-12A5-AB3236196B31}"/>
                </a:ext>
              </a:extLst>
            </p:cNvPr>
            <p:cNvSpPr/>
            <p:nvPr/>
          </p:nvSpPr>
          <p:spPr>
            <a:xfrm rot="1388047" flipH="1">
              <a:off x="8488220" y="4114656"/>
              <a:ext cx="1324936" cy="2042918"/>
            </a:xfrm>
            <a:custGeom>
              <a:avLst/>
              <a:gdLst/>
              <a:ahLst/>
              <a:cxnLst/>
              <a:rect l="l" t="t" r="r" b="b"/>
              <a:pathLst>
                <a:path w="22709" h="35015" extrusionOk="0">
                  <a:moveTo>
                    <a:pt x="21352" y="489"/>
                  </a:moveTo>
                  <a:cubicBezTo>
                    <a:pt x="21776" y="0"/>
                    <a:pt x="21756" y="922"/>
                    <a:pt x="21738" y="1179"/>
                  </a:cubicBezTo>
                  <a:cubicBezTo>
                    <a:pt x="21510" y="8297"/>
                    <a:pt x="22709" y="15980"/>
                    <a:pt x="19030" y="22449"/>
                  </a:cubicBezTo>
                  <a:cubicBezTo>
                    <a:pt x="16423" y="26865"/>
                    <a:pt x="12138" y="29954"/>
                    <a:pt x="7810" y="32540"/>
                  </a:cubicBezTo>
                  <a:cubicBezTo>
                    <a:pt x="7038" y="32996"/>
                    <a:pt x="6283" y="33478"/>
                    <a:pt x="5524" y="33958"/>
                  </a:cubicBezTo>
                  <a:cubicBezTo>
                    <a:pt x="5394" y="34040"/>
                    <a:pt x="5264" y="34123"/>
                    <a:pt x="5133" y="34207"/>
                  </a:cubicBezTo>
                  <a:cubicBezTo>
                    <a:pt x="4594" y="34477"/>
                    <a:pt x="4100" y="34977"/>
                    <a:pt x="3481" y="35015"/>
                  </a:cubicBezTo>
                  <a:cubicBezTo>
                    <a:pt x="1364" y="34832"/>
                    <a:pt x="291" y="25020"/>
                    <a:pt x="183" y="23037"/>
                  </a:cubicBezTo>
                  <a:cubicBezTo>
                    <a:pt x="123" y="21968"/>
                    <a:pt x="80" y="20898"/>
                    <a:pt x="91" y="19827"/>
                  </a:cubicBezTo>
                  <a:cubicBezTo>
                    <a:pt x="147" y="19553"/>
                    <a:pt x="1" y="18666"/>
                    <a:pt x="331" y="18658"/>
                  </a:cubicBezTo>
                  <a:cubicBezTo>
                    <a:pt x="1062" y="16693"/>
                    <a:pt x="2129" y="15148"/>
                    <a:pt x="3408" y="13865"/>
                  </a:cubicBezTo>
                  <a:cubicBezTo>
                    <a:pt x="8319" y="8941"/>
                    <a:pt x="16366" y="7883"/>
                    <a:pt x="20578" y="1912"/>
                  </a:cubicBezTo>
                  <a:cubicBezTo>
                    <a:pt x="20899" y="1454"/>
                    <a:pt x="21096" y="971"/>
                    <a:pt x="21352" y="489"/>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0;p2">
              <a:extLst>
                <a:ext uri="{FF2B5EF4-FFF2-40B4-BE49-F238E27FC236}">
                  <a16:creationId xmlns:a16="http://schemas.microsoft.com/office/drawing/2014/main" id="{BC5F55A0-94FA-415F-83D0-03D52A34AC9D}"/>
                </a:ext>
              </a:extLst>
            </p:cNvPr>
            <p:cNvSpPr/>
            <p:nvPr/>
          </p:nvSpPr>
          <p:spPr>
            <a:xfrm rot="1388047" flipH="1">
              <a:off x="8548271" y="4157927"/>
              <a:ext cx="1271434" cy="2012112"/>
            </a:xfrm>
            <a:custGeom>
              <a:avLst/>
              <a:gdLst/>
              <a:ahLst/>
              <a:cxnLst/>
              <a:rect l="l" t="t" r="r" b="b"/>
              <a:pathLst>
                <a:path w="21792" h="34487" extrusionOk="0">
                  <a:moveTo>
                    <a:pt x="21755" y="174"/>
                  </a:moveTo>
                  <a:cubicBezTo>
                    <a:pt x="21778" y="191"/>
                    <a:pt x="21791" y="220"/>
                    <a:pt x="21785" y="252"/>
                  </a:cubicBezTo>
                  <a:cubicBezTo>
                    <a:pt x="21771" y="299"/>
                    <a:pt x="21755" y="348"/>
                    <a:pt x="21738" y="397"/>
                  </a:cubicBezTo>
                  <a:cubicBezTo>
                    <a:pt x="21735" y="436"/>
                    <a:pt x="21734" y="476"/>
                    <a:pt x="21729" y="515"/>
                  </a:cubicBezTo>
                  <a:cubicBezTo>
                    <a:pt x="21692" y="1038"/>
                    <a:pt x="21629" y="1557"/>
                    <a:pt x="21557" y="2078"/>
                  </a:cubicBezTo>
                  <a:cubicBezTo>
                    <a:pt x="21354" y="3489"/>
                    <a:pt x="21095" y="4892"/>
                    <a:pt x="20845" y="6297"/>
                  </a:cubicBezTo>
                  <a:cubicBezTo>
                    <a:pt x="20014" y="10951"/>
                    <a:pt x="19015" y="15638"/>
                    <a:pt x="16986" y="19936"/>
                  </a:cubicBezTo>
                  <a:cubicBezTo>
                    <a:pt x="16211" y="21579"/>
                    <a:pt x="15248" y="23128"/>
                    <a:pt x="14187" y="24599"/>
                  </a:cubicBezTo>
                  <a:cubicBezTo>
                    <a:pt x="13166" y="26048"/>
                    <a:pt x="11969" y="27360"/>
                    <a:pt x="10661" y="28555"/>
                  </a:cubicBezTo>
                  <a:cubicBezTo>
                    <a:pt x="9114" y="30011"/>
                    <a:pt x="7394" y="31266"/>
                    <a:pt x="5643" y="32467"/>
                  </a:cubicBezTo>
                  <a:cubicBezTo>
                    <a:pt x="5147" y="32815"/>
                    <a:pt x="4641" y="33144"/>
                    <a:pt x="4138" y="33480"/>
                  </a:cubicBezTo>
                  <a:cubicBezTo>
                    <a:pt x="4042" y="33545"/>
                    <a:pt x="3945" y="33610"/>
                    <a:pt x="3850" y="33674"/>
                  </a:cubicBezTo>
                  <a:cubicBezTo>
                    <a:pt x="3549" y="33882"/>
                    <a:pt x="3247" y="34090"/>
                    <a:pt x="2946" y="34300"/>
                  </a:cubicBezTo>
                  <a:cubicBezTo>
                    <a:pt x="2982" y="34370"/>
                    <a:pt x="2899" y="34487"/>
                    <a:pt x="2811" y="34421"/>
                  </a:cubicBezTo>
                  <a:cubicBezTo>
                    <a:pt x="2738" y="34347"/>
                    <a:pt x="2722" y="34234"/>
                    <a:pt x="2687" y="34140"/>
                  </a:cubicBezTo>
                  <a:cubicBezTo>
                    <a:pt x="2680" y="34116"/>
                    <a:pt x="2687" y="34087"/>
                    <a:pt x="2703" y="34067"/>
                  </a:cubicBezTo>
                  <a:cubicBezTo>
                    <a:pt x="2666" y="34020"/>
                    <a:pt x="2631" y="33968"/>
                    <a:pt x="2621" y="33912"/>
                  </a:cubicBezTo>
                  <a:cubicBezTo>
                    <a:pt x="2558" y="33976"/>
                    <a:pt x="2496" y="34040"/>
                    <a:pt x="2434" y="34104"/>
                  </a:cubicBezTo>
                  <a:cubicBezTo>
                    <a:pt x="2403" y="34135"/>
                    <a:pt x="2350" y="34132"/>
                    <a:pt x="2321" y="34101"/>
                  </a:cubicBezTo>
                  <a:cubicBezTo>
                    <a:pt x="2291" y="34068"/>
                    <a:pt x="2293" y="34020"/>
                    <a:pt x="2324" y="33988"/>
                  </a:cubicBezTo>
                  <a:cubicBezTo>
                    <a:pt x="2565" y="33739"/>
                    <a:pt x="2808" y="33492"/>
                    <a:pt x="3050" y="33243"/>
                  </a:cubicBezTo>
                  <a:cubicBezTo>
                    <a:pt x="3249" y="33040"/>
                    <a:pt x="3452" y="32839"/>
                    <a:pt x="3658" y="32639"/>
                  </a:cubicBezTo>
                  <a:cubicBezTo>
                    <a:pt x="3941" y="32365"/>
                    <a:pt x="4227" y="32093"/>
                    <a:pt x="4513" y="31820"/>
                  </a:cubicBezTo>
                  <a:cubicBezTo>
                    <a:pt x="5901" y="30461"/>
                    <a:pt x="7279" y="29087"/>
                    <a:pt x="8631" y="27692"/>
                  </a:cubicBezTo>
                  <a:cubicBezTo>
                    <a:pt x="9631" y="26656"/>
                    <a:pt x="10525" y="25526"/>
                    <a:pt x="11391" y="24373"/>
                  </a:cubicBezTo>
                  <a:cubicBezTo>
                    <a:pt x="12295" y="23185"/>
                    <a:pt x="13189" y="21985"/>
                    <a:pt x="13924" y="20684"/>
                  </a:cubicBezTo>
                  <a:cubicBezTo>
                    <a:pt x="15267" y="18356"/>
                    <a:pt x="16470" y="15948"/>
                    <a:pt x="17461" y="13449"/>
                  </a:cubicBezTo>
                  <a:cubicBezTo>
                    <a:pt x="18594" y="10548"/>
                    <a:pt x="19390" y="7529"/>
                    <a:pt x="20261" y="4543"/>
                  </a:cubicBezTo>
                  <a:cubicBezTo>
                    <a:pt x="20497" y="3719"/>
                    <a:pt x="20770" y="2909"/>
                    <a:pt x="21032" y="2096"/>
                  </a:cubicBezTo>
                  <a:cubicBezTo>
                    <a:pt x="20918" y="2345"/>
                    <a:pt x="20802" y="2591"/>
                    <a:pt x="20687" y="2837"/>
                  </a:cubicBezTo>
                  <a:cubicBezTo>
                    <a:pt x="20099" y="4119"/>
                    <a:pt x="19448" y="5367"/>
                    <a:pt x="18773" y="6603"/>
                  </a:cubicBezTo>
                  <a:cubicBezTo>
                    <a:pt x="17632" y="8744"/>
                    <a:pt x="16431" y="10852"/>
                    <a:pt x="15276" y="12985"/>
                  </a:cubicBezTo>
                  <a:cubicBezTo>
                    <a:pt x="14608" y="14206"/>
                    <a:pt x="13882" y="15393"/>
                    <a:pt x="13090" y="16535"/>
                  </a:cubicBezTo>
                  <a:cubicBezTo>
                    <a:pt x="11983" y="18162"/>
                    <a:pt x="10888" y="19800"/>
                    <a:pt x="9710" y="21375"/>
                  </a:cubicBezTo>
                  <a:cubicBezTo>
                    <a:pt x="8230" y="23348"/>
                    <a:pt x="6763" y="25329"/>
                    <a:pt x="5379" y="27369"/>
                  </a:cubicBezTo>
                  <a:cubicBezTo>
                    <a:pt x="4782" y="28229"/>
                    <a:pt x="4193" y="29094"/>
                    <a:pt x="3658" y="29993"/>
                  </a:cubicBezTo>
                  <a:cubicBezTo>
                    <a:pt x="3507" y="30249"/>
                    <a:pt x="3357" y="30504"/>
                    <a:pt x="3215" y="30766"/>
                  </a:cubicBezTo>
                  <a:cubicBezTo>
                    <a:pt x="2873" y="31386"/>
                    <a:pt x="2574" y="32034"/>
                    <a:pt x="2324" y="32695"/>
                  </a:cubicBezTo>
                  <a:cubicBezTo>
                    <a:pt x="2306" y="32753"/>
                    <a:pt x="2278" y="32829"/>
                    <a:pt x="2201" y="32808"/>
                  </a:cubicBezTo>
                  <a:cubicBezTo>
                    <a:pt x="2163" y="32795"/>
                    <a:pt x="2134" y="32747"/>
                    <a:pt x="2150" y="32707"/>
                  </a:cubicBezTo>
                  <a:cubicBezTo>
                    <a:pt x="2164" y="32671"/>
                    <a:pt x="2177" y="32635"/>
                    <a:pt x="2191" y="32599"/>
                  </a:cubicBezTo>
                  <a:cubicBezTo>
                    <a:pt x="2168" y="32608"/>
                    <a:pt x="2141" y="32608"/>
                    <a:pt x="2115" y="32588"/>
                  </a:cubicBezTo>
                  <a:cubicBezTo>
                    <a:pt x="2050" y="32536"/>
                    <a:pt x="1925" y="32431"/>
                    <a:pt x="1831" y="32319"/>
                  </a:cubicBezTo>
                  <a:cubicBezTo>
                    <a:pt x="1774" y="32559"/>
                    <a:pt x="1718" y="32798"/>
                    <a:pt x="1662" y="33042"/>
                  </a:cubicBezTo>
                  <a:cubicBezTo>
                    <a:pt x="1654" y="33085"/>
                    <a:pt x="1615" y="33117"/>
                    <a:pt x="1572" y="33109"/>
                  </a:cubicBezTo>
                  <a:cubicBezTo>
                    <a:pt x="1530" y="33102"/>
                    <a:pt x="1496" y="33059"/>
                    <a:pt x="1507" y="33017"/>
                  </a:cubicBezTo>
                  <a:cubicBezTo>
                    <a:pt x="1573" y="32717"/>
                    <a:pt x="1641" y="32417"/>
                    <a:pt x="1713" y="32119"/>
                  </a:cubicBezTo>
                  <a:cubicBezTo>
                    <a:pt x="1704" y="32083"/>
                    <a:pt x="1704" y="32047"/>
                    <a:pt x="1718" y="32017"/>
                  </a:cubicBezTo>
                  <a:cubicBezTo>
                    <a:pt x="1726" y="32007"/>
                    <a:pt x="1733" y="32000"/>
                    <a:pt x="1744" y="31995"/>
                  </a:cubicBezTo>
                  <a:cubicBezTo>
                    <a:pt x="1976" y="31058"/>
                    <a:pt x="2252" y="30134"/>
                    <a:pt x="2638" y="29246"/>
                  </a:cubicBezTo>
                  <a:cubicBezTo>
                    <a:pt x="2953" y="28512"/>
                    <a:pt x="3300" y="27790"/>
                    <a:pt x="3659" y="27074"/>
                  </a:cubicBezTo>
                  <a:cubicBezTo>
                    <a:pt x="3912" y="26570"/>
                    <a:pt x="4171" y="26066"/>
                    <a:pt x="4430" y="25565"/>
                  </a:cubicBezTo>
                  <a:cubicBezTo>
                    <a:pt x="5988" y="22514"/>
                    <a:pt x="7769" y="19574"/>
                    <a:pt x="9788" y="16806"/>
                  </a:cubicBezTo>
                  <a:cubicBezTo>
                    <a:pt x="11072" y="15091"/>
                    <a:pt x="12265" y="13313"/>
                    <a:pt x="13599" y="11634"/>
                  </a:cubicBezTo>
                  <a:cubicBezTo>
                    <a:pt x="15990" y="8778"/>
                    <a:pt x="18351" y="5882"/>
                    <a:pt x="20231" y="2660"/>
                  </a:cubicBezTo>
                  <a:cubicBezTo>
                    <a:pt x="20284" y="2571"/>
                    <a:pt x="20336" y="2482"/>
                    <a:pt x="20389" y="2391"/>
                  </a:cubicBezTo>
                  <a:lnTo>
                    <a:pt x="20168" y="2655"/>
                  </a:lnTo>
                  <a:cubicBezTo>
                    <a:pt x="19505" y="3619"/>
                    <a:pt x="18818" y="4569"/>
                    <a:pt x="18062" y="5462"/>
                  </a:cubicBezTo>
                  <a:cubicBezTo>
                    <a:pt x="17237" y="6429"/>
                    <a:pt x="16368" y="7358"/>
                    <a:pt x="15470" y="8257"/>
                  </a:cubicBezTo>
                  <a:cubicBezTo>
                    <a:pt x="14319" y="9367"/>
                    <a:pt x="13133" y="10436"/>
                    <a:pt x="11986" y="11549"/>
                  </a:cubicBezTo>
                  <a:cubicBezTo>
                    <a:pt x="11303" y="12223"/>
                    <a:pt x="10661" y="12933"/>
                    <a:pt x="10014" y="13638"/>
                  </a:cubicBezTo>
                  <a:cubicBezTo>
                    <a:pt x="9042" y="14694"/>
                    <a:pt x="8152" y="15823"/>
                    <a:pt x="7292" y="16972"/>
                  </a:cubicBezTo>
                  <a:cubicBezTo>
                    <a:pt x="6851" y="17561"/>
                    <a:pt x="6415" y="18155"/>
                    <a:pt x="6020" y="18777"/>
                  </a:cubicBezTo>
                  <a:cubicBezTo>
                    <a:pt x="5169" y="20150"/>
                    <a:pt x="4377" y="21565"/>
                    <a:pt x="3659" y="23017"/>
                  </a:cubicBezTo>
                  <a:cubicBezTo>
                    <a:pt x="3126" y="24097"/>
                    <a:pt x="2634" y="25197"/>
                    <a:pt x="2188" y="26312"/>
                  </a:cubicBezTo>
                  <a:cubicBezTo>
                    <a:pt x="1851" y="27217"/>
                    <a:pt x="1516" y="28122"/>
                    <a:pt x="1251" y="29051"/>
                  </a:cubicBezTo>
                  <a:cubicBezTo>
                    <a:pt x="1178" y="29321"/>
                    <a:pt x="1106" y="29594"/>
                    <a:pt x="1034" y="29868"/>
                  </a:cubicBezTo>
                  <a:lnTo>
                    <a:pt x="1040" y="29878"/>
                  </a:lnTo>
                  <a:cubicBezTo>
                    <a:pt x="1067" y="29927"/>
                    <a:pt x="1041" y="29971"/>
                    <a:pt x="1004" y="29990"/>
                  </a:cubicBezTo>
                  <a:cubicBezTo>
                    <a:pt x="928" y="30287"/>
                    <a:pt x="854" y="30586"/>
                    <a:pt x="784" y="30881"/>
                  </a:cubicBezTo>
                  <a:cubicBezTo>
                    <a:pt x="774" y="30942"/>
                    <a:pt x="755" y="31022"/>
                    <a:pt x="679" y="31011"/>
                  </a:cubicBezTo>
                  <a:cubicBezTo>
                    <a:pt x="637" y="31003"/>
                    <a:pt x="603" y="30960"/>
                    <a:pt x="611" y="30918"/>
                  </a:cubicBezTo>
                  <a:cubicBezTo>
                    <a:pt x="695" y="30573"/>
                    <a:pt x="777" y="30228"/>
                    <a:pt x="866" y="29885"/>
                  </a:cubicBezTo>
                  <a:cubicBezTo>
                    <a:pt x="581" y="29314"/>
                    <a:pt x="331" y="28726"/>
                    <a:pt x="184" y="28104"/>
                  </a:cubicBezTo>
                  <a:cubicBezTo>
                    <a:pt x="112" y="27807"/>
                    <a:pt x="22" y="27511"/>
                    <a:pt x="0" y="27205"/>
                  </a:cubicBezTo>
                  <a:cubicBezTo>
                    <a:pt x="10" y="27133"/>
                    <a:pt x="65" y="27114"/>
                    <a:pt x="108" y="27132"/>
                  </a:cubicBezTo>
                  <a:cubicBezTo>
                    <a:pt x="192" y="26627"/>
                    <a:pt x="294" y="26125"/>
                    <a:pt x="409" y="25628"/>
                  </a:cubicBezTo>
                  <a:cubicBezTo>
                    <a:pt x="640" y="24567"/>
                    <a:pt x="954" y="23529"/>
                    <a:pt x="1316" y="22507"/>
                  </a:cubicBezTo>
                  <a:cubicBezTo>
                    <a:pt x="1894" y="20815"/>
                    <a:pt x="2684" y="19200"/>
                    <a:pt x="3659" y="17702"/>
                  </a:cubicBezTo>
                  <a:cubicBezTo>
                    <a:pt x="3872" y="17376"/>
                    <a:pt x="4093" y="17055"/>
                    <a:pt x="4323" y="16742"/>
                  </a:cubicBezTo>
                  <a:cubicBezTo>
                    <a:pt x="5279" y="15386"/>
                    <a:pt x="6368" y="14128"/>
                    <a:pt x="7613" y="13033"/>
                  </a:cubicBezTo>
                  <a:cubicBezTo>
                    <a:pt x="8439" y="12286"/>
                    <a:pt x="9306" y="11585"/>
                    <a:pt x="10206" y="10931"/>
                  </a:cubicBezTo>
                  <a:cubicBezTo>
                    <a:pt x="11099" y="10282"/>
                    <a:pt x="12039" y="9700"/>
                    <a:pt x="12935" y="9053"/>
                  </a:cubicBezTo>
                  <a:cubicBezTo>
                    <a:pt x="14440" y="7976"/>
                    <a:pt x="15891" y="6823"/>
                    <a:pt x="17260" y="5578"/>
                  </a:cubicBezTo>
                  <a:cubicBezTo>
                    <a:pt x="18165" y="4717"/>
                    <a:pt x="18992" y="3777"/>
                    <a:pt x="19808" y="2829"/>
                  </a:cubicBezTo>
                  <a:cubicBezTo>
                    <a:pt x="19890" y="2732"/>
                    <a:pt x="19974" y="2634"/>
                    <a:pt x="20056" y="2538"/>
                  </a:cubicBezTo>
                  <a:cubicBezTo>
                    <a:pt x="20391" y="2049"/>
                    <a:pt x="20713" y="1553"/>
                    <a:pt x="21023" y="1050"/>
                  </a:cubicBezTo>
                  <a:cubicBezTo>
                    <a:pt x="21065" y="973"/>
                    <a:pt x="21108" y="896"/>
                    <a:pt x="21125" y="812"/>
                  </a:cubicBezTo>
                  <a:cubicBezTo>
                    <a:pt x="21137" y="769"/>
                    <a:pt x="21187" y="748"/>
                    <a:pt x="21226" y="759"/>
                  </a:cubicBezTo>
                  <a:cubicBezTo>
                    <a:pt x="21242" y="764"/>
                    <a:pt x="21253" y="771"/>
                    <a:pt x="21262" y="778"/>
                  </a:cubicBezTo>
                  <a:cubicBezTo>
                    <a:pt x="21328" y="649"/>
                    <a:pt x="21390" y="519"/>
                    <a:pt x="21427" y="381"/>
                  </a:cubicBezTo>
                  <a:cubicBezTo>
                    <a:pt x="21434" y="338"/>
                    <a:pt x="21476" y="309"/>
                    <a:pt x="21519" y="314"/>
                  </a:cubicBezTo>
                  <a:cubicBezTo>
                    <a:pt x="21528" y="316"/>
                    <a:pt x="21537" y="319"/>
                    <a:pt x="21544" y="324"/>
                  </a:cubicBezTo>
                  <a:cubicBezTo>
                    <a:pt x="21551" y="270"/>
                    <a:pt x="21557" y="219"/>
                    <a:pt x="21561" y="167"/>
                  </a:cubicBezTo>
                  <a:cubicBezTo>
                    <a:pt x="21534" y="124"/>
                    <a:pt x="21561" y="59"/>
                    <a:pt x="21607" y="45"/>
                  </a:cubicBezTo>
                  <a:cubicBezTo>
                    <a:pt x="21620" y="17"/>
                    <a:pt x="21647" y="0"/>
                    <a:pt x="21679" y="0"/>
                  </a:cubicBezTo>
                  <a:cubicBezTo>
                    <a:pt x="21721" y="2"/>
                    <a:pt x="21759" y="39"/>
                    <a:pt x="21757" y="82"/>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 name="Google Shape;51;p2">
            <a:extLst>
              <a:ext uri="{FF2B5EF4-FFF2-40B4-BE49-F238E27FC236}">
                <a16:creationId xmlns:a16="http://schemas.microsoft.com/office/drawing/2014/main" id="{197F138F-4F26-565A-3219-3C5C270AA901}"/>
              </a:ext>
            </a:extLst>
          </p:cNvPr>
          <p:cNvGrpSpPr/>
          <p:nvPr/>
        </p:nvGrpSpPr>
        <p:grpSpPr>
          <a:xfrm rot="-342943">
            <a:off x="8185867" y="5723738"/>
            <a:ext cx="2023831" cy="1264789"/>
            <a:chOff x="7587175" y="5243748"/>
            <a:chExt cx="2023685" cy="1264698"/>
          </a:xfrm>
        </p:grpSpPr>
        <p:sp>
          <p:nvSpPr>
            <p:cNvPr id="125" name="Google Shape;52;p2">
              <a:extLst>
                <a:ext uri="{FF2B5EF4-FFF2-40B4-BE49-F238E27FC236}">
                  <a16:creationId xmlns:a16="http://schemas.microsoft.com/office/drawing/2014/main" id="{BD9CA393-614C-3526-9B9A-F3E50FADA3BC}"/>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3;p2">
              <a:extLst>
                <a:ext uri="{FF2B5EF4-FFF2-40B4-BE49-F238E27FC236}">
                  <a16:creationId xmlns:a16="http://schemas.microsoft.com/office/drawing/2014/main" id="{A0CDF38D-D3FE-92A9-3A72-49F99FF9ADA1}"/>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 name="Google Shape;54;p2">
            <a:extLst>
              <a:ext uri="{FF2B5EF4-FFF2-40B4-BE49-F238E27FC236}">
                <a16:creationId xmlns:a16="http://schemas.microsoft.com/office/drawing/2014/main" id="{FF5DCC9A-7DF7-968F-D2E9-80DF0A0E4F3A}"/>
              </a:ext>
            </a:extLst>
          </p:cNvPr>
          <p:cNvGrpSpPr/>
          <p:nvPr/>
        </p:nvGrpSpPr>
        <p:grpSpPr>
          <a:xfrm>
            <a:off x="9623233" y="5719968"/>
            <a:ext cx="801649" cy="783259"/>
            <a:chOff x="7785461" y="3709250"/>
            <a:chExt cx="801649" cy="783259"/>
          </a:xfrm>
        </p:grpSpPr>
        <p:sp>
          <p:nvSpPr>
            <p:cNvPr id="128" name="Google Shape;55;p2">
              <a:extLst>
                <a:ext uri="{FF2B5EF4-FFF2-40B4-BE49-F238E27FC236}">
                  <a16:creationId xmlns:a16="http://schemas.microsoft.com/office/drawing/2014/main" id="{CF445AE9-C96D-9499-567C-6045CAC83043}"/>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6;p2">
              <a:extLst>
                <a:ext uri="{FF2B5EF4-FFF2-40B4-BE49-F238E27FC236}">
                  <a16:creationId xmlns:a16="http://schemas.microsoft.com/office/drawing/2014/main" id="{BAFB1363-2664-23F6-2D50-1AEBB87CF3B7}"/>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 name="Google Shape;60;p2">
            <a:extLst>
              <a:ext uri="{FF2B5EF4-FFF2-40B4-BE49-F238E27FC236}">
                <a16:creationId xmlns:a16="http://schemas.microsoft.com/office/drawing/2014/main" id="{C5817A9D-7E4D-EBE6-E2EE-8140720E0190}"/>
              </a:ext>
            </a:extLst>
          </p:cNvPr>
          <p:cNvGrpSpPr/>
          <p:nvPr/>
        </p:nvGrpSpPr>
        <p:grpSpPr>
          <a:xfrm>
            <a:off x="3277494" y="5354810"/>
            <a:ext cx="2109325" cy="2109325"/>
            <a:chOff x="2811687" y="5505917"/>
            <a:chExt cx="2109325" cy="2109325"/>
          </a:xfrm>
        </p:grpSpPr>
        <p:sp>
          <p:nvSpPr>
            <p:cNvPr id="131" name="Google Shape;61;p2">
              <a:extLst>
                <a:ext uri="{FF2B5EF4-FFF2-40B4-BE49-F238E27FC236}">
                  <a16:creationId xmlns:a16="http://schemas.microsoft.com/office/drawing/2014/main" id="{0E14B4DB-C1FA-CC62-82A8-5687B3B8A40A}"/>
                </a:ext>
              </a:extLst>
            </p:cNvPr>
            <p:cNvSpPr/>
            <p:nvPr/>
          </p:nvSpPr>
          <p:spPr>
            <a:xfrm rot="-2700122">
              <a:off x="3119052" y="5816359"/>
              <a:ext cx="1494595" cy="1488441"/>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62;p2">
              <a:extLst>
                <a:ext uri="{FF2B5EF4-FFF2-40B4-BE49-F238E27FC236}">
                  <a16:creationId xmlns:a16="http://schemas.microsoft.com/office/drawing/2014/main" id="{7E8331E4-2071-1CE2-3D18-1927C2C8EC1B}"/>
                </a:ext>
              </a:extLst>
            </p:cNvPr>
            <p:cNvSpPr/>
            <p:nvPr/>
          </p:nvSpPr>
          <p:spPr>
            <a:xfrm rot="-2700122">
              <a:off x="3176866" y="5814704"/>
              <a:ext cx="1417778" cy="1491121"/>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 name="Google Shape;63;p2">
            <a:extLst>
              <a:ext uri="{FF2B5EF4-FFF2-40B4-BE49-F238E27FC236}">
                <a16:creationId xmlns:a16="http://schemas.microsoft.com/office/drawing/2014/main" id="{D592FC90-1058-9805-37E1-C76EE10E9195}"/>
              </a:ext>
            </a:extLst>
          </p:cNvPr>
          <p:cNvGrpSpPr/>
          <p:nvPr/>
        </p:nvGrpSpPr>
        <p:grpSpPr>
          <a:xfrm rot="-2902870">
            <a:off x="5032175" y="5503461"/>
            <a:ext cx="1706800" cy="1873863"/>
            <a:chOff x="4758955" y="1331875"/>
            <a:chExt cx="1647687" cy="1809095"/>
          </a:xfrm>
        </p:grpSpPr>
        <p:sp>
          <p:nvSpPr>
            <p:cNvPr id="134" name="Google Shape;64;p2">
              <a:extLst>
                <a:ext uri="{FF2B5EF4-FFF2-40B4-BE49-F238E27FC236}">
                  <a16:creationId xmlns:a16="http://schemas.microsoft.com/office/drawing/2014/main" id="{7AFCD8CF-A245-2810-AE09-5FECDBB4232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65;p2">
              <a:extLst>
                <a:ext uri="{FF2B5EF4-FFF2-40B4-BE49-F238E27FC236}">
                  <a16:creationId xmlns:a16="http://schemas.microsoft.com/office/drawing/2014/main" id="{714CF552-6C43-2CF4-C797-9A00ED5CD3A4}"/>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66;p2">
              <a:extLst>
                <a:ext uri="{FF2B5EF4-FFF2-40B4-BE49-F238E27FC236}">
                  <a16:creationId xmlns:a16="http://schemas.microsoft.com/office/drawing/2014/main" id="{5467C8ED-9452-E663-CB19-3C37E0BD068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67;p2">
              <a:extLst>
                <a:ext uri="{FF2B5EF4-FFF2-40B4-BE49-F238E27FC236}">
                  <a16:creationId xmlns:a16="http://schemas.microsoft.com/office/drawing/2014/main" id="{B77956A8-AE64-8DB3-880F-D1FEE800BD9D}"/>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68;p2">
              <a:extLst>
                <a:ext uri="{FF2B5EF4-FFF2-40B4-BE49-F238E27FC236}">
                  <a16:creationId xmlns:a16="http://schemas.microsoft.com/office/drawing/2014/main" id="{8F0D6D55-B9BC-FD88-94D1-D7E588D16460}"/>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 name="Google Shape;69;p2">
            <a:extLst>
              <a:ext uri="{FF2B5EF4-FFF2-40B4-BE49-F238E27FC236}">
                <a16:creationId xmlns:a16="http://schemas.microsoft.com/office/drawing/2014/main" id="{CF24B4D4-EC54-782F-3314-5265456AB946}"/>
              </a:ext>
            </a:extLst>
          </p:cNvPr>
          <p:cNvGrpSpPr/>
          <p:nvPr/>
        </p:nvGrpSpPr>
        <p:grpSpPr>
          <a:xfrm rot="1189382">
            <a:off x="6363685" y="5606176"/>
            <a:ext cx="1915289" cy="1913389"/>
            <a:chOff x="4683022" y="4525854"/>
            <a:chExt cx="1915380" cy="1913480"/>
          </a:xfrm>
        </p:grpSpPr>
        <p:sp>
          <p:nvSpPr>
            <p:cNvPr id="140" name="Google Shape;70;p2">
              <a:extLst>
                <a:ext uri="{FF2B5EF4-FFF2-40B4-BE49-F238E27FC236}">
                  <a16:creationId xmlns:a16="http://schemas.microsoft.com/office/drawing/2014/main" id="{4C3DE91E-3774-0298-33C8-8A652F22136C}"/>
                </a:ext>
              </a:extLst>
            </p:cNvPr>
            <p:cNvSpPr/>
            <p:nvPr/>
          </p:nvSpPr>
          <p:spPr>
            <a:xfrm rot="-5915270">
              <a:off x="4795765" y="4644966"/>
              <a:ext cx="1682182" cy="1675257"/>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71;p2">
              <a:extLst>
                <a:ext uri="{FF2B5EF4-FFF2-40B4-BE49-F238E27FC236}">
                  <a16:creationId xmlns:a16="http://schemas.microsoft.com/office/drawing/2014/main" id="{48BCA216-3DCB-5A84-A6ED-2C97D994B953}"/>
                </a:ext>
              </a:extLst>
            </p:cNvPr>
            <p:cNvSpPr/>
            <p:nvPr/>
          </p:nvSpPr>
          <p:spPr>
            <a:xfrm rot="-5915270">
              <a:off x="4851671" y="4625673"/>
              <a:ext cx="1595725" cy="1678273"/>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72;p2">
            <a:extLst>
              <a:ext uri="{FF2B5EF4-FFF2-40B4-BE49-F238E27FC236}">
                <a16:creationId xmlns:a16="http://schemas.microsoft.com/office/drawing/2014/main" id="{D0079698-0801-081F-8040-7CD9581CDE30}"/>
              </a:ext>
            </a:extLst>
          </p:cNvPr>
          <p:cNvGrpSpPr/>
          <p:nvPr/>
        </p:nvGrpSpPr>
        <p:grpSpPr>
          <a:xfrm rot="7200044">
            <a:off x="7389927" y="5331663"/>
            <a:ext cx="1260512" cy="1559877"/>
            <a:chOff x="6695394" y="-330846"/>
            <a:chExt cx="1260540" cy="1559912"/>
          </a:xfrm>
        </p:grpSpPr>
        <p:sp>
          <p:nvSpPr>
            <p:cNvPr id="143" name="Google Shape;73;p2">
              <a:extLst>
                <a:ext uri="{FF2B5EF4-FFF2-40B4-BE49-F238E27FC236}">
                  <a16:creationId xmlns:a16="http://schemas.microsoft.com/office/drawing/2014/main" id="{796CF9C2-83D7-CFE9-EEE5-02516D347430}"/>
                </a:ext>
              </a:extLst>
            </p:cNvPr>
            <p:cNvSpPr/>
            <p:nvPr/>
          </p:nvSpPr>
          <p:spPr>
            <a:xfrm rot="-9266555">
              <a:off x="7069507" y="-258723"/>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74;p2">
              <a:extLst>
                <a:ext uri="{FF2B5EF4-FFF2-40B4-BE49-F238E27FC236}">
                  <a16:creationId xmlns:a16="http://schemas.microsoft.com/office/drawing/2014/main" id="{E02C8098-2F49-F9C5-6CAD-7E177001A7FE}"/>
                </a:ext>
              </a:extLst>
            </p:cNvPr>
            <p:cNvSpPr/>
            <p:nvPr/>
          </p:nvSpPr>
          <p:spPr>
            <a:xfrm rot="-9266555">
              <a:off x="6853132" y="18774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 name="Google Shape;75;p2">
            <a:extLst>
              <a:ext uri="{FF2B5EF4-FFF2-40B4-BE49-F238E27FC236}">
                <a16:creationId xmlns:a16="http://schemas.microsoft.com/office/drawing/2014/main" id="{E4874A1C-4A59-68A2-330F-24A21526E1D3}"/>
              </a:ext>
            </a:extLst>
          </p:cNvPr>
          <p:cNvGrpSpPr/>
          <p:nvPr/>
        </p:nvGrpSpPr>
        <p:grpSpPr>
          <a:xfrm rot="2700000">
            <a:off x="8389730" y="5453354"/>
            <a:ext cx="514824" cy="513669"/>
            <a:chOff x="2437825" y="676400"/>
            <a:chExt cx="593859" cy="592527"/>
          </a:xfrm>
        </p:grpSpPr>
        <p:sp>
          <p:nvSpPr>
            <p:cNvPr id="146" name="Google Shape;76;p2">
              <a:extLst>
                <a:ext uri="{FF2B5EF4-FFF2-40B4-BE49-F238E27FC236}">
                  <a16:creationId xmlns:a16="http://schemas.microsoft.com/office/drawing/2014/main" id="{6BF886EB-3DB4-9128-97AC-ECB7AB9C03D2}"/>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77;p2">
              <a:extLst>
                <a:ext uri="{FF2B5EF4-FFF2-40B4-BE49-F238E27FC236}">
                  <a16:creationId xmlns:a16="http://schemas.microsoft.com/office/drawing/2014/main" id="{4BC1E1EF-F401-82AD-2E75-973D22F66CD3}"/>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4" name="Rectangle 1">
            <a:extLst>
              <a:ext uri="{FF2B5EF4-FFF2-40B4-BE49-F238E27FC236}">
                <a16:creationId xmlns:a16="http://schemas.microsoft.com/office/drawing/2014/main" id="{3F322DCD-EB54-AB01-1452-3C84937854ED}"/>
              </a:ext>
            </a:extLst>
          </p:cNvPr>
          <p:cNvSpPr>
            <a:spLocks noChangeArrowheads="1"/>
          </p:cNvSpPr>
          <p:nvPr/>
        </p:nvSpPr>
        <p:spPr bwMode="auto">
          <a:xfrm>
            <a:off x="894646" y="1405895"/>
            <a:ext cx="10197223" cy="52629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Triệu</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Thị</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Trinh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quê</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ở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vùng</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núi</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Quan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Yên</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(Thanh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Hóa</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Triệu</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Thị</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Trinh </a:t>
            </a:r>
          </a:p>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xinh</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xắn</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tính</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cách</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mạnh</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mẽ</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thích</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võ</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nghệ</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Triệu</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Thị</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Trinh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bắn</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cung</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rất</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giỏi</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thường</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theo</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các</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phường</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săn</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đi</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săn</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thú</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Có</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lần</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Triệu</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Thị</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Trinh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đã</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bắn</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hạ</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một</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con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báo</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gấm</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hung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dữ</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trước</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sự</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thán</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phục</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của</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trai</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tráng</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trong</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vùng</a:t>
            </a:r>
            <a:r>
              <a:rPr kumimoji="0" lang="en-US" altLang="en-US" sz="24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a:t>
            </a:r>
          </a:p>
          <a:p>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Hàng ngày, chứng kiến cảnh nhân dân bị giặc Ngô đánh đập, cướp bóc, Triệu Thị Trinh vô cùng uất hận, nung nấu ý chí trả thù nhà, đền nợ nước, quét sạch chúng ra khỏi bờ cõi. Năm 248, </a:t>
            </a:r>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Triệu Thị Trinh cùng anh là Triệu Quốc Đạt lãnh đạo cuộc khởi nghĩa chống quân xâm lược. Cuộc khởi nghĩa tuy không thành công nhưng tấm gương anh dũng của Triệu Thị Trinh sáng mãi với non sông, đất nước.</a:t>
            </a:r>
          </a:p>
          <a:p>
            <a:pPr algn="r"/>
            <a:r>
              <a:rPr lang="vi-VN" sz="2400" dirty="0">
                <a:latin typeface="Times New Roman" panose="02020603050405020304" pitchFamily="18" charset="0"/>
                <a:cs typeface="Times New Roman" panose="02020603050405020304" pitchFamily="18" charset="0"/>
              </a:rPr>
              <a:t>Theo TỪ ĐIỂN NHÂN VẬT LỊCH SỬ VIỆT NAM</a:t>
            </a:r>
          </a:p>
          <a:p>
            <a:pPr marL="0" marR="0" lvl="0" indent="0" algn="just"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br>
              <a:rPr kumimoji="0" lang="en-US" altLang="en-US" sz="2400" b="0" i="0" u="none" strike="noStrike" cap="none" normalizeH="0" baseline="0" dirty="0">
                <a:ln>
                  <a:noFill/>
                </a:ln>
                <a:solidFill>
                  <a:srgbClr val="313131"/>
                </a:solidFill>
                <a:effectLst/>
                <a:latin typeface="Times New Roman" panose="02020603050405020304" pitchFamily="18" charset="0"/>
                <a:cs typeface="Times New Roman" panose="02020603050405020304" pitchFamily="18" charset="0"/>
              </a:rPr>
            </a:b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2" name="TextBox 61">
            <a:extLst>
              <a:ext uri="{FF2B5EF4-FFF2-40B4-BE49-F238E27FC236}">
                <a16:creationId xmlns:a16="http://schemas.microsoft.com/office/drawing/2014/main" id="{87E2314F-F89D-32C6-10B1-62A0FB4A2699}"/>
              </a:ext>
            </a:extLst>
          </p:cNvPr>
          <p:cNvSpPr txBox="1"/>
          <p:nvPr/>
        </p:nvSpPr>
        <p:spPr>
          <a:xfrm>
            <a:off x="6716733" y="2172983"/>
            <a:ext cx="1995752" cy="461665"/>
          </a:xfrm>
          <a:prstGeom prst="rect">
            <a:avLst/>
          </a:prstGeom>
          <a:solidFill>
            <a:schemeClr val="bg1"/>
          </a:solidFill>
        </p:spPr>
        <p:txBody>
          <a:bodyPr wrap="square">
            <a:spAutoFit/>
          </a:bodyPr>
          <a:lstStyle/>
          <a:p>
            <a:pPr algn="ctr"/>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nàng</a:t>
            </a:r>
            <a:endParaRPr lang="en-US" sz="2400" dirty="0">
              <a:solidFill>
                <a:srgbClr val="FF0000"/>
              </a:solidFill>
            </a:endParaRPr>
          </a:p>
        </p:txBody>
      </p:sp>
      <p:sp>
        <p:nvSpPr>
          <p:cNvPr id="3" name="TextBox 2">
            <a:extLst>
              <a:ext uri="{FF2B5EF4-FFF2-40B4-BE49-F238E27FC236}">
                <a16:creationId xmlns:a16="http://schemas.microsoft.com/office/drawing/2014/main" id="{958386E5-F2B2-3093-BFC9-DEB8B08C22D8}"/>
              </a:ext>
            </a:extLst>
          </p:cNvPr>
          <p:cNvSpPr txBox="1"/>
          <p:nvPr/>
        </p:nvSpPr>
        <p:spPr>
          <a:xfrm>
            <a:off x="1266290" y="1448655"/>
            <a:ext cx="2535148" cy="461665"/>
          </a:xfrm>
          <a:prstGeom prst="rect">
            <a:avLst/>
          </a:prstGeom>
          <a:noFill/>
        </p:spPr>
        <p:txBody>
          <a:bodyPr wrap="square">
            <a:spAutoFit/>
          </a:bodyPr>
          <a:lstStyle/>
          <a:p>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Triệu</a:t>
            </a:r>
            <a:r>
              <a:rPr kumimoji="0" lang="en-US" altLang="en-US" sz="2400" b="0" i="0" u="none" strike="noStrike" cap="none" normalizeH="0" baseline="0" dirty="0">
                <a:ln>
                  <a:noFill/>
                </a:ln>
                <a:solidFill>
                  <a:srgbClr val="FF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Thị</a:t>
            </a:r>
            <a:r>
              <a:rPr kumimoji="0" lang="en-US" altLang="en-US" sz="2400" b="0" i="0" u="none" strike="noStrike" cap="none" normalizeH="0" baseline="0" dirty="0">
                <a:ln>
                  <a:noFill/>
                </a:ln>
                <a:solidFill>
                  <a:srgbClr val="FF0000"/>
                </a:solidFill>
                <a:effectLst/>
                <a:latin typeface="Times New Roman" panose="02020603050405020304" pitchFamily="18" charset="0"/>
                <a:cs typeface="Times New Roman" panose="02020603050405020304" pitchFamily="18" charset="0"/>
              </a:rPr>
              <a:t> Trinh </a:t>
            </a:r>
            <a:endParaRPr lang="en-US" sz="2400" dirty="0">
              <a:solidFill>
                <a:srgbClr val="FF0000"/>
              </a:solidFill>
            </a:endParaRPr>
          </a:p>
        </p:txBody>
      </p:sp>
      <p:sp>
        <p:nvSpPr>
          <p:cNvPr id="4" name="Oval 3">
            <a:extLst>
              <a:ext uri="{FF2B5EF4-FFF2-40B4-BE49-F238E27FC236}">
                <a16:creationId xmlns:a16="http://schemas.microsoft.com/office/drawing/2014/main" id="{463FDE63-4406-267F-170F-6F9E07355284}"/>
              </a:ext>
            </a:extLst>
          </p:cNvPr>
          <p:cNvSpPr/>
          <p:nvPr/>
        </p:nvSpPr>
        <p:spPr>
          <a:xfrm>
            <a:off x="1797977" y="1109609"/>
            <a:ext cx="365760" cy="365760"/>
          </a:xfrm>
          <a:prstGeom prst="ellipse">
            <a:avLst/>
          </a:prstGeom>
          <a:solidFill>
            <a:srgbClr val="FF47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latin typeface="iCiel Cadena" panose="02000503000000020004" pitchFamily="50" charset="0"/>
              </a:rPr>
              <a:t>1</a:t>
            </a:r>
          </a:p>
        </p:txBody>
      </p:sp>
      <p:sp>
        <p:nvSpPr>
          <p:cNvPr id="57" name="TextBox 56">
            <a:extLst>
              <a:ext uri="{FF2B5EF4-FFF2-40B4-BE49-F238E27FC236}">
                <a16:creationId xmlns:a16="http://schemas.microsoft.com/office/drawing/2014/main" id="{26F82454-2200-B433-6E02-FB0F228E5799}"/>
              </a:ext>
            </a:extLst>
          </p:cNvPr>
          <p:cNvSpPr txBox="1"/>
          <p:nvPr/>
        </p:nvSpPr>
        <p:spPr>
          <a:xfrm>
            <a:off x="8158537" y="1426397"/>
            <a:ext cx="3523180" cy="461665"/>
          </a:xfrm>
          <a:prstGeom prst="rect">
            <a:avLst/>
          </a:prstGeom>
          <a:solidFill>
            <a:schemeClr val="bg1"/>
          </a:solidFill>
        </p:spPr>
        <p:txBody>
          <a:bodyPr wrap="square">
            <a:spAutoFit/>
          </a:bodyPr>
          <a:lstStyle/>
          <a:p>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Người</a:t>
            </a:r>
            <a:r>
              <a:rPr kumimoji="0" lang="en-US" altLang="en-US" sz="2400" b="0" i="0" u="none" strike="noStrike" cap="none" normalizeH="0" baseline="0" dirty="0">
                <a:ln>
                  <a:noFill/>
                </a:ln>
                <a:solidFill>
                  <a:srgbClr val="FF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thiếu</a:t>
            </a:r>
            <a:r>
              <a:rPr kumimoji="0" lang="en-US" altLang="en-US" sz="2400" b="0" i="0" u="none" strike="noStrike" cap="none" normalizeH="0" dirty="0">
                <a:ln>
                  <a:noFill/>
                </a:ln>
                <a:solidFill>
                  <a:srgbClr val="FF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dirty="0" err="1">
                <a:ln>
                  <a:noFill/>
                </a:ln>
                <a:solidFill>
                  <a:srgbClr val="FF0000"/>
                </a:solidFill>
                <a:effectLst/>
                <a:latin typeface="Times New Roman" panose="02020603050405020304" pitchFamily="18" charset="0"/>
                <a:cs typeface="Times New Roman" panose="02020603050405020304" pitchFamily="18" charset="0"/>
              </a:rPr>
              <a:t>nữ</a:t>
            </a:r>
            <a:r>
              <a:rPr kumimoji="0" lang="en-US" altLang="en-US" sz="2400" b="0" i="0" u="none" strike="noStrike" cap="none" normalizeH="0" dirty="0">
                <a:ln>
                  <a:noFill/>
                </a:ln>
                <a:solidFill>
                  <a:srgbClr val="FF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dirty="0" err="1">
                <a:ln>
                  <a:noFill/>
                </a:ln>
                <a:solidFill>
                  <a:srgbClr val="FF0000"/>
                </a:solidFill>
                <a:effectLst/>
                <a:latin typeface="Times New Roman" panose="02020603050405020304" pitchFamily="18" charset="0"/>
                <a:cs typeface="Times New Roman" panose="02020603050405020304" pitchFamily="18" charset="0"/>
              </a:rPr>
              <a:t>họ</a:t>
            </a:r>
            <a:r>
              <a:rPr kumimoji="0" lang="en-US" altLang="en-US" sz="2400" b="0" i="0" u="none" strike="noStrike" cap="none" normalizeH="0" dirty="0">
                <a:ln>
                  <a:noFill/>
                </a:ln>
                <a:solidFill>
                  <a:srgbClr val="FF0000"/>
                </a:solidFill>
                <a:effectLst/>
                <a:latin typeface="Times New Roman" panose="02020603050405020304" pitchFamily="18" charset="0"/>
                <a:cs typeface="Times New Roman" panose="02020603050405020304" pitchFamily="18" charset="0"/>
              </a:rPr>
              <a:t> </a:t>
            </a:r>
            <a:r>
              <a:rPr lang="en-US" altLang="en-US" sz="2400" dirty="0" err="1">
                <a:solidFill>
                  <a:srgbClr val="FF0000"/>
                </a:solidFill>
                <a:latin typeface="Times New Roman" panose="02020603050405020304" pitchFamily="18" charset="0"/>
                <a:cs typeface="Times New Roman" panose="02020603050405020304" pitchFamily="18" charset="0"/>
              </a:rPr>
              <a:t>T</a:t>
            </a:r>
            <a:r>
              <a:rPr kumimoji="0" lang="en-US" altLang="en-US" sz="2400" b="0" i="0" u="none" strike="noStrike" cap="none" normalizeH="0" dirty="0" err="1">
                <a:ln>
                  <a:noFill/>
                </a:ln>
                <a:solidFill>
                  <a:srgbClr val="FF0000"/>
                </a:solidFill>
                <a:effectLst/>
                <a:latin typeface="Times New Roman" panose="02020603050405020304" pitchFamily="18" charset="0"/>
                <a:cs typeface="Times New Roman" panose="02020603050405020304" pitchFamily="18" charset="0"/>
              </a:rPr>
              <a:t>riệu</a:t>
            </a:r>
            <a:r>
              <a:rPr kumimoji="0" lang="en-US" altLang="en-US" sz="2400" b="0" i="0" u="none" strike="noStrike" cap="none" normalizeH="0" dirty="0">
                <a:ln>
                  <a:noFill/>
                </a:ln>
                <a:solidFill>
                  <a:srgbClr val="FF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dirty="0" err="1">
                <a:ln>
                  <a:noFill/>
                </a:ln>
                <a:solidFill>
                  <a:srgbClr val="FF0000"/>
                </a:solidFill>
                <a:effectLst/>
                <a:latin typeface="Times New Roman" panose="02020603050405020304" pitchFamily="18" charset="0"/>
                <a:cs typeface="Times New Roman" panose="02020603050405020304" pitchFamily="18" charset="0"/>
              </a:rPr>
              <a:t>ấy</a:t>
            </a:r>
            <a:endParaRPr lang="en-US" sz="2400" dirty="0">
              <a:solidFill>
                <a:srgbClr val="FF0000"/>
              </a:solidFill>
            </a:endParaRPr>
          </a:p>
        </p:txBody>
      </p:sp>
      <p:sp>
        <p:nvSpPr>
          <p:cNvPr id="58" name="Oval 57">
            <a:extLst>
              <a:ext uri="{FF2B5EF4-FFF2-40B4-BE49-F238E27FC236}">
                <a16:creationId xmlns:a16="http://schemas.microsoft.com/office/drawing/2014/main" id="{B57C520D-AD1D-A43B-CBCD-5E6F1305D7D6}"/>
              </a:ext>
            </a:extLst>
          </p:cNvPr>
          <p:cNvSpPr/>
          <p:nvPr/>
        </p:nvSpPr>
        <p:spPr>
          <a:xfrm>
            <a:off x="9265576" y="1015430"/>
            <a:ext cx="365760" cy="365760"/>
          </a:xfrm>
          <a:prstGeom prst="ellipse">
            <a:avLst/>
          </a:prstGeom>
          <a:solidFill>
            <a:srgbClr val="FF47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latin typeface="iCiel Cadena" panose="02000503000000020004" pitchFamily="50" charset="0"/>
              </a:rPr>
              <a:t>2</a:t>
            </a:r>
          </a:p>
        </p:txBody>
      </p:sp>
      <p:sp>
        <p:nvSpPr>
          <p:cNvPr id="60" name="TextBox 59">
            <a:extLst>
              <a:ext uri="{FF2B5EF4-FFF2-40B4-BE49-F238E27FC236}">
                <a16:creationId xmlns:a16="http://schemas.microsoft.com/office/drawing/2014/main" id="{D1F25444-2575-FDEA-610F-98B14455565E}"/>
              </a:ext>
            </a:extLst>
          </p:cNvPr>
          <p:cNvSpPr txBox="1"/>
          <p:nvPr/>
        </p:nvSpPr>
        <p:spPr>
          <a:xfrm>
            <a:off x="6431622" y="1784278"/>
            <a:ext cx="1952090" cy="461665"/>
          </a:xfrm>
          <a:prstGeom prst="rect">
            <a:avLst/>
          </a:prstGeom>
          <a:solidFill>
            <a:schemeClr val="bg1"/>
          </a:solidFill>
        </p:spPr>
        <p:txBody>
          <a:bodyPr wrap="square">
            <a:spAutoFit/>
          </a:bodyPr>
          <a:lstStyle/>
          <a:p>
            <a:pPr algn="ctr"/>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Nàng</a:t>
            </a:r>
            <a:endParaRPr lang="en-US" sz="2400" dirty="0">
              <a:solidFill>
                <a:srgbClr val="FF0000"/>
              </a:solidFill>
            </a:endParaRPr>
          </a:p>
        </p:txBody>
      </p:sp>
      <p:sp>
        <p:nvSpPr>
          <p:cNvPr id="61" name="Oval 60">
            <a:extLst>
              <a:ext uri="{FF2B5EF4-FFF2-40B4-BE49-F238E27FC236}">
                <a16:creationId xmlns:a16="http://schemas.microsoft.com/office/drawing/2014/main" id="{FEEE2635-AFB9-AC71-C350-D087FB32A064}"/>
              </a:ext>
            </a:extLst>
          </p:cNvPr>
          <p:cNvSpPr/>
          <p:nvPr/>
        </p:nvSpPr>
        <p:spPr>
          <a:xfrm>
            <a:off x="6530938" y="1835650"/>
            <a:ext cx="365760" cy="365760"/>
          </a:xfrm>
          <a:prstGeom prst="ellipse">
            <a:avLst/>
          </a:prstGeom>
          <a:solidFill>
            <a:srgbClr val="FF47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latin typeface="iCiel Cadena" panose="02000503000000020004" pitchFamily="50" charset="0"/>
              </a:rPr>
              <a:t>3</a:t>
            </a:r>
          </a:p>
        </p:txBody>
      </p:sp>
      <p:sp>
        <p:nvSpPr>
          <p:cNvPr id="63" name="Oval 62">
            <a:extLst>
              <a:ext uri="{FF2B5EF4-FFF2-40B4-BE49-F238E27FC236}">
                <a16:creationId xmlns:a16="http://schemas.microsoft.com/office/drawing/2014/main" id="{CA006989-26EE-7688-1ABB-CEBE208E8C37}"/>
              </a:ext>
            </a:extLst>
          </p:cNvPr>
          <p:cNvSpPr/>
          <p:nvPr/>
        </p:nvSpPr>
        <p:spPr>
          <a:xfrm>
            <a:off x="6899096" y="2234630"/>
            <a:ext cx="365760" cy="365760"/>
          </a:xfrm>
          <a:prstGeom prst="ellipse">
            <a:avLst/>
          </a:prstGeom>
          <a:solidFill>
            <a:srgbClr val="FF47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latin typeface="iCiel Cadena" panose="02000503000000020004" pitchFamily="50" charset="0"/>
              </a:rPr>
              <a:t>4</a:t>
            </a:r>
          </a:p>
        </p:txBody>
      </p:sp>
      <p:sp>
        <p:nvSpPr>
          <p:cNvPr id="64" name="TextBox 63">
            <a:extLst>
              <a:ext uri="{FF2B5EF4-FFF2-40B4-BE49-F238E27FC236}">
                <a16:creationId xmlns:a16="http://schemas.microsoft.com/office/drawing/2014/main" id="{0725F6C6-FCD6-3A10-820A-6E8806DE38BE}"/>
              </a:ext>
            </a:extLst>
          </p:cNvPr>
          <p:cNvSpPr txBox="1"/>
          <p:nvPr/>
        </p:nvSpPr>
        <p:spPr>
          <a:xfrm>
            <a:off x="10033575" y="2905691"/>
            <a:ext cx="2535148" cy="461665"/>
          </a:xfrm>
          <a:prstGeom prst="rect">
            <a:avLst/>
          </a:prstGeom>
          <a:noFill/>
        </p:spPr>
        <p:txBody>
          <a:bodyPr wrap="square">
            <a:spAutoFit/>
          </a:bodyPr>
          <a:lstStyle/>
          <a:p>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Triệu</a:t>
            </a:r>
            <a:endParaRPr lang="en-US" sz="2400" dirty="0">
              <a:solidFill>
                <a:srgbClr val="FF0000"/>
              </a:solidFill>
            </a:endParaRPr>
          </a:p>
        </p:txBody>
      </p:sp>
      <p:sp>
        <p:nvSpPr>
          <p:cNvPr id="65" name="Oval 64">
            <a:extLst>
              <a:ext uri="{FF2B5EF4-FFF2-40B4-BE49-F238E27FC236}">
                <a16:creationId xmlns:a16="http://schemas.microsoft.com/office/drawing/2014/main" id="{E1319388-6279-8D18-1F36-7A1D75AC8E65}"/>
              </a:ext>
            </a:extLst>
          </p:cNvPr>
          <p:cNvSpPr/>
          <p:nvPr/>
        </p:nvSpPr>
        <p:spPr>
          <a:xfrm>
            <a:off x="10616628" y="2561689"/>
            <a:ext cx="365760" cy="365760"/>
          </a:xfrm>
          <a:prstGeom prst="ellipse">
            <a:avLst/>
          </a:prstGeom>
          <a:solidFill>
            <a:srgbClr val="FF47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latin typeface="iCiel Cadena" panose="02000503000000020004" pitchFamily="50" charset="0"/>
              </a:rPr>
              <a:t>5</a:t>
            </a:r>
          </a:p>
        </p:txBody>
      </p:sp>
      <p:sp>
        <p:nvSpPr>
          <p:cNvPr id="67" name="TextBox 66">
            <a:extLst>
              <a:ext uri="{FF2B5EF4-FFF2-40B4-BE49-F238E27FC236}">
                <a16:creationId xmlns:a16="http://schemas.microsoft.com/office/drawing/2014/main" id="{B01AEA82-9A5E-1A39-ED06-78696B1AAC58}"/>
              </a:ext>
            </a:extLst>
          </p:cNvPr>
          <p:cNvSpPr txBox="1"/>
          <p:nvPr/>
        </p:nvSpPr>
        <p:spPr>
          <a:xfrm>
            <a:off x="896419" y="3277363"/>
            <a:ext cx="1764587" cy="461665"/>
          </a:xfrm>
          <a:prstGeom prst="rect">
            <a:avLst/>
          </a:prstGeom>
          <a:noFill/>
        </p:spPr>
        <p:txBody>
          <a:bodyPr wrap="square">
            <a:spAutoFit/>
          </a:bodyPr>
          <a:lstStyle/>
          <a:p>
            <a:r>
              <a:rPr lang="en-US" altLang="en-US" sz="2400" dirty="0" err="1">
                <a:solidFill>
                  <a:srgbClr val="FF0000"/>
                </a:solidFill>
                <a:latin typeface="Times New Roman" panose="02020603050405020304" pitchFamily="18" charset="0"/>
                <a:cs typeface="Times New Roman" panose="02020603050405020304" pitchFamily="18" charset="0"/>
              </a:rPr>
              <a:t>Thị</a:t>
            </a:r>
            <a:r>
              <a:rPr lang="en-US" altLang="en-US" sz="2400" dirty="0">
                <a:solidFill>
                  <a:srgbClr val="FF0000"/>
                </a:solidFill>
                <a:latin typeface="Times New Roman" panose="02020603050405020304" pitchFamily="18" charset="0"/>
                <a:cs typeface="Times New Roman" panose="02020603050405020304" pitchFamily="18" charset="0"/>
              </a:rPr>
              <a:t> Trinh </a:t>
            </a:r>
            <a:endParaRPr lang="en-US" sz="2400" dirty="0"/>
          </a:p>
        </p:txBody>
      </p:sp>
      <p:sp>
        <p:nvSpPr>
          <p:cNvPr id="68" name="TextBox 67">
            <a:extLst>
              <a:ext uri="{FF2B5EF4-FFF2-40B4-BE49-F238E27FC236}">
                <a16:creationId xmlns:a16="http://schemas.microsoft.com/office/drawing/2014/main" id="{66960483-9524-8DB1-16FA-39D4EFABB3C6}"/>
              </a:ext>
            </a:extLst>
          </p:cNvPr>
          <p:cNvSpPr txBox="1"/>
          <p:nvPr/>
        </p:nvSpPr>
        <p:spPr>
          <a:xfrm>
            <a:off x="5191352" y="3632549"/>
            <a:ext cx="3189545" cy="461665"/>
          </a:xfrm>
          <a:prstGeom prst="rect">
            <a:avLst/>
          </a:prstGeom>
          <a:solidFill>
            <a:schemeClr val="bg1"/>
          </a:solidFill>
        </p:spPr>
        <p:txBody>
          <a:bodyPr wrap="square">
            <a:spAutoFit/>
          </a:bodyPr>
          <a:lstStyle/>
          <a:p>
            <a:r>
              <a:rPr lang="en-US" altLang="en-US" sz="2400" dirty="0" err="1">
                <a:solidFill>
                  <a:srgbClr val="FF0000"/>
                </a:solidFill>
                <a:latin typeface="Times New Roman" panose="02020603050405020304" pitchFamily="18" charset="0"/>
                <a:cs typeface="Times New Roman" panose="02020603050405020304" pitchFamily="18" charset="0"/>
              </a:rPr>
              <a:t>n</a:t>
            </a:r>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gười</a:t>
            </a:r>
            <a:r>
              <a:rPr kumimoji="0" lang="en-US" altLang="en-US" sz="2400" b="0" i="0" u="none" strike="noStrike" cap="none" normalizeH="0" baseline="0" dirty="0">
                <a:ln>
                  <a:noFill/>
                </a:ln>
                <a:solidFill>
                  <a:srgbClr val="FF0000"/>
                </a:solidFill>
                <a:effectLst/>
                <a:latin typeface="Times New Roman" panose="02020603050405020304" pitchFamily="18" charset="0"/>
                <a:cs typeface="Times New Roman" panose="02020603050405020304" pitchFamily="18" charset="0"/>
              </a:rPr>
              <a:t> con </a:t>
            </a:r>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gái</a:t>
            </a:r>
            <a:r>
              <a:rPr kumimoji="0" lang="en-US" altLang="en-US" sz="2400" b="0" i="0" u="none" strike="noStrike" cap="none" normalizeH="0" dirty="0">
                <a:ln>
                  <a:noFill/>
                </a:ln>
                <a:solidFill>
                  <a:srgbClr val="FF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dirty="0" err="1">
                <a:ln>
                  <a:noFill/>
                </a:ln>
                <a:solidFill>
                  <a:srgbClr val="FF0000"/>
                </a:solidFill>
                <a:effectLst/>
                <a:latin typeface="Times New Roman" panose="02020603050405020304" pitchFamily="18" charset="0"/>
                <a:cs typeface="Times New Roman" panose="02020603050405020304" pitchFamily="18" charset="0"/>
              </a:rPr>
              <a:t>tài</a:t>
            </a:r>
            <a:r>
              <a:rPr kumimoji="0" lang="en-US" altLang="en-US" sz="2400" b="0" i="0" u="none" strike="noStrike" cap="none" normalizeH="0" dirty="0">
                <a:ln>
                  <a:noFill/>
                </a:ln>
                <a:solidFill>
                  <a:srgbClr val="FF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dirty="0" err="1">
                <a:ln>
                  <a:noFill/>
                </a:ln>
                <a:solidFill>
                  <a:srgbClr val="FF0000"/>
                </a:solidFill>
                <a:effectLst/>
                <a:latin typeface="Times New Roman" panose="02020603050405020304" pitchFamily="18" charset="0"/>
                <a:cs typeface="Times New Roman" panose="02020603050405020304" pitchFamily="18" charset="0"/>
              </a:rPr>
              <a:t>giỏi</a:t>
            </a:r>
            <a:r>
              <a:rPr kumimoji="0" lang="en-US" altLang="en-US" sz="2400" b="0" i="0" u="none" strike="noStrike" cap="none" normalizeH="0" dirty="0">
                <a:ln>
                  <a:noFill/>
                </a:ln>
                <a:solidFill>
                  <a:srgbClr val="FF0000"/>
                </a:solidFill>
                <a:effectLst/>
                <a:latin typeface="Times New Roman" panose="02020603050405020304" pitchFamily="18" charset="0"/>
                <a:cs typeface="Times New Roman" panose="02020603050405020304" pitchFamily="18" charset="0"/>
              </a:rPr>
              <a:t> </a:t>
            </a:r>
            <a:r>
              <a:rPr kumimoji="0" lang="en-US" altLang="en-US" sz="2400" b="0" i="0" u="none" strike="noStrike" cap="none" normalizeH="0" dirty="0" err="1">
                <a:ln>
                  <a:noFill/>
                </a:ln>
                <a:solidFill>
                  <a:srgbClr val="FF0000"/>
                </a:solidFill>
                <a:effectLst/>
                <a:latin typeface="Times New Roman" panose="02020603050405020304" pitchFamily="18" charset="0"/>
                <a:cs typeface="Times New Roman" panose="02020603050405020304" pitchFamily="18" charset="0"/>
              </a:rPr>
              <a:t>ấy</a:t>
            </a:r>
            <a:endParaRPr lang="en-US" sz="2400" dirty="0">
              <a:solidFill>
                <a:srgbClr val="FF0000"/>
              </a:solidFill>
            </a:endParaRPr>
          </a:p>
        </p:txBody>
      </p:sp>
      <p:sp>
        <p:nvSpPr>
          <p:cNvPr id="69" name="Oval 68">
            <a:extLst>
              <a:ext uri="{FF2B5EF4-FFF2-40B4-BE49-F238E27FC236}">
                <a16:creationId xmlns:a16="http://schemas.microsoft.com/office/drawing/2014/main" id="{C8078027-416D-F573-B86F-A10A512111C1}"/>
              </a:ext>
            </a:extLst>
          </p:cNvPr>
          <p:cNvSpPr/>
          <p:nvPr/>
        </p:nvSpPr>
        <p:spPr>
          <a:xfrm>
            <a:off x="4877878" y="3647474"/>
            <a:ext cx="365760" cy="365760"/>
          </a:xfrm>
          <a:prstGeom prst="ellipse">
            <a:avLst/>
          </a:prstGeom>
          <a:solidFill>
            <a:srgbClr val="FF47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latin typeface="iCiel Cadena" panose="02000503000000020004" pitchFamily="50" charset="0"/>
              </a:rPr>
              <a:t>6</a:t>
            </a:r>
          </a:p>
        </p:txBody>
      </p:sp>
      <p:sp>
        <p:nvSpPr>
          <p:cNvPr id="70" name="TextBox 69">
            <a:extLst>
              <a:ext uri="{FF2B5EF4-FFF2-40B4-BE49-F238E27FC236}">
                <a16:creationId xmlns:a16="http://schemas.microsoft.com/office/drawing/2014/main" id="{20EA26A2-59A6-634D-B4B3-5F6CC3769D9D}"/>
              </a:ext>
            </a:extLst>
          </p:cNvPr>
          <p:cNvSpPr txBox="1"/>
          <p:nvPr/>
        </p:nvSpPr>
        <p:spPr>
          <a:xfrm>
            <a:off x="7171362" y="4420703"/>
            <a:ext cx="1940267" cy="461665"/>
          </a:xfrm>
          <a:prstGeom prst="rect">
            <a:avLst/>
          </a:prstGeom>
          <a:solidFill>
            <a:schemeClr val="bg1"/>
          </a:solidFill>
        </p:spPr>
        <p:txBody>
          <a:bodyPr wrap="square">
            <a:spAutoFit/>
          </a:bodyPr>
          <a:lstStyle/>
          <a:p>
            <a:pPr algn="ctr"/>
            <a:r>
              <a:rPr kumimoji="0" lang="en-US" altLang="en-US" sz="2400" b="0" i="0" u="none" strike="noStrike" cap="none" normalizeH="0" baseline="0" dirty="0" err="1">
                <a:ln>
                  <a:noFill/>
                </a:ln>
                <a:solidFill>
                  <a:srgbClr val="FF0000"/>
                </a:solidFill>
                <a:effectLst/>
                <a:latin typeface="Times New Roman" panose="02020603050405020304" pitchFamily="18" charset="0"/>
                <a:cs typeface="Times New Roman" panose="02020603050405020304" pitchFamily="18" charset="0"/>
              </a:rPr>
              <a:t>bà</a:t>
            </a:r>
            <a:endParaRPr lang="en-US" sz="2400" dirty="0">
              <a:solidFill>
                <a:srgbClr val="FF0000"/>
              </a:solidFill>
            </a:endParaRPr>
          </a:p>
        </p:txBody>
      </p:sp>
      <p:sp>
        <p:nvSpPr>
          <p:cNvPr id="71" name="Oval 70">
            <a:extLst>
              <a:ext uri="{FF2B5EF4-FFF2-40B4-BE49-F238E27FC236}">
                <a16:creationId xmlns:a16="http://schemas.microsoft.com/office/drawing/2014/main" id="{F88A94B7-1F1C-2845-0AF6-664BBC2CE002}"/>
              </a:ext>
            </a:extLst>
          </p:cNvPr>
          <p:cNvSpPr/>
          <p:nvPr/>
        </p:nvSpPr>
        <p:spPr>
          <a:xfrm>
            <a:off x="7312460" y="4451649"/>
            <a:ext cx="365760" cy="365760"/>
          </a:xfrm>
          <a:prstGeom prst="ellipse">
            <a:avLst/>
          </a:prstGeom>
          <a:solidFill>
            <a:srgbClr val="FF47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latin typeface="iCiel Cadena" panose="02000503000000020004" pitchFamily="50" charset="0"/>
              </a:rPr>
              <a:t>7</a:t>
            </a:r>
          </a:p>
        </p:txBody>
      </p:sp>
    </p:spTree>
    <p:extLst>
      <p:ext uri="{BB962C8B-B14F-4D97-AF65-F5344CB8AC3E}">
        <p14:creationId xmlns:p14="http://schemas.microsoft.com/office/powerpoint/2010/main" val="1625579796"/>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 calcmode="lin" valueType="num">
                                      <p:cBhvr>
                                        <p:cTn id="10" dur="500" fill="hold"/>
                                        <p:tgtEl>
                                          <p:spTgt spid="4"/>
                                        </p:tgtEl>
                                        <p:attrNameLst>
                                          <p:attrName>ppt_w</p:attrName>
                                        </p:attrNameLst>
                                      </p:cBhvr>
                                      <p:tavLst>
                                        <p:tav tm="0">
                                          <p:val>
                                            <p:fltVal val="0"/>
                                          </p:val>
                                        </p:tav>
                                        <p:tav tm="100000">
                                          <p:val>
                                            <p:strVal val="#ppt_w"/>
                                          </p:val>
                                        </p:tav>
                                      </p:tavLst>
                                    </p:anim>
                                    <p:anim calcmode="lin" valueType="num">
                                      <p:cBhvr>
                                        <p:cTn id="11" dur="500" fill="hold"/>
                                        <p:tgtEl>
                                          <p:spTgt spid="4"/>
                                        </p:tgtEl>
                                        <p:attrNameLst>
                                          <p:attrName>ppt_h</p:attrName>
                                        </p:attrNameLst>
                                      </p:cBhvr>
                                      <p:tavLst>
                                        <p:tav tm="0">
                                          <p:val>
                                            <p:fltVal val="0"/>
                                          </p:val>
                                        </p:tav>
                                        <p:tav tm="100000">
                                          <p:val>
                                            <p:strVal val="#ppt_h"/>
                                          </p:val>
                                        </p:tav>
                                      </p:tavLst>
                                    </p:anim>
                                    <p:animEffect transition="in" filter="fad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7"/>
                                        </p:tgtEl>
                                        <p:attrNameLst>
                                          <p:attrName>style.visibility</p:attrName>
                                        </p:attrNameLst>
                                      </p:cBhvr>
                                      <p:to>
                                        <p:strVal val="visible"/>
                                      </p:to>
                                    </p:set>
                                    <p:animEffect transition="in" filter="wipe(left)">
                                      <p:cBhvr>
                                        <p:cTn id="17" dur="500"/>
                                        <p:tgtEl>
                                          <p:spTgt spid="57"/>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58"/>
                                        </p:tgtEl>
                                        <p:attrNameLst>
                                          <p:attrName>style.visibility</p:attrName>
                                        </p:attrNameLst>
                                      </p:cBhvr>
                                      <p:to>
                                        <p:strVal val="visible"/>
                                      </p:to>
                                    </p:set>
                                    <p:anim calcmode="lin" valueType="num">
                                      <p:cBhvr>
                                        <p:cTn id="20" dur="500" fill="hold"/>
                                        <p:tgtEl>
                                          <p:spTgt spid="58"/>
                                        </p:tgtEl>
                                        <p:attrNameLst>
                                          <p:attrName>ppt_w</p:attrName>
                                        </p:attrNameLst>
                                      </p:cBhvr>
                                      <p:tavLst>
                                        <p:tav tm="0">
                                          <p:val>
                                            <p:fltVal val="0"/>
                                          </p:val>
                                        </p:tav>
                                        <p:tav tm="100000">
                                          <p:val>
                                            <p:strVal val="#ppt_w"/>
                                          </p:val>
                                        </p:tav>
                                      </p:tavLst>
                                    </p:anim>
                                    <p:anim calcmode="lin" valueType="num">
                                      <p:cBhvr>
                                        <p:cTn id="21" dur="500" fill="hold"/>
                                        <p:tgtEl>
                                          <p:spTgt spid="58"/>
                                        </p:tgtEl>
                                        <p:attrNameLst>
                                          <p:attrName>ppt_h</p:attrName>
                                        </p:attrNameLst>
                                      </p:cBhvr>
                                      <p:tavLst>
                                        <p:tav tm="0">
                                          <p:val>
                                            <p:fltVal val="0"/>
                                          </p:val>
                                        </p:tav>
                                        <p:tav tm="100000">
                                          <p:val>
                                            <p:strVal val="#ppt_h"/>
                                          </p:val>
                                        </p:tav>
                                      </p:tavLst>
                                    </p:anim>
                                    <p:animEffect transition="in" filter="fade">
                                      <p:cBhvr>
                                        <p:cTn id="22" dur="500"/>
                                        <p:tgtEl>
                                          <p:spTgt spid="5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wipe(left)">
                                      <p:cBhvr>
                                        <p:cTn id="27" dur="500"/>
                                        <p:tgtEl>
                                          <p:spTgt spid="60"/>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61"/>
                                        </p:tgtEl>
                                        <p:attrNameLst>
                                          <p:attrName>style.visibility</p:attrName>
                                        </p:attrNameLst>
                                      </p:cBhvr>
                                      <p:to>
                                        <p:strVal val="visible"/>
                                      </p:to>
                                    </p:set>
                                    <p:anim calcmode="lin" valueType="num">
                                      <p:cBhvr>
                                        <p:cTn id="30" dur="500" fill="hold"/>
                                        <p:tgtEl>
                                          <p:spTgt spid="61"/>
                                        </p:tgtEl>
                                        <p:attrNameLst>
                                          <p:attrName>ppt_w</p:attrName>
                                        </p:attrNameLst>
                                      </p:cBhvr>
                                      <p:tavLst>
                                        <p:tav tm="0">
                                          <p:val>
                                            <p:fltVal val="0"/>
                                          </p:val>
                                        </p:tav>
                                        <p:tav tm="100000">
                                          <p:val>
                                            <p:strVal val="#ppt_w"/>
                                          </p:val>
                                        </p:tav>
                                      </p:tavLst>
                                    </p:anim>
                                    <p:anim calcmode="lin" valueType="num">
                                      <p:cBhvr>
                                        <p:cTn id="31" dur="500" fill="hold"/>
                                        <p:tgtEl>
                                          <p:spTgt spid="61"/>
                                        </p:tgtEl>
                                        <p:attrNameLst>
                                          <p:attrName>ppt_h</p:attrName>
                                        </p:attrNameLst>
                                      </p:cBhvr>
                                      <p:tavLst>
                                        <p:tav tm="0">
                                          <p:val>
                                            <p:fltVal val="0"/>
                                          </p:val>
                                        </p:tav>
                                        <p:tav tm="100000">
                                          <p:val>
                                            <p:strVal val="#ppt_h"/>
                                          </p:val>
                                        </p:tav>
                                      </p:tavLst>
                                    </p:anim>
                                    <p:animEffect transition="in" filter="fade">
                                      <p:cBhvr>
                                        <p:cTn id="32" dur="500"/>
                                        <p:tgtEl>
                                          <p:spTgt spid="61"/>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62"/>
                                        </p:tgtEl>
                                        <p:attrNameLst>
                                          <p:attrName>style.visibility</p:attrName>
                                        </p:attrNameLst>
                                      </p:cBhvr>
                                      <p:to>
                                        <p:strVal val="visible"/>
                                      </p:to>
                                    </p:set>
                                    <p:animEffect transition="in" filter="wipe(left)">
                                      <p:cBhvr>
                                        <p:cTn id="37" dur="500"/>
                                        <p:tgtEl>
                                          <p:spTgt spid="62"/>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63"/>
                                        </p:tgtEl>
                                        <p:attrNameLst>
                                          <p:attrName>style.visibility</p:attrName>
                                        </p:attrNameLst>
                                      </p:cBhvr>
                                      <p:to>
                                        <p:strVal val="visible"/>
                                      </p:to>
                                    </p:set>
                                    <p:anim calcmode="lin" valueType="num">
                                      <p:cBhvr>
                                        <p:cTn id="40" dur="500" fill="hold"/>
                                        <p:tgtEl>
                                          <p:spTgt spid="63"/>
                                        </p:tgtEl>
                                        <p:attrNameLst>
                                          <p:attrName>ppt_w</p:attrName>
                                        </p:attrNameLst>
                                      </p:cBhvr>
                                      <p:tavLst>
                                        <p:tav tm="0">
                                          <p:val>
                                            <p:fltVal val="0"/>
                                          </p:val>
                                        </p:tav>
                                        <p:tav tm="100000">
                                          <p:val>
                                            <p:strVal val="#ppt_w"/>
                                          </p:val>
                                        </p:tav>
                                      </p:tavLst>
                                    </p:anim>
                                    <p:anim calcmode="lin" valueType="num">
                                      <p:cBhvr>
                                        <p:cTn id="41" dur="500" fill="hold"/>
                                        <p:tgtEl>
                                          <p:spTgt spid="63"/>
                                        </p:tgtEl>
                                        <p:attrNameLst>
                                          <p:attrName>ppt_h</p:attrName>
                                        </p:attrNameLst>
                                      </p:cBhvr>
                                      <p:tavLst>
                                        <p:tav tm="0">
                                          <p:val>
                                            <p:fltVal val="0"/>
                                          </p:val>
                                        </p:tav>
                                        <p:tav tm="100000">
                                          <p:val>
                                            <p:strVal val="#ppt_h"/>
                                          </p:val>
                                        </p:tav>
                                      </p:tavLst>
                                    </p:anim>
                                    <p:animEffect transition="in" filter="fade">
                                      <p:cBhvr>
                                        <p:cTn id="42" dur="500"/>
                                        <p:tgtEl>
                                          <p:spTgt spid="63"/>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64"/>
                                        </p:tgtEl>
                                        <p:attrNameLst>
                                          <p:attrName>style.visibility</p:attrName>
                                        </p:attrNameLst>
                                      </p:cBhvr>
                                      <p:to>
                                        <p:strVal val="visible"/>
                                      </p:to>
                                    </p:set>
                                    <p:animEffect transition="in" filter="wipe(left)">
                                      <p:cBhvr>
                                        <p:cTn id="47" dur="500"/>
                                        <p:tgtEl>
                                          <p:spTgt spid="64"/>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65"/>
                                        </p:tgtEl>
                                        <p:attrNameLst>
                                          <p:attrName>style.visibility</p:attrName>
                                        </p:attrNameLst>
                                      </p:cBhvr>
                                      <p:to>
                                        <p:strVal val="visible"/>
                                      </p:to>
                                    </p:set>
                                    <p:anim calcmode="lin" valueType="num">
                                      <p:cBhvr>
                                        <p:cTn id="50" dur="500" fill="hold"/>
                                        <p:tgtEl>
                                          <p:spTgt spid="65"/>
                                        </p:tgtEl>
                                        <p:attrNameLst>
                                          <p:attrName>ppt_w</p:attrName>
                                        </p:attrNameLst>
                                      </p:cBhvr>
                                      <p:tavLst>
                                        <p:tav tm="0">
                                          <p:val>
                                            <p:fltVal val="0"/>
                                          </p:val>
                                        </p:tav>
                                        <p:tav tm="100000">
                                          <p:val>
                                            <p:strVal val="#ppt_w"/>
                                          </p:val>
                                        </p:tav>
                                      </p:tavLst>
                                    </p:anim>
                                    <p:anim calcmode="lin" valueType="num">
                                      <p:cBhvr>
                                        <p:cTn id="51" dur="500" fill="hold"/>
                                        <p:tgtEl>
                                          <p:spTgt spid="65"/>
                                        </p:tgtEl>
                                        <p:attrNameLst>
                                          <p:attrName>ppt_h</p:attrName>
                                        </p:attrNameLst>
                                      </p:cBhvr>
                                      <p:tavLst>
                                        <p:tav tm="0">
                                          <p:val>
                                            <p:fltVal val="0"/>
                                          </p:val>
                                        </p:tav>
                                        <p:tav tm="100000">
                                          <p:val>
                                            <p:strVal val="#ppt_h"/>
                                          </p:val>
                                        </p:tav>
                                      </p:tavLst>
                                    </p:anim>
                                    <p:animEffect transition="in" filter="fade">
                                      <p:cBhvr>
                                        <p:cTn id="52" dur="500"/>
                                        <p:tgtEl>
                                          <p:spTgt spid="65"/>
                                        </p:tgtEl>
                                      </p:cBhvr>
                                    </p:animEffect>
                                  </p:childTnLst>
                                </p:cTn>
                              </p:par>
                            </p:childTnLst>
                          </p:cTn>
                        </p:par>
                        <p:par>
                          <p:cTn id="53" fill="hold">
                            <p:stCondLst>
                              <p:cond delay="500"/>
                            </p:stCondLst>
                            <p:childTnLst>
                              <p:par>
                                <p:cTn id="54" presetID="22" presetClass="entr" presetSubtype="8" fill="hold" grpId="0" nodeType="afterEffect">
                                  <p:stCondLst>
                                    <p:cond delay="0"/>
                                  </p:stCondLst>
                                  <p:childTnLst>
                                    <p:set>
                                      <p:cBhvr>
                                        <p:cTn id="55" dur="1" fill="hold">
                                          <p:stCondLst>
                                            <p:cond delay="0"/>
                                          </p:stCondLst>
                                        </p:cTn>
                                        <p:tgtEl>
                                          <p:spTgt spid="67"/>
                                        </p:tgtEl>
                                        <p:attrNameLst>
                                          <p:attrName>style.visibility</p:attrName>
                                        </p:attrNameLst>
                                      </p:cBhvr>
                                      <p:to>
                                        <p:strVal val="visible"/>
                                      </p:to>
                                    </p:set>
                                    <p:animEffect transition="in" filter="wipe(left)">
                                      <p:cBhvr>
                                        <p:cTn id="56" dur="500"/>
                                        <p:tgtEl>
                                          <p:spTgt spid="67"/>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68"/>
                                        </p:tgtEl>
                                        <p:attrNameLst>
                                          <p:attrName>style.visibility</p:attrName>
                                        </p:attrNameLst>
                                      </p:cBhvr>
                                      <p:to>
                                        <p:strVal val="visible"/>
                                      </p:to>
                                    </p:set>
                                    <p:animEffect transition="in" filter="wipe(left)">
                                      <p:cBhvr>
                                        <p:cTn id="61" dur="500"/>
                                        <p:tgtEl>
                                          <p:spTgt spid="68"/>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69"/>
                                        </p:tgtEl>
                                        <p:attrNameLst>
                                          <p:attrName>style.visibility</p:attrName>
                                        </p:attrNameLst>
                                      </p:cBhvr>
                                      <p:to>
                                        <p:strVal val="visible"/>
                                      </p:to>
                                    </p:set>
                                    <p:anim calcmode="lin" valueType="num">
                                      <p:cBhvr>
                                        <p:cTn id="64" dur="500" fill="hold"/>
                                        <p:tgtEl>
                                          <p:spTgt spid="69"/>
                                        </p:tgtEl>
                                        <p:attrNameLst>
                                          <p:attrName>ppt_w</p:attrName>
                                        </p:attrNameLst>
                                      </p:cBhvr>
                                      <p:tavLst>
                                        <p:tav tm="0">
                                          <p:val>
                                            <p:fltVal val="0"/>
                                          </p:val>
                                        </p:tav>
                                        <p:tav tm="100000">
                                          <p:val>
                                            <p:strVal val="#ppt_w"/>
                                          </p:val>
                                        </p:tav>
                                      </p:tavLst>
                                    </p:anim>
                                    <p:anim calcmode="lin" valueType="num">
                                      <p:cBhvr>
                                        <p:cTn id="65" dur="500" fill="hold"/>
                                        <p:tgtEl>
                                          <p:spTgt spid="69"/>
                                        </p:tgtEl>
                                        <p:attrNameLst>
                                          <p:attrName>ppt_h</p:attrName>
                                        </p:attrNameLst>
                                      </p:cBhvr>
                                      <p:tavLst>
                                        <p:tav tm="0">
                                          <p:val>
                                            <p:fltVal val="0"/>
                                          </p:val>
                                        </p:tav>
                                        <p:tav tm="100000">
                                          <p:val>
                                            <p:strVal val="#ppt_h"/>
                                          </p:val>
                                        </p:tav>
                                      </p:tavLst>
                                    </p:anim>
                                    <p:animEffect transition="in" filter="fade">
                                      <p:cBhvr>
                                        <p:cTn id="66" dur="500"/>
                                        <p:tgtEl>
                                          <p:spTgt spid="69"/>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grpId="0" nodeType="click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wipe(left)">
                                      <p:cBhvr>
                                        <p:cTn id="71" dur="500"/>
                                        <p:tgtEl>
                                          <p:spTgt spid="70"/>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71"/>
                                        </p:tgtEl>
                                        <p:attrNameLst>
                                          <p:attrName>style.visibility</p:attrName>
                                        </p:attrNameLst>
                                      </p:cBhvr>
                                      <p:to>
                                        <p:strVal val="visible"/>
                                      </p:to>
                                    </p:set>
                                    <p:anim calcmode="lin" valueType="num">
                                      <p:cBhvr>
                                        <p:cTn id="74" dur="500" fill="hold"/>
                                        <p:tgtEl>
                                          <p:spTgt spid="71"/>
                                        </p:tgtEl>
                                        <p:attrNameLst>
                                          <p:attrName>ppt_w</p:attrName>
                                        </p:attrNameLst>
                                      </p:cBhvr>
                                      <p:tavLst>
                                        <p:tav tm="0">
                                          <p:val>
                                            <p:fltVal val="0"/>
                                          </p:val>
                                        </p:tav>
                                        <p:tav tm="100000">
                                          <p:val>
                                            <p:strVal val="#ppt_w"/>
                                          </p:val>
                                        </p:tav>
                                      </p:tavLst>
                                    </p:anim>
                                    <p:anim calcmode="lin" valueType="num">
                                      <p:cBhvr>
                                        <p:cTn id="75" dur="500" fill="hold"/>
                                        <p:tgtEl>
                                          <p:spTgt spid="71"/>
                                        </p:tgtEl>
                                        <p:attrNameLst>
                                          <p:attrName>ppt_h</p:attrName>
                                        </p:attrNameLst>
                                      </p:cBhvr>
                                      <p:tavLst>
                                        <p:tav tm="0">
                                          <p:val>
                                            <p:fltVal val="0"/>
                                          </p:val>
                                        </p:tav>
                                        <p:tav tm="100000">
                                          <p:val>
                                            <p:strVal val="#ppt_h"/>
                                          </p:val>
                                        </p:tav>
                                      </p:tavLst>
                                    </p:anim>
                                    <p:animEffect transition="in" filter="fade">
                                      <p:cBhvr>
                                        <p:cTn id="76"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3" grpId="0"/>
      <p:bldP spid="4" grpId="0" animBg="1"/>
      <p:bldP spid="57" grpId="0" animBg="1"/>
      <p:bldP spid="58" grpId="0" animBg="1"/>
      <p:bldP spid="60" grpId="0" animBg="1"/>
      <p:bldP spid="61" grpId="0" animBg="1"/>
      <p:bldP spid="63" grpId="0" animBg="1"/>
      <p:bldP spid="64" grpId="0"/>
      <p:bldP spid="65" grpId="0" animBg="1"/>
      <p:bldP spid="67" grpId="0"/>
      <p:bldP spid="68" grpId="0" animBg="1"/>
      <p:bldP spid="69" grpId="0" animBg="1"/>
      <p:bldP spid="70" grpId="0" animBg="1"/>
      <p:bldP spid="71"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BAA4F18-5415-2716-F26B-DFC87EF4945B}"/>
              </a:ext>
            </a:extLst>
          </p:cNvPr>
          <p:cNvSpPr/>
          <p:nvPr/>
        </p:nvSpPr>
        <p:spPr>
          <a:xfrm>
            <a:off x="540330" y="387928"/>
            <a:ext cx="11125200" cy="6096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oogle Shape;239;p8">
            <a:extLst>
              <a:ext uri="{FF2B5EF4-FFF2-40B4-BE49-F238E27FC236}">
                <a16:creationId xmlns:a16="http://schemas.microsoft.com/office/drawing/2014/main" id="{69EA224A-3A28-9CD1-4D97-19CB60D22657}"/>
              </a:ext>
            </a:extLst>
          </p:cNvPr>
          <p:cNvGrpSpPr/>
          <p:nvPr/>
        </p:nvGrpSpPr>
        <p:grpSpPr>
          <a:xfrm rot="-342856">
            <a:off x="71916" y="5410705"/>
            <a:ext cx="2512139" cy="1569956"/>
            <a:chOff x="7587175" y="5243748"/>
            <a:chExt cx="2023685" cy="1264698"/>
          </a:xfrm>
        </p:grpSpPr>
        <p:sp>
          <p:nvSpPr>
            <p:cNvPr id="7" name="Google Shape;240;p8">
              <a:extLst>
                <a:ext uri="{FF2B5EF4-FFF2-40B4-BE49-F238E27FC236}">
                  <a16:creationId xmlns:a16="http://schemas.microsoft.com/office/drawing/2014/main" id="{8D0E7339-7EEF-2C38-1AB4-71E4F6B7A10F}"/>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241;p8">
              <a:extLst>
                <a:ext uri="{FF2B5EF4-FFF2-40B4-BE49-F238E27FC236}">
                  <a16:creationId xmlns:a16="http://schemas.microsoft.com/office/drawing/2014/main" id="{22040A21-FC2F-07BC-66FC-EBEE3BC85A8A}"/>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 name="Google Shape;242;p8">
            <a:extLst>
              <a:ext uri="{FF2B5EF4-FFF2-40B4-BE49-F238E27FC236}">
                <a16:creationId xmlns:a16="http://schemas.microsoft.com/office/drawing/2014/main" id="{E44A84C0-E9B9-9705-6BB7-78F6E79B85F8}"/>
              </a:ext>
            </a:extLst>
          </p:cNvPr>
          <p:cNvGrpSpPr/>
          <p:nvPr/>
        </p:nvGrpSpPr>
        <p:grpSpPr>
          <a:xfrm>
            <a:off x="1004163" y="0"/>
            <a:ext cx="923260" cy="902079"/>
            <a:chOff x="7785461" y="3709250"/>
            <a:chExt cx="801649" cy="783259"/>
          </a:xfrm>
        </p:grpSpPr>
        <p:sp>
          <p:nvSpPr>
            <p:cNvPr id="10" name="Google Shape;243;p8">
              <a:extLst>
                <a:ext uri="{FF2B5EF4-FFF2-40B4-BE49-F238E27FC236}">
                  <a16:creationId xmlns:a16="http://schemas.microsoft.com/office/drawing/2014/main" id="{9375D02D-5DBC-80FA-C628-040554C94BBB}"/>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44;p8">
              <a:extLst>
                <a:ext uri="{FF2B5EF4-FFF2-40B4-BE49-F238E27FC236}">
                  <a16:creationId xmlns:a16="http://schemas.microsoft.com/office/drawing/2014/main" id="{BD20B4BB-B570-0AB3-BC76-C7DBBC7E409F}"/>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 name="Google Shape;246;p8">
            <a:extLst>
              <a:ext uri="{FF2B5EF4-FFF2-40B4-BE49-F238E27FC236}">
                <a16:creationId xmlns:a16="http://schemas.microsoft.com/office/drawing/2014/main" id="{7F4D3D78-4C06-F182-8114-92135658A6D2}"/>
              </a:ext>
            </a:extLst>
          </p:cNvPr>
          <p:cNvSpPr/>
          <p:nvPr/>
        </p:nvSpPr>
        <p:spPr>
          <a:xfrm rot="-476283" flipH="1">
            <a:off x="-174468" y="4974399"/>
            <a:ext cx="1213529" cy="1919839"/>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 name="Google Shape;247;p8">
            <a:extLst>
              <a:ext uri="{FF2B5EF4-FFF2-40B4-BE49-F238E27FC236}">
                <a16:creationId xmlns:a16="http://schemas.microsoft.com/office/drawing/2014/main" id="{F11020D1-D795-EED8-DE88-FD78058B5950}"/>
              </a:ext>
            </a:extLst>
          </p:cNvPr>
          <p:cNvGrpSpPr/>
          <p:nvPr/>
        </p:nvGrpSpPr>
        <p:grpSpPr>
          <a:xfrm rot="-5400000">
            <a:off x="9560728" y="4867419"/>
            <a:ext cx="1851290" cy="2735350"/>
            <a:chOff x="2078239" y="2913926"/>
            <a:chExt cx="1851290" cy="2735350"/>
          </a:xfrm>
        </p:grpSpPr>
        <p:sp>
          <p:nvSpPr>
            <p:cNvPr id="15" name="Google Shape;248;p8">
              <a:extLst>
                <a:ext uri="{FF2B5EF4-FFF2-40B4-BE49-F238E27FC236}">
                  <a16:creationId xmlns:a16="http://schemas.microsoft.com/office/drawing/2014/main" id="{05CEA288-4BB4-A96A-5FB9-809F109215E9}"/>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49;p8">
              <a:extLst>
                <a:ext uri="{FF2B5EF4-FFF2-40B4-BE49-F238E27FC236}">
                  <a16:creationId xmlns:a16="http://schemas.microsoft.com/office/drawing/2014/main" id="{F2DDD15A-9D07-686E-E63A-65F58A6E992A}"/>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250;p8">
            <a:extLst>
              <a:ext uri="{FF2B5EF4-FFF2-40B4-BE49-F238E27FC236}">
                <a16:creationId xmlns:a16="http://schemas.microsoft.com/office/drawing/2014/main" id="{B1889C9A-DC4D-1EB8-A32D-57D32E9577D1}"/>
              </a:ext>
            </a:extLst>
          </p:cNvPr>
          <p:cNvGrpSpPr/>
          <p:nvPr/>
        </p:nvGrpSpPr>
        <p:grpSpPr>
          <a:xfrm>
            <a:off x="-110985" y="-128322"/>
            <a:ext cx="1451011" cy="1446482"/>
            <a:chOff x="-181462" y="-215552"/>
            <a:chExt cx="1451011" cy="1446482"/>
          </a:xfrm>
        </p:grpSpPr>
        <p:sp>
          <p:nvSpPr>
            <p:cNvPr id="18" name="Google Shape;251;p8">
              <a:extLst>
                <a:ext uri="{FF2B5EF4-FFF2-40B4-BE49-F238E27FC236}">
                  <a16:creationId xmlns:a16="http://schemas.microsoft.com/office/drawing/2014/main" id="{FCF5F2F3-5C25-1C8A-57FA-FF03129B85D1}"/>
                </a:ext>
              </a:extLst>
            </p:cNvPr>
            <p:cNvSpPr/>
            <p:nvPr/>
          </p:nvSpPr>
          <p:spPr>
            <a:xfrm rot="5129983">
              <a:off x="-123859" y="-162293"/>
              <a:ext cx="1345422" cy="1339964"/>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52;p8">
              <a:extLst>
                <a:ext uri="{FF2B5EF4-FFF2-40B4-BE49-F238E27FC236}">
                  <a16:creationId xmlns:a16="http://schemas.microsoft.com/office/drawing/2014/main" id="{645478F8-7C10-E44C-9F20-D4A45D94AE97}"/>
                </a:ext>
              </a:extLst>
            </p:cNvPr>
            <p:cNvSpPr/>
            <p:nvPr/>
          </p:nvSpPr>
          <p:spPr>
            <a:xfrm rot="5129983">
              <a:off x="-100412" y="-150032"/>
              <a:ext cx="1276273" cy="1342376"/>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oogle Shape;253;p8">
            <a:extLst>
              <a:ext uri="{FF2B5EF4-FFF2-40B4-BE49-F238E27FC236}">
                <a16:creationId xmlns:a16="http://schemas.microsoft.com/office/drawing/2014/main" id="{5853D870-34EA-1E05-B025-454B86DE181A}"/>
              </a:ext>
            </a:extLst>
          </p:cNvPr>
          <p:cNvGrpSpPr/>
          <p:nvPr/>
        </p:nvGrpSpPr>
        <p:grpSpPr>
          <a:xfrm rot="-8100000">
            <a:off x="9585995" y="-688453"/>
            <a:ext cx="2095543" cy="3096242"/>
            <a:chOff x="2078239" y="2913926"/>
            <a:chExt cx="1851290" cy="2735350"/>
          </a:xfrm>
        </p:grpSpPr>
        <p:sp>
          <p:nvSpPr>
            <p:cNvPr id="21" name="Google Shape;254;p8">
              <a:extLst>
                <a:ext uri="{FF2B5EF4-FFF2-40B4-BE49-F238E27FC236}">
                  <a16:creationId xmlns:a16="http://schemas.microsoft.com/office/drawing/2014/main" id="{D86583EB-2940-A768-C8F5-E160A3784660}"/>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55;p8">
              <a:extLst>
                <a:ext uri="{FF2B5EF4-FFF2-40B4-BE49-F238E27FC236}">
                  <a16:creationId xmlns:a16="http://schemas.microsoft.com/office/drawing/2014/main" id="{01C686C8-800E-6EB1-9EE5-71EFC1576B7E}"/>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3" name="Picture 2">
            <a:extLst>
              <a:ext uri="{FF2B5EF4-FFF2-40B4-BE49-F238E27FC236}">
                <a16:creationId xmlns:a16="http://schemas.microsoft.com/office/drawing/2014/main" id="{2D012837-D12E-37C0-DFE2-CD5F88E5DBB6}"/>
              </a:ext>
            </a:extLst>
          </p:cNvPr>
          <p:cNvPicPr>
            <a:picLocks noChangeAspect="1"/>
          </p:cNvPicPr>
          <p:nvPr/>
        </p:nvPicPr>
        <p:blipFill rotWithShape="1">
          <a:blip r:embed="rId2">
            <a:extLst>
              <a:ext uri="{28A0092B-C50C-407E-A947-70E740481C1C}">
                <a14:useLocalDpi xmlns:a14="http://schemas.microsoft.com/office/drawing/2010/main" val="0"/>
              </a:ext>
            </a:extLst>
          </a:blip>
          <a:srcRect l="12653" t="15727" r="10821" b="17797"/>
          <a:stretch/>
        </p:blipFill>
        <p:spPr>
          <a:xfrm>
            <a:off x="2425874" y="2479878"/>
            <a:ext cx="4601228" cy="3469986"/>
          </a:xfrm>
          <a:prstGeom prst="rect">
            <a:avLst/>
          </a:prstGeom>
        </p:spPr>
      </p:pic>
      <p:sp>
        <p:nvSpPr>
          <p:cNvPr id="23" name="Google Shape;262;p8">
            <a:extLst>
              <a:ext uri="{FF2B5EF4-FFF2-40B4-BE49-F238E27FC236}">
                <a16:creationId xmlns:a16="http://schemas.microsoft.com/office/drawing/2014/main" id="{82A4BFF5-BF13-14D2-DCC1-7CECB892CF63}"/>
              </a:ext>
            </a:extLst>
          </p:cNvPr>
          <p:cNvSpPr/>
          <p:nvPr/>
        </p:nvSpPr>
        <p:spPr>
          <a:xfrm rot="476269">
            <a:off x="11044092" y="5149829"/>
            <a:ext cx="1039350" cy="1644282"/>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 name="Google Shape;263;p8">
            <a:extLst>
              <a:ext uri="{FF2B5EF4-FFF2-40B4-BE49-F238E27FC236}">
                <a16:creationId xmlns:a16="http://schemas.microsoft.com/office/drawing/2014/main" id="{CC8FB2DA-FA0E-B720-8D5C-54BA7BDD2B47}"/>
              </a:ext>
            </a:extLst>
          </p:cNvPr>
          <p:cNvGrpSpPr/>
          <p:nvPr/>
        </p:nvGrpSpPr>
        <p:grpSpPr>
          <a:xfrm rot="9490647">
            <a:off x="11208060" y="65595"/>
            <a:ext cx="1316001" cy="2103962"/>
            <a:chOff x="1981450" y="3730350"/>
            <a:chExt cx="1089535" cy="1741899"/>
          </a:xfrm>
        </p:grpSpPr>
        <p:sp>
          <p:nvSpPr>
            <p:cNvPr id="25" name="Google Shape;264;p8">
              <a:extLst>
                <a:ext uri="{FF2B5EF4-FFF2-40B4-BE49-F238E27FC236}">
                  <a16:creationId xmlns:a16="http://schemas.microsoft.com/office/drawing/2014/main" id="{D5CC0311-91FE-BD83-2D60-5E9475EDEC89}"/>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5;p8">
              <a:extLst>
                <a:ext uri="{FF2B5EF4-FFF2-40B4-BE49-F238E27FC236}">
                  <a16:creationId xmlns:a16="http://schemas.microsoft.com/office/drawing/2014/main" id="{C3B6CD94-F5A1-FBE5-646E-31A3314A0BFA}"/>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6;p8">
              <a:extLst>
                <a:ext uri="{FF2B5EF4-FFF2-40B4-BE49-F238E27FC236}">
                  <a16:creationId xmlns:a16="http://schemas.microsoft.com/office/drawing/2014/main" id="{A6521DD1-F9FF-B709-C629-BEA3CD18B594}"/>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56;p8">
            <a:extLst>
              <a:ext uri="{FF2B5EF4-FFF2-40B4-BE49-F238E27FC236}">
                <a16:creationId xmlns:a16="http://schemas.microsoft.com/office/drawing/2014/main" id="{71CFEE79-0193-7FB2-4D1F-FC7FD3CA4BA7}"/>
              </a:ext>
            </a:extLst>
          </p:cNvPr>
          <p:cNvGrpSpPr/>
          <p:nvPr/>
        </p:nvGrpSpPr>
        <p:grpSpPr>
          <a:xfrm rot="-9864028" flipH="1">
            <a:off x="11302539" y="1196746"/>
            <a:ext cx="924048" cy="1790672"/>
            <a:chOff x="1280206" y="3178378"/>
            <a:chExt cx="1344630" cy="2605698"/>
          </a:xfrm>
        </p:grpSpPr>
        <p:sp>
          <p:nvSpPr>
            <p:cNvPr id="29" name="Google Shape;257;p8">
              <a:extLst>
                <a:ext uri="{FF2B5EF4-FFF2-40B4-BE49-F238E27FC236}">
                  <a16:creationId xmlns:a16="http://schemas.microsoft.com/office/drawing/2014/main" id="{87963C22-3A77-2E6D-8605-D22657DB46AD}"/>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8;p8">
              <a:extLst>
                <a:ext uri="{FF2B5EF4-FFF2-40B4-BE49-F238E27FC236}">
                  <a16:creationId xmlns:a16="http://schemas.microsoft.com/office/drawing/2014/main" id="{FB041BFC-6E33-DD42-1766-69AA34619D44}"/>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9;p8">
              <a:extLst>
                <a:ext uri="{FF2B5EF4-FFF2-40B4-BE49-F238E27FC236}">
                  <a16:creationId xmlns:a16="http://schemas.microsoft.com/office/drawing/2014/main" id="{875893FC-7A9C-FD7E-84FB-FF808029B723}"/>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0;p8">
              <a:extLst>
                <a:ext uri="{FF2B5EF4-FFF2-40B4-BE49-F238E27FC236}">
                  <a16:creationId xmlns:a16="http://schemas.microsoft.com/office/drawing/2014/main" id="{D3B96B22-EA35-F31E-9C88-39EA45F5525D}"/>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1;p8">
              <a:extLst>
                <a:ext uri="{FF2B5EF4-FFF2-40B4-BE49-F238E27FC236}">
                  <a16:creationId xmlns:a16="http://schemas.microsoft.com/office/drawing/2014/main" id="{F912B0A5-C61A-38F9-6587-79341FADA0B5}"/>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267;p8">
            <a:extLst>
              <a:ext uri="{FF2B5EF4-FFF2-40B4-BE49-F238E27FC236}">
                <a16:creationId xmlns:a16="http://schemas.microsoft.com/office/drawing/2014/main" id="{1F11CEC7-891F-69D4-9458-2D8D415B1607}"/>
              </a:ext>
            </a:extLst>
          </p:cNvPr>
          <p:cNvGrpSpPr/>
          <p:nvPr/>
        </p:nvGrpSpPr>
        <p:grpSpPr>
          <a:xfrm rot="-7903147">
            <a:off x="10598439" y="579588"/>
            <a:ext cx="1282537" cy="1408174"/>
            <a:chOff x="4758955" y="1331875"/>
            <a:chExt cx="1647687" cy="1809095"/>
          </a:xfrm>
        </p:grpSpPr>
        <p:sp>
          <p:nvSpPr>
            <p:cNvPr id="35" name="Google Shape;268;p8">
              <a:extLst>
                <a:ext uri="{FF2B5EF4-FFF2-40B4-BE49-F238E27FC236}">
                  <a16:creationId xmlns:a16="http://schemas.microsoft.com/office/drawing/2014/main" id="{02F9E502-81D5-4254-5E09-D859FF0B71D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69;p8">
              <a:extLst>
                <a:ext uri="{FF2B5EF4-FFF2-40B4-BE49-F238E27FC236}">
                  <a16:creationId xmlns:a16="http://schemas.microsoft.com/office/drawing/2014/main" id="{A19C5A01-69A2-17A2-DC0F-88FFF0BD5EF8}"/>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p8">
              <a:extLst>
                <a:ext uri="{FF2B5EF4-FFF2-40B4-BE49-F238E27FC236}">
                  <a16:creationId xmlns:a16="http://schemas.microsoft.com/office/drawing/2014/main" id="{F3338B6F-6FC0-865C-F8F9-0F8F801273F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1;p8">
              <a:extLst>
                <a:ext uri="{FF2B5EF4-FFF2-40B4-BE49-F238E27FC236}">
                  <a16:creationId xmlns:a16="http://schemas.microsoft.com/office/drawing/2014/main" id="{F11BDCEE-AFCA-03E3-AF9F-7A8CBD38B82F}"/>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2;p8">
              <a:extLst>
                <a:ext uri="{FF2B5EF4-FFF2-40B4-BE49-F238E27FC236}">
                  <a16:creationId xmlns:a16="http://schemas.microsoft.com/office/drawing/2014/main" id="{7E562C31-050D-0246-3678-67536F6C905F}"/>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74;p8">
            <a:extLst>
              <a:ext uri="{FF2B5EF4-FFF2-40B4-BE49-F238E27FC236}">
                <a16:creationId xmlns:a16="http://schemas.microsoft.com/office/drawing/2014/main" id="{3667D1E1-F494-7ED6-772C-8ECE890800EA}"/>
              </a:ext>
            </a:extLst>
          </p:cNvPr>
          <p:cNvGrpSpPr/>
          <p:nvPr/>
        </p:nvGrpSpPr>
        <p:grpSpPr>
          <a:xfrm rot="-3583101" flipH="1">
            <a:off x="10516128" y="5278602"/>
            <a:ext cx="923973" cy="1790526"/>
            <a:chOff x="1280206" y="3178378"/>
            <a:chExt cx="1344630" cy="2605698"/>
          </a:xfrm>
        </p:grpSpPr>
        <p:sp>
          <p:nvSpPr>
            <p:cNvPr id="41" name="Google Shape;275;p8">
              <a:extLst>
                <a:ext uri="{FF2B5EF4-FFF2-40B4-BE49-F238E27FC236}">
                  <a16:creationId xmlns:a16="http://schemas.microsoft.com/office/drawing/2014/main" id="{06ACA16C-67EA-4C64-77F7-A173B336E10B}"/>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76;p8">
              <a:extLst>
                <a:ext uri="{FF2B5EF4-FFF2-40B4-BE49-F238E27FC236}">
                  <a16:creationId xmlns:a16="http://schemas.microsoft.com/office/drawing/2014/main" id="{35BF6ABE-C7B2-78F0-EEAB-A19CB68E570E}"/>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77;p8">
              <a:extLst>
                <a:ext uri="{FF2B5EF4-FFF2-40B4-BE49-F238E27FC236}">
                  <a16:creationId xmlns:a16="http://schemas.microsoft.com/office/drawing/2014/main" id="{81BBC82A-048B-AE34-45C4-9E9C6E97A924}"/>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78;p8">
              <a:extLst>
                <a:ext uri="{FF2B5EF4-FFF2-40B4-BE49-F238E27FC236}">
                  <a16:creationId xmlns:a16="http://schemas.microsoft.com/office/drawing/2014/main" id="{BA744425-8DFC-2945-27CF-CD98AF28B6C0}"/>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79;p8">
              <a:extLst>
                <a:ext uri="{FF2B5EF4-FFF2-40B4-BE49-F238E27FC236}">
                  <a16:creationId xmlns:a16="http://schemas.microsoft.com/office/drawing/2014/main" id="{0C44F3A8-7566-B146-89DF-616DBD209FAC}"/>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 name="Google Shape;280;p8">
            <a:extLst>
              <a:ext uri="{FF2B5EF4-FFF2-40B4-BE49-F238E27FC236}">
                <a16:creationId xmlns:a16="http://schemas.microsoft.com/office/drawing/2014/main" id="{136B5FDD-2E24-EA73-66DE-5A24581E5B44}"/>
              </a:ext>
            </a:extLst>
          </p:cNvPr>
          <p:cNvGrpSpPr/>
          <p:nvPr/>
        </p:nvGrpSpPr>
        <p:grpSpPr>
          <a:xfrm rot="4233635">
            <a:off x="252312" y="-194423"/>
            <a:ext cx="1035926" cy="1268070"/>
            <a:chOff x="3721518" y="629545"/>
            <a:chExt cx="1994024" cy="2440871"/>
          </a:xfrm>
        </p:grpSpPr>
        <p:sp>
          <p:nvSpPr>
            <p:cNvPr id="47" name="Google Shape;281;p8">
              <a:extLst>
                <a:ext uri="{FF2B5EF4-FFF2-40B4-BE49-F238E27FC236}">
                  <a16:creationId xmlns:a16="http://schemas.microsoft.com/office/drawing/2014/main" id="{31D10E86-6680-28EA-20EE-0FD1AECDB3F6}"/>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82;p8">
              <a:extLst>
                <a:ext uri="{FF2B5EF4-FFF2-40B4-BE49-F238E27FC236}">
                  <a16:creationId xmlns:a16="http://schemas.microsoft.com/office/drawing/2014/main" id="{BE9EFEF9-5655-ADE1-20B6-CB76386774C8}"/>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83;p8">
              <a:extLst>
                <a:ext uri="{FF2B5EF4-FFF2-40B4-BE49-F238E27FC236}">
                  <a16:creationId xmlns:a16="http://schemas.microsoft.com/office/drawing/2014/main" id="{B08CADF3-299B-37B9-F02A-A1CC006D4C9B}"/>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284;p8">
            <a:extLst>
              <a:ext uri="{FF2B5EF4-FFF2-40B4-BE49-F238E27FC236}">
                <a16:creationId xmlns:a16="http://schemas.microsoft.com/office/drawing/2014/main" id="{302C5AD3-155B-7EDC-8D4B-B8E0B7E5BCC5}"/>
              </a:ext>
            </a:extLst>
          </p:cNvPr>
          <p:cNvGrpSpPr/>
          <p:nvPr/>
        </p:nvGrpSpPr>
        <p:grpSpPr>
          <a:xfrm rot="9179015">
            <a:off x="-27176" y="374166"/>
            <a:ext cx="905605" cy="1108545"/>
            <a:chOff x="3721518" y="629545"/>
            <a:chExt cx="1994024" cy="2440871"/>
          </a:xfrm>
        </p:grpSpPr>
        <p:sp>
          <p:nvSpPr>
            <p:cNvPr id="51" name="Google Shape;285;p8">
              <a:extLst>
                <a:ext uri="{FF2B5EF4-FFF2-40B4-BE49-F238E27FC236}">
                  <a16:creationId xmlns:a16="http://schemas.microsoft.com/office/drawing/2014/main" id="{9DD3829A-C287-BE73-9221-096565C5E32F}"/>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86;p8">
              <a:extLst>
                <a:ext uri="{FF2B5EF4-FFF2-40B4-BE49-F238E27FC236}">
                  <a16:creationId xmlns:a16="http://schemas.microsoft.com/office/drawing/2014/main" id="{0AEBAFB5-E9A4-1943-43A4-AF077F4607E6}"/>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87;p8">
              <a:extLst>
                <a:ext uri="{FF2B5EF4-FFF2-40B4-BE49-F238E27FC236}">
                  <a16:creationId xmlns:a16="http://schemas.microsoft.com/office/drawing/2014/main" id="{08332F40-3A8D-52C0-9A57-8791A620E8F6}"/>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 name="Google Shape;9;p2">
            <a:extLst>
              <a:ext uri="{FF2B5EF4-FFF2-40B4-BE49-F238E27FC236}">
                <a16:creationId xmlns:a16="http://schemas.microsoft.com/office/drawing/2014/main" id="{8F8CE20B-E5C8-1AF4-4565-024449AEFD0C}"/>
              </a:ext>
            </a:extLst>
          </p:cNvPr>
          <p:cNvSpPr/>
          <p:nvPr/>
        </p:nvSpPr>
        <p:spPr>
          <a:xfrm>
            <a:off x="563397" y="5254504"/>
            <a:ext cx="2381585" cy="2371780"/>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 name="Google Shape;24;p2">
            <a:extLst>
              <a:ext uri="{FF2B5EF4-FFF2-40B4-BE49-F238E27FC236}">
                <a16:creationId xmlns:a16="http://schemas.microsoft.com/office/drawing/2014/main" id="{DBA08FE4-A07D-5F30-3BA4-045079E961F9}"/>
              </a:ext>
            </a:extLst>
          </p:cNvPr>
          <p:cNvGrpSpPr/>
          <p:nvPr/>
        </p:nvGrpSpPr>
        <p:grpSpPr>
          <a:xfrm rot="-2309493">
            <a:off x="8649819" y="5083407"/>
            <a:ext cx="1085961" cy="1343872"/>
            <a:chOff x="1836442" y="3948435"/>
            <a:chExt cx="1260540" cy="1559912"/>
          </a:xfrm>
        </p:grpSpPr>
        <p:sp>
          <p:nvSpPr>
            <p:cNvPr id="103" name="Google Shape;25;p2">
              <a:extLst>
                <a:ext uri="{FF2B5EF4-FFF2-40B4-BE49-F238E27FC236}">
                  <a16:creationId xmlns:a16="http://schemas.microsoft.com/office/drawing/2014/main" id="{14CA8BCE-9EB8-BDF5-68DB-C959BADE9A70}"/>
                </a:ext>
              </a:extLst>
            </p:cNvPr>
            <p:cNvSpPr/>
            <p:nvPr/>
          </p:nvSpPr>
          <p:spPr>
            <a:xfrm rot="1533445">
              <a:off x="2089679" y="4118630"/>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26;p2">
              <a:extLst>
                <a:ext uri="{FF2B5EF4-FFF2-40B4-BE49-F238E27FC236}">
                  <a16:creationId xmlns:a16="http://schemas.microsoft.com/office/drawing/2014/main" id="{7A71B878-A37B-9FD0-2E2E-997B64C4356F}"/>
                </a:ext>
              </a:extLst>
            </p:cNvPr>
            <p:cNvSpPr/>
            <p:nvPr/>
          </p:nvSpPr>
          <p:spPr>
            <a:xfrm rot="1533445">
              <a:off x="2137607" y="407668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 name="Google Shape;31;p2">
            <a:extLst>
              <a:ext uri="{FF2B5EF4-FFF2-40B4-BE49-F238E27FC236}">
                <a16:creationId xmlns:a16="http://schemas.microsoft.com/office/drawing/2014/main" id="{E098C7D6-238C-EDE8-31D4-6EFF6886D265}"/>
              </a:ext>
            </a:extLst>
          </p:cNvPr>
          <p:cNvGrpSpPr/>
          <p:nvPr/>
        </p:nvGrpSpPr>
        <p:grpSpPr>
          <a:xfrm rot="-819915">
            <a:off x="-469186" y="4403252"/>
            <a:ext cx="1624280" cy="2596824"/>
            <a:chOff x="1981450" y="3730350"/>
            <a:chExt cx="1089535" cy="1741899"/>
          </a:xfrm>
        </p:grpSpPr>
        <p:sp>
          <p:nvSpPr>
            <p:cNvPr id="106" name="Google Shape;32;p2">
              <a:extLst>
                <a:ext uri="{FF2B5EF4-FFF2-40B4-BE49-F238E27FC236}">
                  <a16:creationId xmlns:a16="http://schemas.microsoft.com/office/drawing/2014/main" id="{4EB9EB32-2396-B7A0-C431-628917E2D325}"/>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p2">
              <a:extLst>
                <a:ext uri="{FF2B5EF4-FFF2-40B4-BE49-F238E27FC236}">
                  <a16:creationId xmlns:a16="http://schemas.microsoft.com/office/drawing/2014/main" id="{F68AD7AB-AA57-2446-23A3-9ADA72FE4B0F}"/>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4;p2">
              <a:extLst>
                <a:ext uri="{FF2B5EF4-FFF2-40B4-BE49-F238E27FC236}">
                  <a16:creationId xmlns:a16="http://schemas.microsoft.com/office/drawing/2014/main" id="{43F8A925-30B8-C4C5-B7A5-D56DF1A69073}"/>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 name="Google Shape;36;p2">
            <a:extLst>
              <a:ext uri="{FF2B5EF4-FFF2-40B4-BE49-F238E27FC236}">
                <a16:creationId xmlns:a16="http://schemas.microsoft.com/office/drawing/2014/main" id="{3A79F33D-1E48-9A04-34BC-C9B5B4C8FD86}"/>
              </a:ext>
            </a:extLst>
          </p:cNvPr>
          <p:cNvGrpSpPr/>
          <p:nvPr/>
        </p:nvGrpSpPr>
        <p:grpSpPr>
          <a:xfrm>
            <a:off x="1684593" y="5761840"/>
            <a:ext cx="727180" cy="725549"/>
            <a:chOff x="2437825" y="676400"/>
            <a:chExt cx="593859" cy="592527"/>
          </a:xfrm>
        </p:grpSpPr>
        <p:sp>
          <p:nvSpPr>
            <p:cNvPr id="110" name="Google Shape;37;p2">
              <a:extLst>
                <a:ext uri="{FF2B5EF4-FFF2-40B4-BE49-F238E27FC236}">
                  <a16:creationId xmlns:a16="http://schemas.microsoft.com/office/drawing/2014/main" id="{D6B9C060-7472-6CA0-FCD3-EBAEEC7549B4}"/>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8;p2">
              <a:extLst>
                <a:ext uri="{FF2B5EF4-FFF2-40B4-BE49-F238E27FC236}">
                  <a16:creationId xmlns:a16="http://schemas.microsoft.com/office/drawing/2014/main" id="{0D197624-BA2E-F49B-6492-FF61A6A5A6E6}"/>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39;p2">
            <a:extLst>
              <a:ext uri="{FF2B5EF4-FFF2-40B4-BE49-F238E27FC236}">
                <a16:creationId xmlns:a16="http://schemas.microsoft.com/office/drawing/2014/main" id="{BC22A812-7D89-E04B-8A2F-8819035ED60C}"/>
              </a:ext>
            </a:extLst>
          </p:cNvPr>
          <p:cNvGrpSpPr/>
          <p:nvPr/>
        </p:nvGrpSpPr>
        <p:grpSpPr>
          <a:xfrm rot="2375671">
            <a:off x="1994667" y="5524998"/>
            <a:ext cx="1706759" cy="1873813"/>
            <a:chOff x="4758955" y="1331875"/>
            <a:chExt cx="1647687" cy="1809095"/>
          </a:xfrm>
        </p:grpSpPr>
        <p:sp>
          <p:nvSpPr>
            <p:cNvPr id="113" name="Google Shape;40;p2">
              <a:extLst>
                <a:ext uri="{FF2B5EF4-FFF2-40B4-BE49-F238E27FC236}">
                  <a16:creationId xmlns:a16="http://schemas.microsoft.com/office/drawing/2014/main" id="{14E8192A-4FCD-3642-2B2A-E7CE542BD18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p2">
              <a:extLst>
                <a:ext uri="{FF2B5EF4-FFF2-40B4-BE49-F238E27FC236}">
                  <a16:creationId xmlns:a16="http://schemas.microsoft.com/office/drawing/2014/main" id="{BC687CDD-1C83-75E6-4E87-296A4B97622C}"/>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2;p2">
              <a:extLst>
                <a:ext uri="{FF2B5EF4-FFF2-40B4-BE49-F238E27FC236}">
                  <a16:creationId xmlns:a16="http://schemas.microsoft.com/office/drawing/2014/main" id="{4FEC9791-ECEE-FE9F-952B-138FA9A9397D}"/>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p2">
              <a:extLst>
                <a:ext uri="{FF2B5EF4-FFF2-40B4-BE49-F238E27FC236}">
                  <a16:creationId xmlns:a16="http://schemas.microsoft.com/office/drawing/2014/main" id="{AFEEF5CD-6D6C-4F8D-4E87-8F75D2E59502}"/>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4;p2">
              <a:extLst>
                <a:ext uri="{FF2B5EF4-FFF2-40B4-BE49-F238E27FC236}">
                  <a16:creationId xmlns:a16="http://schemas.microsoft.com/office/drawing/2014/main" id="{1B8E2861-E0BC-5000-F683-68CAC9979716}"/>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 name="Google Shape;45;p2">
            <a:extLst>
              <a:ext uri="{FF2B5EF4-FFF2-40B4-BE49-F238E27FC236}">
                <a16:creationId xmlns:a16="http://schemas.microsoft.com/office/drawing/2014/main" id="{454C7A12-DE81-7DCA-EB2E-59E626156EB9}"/>
              </a:ext>
            </a:extLst>
          </p:cNvPr>
          <p:cNvGrpSpPr/>
          <p:nvPr/>
        </p:nvGrpSpPr>
        <p:grpSpPr>
          <a:xfrm rot="2700000">
            <a:off x="1699480" y="5326804"/>
            <a:ext cx="514824" cy="513669"/>
            <a:chOff x="2437825" y="676400"/>
            <a:chExt cx="593859" cy="592527"/>
          </a:xfrm>
        </p:grpSpPr>
        <p:sp>
          <p:nvSpPr>
            <p:cNvPr id="119" name="Google Shape;46;p2">
              <a:extLst>
                <a:ext uri="{FF2B5EF4-FFF2-40B4-BE49-F238E27FC236}">
                  <a16:creationId xmlns:a16="http://schemas.microsoft.com/office/drawing/2014/main" id="{6244A9F6-7F5A-BACD-C073-97668A51C910}"/>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7;p2">
              <a:extLst>
                <a:ext uri="{FF2B5EF4-FFF2-40B4-BE49-F238E27FC236}">
                  <a16:creationId xmlns:a16="http://schemas.microsoft.com/office/drawing/2014/main" id="{08B73DBA-3DB8-F66E-04D7-9FC11E4C6058}"/>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 name="Google Shape;48;p2">
            <a:extLst>
              <a:ext uri="{FF2B5EF4-FFF2-40B4-BE49-F238E27FC236}">
                <a16:creationId xmlns:a16="http://schemas.microsoft.com/office/drawing/2014/main" id="{3F206BF2-87BB-0EE0-790D-C6976371E4AA}"/>
              </a:ext>
            </a:extLst>
          </p:cNvPr>
          <p:cNvGrpSpPr/>
          <p:nvPr/>
        </p:nvGrpSpPr>
        <p:grpSpPr>
          <a:xfrm>
            <a:off x="9733447" y="5169575"/>
            <a:ext cx="2023675" cy="2402384"/>
            <a:chOff x="8140175" y="3936520"/>
            <a:chExt cx="2023675" cy="2402384"/>
          </a:xfrm>
        </p:grpSpPr>
        <p:sp>
          <p:nvSpPr>
            <p:cNvPr id="122" name="Google Shape;49;p2">
              <a:extLst>
                <a:ext uri="{FF2B5EF4-FFF2-40B4-BE49-F238E27FC236}">
                  <a16:creationId xmlns:a16="http://schemas.microsoft.com/office/drawing/2014/main" id="{322C0F69-DBA0-7F40-12A5-AB3236196B31}"/>
                </a:ext>
              </a:extLst>
            </p:cNvPr>
            <p:cNvSpPr/>
            <p:nvPr/>
          </p:nvSpPr>
          <p:spPr>
            <a:xfrm rot="1388047" flipH="1">
              <a:off x="8488220" y="4114656"/>
              <a:ext cx="1324936" cy="2042918"/>
            </a:xfrm>
            <a:custGeom>
              <a:avLst/>
              <a:gdLst/>
              <a:ahLst/>
              <a:cxnLst/>
              <a:rect l="l" t="t" r="r" b="b"/>
              <a:pathLst>
                <a:path w="22709" h="35015" extrusionOk="0">
                  <a:moveTo>
                    <a:pt x="21352" y="489"/>
                  </a:moveTo>
                  <a:cubicBezTo>
                    <a:pt x="21776" y="0"/>
                    <a:pt x="21756" y="922"/>
                    <a:pt x="21738" y="1179"/>
                  </a:cubicBezTo>
                  <a:cubicBezTo>
                    <a:pt x="21510" y="8297"/>
                    <a:pt x="22709" y="15980"/>
                    <a:pt x="19030" y="22449"/>
                  </a:cubicBezTo>
                  <a:cubicBezTo>
                    <a:pt x="16423" y="26865"/>
                    <a:pt x="12138" y="29954"/>
                    <a:pt x="7810" y="32540"/>
                  </a:cubicBezTo>
                  <a:cubicBezTo>
                    <a:pt x="7038" y="32996"/>
                    <a:pt x="6283" y="33478"/>
                    <a:pt x="5524" y="33958"/>
                  </a:cubicBezTo>
                  <a:cubicBezTo>
                    <a:pt x="5394" y="34040"/>
                    <a:pt x="5264" y="34123"/>
                    <a:pt x="5133" y="34207"/>
                  </a:cubicBezTo>
                  <a:cubicBezTo>
                    <a:pt x="4594" y="34477"/>
                    <a:pt x="4100" y="34977"/>
                    <a:pt x="3481" y="35015"/>
                  </a:cubicBezTo>
                  <a:cubicBezTo>
                    <a:pt x="1364" y="34832"/>
                    <a:pt x="291" y="25020"/>
                    <a:pt x="183" y="23037"/>
                  </a:cubicBezTo>
                  <a:cubicBezTo>
                    <a:pt x="123" y="21968"/>
                    <a:pt x="80" y="20898"/>
                    <a:pt x="91" y="19827"/>
                  </a:cubicBezTo>
                  <a:cubicBezTo>
                    <a:pt x="147" y="19553"/>
                    <a:pt x="1" y="18666"/>
                    <a:pt x="331" y="18658"/>
                  </a:cubicBezTo>
                  <a:cubicBezTo>
                    <a:pt x="1062" y="16693"/>
                    <a:pt x="2129" y="15148"/>
                    <a:pt x="3408" y="13865"/>
                  </a:cubicBezTo>
                  <a:cubicBezTo>
                    <a:pt x="8319" y="8941"/>
                    <a:pt x="16366" y="7883"/>
                    <a:pt x="20578" y="1912"/>
                  </a:cubicBezTo>
                  <a:cubicBezTo>
                    <a:pt x="20899" y="1454"/>
                    <a:pt x="21096" y="971"/>
                    <a:pt x="21352" y="489"/>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0;p2">
              <a:extLst>
                <a:ext uri="{FF2B5EF4-FFF2-40B4-BE49-F238E27FC236}">
                  <a16:creationId xmlns:a16="http://schemas.microsoft.com/office/drawing/2014/main" id="{BC5F55A0-94FA-415F-83D0-03D52A34AC9D}"/>
                </a:ext>
              </a:extLst>
            </p:cNvPr>
            <p:cNvSpPr/>
            <p:nvPr/>
          </p:nvSpPr>
          <p:spPr>
            <a:xfrm rot="1388047" flipH="1">
              <a:off x="8548271" y="4157927"/>
              <a:ext cx="1271434" cy="2012112"/>
            </a:xfrm>
            <a:custGeom>
              <a:avLst/>
              <a:gdLst/>
              <a:ahLst/>
              <a:cxnLst/>
              <a:rect l="l" t="t" r="r" b="b"/>
              <a:pathLst>
                <a:path w="21792" h="34487" extrusionOk="0">
                  <a:moveTo>
                    <a:pt x="21755" y="174"/>
                  </a:moveTo>
                  <a:cubicBezTo>
                    <a:pt x="21778" y="191"/>
                    <a:pt x="21791" y="220"/>
                    <a:pt x="21785" y="252"/>
                  </a:cubicBezTo>
                  <a:cubicBezTo>
                    <a:pt x="21771" y="299"/>
                    <a:pt x="21755" y="348"/>
                    <a:pt x="21738" y="397"/>
                  </a:cubicBezTo>
                  <a:cubicBezTo>
                    <a:pt x="21735" y="436"/>
                    <a:pt x="21734" y="476"/>
                    <a:pt x="21729" y="515"/>
                  </a:cubicBezTo>
                  <a:cubicBezTo>
                    <a:pt x="21692" y="1038"/>
                    <a:pt x="21629" y="1557"/>
                    <a:pt x="21557" y="2078"/>
                  </a:cubicBezTo>
                  <a:cubicBezTo>
                    <a:pt x="21354" y="3489"/>
                    <a:pt x="21095" y="4892"/>
                    <a:pt x="20845" y="6297"/>
                  </a:cubicBezTo>
                  <a:cubicBezTo>
                    <a:pt x="20014" y="10951"/>
                    <a:pt x="19015" y="15638"/>
                    <a:pt x="16986" y="19936"/>
                  </a:cubicBezTo>
                  <a:cubicBezTo>
                    <a:pt x="16211" y="21579"/>
                    <a:pt x="15248" y="23128"/>
                    <a:pt x="14187" y="24599"/>
                  </a:cubicBezTo>
                  <a:cubicBezTo>
                    <a:pt x="13166" y="26048"/>
                    <a:pt x="11969" y="27360"/>
                    <a:pt x="10661" y="28555"/>
                  </a:cubicBezTo>
                  <a:cubicBezTo>
                    <a:pt x="9114" y="30011"/>
                    <a:pt x="7394" y="31266"/>
                    <a:pt x="5643" y="32467"/>
                  </a:cubicBezTo>
                  <a:cubicBezTo>
                    <a:pt x="5147" y="32815"/>
                    <a:pt x="4641" y="33144"/>
                    <a:pt x="4138" y="33480"/>
                  </a:cubicBezTo>
                  <a:cubicBezTo>
                    <a:pt x="4042" y="33545"/>
                    <a:pt x="3945" y="33610"/>
                    <a:pt x="3850" y="33674"/>
                  </a:cubicBezTo>
                  <a:cubicBezTo>
                    <a:pt x="3549" y="33882"/>
                    <a:pt x="3247" y="34090"/>
                    <a:pt x="2946" y="34300"/>
                  </a:cubicBezTo>
                  <a:cubicBezTo>
                    <a:pt x="2982" y="34370"/>
                    <a:pt x="2899" y="34487"/>
                    <a:pt x="2811" y="34421"/>
                  </a:cubicBezTo>
                  <a:cubicBezTo>
                    <a:pt x="2738" y="34347"/>
                    <a:pt x="2722" y="34234"/>
                    <a:pt x="2687" y="34140"/>
                  </a:cubicBezTo>
                  <a:cubicBezTo>
                    <a:pt x="2680" y="34116"/>
                    <a:pt x="2687" y="34087"/>
                    <a:pt x="2703" y="34067"/>
                  </a:cubicBezTo>
                  <a:cubicBezTo>
                    <a:pt x="2666" y="34020"/>
                    <a:pt x="2631" y="33968"/>
                    <a:pt x="2621" y="33912"/>
                  </a:cubicBezTo>
                  <a:cubicBezTo>
                    <a:pt x="2558" y="33976"/>
                    <a:pt x="2496" y="34040"/>
                    <a:pt x="2434" y="34104"/>
                  </a:cubicBezTo>
                  <a:cubicBezTo>
                    <a:pt x="2403" y="34135"/>
                    <a:pt x="2350" y="34132"/>
                    <a:pt x="2321" y="34101"/>
                  </a:cubicBezTo>
                  <a:cubicBezTo>
                    <a:pt x="2291" y="34068"/>
                    <a:pt x="2293" y="34020"/>
                    <a:pt x="2324" y="33988"/>
                  </a:cubicBezTo>
                  <a:cubicBezTo>
                    <a:pt x="2565" y="33739"/>
                    <a:pt x="2808" y="33492"/>
                    <a:pt x="3050" y="33243"/>
                  </a:cubicBezTo>
                  <a:cubicBezTo>
                    <a:pt x="3249" y="33040"/>
                    <a:pt x="3452" y="32839"/>
                    <a:pt x="3658" y="32639"/>
                  </a:cubicBezTo>
                  <a:cubicBezTo>
                    <a:pt x="3941" y="32365"/>
                    <a:pt x="4227" y="32093"/>
                    <a:pt x="4513" y="31820"/>
                  </a:cubicBezTo>
                  <a:cubicBezTo>
                    <a:pt x="5901" y="30461"/>
                    <a:pt x="7279" y="29087"/>
                    <a:pt x="8631" y="27692"/>
                  </a:cubicBezTo>
                  <a:cubicBezTo>
                    <a:pt x="9631" y="26656"/>
                    <a:pt x="10525" y="25526"/>
                    <a:pt x="11391" y="24373"/>
                  </a:cubicBezTo>
                  <a:cubicBezTo>
                    <a:pt x="12295" y="23185"/>
                    <a:pt x="13189" y="21985"/>
                    <a:pt x="13924" y="20684"/>
                  </a:cubicBezTo>
                  <a:cubicBezTo>
                    <a:pt x="15267" y="18356"/>
                    <a:pt x="16470" y="15948"/>
                    <a:pt x="17461" y="13449"/>
                  </a:cubicBezTo>
                  <a:cubicBezTo>
                    <a:pt x="18594" y="10548"/>
                    <a:pt x="19390" y="7529"/>
                    <a:pt x="20261" y="4543"/>
                  </a:cubicBezTo>
                  <a:cubicBezTo>
                    <a:pt x="20497" y="3719"/>
                    <a:pt x="20770" y="2909"/>
                    <a:pt x="21032" y="2096"/>
                  </a:cubicBezTo>
                  <a:cubicBezTo>
                    <a:pt x="20918" y="2345"/>
                    <a:pt x="20802" y="2591"/>
                    <a:pt x="20687" y="2837"/>
                  </a:cubicBezTo>
                  <a:cubicBezTo>
                    <a:pt x="20099" y="4119"/>
                    <a:pt x="19448" y="5367"/>
                    <a:pt x="18773" y="6603"/>
                  </a:cubicBezTo>
                  <a:cubicBezTo>
                    <a:pt x="17632" y="8744"/>
                    <a:pt x="16431" y="10852"/>
                    <a:pt x="15276" y="12985"/>
                  </a:cubicBezTo>
                  <a:cubicBezTo>
                    <a:pt x="14608" y="14206"/>
                    <a:pt x="13882" y="15393"/>
                    <a:pt x="13090" y="16535"/>
                  </a:cubicBezTo>
                  <a:cubicBezTo>
                    <a:pt x="11983" y="18162"/>
                    <a:pt x="10888" y="19800"/>
                    <a:pt x="9710" y="21375"/>
                  </a:cubicBezTo>
                  <a:cubicBezTo>
                    <a:pt x="8230" y="23348"/>
                    <a:pt x="6763" y="25329"/>
                    <a:pt x="5379" y="27369"/>
                  </a:cubicBezTo>
                  <a:cubicBezTo>
                    <a:pt x="4782" y="28229"/>
                    <a:pt x="4193" y="29094"/>
                    <a:pt x="3658" y="29993"/>
                  </a:cubicBezTo>
                  <a:cubicBezTo>
                    <a:pt x="3507" y="30249"/>
                    <a:pt x="3357" y="30504"/>
                    <a:pt x="3215" y="30766"/>
                  </a:cubicBezTo>
                  <a:cubicBezTo>
                    <a:pt x="2873" y="31386"/>
                    <a:pt x="2574" y="32034"/>
                    <a:pt x="2324" y="32695"/>
                  </a:cubicBezTo>
                  <a:cubicBezTo>
                    <a:pt x="2306" y="32753"/>
                    <a:pt x="2278" y="32829"/>
                    <a:pt x="2201" y="32808"/>
                  </a:cubicBezTo>
                  <a:cubicBezTo>
                    <a:pt x="2163" y="32795"/>
                    <a:pt x="2134" y="32747"/>
                    <a:pt x="2150" y="32707"/>
                  </a:cubicBezTo>
                  <a:cubicBezTo>
                    <a:pt x="2164" y="32671"/>
                    <a:pt x="2177" y="32635"/>
                    <a:pt x="2191" y="32599"/>
                  </a:cubicBezTo>
                  <a:cubicBezTo>
                    <a:pt x="2168" y="32608"/>
                    <a:pt x="2141" y="32608"/>
                    <a:pt x="2115" y="32588"/>
                  </a:cubicBezTo>
                  <a:cubicBezTo>
                    <a:pt x="2050" y="32536"/>
                    <a:pt x="1925" y="32431"/>
                    <a:pt x="1831" y="32319"/>
                  </a:cubicBezTo>
                  <a:cubicBezTo>
                    <a:pt x="1774" y="32559"/>
                    <a:pt x="1718" y="32798"/>
                    <a:pt x="1662" y="33042"/>
                  </a:cubicBezTo>
                  <a:cubicBezTo>
                    <a:pt x="1654" y="33085"/>
                    <a:pt x="1615" y="33117"/>
                    <a:pt x="1572" y="33109"/>
                  </a:cubicBezTo>
                  <a:cubicBezTo>
                    <a:pt x="1530" y="33102"/>
                    <a:pt x="1496" y="33059"/>
                    <a:pt x="1507" y="33017"/>
                  </a:cubicBezTo>
                  <a:cubicBezTo>
                    <a:pt x="1573" y="32717"/>
                    <a:pt x="1641" y="32417"/>
                    <a:pt x="1713" y="32119"/>
                  </a:cubicBezTo>
                  <a:cubicBezTo>
                    <a:pt x="1704" y="32083"/>
                    <a:pt x="1704" y="32047"/>
                    <a:pt x="1718" y="32017"/>
                  </a:cubicBezTo>
                  <a:cubicBezTo>
                    <a:pt x="1726" y="32007"/>
                    <a:pt x="1733" y="32000"/>
                    <a:pt x="1744" y="31995"/>
                  </a:cubicBezTo>
                  <a:cubicBezTo>
                    <a:pt x="1976" y="31058"/>
                    <a:pt x="2252" y="30134"/>
                    <a:pt x="2638" y="29246"/>
                  </a:cubicBezTo>
                  <a:cubicBezTo>
                    <a:pt x="2953" y="28512"/>
                    <a:pt x="3300" y="27790"/>
                    <a:pt x="3659" y="27074"/>
                  </a:cubicBezTo>
                  <a:cubicBezTo>
                    <a:pt x="3912" y="26570"/>
                    <a:pt x="4171" y="26066"/>
                    <a:pt x="4430" y="25565"/>
                  </a:cubicBezTo>
                  <a:cubicBezTo>
                    <a:pt x="5988" y="22514"/>
                    <a:pt x="7769" y="19574"/>
                    <a:pt x="9788" y="16806"/>
                  </a:cubicBezTo>
                  <a:cubicBezTo>
                    <a:pt x="11072" y="15091"/>
                    <a:pt x="12265" y="13313"/>
                    <a:pt x="13599" y="11634"/>
                  </a:cubicBezTo>
                  <a:cubicBezTo>
                    <a:pt x="15990" y="8778"/>
                    <a:pt x="18351" y="5882"/>
                    <a:pt x="20231" y="2660"/>
                  </a:cubicBezTo>
                  <a:cubicBezTo>
                    <a:pt x="20284" y="2571"/>
                    <a:pt x="20336" y="2482"/>
                    <a:pt x="20389" y="2391"/>
                  </a:cubicBezTo>
                  <a:lnTo>
                    <a:pt x="20168" y="2655"/>
                  </a:lnTo>
                  <a:cubicBezTo>
                    <a:pt x="19505" y="3619"/>
                    <a:pt x="18818" y="4569"/>
                    <a:pt x="18062" y="5462"/>
                  </a:cubicBezTo>
                  <a:cubicBezTo>
                    <a:pt x="17237" y="6429"/>
                    <a:pt x="16368" y="7358"/>
                    <a:pt x="15470" y="8257"/>
                  </a:cubicBezTo>
                  <a:cubicBezTo>
                    <a:pt x="14319" y="9367"/>
                    <a:pt x="13133" y="10436"/>
                    <a:pt x="11986" y="11549"/>
                  </a:cubicBezTo>
                  <a:cubicBezTo>
                    <a:pt x="11303" y="12223"/>
                    <a:pt x="10661" y="12933"/>
                    <a:pt x="10014" y="13638"/>
                  </a:cubicBezTo>
                  <a:cubicBezTo>
                    <a:pt x="9042" y="14694"/>
                    <a:pt x="8152" y="15823"/>
                    <a:pt x="7292" y="16972"/>
                  </a:cubicBezTo>
                  <a:cubicBezTo>
                    <a:pt x="6851" y="17561"/>
                    <a:pt x="6415" y="18155"/>
                    <a:pt x="6020" y="18777"/>
                  </a:cubicBezTo>
                  <a:cubicBezTo>
                    <a:pt x="5169" y="20150"/>
                    <a:pt x="4377" y="21565"/>
                    <a:pt x="3659" y="23017"/>
                  </a:cubicBezTo>
                  <a:cubicBezTo>
                    <a:pt x="3126" y="24097"/>
                    <a:pt x="2634" y="25197"/>
                    <a:pt x="2188" y="26312"/>
                  </a:cubicBezTo>
                  <a:cubicBezTo>
                    <a:pt x="1851" y="27217"/>
                    <a:pt x="1516" y="28122"/>
                    <a:pt x="1251" y="29051"/>
                  </a:cubicBezTo>
                  <a:cubicBezTo>
                    <a:pt x="1178" y="29321"/>
                    <a:pt x="1106" y="29594"/>
                    <a:pt x="1034" y="29868"/>
                  </a:cubicBezTo>
                  <a:lnTo>
                    <a:pt x="1040" y="29878"/>
                  </a:lnTo>
                  <a:cubicBezTo>
                    <a:pt x="1067" y="29927"/>
                    <a:pt x="1041" y="29971"/>
                    <a:pt x="1004" y="29990"/>
                  </a:cubicBezTo>
                  <a:cubicBezTo>
                    <a:pt x="928" y="30287"/>
                    <a:pt x="854" y="30586"/>
                    <a:pt x="784" y="30881"/>
                  </a:cubicBezTo>
                  <a:cubicBezTo>
                    <a:pt x="774" y="30942"/>
                    <a:pt x="755" y="31022"/>
                    <a:pt x="679" y="31011"/>
                  </a:cubicBezTo>
                  <a:cubicBezTo>
                    <a:pt x="637" y="31003"/>
                    <a:pt x="603" y="30960"/>
                    <a:pt x="611" y="30918"/>
                  </a:cubicBezTo>
                  <a:cubicBezTo>
                    <a:pt x="695" y="30573"/>
                    <a:pt x="777" y="30228"/>
                    <a:pt x="866" y="29885"/>
                  </a:cubicBezTo>
                  <a:cubicBezTo>
                    <a:pt x="581" y="29314"/>
                    <a:pt x="331" y="28726"/>
                    <a:pt x="184" y="28104"/>
                  </a:cubicBezTo>
                  <a:cubicBezTo>
                    <a:pt x="112" y="27807"/>
                    <a:pt x="22" y="27511"/>
                    <a:pt x="0" y="27205"/>
                  </a:cubicBezTo>
                  <a:cubicBezTo>
                    <a:pt x="10" y="27133"/>
                    <a:pt x="65" y="27114"/>
                    <a:pt x="108" y="27132"/>
                  </a:cubicBezTo>
                  <a:cubicBezTo>
                    <a:pt x="192" y="26627"/>
                    <a:pt x="294" y="26125"/>
                    <a:pt x="409" y="25628"/>
                  </a:cubicBezTo>
                  <a:cubicBezTo>
                    <a:pt x="640" y="24567"/>
                    <a:pt x="954" y="23529"/>
                    <a:pt x="1316" y="22507"/>
                  </a:cubicBezTo>
                  <a:cubicBezTo>
                    <a:pt x="1894" y="20815"/>
                    <a:pt x="2684" y="19200"/>
                    <a:pt x="3659" y="17702"/>
                  </a:cubicBezTo>
                  <a:cubicBezTo>
                    <a:pt x="3872" y="17376"/>
                    <a:pt x="4093" y="17055"/>
                    <a:pt x="4323" y="16742"/>
                  </a:cubicBezTo>
                  <a:cubicBezTo>
                    <a:pt x="5279" y="15386"/>
                    <a:pt x="6368" y="14128"/>
                    <a:pt x="7613" y="13033"/>
                  </a:cubicBezTo>
                  <a:cubicBezTo>
                    <a:pt x="8439" y="12286"/>
                    <a:pt x="9306" y="11585"/>
                    <a:pt x="10206" y="10931"/>
                  </a:cubicBezTo>
                  <a:cubicBezTo>
                    <a:pt x="11099" y="10282"/>
                    <a:pt x="12039" y="9700"/>
                    <a:pt x="12935" y="9053"/>
                  </a:cubicBezTo>
                  <a:cubicBezTo>
                    <a:pt x="14440" y="7976"/>
                    <a:pt x="15891" y="6823"/>
                    <a:pt x="17260" y="5578"/>
                  </a:cubicBezTo>
                  <a:cubicBezTo>
                    <a:pt x="18165" y="4717"/>
                    <a:pt x="18992" y="3777"/>
                    <a:pt x="19808" y="2829"/>
                  </a:cubicBezTo>
                  <a:cubicBezTo>
                    <a:pt x="19890" y="2732"/>
                    <a:pt x="19974" y="2634"/>
                    <a:pt x="20056" y="2538"/>
                  </a:cubicBezTo>
                  <a:cubicBezTo>
                    <a:pt x="20391" y="2049"/>
                    <a:pt x="20713" y="1553"/>
                    <a:pt x="21023" y="1050"/>
                  </a:cubicBezTo>
                  <a:cubicBezTo>
                    <a:pt x="21065" y="973"/>
                    <a:pt x="21108" y="896"/>
                    <a:pt x="21125" y="812"/>
                  </a:cubicBezTo>
                  <a:cubicBezTo>
                    <a:pt x="21137" y="769"/>
                    <a:pt x="21187" y="748"/>
                    <a:pt x="21226" y="759"/>
                  </a:cubicBezTo>
                  <a:cubicBezTo>
                    <a:pt x="21242" y="764"/>
                    <a:pt x="21253" y="771"/>
                    <a:pt x="21262" y="778"/>
                  </a:cubicBezTo>
                  <a:cubicBezTo>
                    <a:pt x="21328" y="649"/>
                    <a:pt x="21390" y="519"/>
                    <a:pt x="21427" y="381"/>
                  </a:cubicBezTo>
                  <a:cubicBezTo>
                    <a:pt x="21434" y="338"/>
                    <a:pt x="21476" y="309"/>
                    <a:pt x="21519" y="314"/>
                  </a:cubicBezTo>
                  <a:cubicBezTo>
                    <a:pt x="21528" y="316"/>
                    <a:pt x="21537" y="319"/>
                    <a:pt x="21544" y="324"/>
                  </a:cubicBezTo>
                  <a:cubicBezTo>
                    <a:pt x="21551" y="270"/>
                    <a:pt x="21557" y="219"/>
                    <a:pt x="21561" y="167"/>
                  </a:cubicBezTo>
                  <a:cubicBezTo>
                    <a:pt x="21534" y="124"/>
                    <a:pt x="21561" y="59"/>
                    <a:pt x="21607" y="45"/>
                  </a:cubicBezTo>
                  <a:cubicBezTo>
                    <a:pt x="21620" y="17"/>
                    <a:pt x="21647" y="0"/>
                    <a:pt x="21679" y="0"/>
                  </a:cubicBezTo>
                  <a:cubicBezTo>
                    <a:pt x="21721" y="2"/>
                    <a:pt x="21759" y="39"/>
                    <a:pt x="21757" y="82"/>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 name="Google Shape;51;p2">
            <a:extLst>
              <a:ext uri="{FF2B5EF4-FFF2-40B4-BE49-F238E27FC236}">
                <a16:creationId xmlns:a16="http://schemas.microsoft.com/office/drawing/2014/main" id="{197F138F-4F26-565A-3219-3C5C270AA901}"/>
              </a:ext>
            </a:extLst>
          </p:cNvPr>
          <p:cNvGrpSpPr/>
          <p:nvPr/>
        </p:nvGrpSpPr>
        <p:grpSpPr>
          <a:xfrm rot="-342943">
            <a:off x="8185867" y="5723738"/>
            <a:ext cx="2023831" cy="1264789"/>
            <a:chOff x="7587175" y="5243748"/>
            <a:chExt cx="2023685" cy="1264698"/>
          </a:xfrm>
        </p:grpSpPr>
        <p:sp>
          <p:nvSpPr>
            <p:cNvPr id="125" name="Google Shape;52;p2">
              <a:extLst>
                <a:ext uri="{FF2B5EF4-FFF2-40B4-BE49-F238E27FC236}">
                  <a16:creationId xmlns:a16="http://schemas.microsoft.com/office/drawing/2014/main" id="{BD9CA393-614C-3526-9B9A-F3E50FADA3BC}"/>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3;p2">
              <a:extLst>
                <a:ext uri="{FF2B5EF4-FFF2-40B4-BE49-F238E27FC236}">
                  <a16:creationId xmlns:a16="http://schemas.microsoft.com/office/drawing/2014/main" id="{A0CDF38D-D3FE-92A9-3A72-49F99FF9ADA1}"/>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 name="Google Shape;54;p2">
            <a:extLst>
              <a:ext uri="{FF2B5EF4-FFF2-40B4-BE49-F238E27FC236}">
                <a16:creationId xmlns:a16="http://schemas.microsoft.com/office/drawing/2014/main" id="{FF5DCC9A-7DF7-968F-D2E9-80DF0A0E4F3A}"/>
              </a:ext>
            </a:extLst>
          </p:cNvPr>
          <p:cNvGrpSpPr/>
          <p:nvPr/>
        </p:nvGrpSpPr>
        <p:grpSpPr>
          <a:xfrm>
            <a:off x="9623233" y="5719968"/>
            <a:ext cx="801649" cy="783259"/>
            <a:chOff x="7785461" y="3709250"/>
            <a:chExt cx="801649" cy="783259"/>
          </a:xfrm>
        </p:grpSpPr>
        <p:sp>
          <p:nvSpPr>
            <p:cNvPr id="128" name="Google Shape;55;p2">
              <a:extLst>
                <a:ext uri="{FF2B5EF4-FFF2-40B4-BE49-F238E27FC236}">
                  <a16:creationId xmlns:a16="http://schemas.microsoft.com/office/drawing/2014/main" id="{CF445AE9-C96D-9499-567C-6045CAC83043}"/>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6;p2">
              <a:extLst>
                <a:ext uri="{FF2B5EF4-FFF2-40B4-BE49-F238E27FC236}">
                  <a16:creationId xmlns:a16="http://schemas.microsoft.com/office/drawing/2014/main" id="{BAFB1363-2664-23F6-2D50-1AEBB87CF3B7}"/>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 name="Google Shape;60;p2">
            <a:extLst>
              <a:ext uri="{FF2B5EF4-FFF2-40B4-BE49-F238E27FC236}">
                <a16:creationId xmlns:a16="http://schemas.microsoft.com/office/drawing/2014/main" id="{C5817A9D-7E4D-EBE6-E2EE-8140720E0190}"/>
              </a:ext>
            </a:extLst>
          </p:cNvPr>
          <p:cNvGrpSpPr/>
          <p:nvPr/>
        </p:nvGrpSpPr>
        <p:grpSpPr>
          <a:xfrm>
            <a:off x="3277494" y="5354810"/>
            <a:ext cx="2109325" cy="2109325"/>
            <a:chOff x="2811687" y="5505917"/>
            <a:chExt cx="2109325" cy="2109325"/>
          </a:xfrm>
        </p:grpSpPr>
        <p:sp>
          <p:nvSpPr>
            <p:cNvPr id="131" name="Google Shape;61;p2">
              <a:extLst>
                <a:ext uri="{FF2B5EF4-FFF2-40B4-BE49-F238E27FC236}">
                  <a16:creationId xmlns:a16="http://schemas.microsoft.com/office/drawing/2014/main" id="{0E14B4DB-C1FA-CC62-82A8-5687B3B8A40A}"/>
                </a:ext>
              </a:extLst>
            </p:cNvPr>
            <p:cNvSpPr/>
            <p:nvPr/>
          </p:nvSpPr>
          <p:spPr>
            <a:xfrm rot="-2700122">
              <a:off x="3119052" y="5816359"/>
              <a:ext cx="1494595" cy="1488441"/>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62;p2">
              <a:extLst>
                <a:ext uri="{FF2B5EF4-FFF2-40B4-BE49-F238E27FC236}">
                  <a16:creationId xmlns:a16="http://schemas.microsoft.com/office/drawing/2014/main" id="{7E8331E4-2071-1CE2-3D18-1927C2C8EC1B}"/>
                </a:ext>
              </a:extLst>
            </p:cNvPr>
            <p:cNvSpPr/>
            <p:nvPr/>
          </p:nvSpPr>
          <p:spPr>
            <a:xfrm rot="-2700122">
              <a:off x="3176866" y="5814704"/>
              <a:ext cx="1417778" cy="1491121"/>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 name="Google Shape;63;p2">
            <a:extLst>
              <a:ext uri="{FF2B5EF4-FFF2-40B4-BE49-F238E27FC236}">
                <a16:creationId xmlns:a16="http://schemas.microsoft.com/office/drawing/2014/main" id="{D592FC90-1058-9805-37E1-C76EE10E9195}"/>
              </a:ext>
            </a:extLst>
          </p:cNvPr>
          <p:cNvGrpSpPr/>
          <p:nvPr/>
        </p:nvGrpSpPr>
        <p:grpSpPr>
          <a:xfrm rot="-2902870">
            <a:off x="5032175" y="5503461"/>
            <a:ext cx="1706800" cy="1873863"/>
            <a:chOff x="4758955" y="1331875"/>
            <a:chExt cx="1647687" cy="1809095"/>
          </a:xfrm>
        </p:grpSpPr>
        <p:sp>
          <p:nvSpPr>
            <p:cNvPr id="134" name="Google Shape;64;p2">
              <a:extLst>
                <a:ext uri="{FF2B5EF4-FFF2-40B4-BE49-F238E27FC236}">
                  <a16:creationId xmlns:a16="http://schemas.microsoft.com/office/drawing/2014/main" id="{7AFCD8CF-A245-2810-AE09-5FECDBB4232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65;p2">
              <a:extLst>
                <a:ext uri="{FF2B5EF4-FFF2-40B4-BE49-F238E27FC236}">
                  <a16:creationId xmlns:a16="http://schemas.microsoft.com/office/drawing/2014/main" id="{714CF552-6C43-2CF4-C797-9A00ED5CD3A4}"/>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66;p2">
              <a:extLst>
                <a:ext uri="{FF2B5EF4-FFF2-40B4-BE49-F238E27FC236}">
                  <a16:creationId xmlns:a16="http://schemas.microsoft.com/office/drawing/2014/main" id="{5467C8ED-9452-E663-CB19-3C37E0BD068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67;p2">
              <a:extLst>
                <a:ext uri="{FF2B5EF4-FFF2-40B4-BE49-F238E27FC236}">
                  <a16:creationId xmlns:a16="http://schemas.microsoft.com/office/drawing/2014/main" id="{B77956A8-AE64-8DB3-880F-D1FEE800BD9D}"/>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68;p2">
              <a:extLst>
                <a:ext uri="{FF2B5EF4-FFF2-40B4-BE49-F238E27FC236}">
                  <a16:creationId xmlns:a16="http://schemas.microsoft.com/office/drawing/2014/main" id="{8F0D6D55-B9BC-FD88-94D1-D7E588D16460}"/>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 name="Google Shape;69;p2">
            <a:extLst>
              <a:ext uri="{FF2B5EF4-FFF2-40B4-BE49-F238E27FC236}">
                <a16:creationId xmlns:a16="http://schemas.microsoft.com/office/drawing/2014/main" id="{CF24B4D4-EC54-782F-3314-5265456AB946}"/>
              </a:ext>
            </a:extLst>
          </p:cNvPr>
          <p:cNvGrpSpPr/>
          <p:nvPr/>
        </p:nvGrpSpPr>
        <p:grpSpPr>
          <a:xfrm rot="1189382">
            <a:off x="6363685" y="5606176"/>
            <a:ext cx="1915289" cy="1913389"/>
            <a:chOff x="4683022" y="4525854"/>
            <a:chExt cx="1915380" cy="1913480"/>
          </a:xfrm>
        </p:grpSpPr>
        <p:sp>
          <p:nvSpPr>
            <p:cNvPr id="140" name="Google Shape;70;p2">
              <a:extLst>
                <a:ext uri="{FF2B5EF4-FFF2-40B4-BE49-F238E27FC236}">
                  <a16:creationId xmlns:a16="http://schemas.microsoft.com/office/drawing/2014/main" id="{4C3DE91E-3774-0298-33C8-8A652F22136C}"/>
                </a:ext>
              </a:extLst>
            </p:cNvPr>
            <p:cNvSpPr/>
            <p:nvPr/>
          </p:nvSpPr>
          <p:spPr>
            <a:xfrm rot="-5915270">
              <a:off x="4795765" y="4644966"/>
              <a:ext cx="1682182" cy="1675257"/>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71;p2">
              <a:extLst>
                <a:ext uri="{FF2B5EF4-FFF2-40B4-BE49-F238E27FC236}">
                  <a16:creationId xmlns:a16="http://schemas.microsoft.com/office/drawing/2014/main" id="{48BCA216-3DCB-5A84-A6ED-2C97D994B953}"/>
                </a:ext>
              </a:extLst>
            </p:cNvPr>
            <p:cNvSpPr/>
            <p:nvPr/>
          </p:nvSpPr>
          <p:spPr>
            <a:xfrm rot="-5915270">
              <a:off x="4851671" y="4625673"/>
              <a:ext cx="1595725" cy="1678273"/>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72;p2">
            <a:extLst>
              <a:ext uri="{FF2B5EF4-FFF2-40B4-BE49-F238E27FC236}">
                <a16:creationId xmlns:a16="http://schemas.microsoft.com/office/drawing/2014/main" id="{D0079698-0801-081F-8040-7CD9581CDE30}"/>
              </a:ext>
            </a:extLst>
          </p:cNvPr>
          <p:cNvGrpSpPr/>
          <p:nvPr/>
        </p:nvGrpSpPr>
        <p:grpSpPr>
          <a:xfrm rot="7200044">
            <a:off x="7389927" y="5331663"/>
            <a:ext cx="1260512" cy="1559877"/>
            <a:chOff x="6695394" y="-330846"/>
            <a:chExt cx="1260540" cy="1559912"/>
          </a:xfrm>
        </p:grpSpPr>
        <p:sp>
          <p:nvSpPr>
            <p:cNvPr id="143" name="Google Shape;73;p2">
              <a:extLst>
                <a:ext uri="{FF2B5EF4-FFF2-40B4-BE49-F238E27FC236}">
                  <a16:creationId xmlns:a16="http://schemas.microsoft.com/office/drawing/2014/main" id="{796CF9C2-83D7-CFE9-EEE5-02516D347430}"/>
                </a:ext>
              </a:extLst>
            </p:cNvPr>
            <p:cNvSpPr/>
            <p:nvPr/>
          </p:nvSpPr>
          <p:spPr>
            <a:xfrm rot="-9266555">
              <a:off x="7069507" y="-258723"/>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74;p2">
              <a:extLst>
                <a:ext uri="{FF2B5EF4-FFF2-40B4-BE49-F238E27FC236}">
                  <a16:creationId xmlns:a16="http://schemas.microsoft.com/office/drawing/2014/main" id="{E02C8098-2F49-F9C5-6CAD-7E177001A7FE}"/>
                </a:ext>
              </a:extLst>
            </p:cNvPr>
            <p:cNvSpPr/>
            <p:nvPr/>
          </p:nvSpPr>
          <p:spPr>
            <a:xfrm rot="-9266555">
              <a:off x="6853132" y="18774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 name="Google Shape;75;p2">
            <a:extLst>
              <a:ext uri="{FF2B5EF4-FFF2-40B4-BE49-F238E27FC236}">
                <a16:creationId xmlns:a16="http://schemas.microsoft.com/office/drawing/2014/main" id="{E4874A1C-4A59-68A2-330F-24A21526E1D3}"/>
              </a:ext>
            </a:extLst>
          </p:cNvPr>
          <p:cNvGrpSpPr/>
          <p:nvPr/>
        </p:nvGrpSpPr>
        <p:grpSpPr>
          <a:xfrm rot="2700000">
            <a:off x="8389730" y="5453354"/>
            <a:ext cx="514824" cy="513669"/>
            <a:chOff x="2437825" y="676400"/>
            <a:chExt cx="593859" cy="592527"/>
          </a:xfrm>
        </p:grpSpPr>
        <p:sp>
          <p:nvSpPr>
            <p:cNvPr id="146" name="Google Shape;76;p2">
              <a:extLst>
                <a:ext uri="{FF2B5EF4-FFF2-40B4-BE49-F238E27FC236}">
                  <a16:creationId xmlns:a16="http://schemas.microsoft.com/office/drawing/2014/main" id="{6BF886EB-3DB4-9128-97AC-ECB7AB9C03D2}"/>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77;p2">
              <a:extLst>
                <a:ext uri="{FF2B5EF4-FFF2-40B4-BE49-F238E27FC236}">
                  <a16:creationId xmlns:a16="http://schemas.microsoft.com/office/drawing/2014/main" id="{4BC1E1EF-F401-82AD-2E75-973D22F66CD3}"/>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7" name="Rectangle: Rounded Corners 56">
            <a:extLst>
              <a:ext uri="{FF2B5EF4-FFF2-40B4-BE49-F238E27FC236}">
                <a16:creationId xmlns:a16="http://schemas.microsoft.com/office/drawing/2014/main" id="{663D26AD-0E67-3D94-0F1A-81EFB3E7BB09}"/>
              </a:ext>
            </a:extLst>
          </p:cNvPr>
          <p:cNvSpPr/>
          <p:nvPr/>
        </p:nvSpPr>
        <p:spPr>
          <a:xfrm>
            <a:off x="859608" y="723473"/>
            <a:ext cx="10215934" cy="1623316"/>
          </a:xfrm>
          <a:prstGeom prst="roundRect">
            <a:avLst>
              <a:gd name="adj" fmla="val 9072"/>
            </a:avLst>
          </a:prstGeom>
          <a:solidFill>
            <a:srgbClr val="92D050"/>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2590EC5E-54FB-23D3-1587-D82824210A72}"/>
              </a:ext>
            </a:extLst>
          </p:cNvPr>
          <p:cNvSpPr txBox="1"/>
          <p:nvPr/>
        </p:nvSpPr>
        <p:spPr>
          <a:xfrm>
            <a:off x="1239748" y="1099422"/>
            <a:ext cx="2825393" cy="707886"/>
          </a:xfrm>
          <a:prstGeom prst="rect">
            <a:avLst/>
          </a:prstGeom>
          <a:noFill/>
        </p:spPr>
        <p:txBody>
          <a:bodyPr wrap="square" rtlCol="0">
            <a:spAutoFit/>
          </a:bodyPr>
          <a:lstStyle/>
          <a:p>
            <a:pPr algn="ctr"/>
            <a:r>
              <a:rPr lang="en-US" sz="4000" dirty="0" err="1">
                <a:latin typeface="iCiel Pony" panose="02000000000000000000" pitchFamily="2" charset="0"/>
              </a:rPr>
              <a:t>Bài</a:t>
            </a:r>
            <a:r>
              <a:rPr lang="en-US" sz="4000" dirty="0">
                <a:latin typeface="iCiel Pony" panose="02000000000000000000" pitchFamily="2" charset="0"/>
              </a:rPr>
              <a:t> </a:t>
            </a:r>
            <a:r>
              <a:rPr lang="en-US" sz="4000" dirty="0" err="1">
                <a:latin typeface="iCiel Pony" panose="02000000000000000000" pitchFamily="2" charset="0"/>
              </a:rPr>
              <a:t>tập</a:t>
            </a:r>
            <a:r>
              <a:rPr lang="en-US" sz="4000" dirty="0">
                <a:latin typeface="iCiel Pony" panose="02000000000000000000" pitchFamily="2" charset="0"/>
              </a:rPr>
              <a:t> 3</a:t>
            </a:r>
          </a:p>
        </p:txBody>
      </p:sp>
      <p:sp>
        <p:nvSpPr>
          <p:cNvPr id="5" name="TextBox 4">
            <a:extLst>
              <a:ext uri="{FF2B5EF4-FFF2-40B4-BE49-F238E27FC236}">
                <a16:creationId xmlns:a16="http://schemas.microsoft.com/office/drawing/2014/main" id="{23D7621E-FBBA-7A39-562E-068F62422CD1}"/>
              </a:ext>
            </a:extLst>
          </p:cNvPr>
          <p:cNvSpPr txBox="1"/>
          <p:nvPr/>
        </p:nvSpPr>
        <p:spPr>
          <a:xfrm>
            <a:off x="3845103" y="853226"/>
            <a:ext cx="7292084" cy="1384995"/>
          </a:xfrm>
          <a:prstGeom prst="rect">
            <a:avLst/>
          </a:prstGeom>
          <a:noFill/>
        </p:spPr>
        <p:txBody>
          <a:bodyPr wrap="square">
            <a:spAutoFit/>
          </a:bodyPr>
          <a:lstStyle/>
          <a:p>
            <a:r>
              <a:rPr lang="vi-VN" sz="2800" b="0" i="0" dirty="0">
                <a:solidFill>
                  <a:srgbClr val="000000"/>
                </a:solidFill>
                <a:effectLst/>
                <a:latin typeface="+mj-lt"/>
              </a:rPr>
              <a:t>Viết một đoạn văn ngắn kể về một tấm gương hiếu học, trong đó có sử dụng phép thay thế từ ngữ để liên kết câu.</a:t>
            </a:r>
            <a:endParaRPr lang="en-US" sz="2800" dirty="0">
              <a:latin typeface="+mj-lt"/>
            </a:endParaRPr>
          </a:p>
        </p:txBody>
      </p:sp>
      <p:pic>
        <p:nvPicPr>
          <p:cNvPr id="54" name="Picture 53">
            <a:extLst>
              <a:ext uri="{FF2B5EF4-FFF2-40B4-BE49-F238E27FC236}">
                <a16:creationId xmlns:a16="http://schemas.microsoft.com/office/drawing/2014/main" id="{826AF5A5-CD5F-301D-612F-C9D209783D3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0205" y="2648211"/>
            <a:ext cx="2042786" cy="2042786"/>
          </a:xfrm>
          <a:prstGeom prst="rect">
            <a:avLst/>
          </a:prstGeom>
        </p:spPr>
      </p:pic>
      <p:pic>
        <p:nvPicPr>
          <p:cNvPr id="61" name="Picture 60">
            <a:extLst>
              <a:ext uri="{FF2B5EF4-FFF2-40B4-BE49-F238E27FC236}">
                <a16:creationId xmlns:a16="http://schemas.microsoft.com/office/drawing/2014/main" id="{0697FA4D-0848-8160-8717-012C377751A9}"/>
              </a:ext>
            </a:extLst>
          </p:cNvPr>
          <p:cNvPicPr>
            <a:picLocks noChangeAspect="1"/>
          </p:cNvPicPr>
          <p:nvPr/>
        </p:nvPicPr>
        <p:blipFill rotWithShape="1">
          <a:blip r:embed="rId4">
            <a:extLst>
              <a:ext uri="{28A0092B-C50C-407E-A947-70E740481C1C}">
                <a14:useLocalDpi xmlns:a14="http://schemas.microsoft.com/office/drawing/2010/main" val="0"/>
              </a:ext>
            </a:extLst>
          </a:blip>
          <a:srcRect t="32877" r="43546" b="34977"/>
          <a:stretch/>
        </p:blipFill>
        <p:spPr>
          <a:xfrm>
            <a:off x="6525017" y="2204580"/>
            <a:ext cx="5125450" cy="2918565"/>
          </a:xfrm>
          <a:prstGeom prst="rect">
            <a:avLst/>
          </a:prstGeom>
        </p:spPr>
      </p:pic>
      <p:sp>
        <p:nvSpPr>
          <p:cNvPr id="62" name="TextBox 61">
            <a:extLst>
              <a:ext uri="{FF2B5EF4-FFF2-40B4-BE49-F238E27FC236}">
                <a16:creationId xmlns:a16="http://schemas.microsoft.com/office/drawing/2014/main" id="{1BF4670E-7414-0F78-4FFC-242AC940814E}"/>
              </a:ext>
            </a:extLst>
          </p:cNvPr>
          <p:cNvSpPr txBox="1"/>
          <p:nvPr/>
        </p:nvSpPr>
        <p:spPr>
          <a:xfrm>
            <a:off x="7690981" y="2968669"/>
            <a:ext cx="3407079" cy="1384995"/>
          </a:xfrm>
          <a:prstGeom prst="rect">
            <a:avLst/>
          </a:prstGeom>
          <a:noFill/>
        </p:spPr>
        <p:txBody>
          <a:bodyPr wrap="square" rtlCol="0">
            <a:spAutoFit/>
          </a:bodyPr>
          <a:lstStyle/>
          <a:p>
            <a:r>
              <a:rPr lang="en-US" sz="2800" dirty="0" err="1">
                <a:latin typeface="iCiel Cadena" panose="02000503000000020004" pitchFamily="50" charset="0"/>
              </a:rPr>
              <a:t>Cậu</a:t>
            </a:r>
            <a:r>
              <a:rPr lang="en-US" sz="2800" dirty="0">
                <a:latin typeface="iCiel Cadena" panose="02000503000000020004" pitchFamily="50" charset="0"/>
              </a:rPr>
              <a:t> </a:t>
            </a:r>
            <a:r>
              <a:rPr lang="en-US" sz="2800" dirty="0" err="1">
                <a:latin typeface="iCiel Cadena" panose="02000503000000020004" pitchFamily="50" charset="0"/>
              </a:rPr>
              <a:t>biết</a:t>
            </a:r>
            <a:r>
              <a:rPr lang="en-US" sz="2800" dirty="0">
                <a:latin typeface="iCiel Cadena" panose="02000503000000020004" pitchFamily="50" charset="0"/>
              </a:rPr>
              <a:t> </a:t>
            </a:r>
            <a:r>
              <a:rPr lang="en-US" sz="2800" dirty="0" err="1">
                <a:latin typeface="iCiel Cadena" panose="02000503000000020004" pitchFamily="50" charset="0"/>
              </a:rPr>
              <a:t>những</a:t>
            </a:r>
            <a:r>
              <a:rPr lang="en-US" sz="2800" dirty="0">
                <a:latin typeface="iCiel Cadena" panose="02000503000000020004" pitchFamily="50" charset="0"/>
              </a:rPr>
              <a:t> </a:t>
            </a:r>
            <a:r>
              <a:rPr lang="en-US" sz="2800" dirty="0" err="1">
                <a:latin typeface="iCiel Cadena" panose="02000503000000020004" pitchFamily="50" charset="0"/>
              </a:rPr>
              <a:t>tấm</a:t>
            </a:r>
            <a:r>
              <a:rPr lang="en-US" sz="2800" dirty="0">
                <a:latin typeface="iCiel Cadena" panose="02000503000000020004" pitchFamily="50" charset="0"/>
              </a:rPr>
              <a:t> </a:t>
            </a:r>
            <a:r>
              <a:rPr lang="en-US" sz="2800" dirty="0" err="1">
                <a:latin typeface="iCiel Cadena" panose="02000503000000020004" pitchFamily="50" charset="0"/>
              </a:rPr>
              <a:t>gương</a:t>
            </a:r>
            <a:r>
              <a:rPr lang="en-US" sz="2800" dirty="0">
                <a:latin typeface="iCiel Cadena" panose="02000503000000020004" pitchFamily="50" charset="0"/>
              </a:rPr>
              <a:t> </a:t>
            </a:r>
            <a:r>
              <a:rPr lang="en-US" sz="2800" dirty="0" err="1">
                <a:latin typeface="iCiel Cadena" panose="02000503000000020004" pitchFamily="50" charset="0"/>
              </a:rPr>
              <a:t>hiếu</a:t>
            </a:r>
            <a:r>
              <a:rPr lang="en-US" sz="2800" dirty="0">
                <a:latin typeface="iCiel Cadena" panose="02000503000000020004" pitchFamily="50" charset="0"/>
              </a:rPr>
              <a:t> </a:t>
            </a:r>
            <a:r>
              <a:rPr lang="en-US" sz="2800" dirty="0" err="1">
                <a:latin typeface="iCiel Cadena" panose="02000503000000020004" pitchFamily="50" charset="0"/>
              </a:rPr>
              <a:t>học</a:t>
            </a:r>
            <a:r>
              <a:rPr lang="en-US" sz="2800" dirty="0">
                <a:latin typeface="iCiel Cadena" panose="02000503000000020004" pitchFamily="50" charset="0"/>
              </a:rPr>
              <a:t> </a:t>
            </a:r>
            <a:r>
              <a:rPr lang="en-US" sz="2800" dirty="0" err="1">
                <a:latin typeface="iCiel Cadena" panose="02000503000000020004" pitchFamily="50" charset="0"/>
              </a:rPr>
              <a:t>nào</a:t>
            </a:r>
            <a:r>
              <a:rPr lang="en-US" sz="2800" dirty="0">
                <a:latin typeface="iCiel Cadena" panose="02000503000000020004" pitchFamily="50" charset="0"/>
              </a:rPr>
              <a:t> </a:t>
            </a:r>
            <a:r>
              <a:rPr lang="en-US" sz="2800" dirty="0" err="1">
                <a:latin typeface="iCiel Cadena" panose="02000503000000020004" pitchFamily="50" charset="0"/>
              </a:rPr>
              <a:t>từ</a:t>
            </a:r>
            <a:r>
              <a:rPr lang="en-US" sz="2800" dirty="0">
                <a:latin typeface="iCiel Cadena" panose="02000503000000020004" pitchFamily="50" charset="0"/>
              </a:rPr>
              <a:t> </a:t>
            </a:r>
            <a:r>
              <a:rPr lang="en-US" sz="2800" dirty="0" err="1">
                <a:latin typeface="iCiel Cadena" panose="02000503000000020004" pitchFamily="50" charset="0"/>
              </a:rPr>
              <a:t>xưa</a:t>
            </a:r>
            <a:r>
              <a:rPr lang="en-US" sz="2800" dirty="0">
                <a:latin typeface="iCiel Cadena" panose="02000503000000020004" pitchFamily="50" charset="0"/>
              </a:rPr>
              <a:t> </a:t>
            </a:r>
            <a:r>
              <a:rPr lang="en-US" sz="2800" dirty="0" err="1">
                <a:latin typeface="iCiel Cadena" panose="02000503000000020004" pitchFamily="50" charset="0"/>
              </a:rPr>
              <a:t>đến</a:t>
            </a:r>
            <a:r>
              <a:rPr lang="en-US" sz="2800" dirty="0">
                <a:latin typeface="iCiel Cadena" panose="02000503000000020004" pitchFamily="50" charset="0"/>
              </a:rPr>
              <a:t> nay?</a:t>
            </a:r>
          </a:p>
        </p:txBody>
      </p:sp>
    </p:spTree>
    <p:extLst>
      <p:ext uri="{BB962C8B-B14F-4D97-AF65-F5344CB8AC3E}">
        <p14:creationId xmlns:p14="http://schemas.microsoft.com/office/powerpoint/2010/main" val="782437873"/>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7"/>
                                        </p:tgtEl>
                                        <p:attrNameLst>
                                          <p:attrName>style.visibility</p:attrName>
                                        </p:attrNameLst>
                                      </p:cBhvr>
                                      <p:to>
                                        <p:strVal val="visible"/>
                                      </p:to>
                                    </p:set>
                                    <p:animEffect transition="in" filter="barn(inVertical)">
                                      <p:cBhvr>
                                        <p:cTn id="10" dur="500"/>
                                        <p:tgtEl>
                                          <p:spTgt spid="57"/>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barn(inVertical)">
                                      <p:cBhvr>
                                        <p:cTn id="13" dur="500"/>
                                        <p:tgtEl>
                                          <p:spTgt spid="60"/>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54"/>
                                        </p:tgtEl>
                                        <p:attrNameLst>
                                          <p:attrName>style.visibility</p:attrName>
                                        </p:attrNameLst>
                                      </p:cBhvr>
                                      <p:to>
                                        <p:strVal val="visible"/>
                                      </p:to>
                                    </p:set>
                                    <p:animEffect transition="in" filter="fade">
                                      <p:cBhvr>
                                        <p:cTn id="18" dur="1000"/>
                                        <p:tgtEl>
                                          <p:spTgt spid="54"/>
                                        </p:tgtEl>
                                      </p:cBhvr>
                                    </p:animEffect>
                                    <p:anim calcmode="lin" valueType="num">
                                      <p:cBhvr>
                                        <p:cTn id="19" dur="1000" fill="hold"/>
                                        <p:tgtEl>
                                          <p:spTgt spid="54"/>
                                        </p:tgtEl>
                                        <p:attrNameLst>
                                          <p:attrName>ppt_x</p:attrName>
                                        </p:attrNameLst>
                                      </p:cBhvr>
                                      <p:tavLst>
                                        <p:tav tm="0">
                                          <p:val>
                                            <p:strVal val="#ppt_x"/>
                                          </p:val>
                                        </p:tav>
                                        <p:tav tm="100000">
                                          <p:val>
                                            <p:strVal val="#ppt_x"/>
                                          </p:val>
                                        </p:tav>
                                      </p:tavLst>
                                    </p:anim>
                                    <p:anim calcmode="lin" valueType="num">
                                      <p:cBhvr>
                                        <p:cTn id="20" dur="1000" fill="hold"/>
                                        <p:tgtEl>
                                          <p:spTgt spid="54"/>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1000"/>
                                        <p:tgtEl>
                                          <p:spTgt spid="3"/>
                                        </p:tgtEl>
                                      </p:cBhvr>
                                    </p:animEffect>
                                    <p:anim calcmode="lin" valueType="num">
                                      <p:cBhvr>
                                        <p:cTn id="24" dur="1000" fill="hold"/>
                                        <p:tgtEl>
                                          <p:spTgt spid="3"/>
                                        </p:tgtEl>
                                        <p:attrNameLst>
                                          <p:attrName>ppt_x</p:attrName>
                                        </p:attrNameLst>
                                      </p:cBhvr>
                                      <p:tavLst>
                                        <p:tav tm="0">
                                          <p:val>
                                            <p:strVal val="#ppt_x"/>
                                          </p:val>
                                        </p:tav>
                                        <p:tav tm="100000">
                                          <p:val>
                                            <p:strVal val="#ppt_x"/>
                                          </p:val>
                                        </p:tav>
                                      </p:tavLst>
                                    </p:anim>
                                    <p:anim calcmode="lin" valueType="num">
                                      <p:cBhvr>
                                        <p:cTn id="25"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0" nodeType="click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p:cTn id="30" dur="500" fill="hold"/>
                                        <p:tgtEl>
                                          <p:spTgt spid="62"/>
                                        </p:tgtEl>
                                        <p:attrNameLst>
                                          <p:attrName>ppt_w</p:attrName>
                                        </p:attrNameLst>
                                      </p:cBhvr>
                                      <p:tavLst>
                                        <p:tav tm="0">
                                          <p:val>
                                            <p:fltVal val="0"/>
                                          </p:val>
                                        </p:tav>
                                        <p:tav tm="100000">
                                          <p:val>
                                            <p:strVal val="#ppt_w"/>
                                          </p:val>
                                        </p:tav>
                                      </p:tavLst>
                                    </p:anim>
                                    <p:anim calcmode="lin" valueType="num">
                                      <p:cBhvr>
                                        <p:cTn id="31" dur="500" fill="hold"/>
                                        <p:tgtEl>
                                          <p:spTgt spid="62"/>
                                        </p:tgtEl>
                                        <p:attrNameLst>
                                          <p:attrName>ppt_h</p:attrName>
                                        </p:attrNameLst>
                                      </p:cBhvr>
                                      <p:tavLst>
                                        <p:tav tm="0">
                                          <p:val>
                                            <p:fltVal val="0"/>
                                          </p:val>
                                        </p:tav>
                                        <p:tav tm="100000">
                                          <p:val>
                                            <p:strVal val="#ppt_h"/>
                                          </p:val>
                                        </p:tav>
                                      </p:tavLst>
                                    </p:anim>
                                    <p:animEffect transition="in" filter="fade">
                                      <p:cBhvr>
                                        <p:cTn id="32" dur="500"/>
                                        <p:tgtEl>
                                          <p:spTgt spid="62"/>
                                        </p:tgtEl>
                                      </p:cBhvr>
                                    </p:animEffect>
                                  </p:childTnLst>
                                </p:cTn>
                              </p:par>
                              <p:par>
                                <p:cTn id="33" presetID="53" presetClass="entr" presetSubtype="16" fill="hold" nodeType="withEffect">
                                  <p:stCondLst>
                                    <p:cond delay="0"/>
                                  </p:stCondLst>
                                  <p:childTnLst>
                                    <p:set>
                                      <p:cBhvr>
                                        <p:cTn id="34" dur="1" fill="hold">
                                          <p:stCondLst>
                                            <p:cond delay="0"/>
                                          </p:stCondLst>
                                        </p:cTn>
                                        <p:tgtEl>
                                          <p:spTgt spid="61"/>
                                        </p:tgtEl>
                                        <p:attrNameLst>
                                          <p:attrName>style.visibility</p:attrName>
                                        </p:attrNameLst>
                                      </p:cBhvr>
                                      <p:to>
                                        <p:strVal val="visible"/>
                                      </p:to>
                                    </p:set>
                                    <p:anim calcmode="lin" valueType="num">
                                      <p:cBhvr>
                                        <p:cTn id="35" dur="500" fill="hold"/>
                                        <p:tgtEl>
                                          <p:spTgt spid="61"/>
                                        </p:tgtEl>
                                        <p:attrNameLst>
                                          <p:attrName>ppt_w</p:attrName>
                                        </p:attrNameLst>
                                      </p:cBhvr>
                                      <p:tavLst>
                                        <p:tav tm="0">
                                          <p:val>
                                            <p:fltVal val="0"/>
                                          </p:val>
                                        </p:tav>
                                        <p:tav tm="100000">
                                          <p:val>
                                            <p:strVal val="#ppt_w"/>
                                          </p:val>
                                        </p:tav>
                                      </p:tavLst>
                                    </p:anim>
                                    <p:anim calcmode="lin" valueType="num">
                                      <p:cBhvr>
                                        <p:cTn id="36" dur="500" fill="hold"/>
                                        <p:tgtEl>
                                          <p:spTgt spid="61"/>
                                        </p:tgtEl>
                                        <p:attrNameLst>
                                          <p:attrName>ppt_h</p:attrName>
                                        </p:attrNameLst>
                                      </p:cBhvr>
                                      <p:tavLst>
                                        <p:tav tm="0">
                                          <p:val>
                                            <p:fltVal val="0"/>
                                          </p:val>
                                        </p:tav>
                                        <p:tav tm="100000">
                                          <p:val>
                                            <p:strVal val="#ppt_h"/>
                                          </p:val>
                                        </p:tav>
                                      </p:tavLst>
                                    </p:anim>
                                    <p:animEffect transition="in" filter="fade">
                                      <p:cBhvr>
                                        <p:cTn id="37"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60" grpId="0"/>
      <p:bldP spid="5" grpId="0"/>
      <p:bldP spid="6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 name="Google Shape;39;p2">
            <a:extLst>
              <a:ext uri="{FF2B5EF4-FFF2-40B4-BE49-F238E27FC236}">
                <a16:creationId xmlns:a16="http://schemas.microsoft.com/office/drawing/2014/main" id="{BC22A812-7D89-E04B-8A2F-8819035ED60C}"/>
              </a:ext>
            </a:extLst>
          </p:cNvPr>
          <p:cNvGrpSpPr/>
          <p:nvPr/>
        </p:nvGrpSpPr>
        <p:grpSpPr>
          <a:xfrm rot="2375671">
            <a:off x="1994667" y="5524998"/>
            <a:ext cx="1706759" cy="1873813"/>
            <a:chOff x="4758955" y="1331875"/>
            <a:chExt cx="1647687" cy="1809095"/>
          </a:xfrm>
        </p:grpSpPr>
        <p:sp>
          <p:nvSpPr>
            <p:cNvPr id="113" name="Google Shape;40;p2">
              <a:extLst>
                <a:ext uri="{FF2B5EF4-FFF2-40B4-BE49-F238E27FC236}">
                  <a16:creationId xmlns:a16="http://schemas.microsoft.com/office/drawing/2014/main" id="{14E8192A-4FCD-3642-2B2A-E7CE542BD18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p2">
              <a:extLst>
                <a:ext uri="{FF2B5EF4-FFF2-40B4-BE49-F238E27FC236}">
                  <a16:creationId xmlns:a16="http://schemas.microsoft.com/office/drawing/2014/main" id="{BC687CDD-1C83-75E6-4E87-296A4B97622C}"/>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2;p2">
              <a:extLst>
                <a:ext uri="{FF2B5EF4-FFF2-40B4-BE49-F238E27FC236}">
                  <a16:creationId xmlns:a16="http://schemas.microsoft.com/office/drawing/2014/main" id="{4FEC9791-ECEE-FE9F-952B-138FA9A9397D}"/>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p2">
              <a:extLst>
                <a:ext uri="{FF2B5EF4-FFF2-40B4-BE49-F238E27FC236}">
                  <a16:creationId xmlns:a16="http://schemas.microsoft.com/office/drawing/2014/main" id="{AFEEF5CD-6D6C-4F8D-4E87-8F75D2E59502}"/>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4;p2">
              <a:extLst>
                <a:ext uri="{FF2B5EF4-FFF2-40B4-BE49-F238E27FC236}">
                  <a16:creationId xmlns:a16="http://schemas.microsoft.com/office/drawing/2014/main" id="{1B8E2861-E0BC-5000-F683-68CAC9979716}"/>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 name="Rectangle 10">
            <a:extLst>
              <a:ext uri="{FF2B5EF4-FFF2-40B4-BE49-F238E27FC236}">
                <a16:creationId xmlns:a16="http://schemas.microsoft.com/office/drawing/2014/main" id="{6BAA4F18-5415-2716-F26B-DFC87EF4945B}"/>
              </a:ext>
            </a:extLst>
          </p:cNvPr>
          <p:cNvSpPr/>
          <p:nvPr/>
        </p:nvSpPr>
        <p:spPr>
          <a:xfrm>
            <a:off x="540330" y="387928"/>
            <a:ext cx="11125200" cy="6096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oogle Shape;253;p8">
            <a:extLst>
              <a:ext uri="{FF2B5EF4-FFF2-40B4-BE49-F238E27FC236}">
                <a16:creationId xmlns:a16="http://schemas.microsoft.com/office/drawing/2014/main" id="{5853D870-34EA-1E05-B025-454B86DE181A}"/>
              </a:ext>
            </a:extLst>
          </p:cNvPr>
          <p:cNvGrpSpPr/>
          <p:nvPr/>
        </p:nvGrpSpPr>
        <p:grpSpPr>
          <a:xfrm rot="-8100000">
            <a:off x="9585995" y="-688453"/>
            <a:ext cx="2095543" cy="3096242"/>
            <a:chOff x="2078239" y="2913926"/>
            <a:chExt cx="1851290" cy="2735350"/>
          </a:xfrm>
        </p:grpSpPr>
        <p:sp>
          <p:nvSpPr>
            <p:cNvPr id="21" name="Google Shape;254;p8">
              <a:extLst>
                <a:ext uri="{FF2B5EF4-FFF2-40B4-BE49-F238E27FC236}">
                  <a16:creationId xmlns:a16="http://schemas.microsoft.com/office/drawing/2014/main" id="{D86583EB-2940-A768-C8F5-E160A3784660}"/>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55;p8">
              <a:extLst>
                <a:ext uri="{FF2B5EF4-FFF2-40B4-BE49-F238E27FC236}">
                  <a16:creationId xmlns:a16="http://schemas.microsoft.com/office/drawing/2014/main" id="{01C686C8-800E-6EB1-9EE5-71EFC1576B7E}"/>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64" name="Picture 63">
            <a:extLst>
              <a:ext uri="{FF2B5EF4-FFF2-40B4-BE49-F238E27FC236}">
                <a16:creationId xmlns:a16="http://schemas.microsoft.com/office/drawing/2014/main" id="{31FE4793-5DBF-70FA-5D29-71390988C02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65338" y="513567"/>
            <a:ext cx="9654784" cy="5430816"/>
          </a:xfrm>
          <a:prstGeom prst="rect">
            <a:avLst/>
          </a:prstGeom>
        </p:spPr>
      </p:pic>
      <p:grpSp>
        <p:nvGrpSpPr>
          <p:cNvPr id="6" name="Google Shape;239;p8">
            <a:extLst>
              <a:ext uri="{FF2B5EF4-FFF2-40B4-BE49-F238E27FC236}">
                <a16:creationId xmlns:a16="http://schemas.microsoft.com/office/drawing/2014/main" id="{69EA224A-3A28-9CD1-4D97-19CB60D22657}"/>
              </a:ext>
            </a:extLst>
          </p:cNvPr>
          <p:cNvGrpSpPr/>
          <p:nvPr/>
        </p:nvGrpSpPr>
        <p:grpSpPr>
          <a:xfrm rot="-342856">
            <a:off x="71916" y="5410705"/>
            <a:ext cx="2512139" cy="1569956"/>
            <a:chOff x="7587175" y="5243748"/>
            <a:chExt cx="2023685" cy="1264698"/>
          </a:xfrm>
        </p:grpSpPr>
        <p:sp>
          <p:nvSpPr>
            <p:cNvPr id="7" name="Google Shape;240;p8">
              <a:extLst>
                <a:ext uri="{FF2B5EF4-FFF2-40B4-BE49-F238E27FC236}">
                  <a16:creationId xmlns:a16="http://schemas.microsoft.com/office/drawing/2014/main" id="{8D0E7339-7EEF-2C38-1AB4-71E4F6B7A10F}"/>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241;p8">
              <a:extLst>
                <a:ext uri="{FF2B5EF4-FFF2-40B4-BE49-F238E27FC236}">
                  <a16:creationId xmlns:a16="http://schemas.microsoft.com/office/drawing/2014/main" id="{22040A21-FC2F-07BC-66FC-EBEE3BC85A8A}"/>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 name="Google Shape;242;p8">
            <a:extLst>
              <a:ext uri="{FF2B5EF4-FFF2-40B4-BE49-F238E27FC236}">
                <a16:creationId xmlns:a16="http://schemas.microsoft.com/office/drawing/2014/main" id="{E44A84C0-E9B9-9705-6BB7-78F6E79B85F8}"/>
              </a:ext>
            </a:extLst>
          </p:cNvPr>
          <p:cNvGrpSpPr/>
          <p:nvPr/>
        </p:nvGrpSpPr>
        <p:grpSpPr>
          <a:xfrm>
            <a:off x="1004163" y="0"/>
            <a:ext cx="923260" cy="902079"/>
            <a:chOff x="7785461" y="3709250"/>
            <a:chExt cx="801649" cy="783259"/>
          </a:xfrm>
        </p:grpSpPr>
        <p:sp>
          <p:nvSpPr>
            <p:cNvPr id="10" name="Google Shape;243;p8">
              <a:extLst>
                <a:ext uri="{FF2B5EF4-FFF2-40B4-BE49-F238E27FC236}">
                  <a16:creationId xmlns:a16="http://schemas.microsoft.com/office/drawing/2014/main" id="{9375D02D-5DBC-80FA-C628-040554C94BBB}"/>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44;p8">
              <a:extLst>
                <a:ext uri="{FF2B5EF4-FFF2-40B4-BE49-F238E27FC236}">
                  <a16:creationId xmlns:a16="http://schemas.microsoft.com/office/drawing/2014/main" id="{BD20B4BB-B570-0AB3-BC76-C7DBBC7E409F}"/>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 name="Google Shape;246;p8">
            <a:extLst>
              <a:ext uri="{FF2B5EF4-FFF2-40B4-BE49-F238E27FC236}">
                <a16:creationId xmlns:a16="http://schemas.microsoft.com/office/drawing/2014/main" id="{7F4D3D78-4C06-F182-8114-92135658A6D2}"/>
              </a:ext>
            </a:extLst>
          </p:cNvPr>
          <p:cNvSpPr/>
          <p:nvPr/>
        </p:nvSpPr>
        <p:spPr>
          <a:xfrm rot="-476283" flipH="1">
            <a:off x="-174468" y="4974399"/>
            <a:ext cx="1213529" cy="1919839"/>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 name="Google Shape;247;p8">
            <a:extLst>
              <a:ext uri="{FF2B5EF4-FFF2-40B4-BE49-F238E27FC236}">
                <a16:creationId xmlns:a16="http://schemas.microsoft.com/office/drawing/2014/main" id="{F11020D1-D795-EED8-DE88-FD78058B5950}"/>
              </a:ext>
            </a:extLst>
          </p:cNvPr>
          <p:cNvGrpSpPr/>
          <p:nvPr/>
        </p:nvGrpSpPr>
        <p:grpSpPr>
          <a:xfrm rot="-5400000">
            <a:off x="9560728" y="4867419"/>
            <a:ext cx="1851290" cy="2735350"/>
            <a:chOff x="2078239" y="2913926"/>
            <a:chExt cx="1851290" cy="2735350"/>
          </a:xfrm>
        </p:grpSpPr>
        <p:sp>
          <p:nvSpPr>
            <p:cNvPr id="15" name="Google Shape;248;p8">
              <a:extLst>
                <a:ext uri="{FF2B5EF4-FFF2-40B4-BE49-F238E27FC236}">
                  <a16:creationId xmlns:a16="http://schemas.microsoft.com/office/drawing/2014/main" id="{05CEA288-4BB4-A96A-5FB9-809F109215E9}"/>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49;p8">
              <a:extLst>
                <a:ext uri="{FF2B5EF4-FFF2-40B4-BE49-F238E27FC236}">
                  <a16:creationId xmlns:a16="http://schemas.microsoft.com/office/drawing/2014/main" id="{F2DDD15A-9D07-686E-E63A-65F58A6E992A}"/>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250;p8">
            <a:extLst>
              <a:ext uri="{FF2B5EF4-FFF2-40B4-BE49-F238E27FC236}">
                <a16:creationId xmlns:a16="http://schemas.microsoft.com/office/drawing/2014/main" id="{B1889C9A-DC4D-1EB8-A32D-57D32E9577D1}"/>
              </a:ext>
            </a:extLst>
          </p:cNvPr>
          <p:cNvGrpSpPr/>
          <p:nvPr/>
        </p:nvGrpSpPr>
        <p:grpSpPr>
          <a:xfrm>
            <a:off x="-110985" y="-128322"/>
            <a:ext cx="1451011" cy="1446482"/>
            <a:chOff x="-181462" y="-215552"/>
            <a:chExt cx="1451011" cy="1446482"/>
          </a:xfrm>
        </p:grpSpPr>
        <p:sp>
          <p:nvSpPr>
            <p:cNvPr id="18" name="Google Shape;251;p8">
              <a:extLst>
                <a:ext uri="{FF2B5EF4-FFF2-40B4-BE49-F238E27FC236}">
                  <a16:creationId xmlns:a16="http://schemas.microsoft.com/office/drawing/2014/main" id="{FCF5F2F3-5C25-1C8A-57FA-FF03129B85D1}"/>
                </a:ext>
              </a:extLst>
            </p:cNvPr>
            <p:cNvSpPr/>
            <p:nvPr/>
          </p:nvSpPr>
          <p:spPr>
            <a:xfrm rot="5129983">
              <a:off x="-123859" y="-162293"/>
              <a:ext cx="1345422" cy="1339964"/>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52;p8">
              <a:extLst>
                <a:ext uri="{FF2B5EF4-FFF2-40B4-BE49-F238E27FC236}">
                  <a16:creationId xmlns:a16="http://schemas.microsoft.com/office/drawing/2014/main" id="{645478F8-7C10-E44C-9F20-D4A45D94AE97}"/>
                </a:ext>
              </a:extLst>
            </p:cNvPr>
            <p:cNvSpPr/>
            <p:nvPr/>
          </p:nvSpPr>
          <p:spPr>
            <a:xfrm rot="5129983">
              <a:off x="-100412" y="-150032"/>
              <a:ext cx="1276273" cy="1342376"/>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Google Shape;262;p8">
            <a:extLst>
              <a:ext uri="{FF2B5EF4-FFF2-40B4-BE49-F238E27FC236}">
                <a16:creationId xmlns:a16="http://schemas.microsoft.com/office/drawing/2014/main" id="{82A4BFF5-BF13-14D2-DCC1-7CECB892CF63}"/>
              </a:ext>
            </a:extLst>
          </p:cNvPr>
          <p:cNvSpPr/>
          <p:nvPr/>
        </p:nvSpPr>
        <p:spPr>
          <a:xfrm rot="476269">
            <a:off x="11044092" y="5149829"/>
            <a:ext cx="1039350" cy="1644282"/>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 name="Google Shape;263;p8">
            <a:extLst>
              <a:ext uri="{FF2B5EF4-FFF2-40B4-BE49-F238E27FC236}">
                <a16:creationId xmlns:a16="http://schemas.microsoft.com/office/drawing/2014/main" id="{CC8FB2DA-FA0E-B720-8D5C-54BA7BDD2B47}"/>
              </a:ext>
            </a:extLst>
          </p:cNvPr>
          <p:cNvGrpSpPr/>
          <p:nvPr/>
        </p:nvGrpSpPr>
        <p:grpSpPr>
          <a:xfrm rot="9490647">
            <a:off x="11208060" y="65595"/>
            <a:ext cx="1316001" cy="2103962"/>
            <a:chOff x="1981450" y="3730350"/>
            <a:chExt cx="1089535" cy="1741899"/>
          </a:xfrm>
        </p:grpSpPr>
        <p:sp>
          <p:nvSpPr>
            <p:cNvPr id="25" name="Google Shape;264;p8">
              <a:extLst>
                <a:ext uri="{FF2B5EF4-FFF2-40B4-BE49-F238E27FC236}">
                  <a16:creationId xmlns:a16="http://schemas.microsoft.com/office/drawing/2014/main" id="{D5CC0311-91FE-BD83-2D60-5E9475EDEC89}"/>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5;p8">
              <a:extLst>
                <a:ext uri="{FF2B5EF4-FFF2-40B4-BE49-F238E27FC236}">
                  <a16:creationId xmlns:a16="http://schemas.microsoft.com/office/drawing/2014/main" id="{C3B6CD94-F5A1-FBE5-646E-31A3314A0BFA}"/>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6;p8">
              <a:extLst>
                <a:ext uri="{FF2B5EF4-FFF2-40B4-BE49-F238E27FC236}">
                  <a16:creationId xmlns:a16="http://schemas.microsoft.com/office/drawing/2014/main" id="{A6521DD1-F9FF-B709-C629-BEA3CD18B594}"/>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56;p8">
            <a:extLst>
              <a:ext uri="{FF2B5EF4-FFF2-40B4-BE49-F238E27FC236}">
                <a16:creationId xmlns:a16="http://schemas.microsoft.com/office/drawing/2014/main" id="{71CFEE79-0193-7FB2-4D1F-FC7FD3CA4BA7}"/>
              </a:ext>
            </a:extLst>
          </p:cNvPr>
          <p:cNvGrpSpPr/>
          <p:nvPr/>
        </p:nvGrpSpPr>
        <p:grpSpPr>
          <a:xfrm rot="-9864028" flipH="1">
            <a:off x="11302539" y="1196746"/>
            <a:ext cx="924048" cy="1790672"/>
            <a:chOff x="1280206" y="3178378"/>
            <a:chExt cx="1344630" cy="2605698"/>
          </a:xfrm>
        </p:grpSpPr>
        <p:sp>
          <p:nvSpPr>
            <p:cNvPr id="29" name="Google Shape;257;p8">
              <a:extLst>
                <a:ext uri="{FF2B5EF4-FFF2-40B4-BE49-F238E27FC236}">
                  <a16:creationId xmlns:a16="http://schemas.microsoft.com/office/drawing/2014/main" id="{87963C22-3A77-2E6D-8605-D22657DB46AD}"/>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8;p8">
              <a:extLst>
                <a:ext uri="{FF2B5EF4-FFF2-40B4-BE49-F238E27FC236}">
                  <a16:creationId xmlns:a16="http://schemas.microsoft.com/office/drawing/2014/main" id="{FB041BFC-6E33-DD42-1766-69AA34619D44}"/>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9;p8">
              <a:extLst>
                <a:ext uri="{FF2B5EF4-FFF2-40B4-BE49-F238E27FC236}">
                  <a16:creationId xmlns:a16="http://schemas.microsoft.com/office/drawing/2014/main" id="{875893FC-7A9C-FD7E-84FB-FF808029B723}"/>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0;p8">
              <a:extLst>
                <a:ext uri="{FF2B5EF4-FFF2-40B4-BE49-F238E27FC236}">
                  <a16:creationId xmlns:a16="http://schemas.microsoft.com/office/drawing/2014/main" id="{D3B96B22-EA35-F31E-9C88-39EA45F5525D}"/>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1;p8">
              <a:extLst>
                <a:ext uri="{FF2B5EF4-FFF2-40B4-BE49-F238E27FC236}">
                  <a16:creationId xmlns:a16="http://schemas.microsoft.com/office/drawing/2014/main" id="{F912B0A5-C61A-38F9-6587-79341FADA0B5}"/>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267;p8">
            <a:extLst>
              <a:ext uri="{FF2B5EF4-FFF2-40B4-BE49-F238E27FC236}">
                <a16:creationId xmlns:a16="http://schemas.microsoft.com/office/drawing/2014/main" id="{1F11CEC7-891F-69D4-9458-2D8D415B1607}"/>
              </a:ext>
            </a:extLst>
          </p:cNvPr>
          <p:cNvGrpSpPr/>
          <p:nvPr/>
        </p:nvGrpSpPr>
        <p:grpSpPr>
          <a:xfrm rot="-7903147">
            <a:off x="10598439" y="579588"/>
            <a:ext cx="1282537" cy="1408174"/>
            <a:chOff x="4758955" y="1331875"/>
            <a:chExt cx="1647687" cy="1809095"/>
          </a:xfrm>
        </p:grpSpPr>
        <p:sp>
          <p:nvSpPr>
            <p:cNvPr id="35" name="Google Shape;268;p8">
              <a:extLst>
                <a:ext uri="{FF2B5EF4-FFF2-40B4-BE49-F238E27FC236}">
                  <a16:creationId xmlns:a16="http://schemas.microsoft.com/office/drawing/2014/main" id="{02F9E502-81D5-4254-5E09-D859FF0B71D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69;p8">
              <a:extLst>
                <a:ext uri="{FF2B5EF4-FFF2-40B4-BE49-F238E27FC236}">
                  <a16:creationId xmlns:a16="http://schemas.microsoft.com/office/drawing/2014/main" id="{A19C5A01-69A2-17A2-DC0F-88FFF0BD5EF8}"/>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p8">
              <a:extLst>
                <a:ext uri="{FF2B5EF4-FFF2-40B4-BE49-F238E27FC236}">
                  <a16:creationId xmlns:a16="http://schemas.microsoft.com/office/drawing/2014/main" id="{F3338B6F-6FC0-865C-F8F9-0F8F801273F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1;p8">
              <a:extLst>
                <a:ext uri="{FF2B5EF4-FFF2-40B4-BE49-F238E27FC236}">
                  <a16:creationId xmlns:a16="http://schemas.microsoft.com/office/drawing/2014/main" id="{F11BDCEE-AFCA-03E3-AF9F-7A8CBD38B82F}"/>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2;p8">
              <a:extLst>
                <a:ext uri="{FF2B5EF4-FFF2-40B4-BE49-F238E27FC236}">
                  <a16:creationId xmlns:a16="http://schemas.microsoft.com/office/drawing/2014/main" id="{7E562C31-050D-0246-3678-67536F6C905F}"/>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74;p8">
            <a:extLst>
              <a:ext uri="{FF2B5EF4-FFF2-40B4-BE49-F238E27FC236}">
                <a16:creationId xmlns:a16="http://schemas.microsoft.com/office/drawing/2014/main" id="{3667D1E1-F494-7ED6-772C-8ECE890800EA}"/>
              </a:ext>
            </a:extLst>
          </p:cNvPr>
          <p:cNvGrpSpPr/>
          <p:nvPr/>
        </p:nvGrpSpPr>
        <p:grpSpPr>
          <a:xfrm rot="-3583101" flipH="1">
            <a:off x="10516128" y="5278602"/>
            <a:ext cx="923973" cy="1790526"/>
            <a:chOff x="1280206" y="3178378"/>
            <a:chExt cx="1344630" cy="2605698"/>
          </a:xfrm>
        </p:grpSpPr>
        <p:sp>
          <p:nvSpPr>
            <p:cNvPr id="41" name="Google Shape;275;p8">
              <a:extLst>
                <a:ext uri="{FF2B5EF4-FFF2-40B4-BE49-F238E27FC236}">
                  <a16:creationId xmlns:a16="http://schemas.microsoft.com/office/drawing/2014/main" id="{06ACA16C-67EA-4C64-77F7-A173B336E10B}"/>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76;p8">
              <a:extLst>
                <a:ext uri="{FF2B5EF4-FFF2-40B4-BE49-F238E27FC236}">
                  <a16:creationId xmlns:a16="http://schemas.microsoft.com/office/drawing/2014/main" id="{35BF6ABE-C7B2-78F0-EEAB-A19CB68E570E}"/>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77;p8">
              <a:extLst>
                <a:ext uri="{FF2B5EF4-FFF2-40B4-BE49-F238E27FC236}">
                  <a16:creationId xmlns:a16="http://schemas.microsoft.com/office/drawing/2014/main" id="{81BBC82A-048B-AE34-45C4-9E9C6E97A924}"/>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78;p8">
              <a:extLst>
                <a:ext uri="{FF2B5EF4-FFF2-40B4-BE49-F238E27FC236}">
                  <a16:creationId xmlns:a16="http://schemas.microsoft.com/office/drawing/2014/main" id="{BA744425-8DFC-2945-27CF-CD98AF28B6C0}"/>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79;p8">
              <a:extLst>
                <a:ext uri="{FF2B5EF4-FFF2-40B4-BE49-F238E27FC236}">
                  <a16:creationId xmlns:a16="http://schemas.microsoft.com/office/drawing/2014/main" id="{0C44F3A8-7566-B146-89DF-616DBD209FAC}"/>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 name="Google Shape;280;p8">
            <a:extLst>
              <a:ext uri="{FF2B5EF4-FFF2-40B4-BE49-F238E27FC236}">
                <a16:creationId xmlns:a16="http://schemas.microsoft.com/office/drawing/2014/main" id="{136B5FDD-2E24-EA73-66DE-5A24581E5B44}"/>
              </a:ext>
            </a:extLst>
          </p:cNvPr>
          <p:cNvGrpSpPr/>
          <p:nvPr/>
        </p:nvGrpSpPr>
        <p:grpSpPr>
          <a:xfrm rot="4233635">
            <a:off x="252312" y="-194423"/>
            <a:ext cx="1035926" cy="1268070"/>
            <a:chOff x="3721518" y="629545"/>
            <a:chExt cx="1994024" cy="2440871"/>
          </a:xfrm>
        </p:grpSpPr>
        <p:sp>
          <p:nvSpPr>
            <p:cNvPr id="47" name="Google Shape;281;p8">
              <a:extLst>
                <a:ext uri="{FF2B5EF4-FFF2-40B4-BE49-F238E27FC236}">
                  <a16:creationId xmlns:a16="http://schemas.microsoft.com/office/drawing/2014/main" id="{31D10E86-6680-28EA-20EE-0FD1AECDB3F6}"/>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82;p8">
              <a:extLst>
                <a:ext uri="{FF2B5EF4-FFF2-40B4-BE49-F238E27FC236}">
                  <a16:creationId xmlns:a16="http://schemas.microsoft.com/office/drawing/2014/main" id="{BE9EFEF9-5655-ADE1-20B6-CB76386774C8}"/>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83;p8">
              <a:extLst>
                <a:ext uri="{FF2B5EF4-FFF2-40B4-BE49-F238E27FC236}">
                  <a16:creationId xmlns:a16="http://schemas.microsoft.com/office/drawing/2014/main" id="{B08CADF3-299B-37B9-F02A-A1CC006D4C9B}"/>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284;p8">
            <a:extLst>
              <a:ext uri="{FF2B5EF4-FFF2-40B4-BE49-F238E27FC236}">
                <a16:creationId xmlns:a16="http://schemas.microsoft.com/office/drawing/2014/main" id="{302C5AD3-155B-7EDC-8D4B-B8E0B7E5BCC5}"/>
              </a:ext>
            </a:extLst>
          </p:cNvPr>
          <p:cNvGrpSpPr/>
          <p:nvPr/>
        </p:nvGrpSpPr>
        <p:grpSpPr>
          <a:xfrm rot="9179015">
            <a:off x="-27176" y="374166"/>
            <a:ext cx="905605" cy="1108545"/>
            <a:chOff x="3721518" y="629545"/>
            <a:chExt cx="1994024" cy="2440871"/>
          </a:xfrm>
        </p:grpSpPr>
        <p:sp>
          <p:nvSpPr>
            <p:cNvPr id="51" name="Google Shape;285;p8">
              <a:extLst>
                <a:ext uri="{FF2B5EF4-FFF2-40B4-BE49-F238E27FC236}">
                  <a16:creationId xmlns:a16="http://schemas.microsoft.com/office/drawing/2014/main" id="{9DD3829A-C287-BE73-9221-096565C5E32F}"/>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86;p8">
              <a:extLst>
                <a:ext uri="{FF2B5EF4-FFF2-40B4-BE49-F238E27FC236}">
                  <a16:creationId xmlns:a16="http://schemas.microsoft.com/office/drawing/2014/main" id="{0AEBAFB5-E9A4-1943-43A4-AF077F4607E6}"/>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87;p8">
              <a:extLst>
                <a:ext uri="{FF2B5EF4-FFF2-40B4-BE49-F238E27FC236}">
                  <a16:creationId xmlns:a16="http://schemas.microsoft.com/office/drawing/2014/main" id="{08332F40-3A8D-52C0-9A57-8791A620E8F6}"/>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 name="Google Shape;9;p2">
            <a:extLst>
              <a:ext uri="{FF2B5EF4-FFF2-40B4-BE49-F238E27FC236}">
                <a16:creationId xmlns:a16="http://schemas.microsoft.com/office/drawing/2014/main" id="{8F8CE20B-E5C8-1AF4-4565-024449AEFD0C}"/>
              </a:ext>
            </a:extLst>
          </p:cNvPr>
          <p:cNvSpPr/>
          <p:nvPr/>
        </p:nvSpPr>
        <p:spPr>
          <a:xfrm>
            <a:off x="1289907" y="5672110"/>
            <a:ext cx="2381585" cy="2371780"/>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 name="Google Shape;24;p2">
            <a:extLst>
              <a:ext uri="{FF2B5EF4-FFF2-40B4-BE49-F238E27FC236}">
                <a16:creationId xmlns:a16="http://schemas.microsoft.com/office/drawing/2014/main" id="{DBA08FE4-A07D-5F30-3BA4-045079E961F9}"/>
              </a:ext>
            </a:extLst>
          </p:cNvPr>
          <p:cNvGrpSpPr/>
          <p:nvPr/>
        </p:nvGrpSpPr>
        <p:grpSpPr>
          <a:xfrm rot="-2309493">
            <a:off x="8649819" y="5083407"/>
            <a:ext cx="1085961" cy="1343872"/>
            <a:chOff x="1836442" y="3948435"/>
            <a:chExt cx="1260540" cy="1559912"/>
          </a:xfrm>
        </p:grpSpPr>
        <p:sp>
          <p:nvSpPr>
            <p:cNvPr id="103" name="Google Shape;25;p2">
              <a:extLst>
                <a:ext uri="{FF2B5EF4-FFF2-40B4-BE49-F238E27FC236}">
                  <a16:creationId xmlns:a16="http://schemas.microsoft.com/office/drawing/2014/main" id="{14CA8BCE-9EB8-BDF5-68DB-C959BADE9A70}"/>
                </a:ext>
              </a:extLst>
            </p:cNvPr>
            <p:cNvSpPr/>
            <p:nvPr/>
          </p:nvSpPr>
          <p:spPr>
            <a:xfrm rot="1533445">
              <a:off x="2089679" y="4118630"/>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26;p2">
              <a:extLst>
                <a:ext uri="{FF2B5EF4-FFF2-40B4-BE49-F238E27FC236}">
                  <a16:creationId xmlns:a16="http://schemas.microsoft.com/office/drawing/2014/main" id="{7A71B878-A37B-9FD0-2E2E-997B64C4356F}"/>
                </a:ext>
              </a:extLst>
            </p:cNvPr>
            <p:cNvSpPr/>
            <p:nvPr/>
          </p:nvSpPr>
          <p:spPr>
            <a:xfrm rot="1533445">
              <a:off x="2137607" y="407668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 name="Google Shape;31;p2">
            <a:extLst>
              <a:ext uri="{FF2B5EF4-FFF2-40B4-BE49-F238E27FC236}">
                <a16:creationId xmlns:a16="http://schemas.microsoft.com/office/drawing/2014/main" id="{E098C7D6-238C-EDE8-31D4-6EFF6886D265}"/>
              </a:ext>
            </a:extLst>
          </p:cNvPr>
          <p:cNvGrpSpPr/>
          <p:nvPr/>
        </p:nvGrpSpPr>
        <p:grpSpPr>
          <a:xfrm rot="-819915">
            <a:off x="-469186" y="4403252"/>
            <a:ext cx="1624280" cy="2596824"/>
            <a:chOff x="1981450" y="3730350"/>
            <a:chExt cx="1089535" cy="1741899"/>
          </a:xfrm>
        </p:grpSpPr>
        <p:sp>
          <p:nvSpPr>
            <p:cNvPr id="106" name="Google Shape;32;p2">
              <a:extLst>
                <a:ext uri="{FF2B5EF4-FFF2-40B4-BE49-F238E27FC236}">
                  <a16:creationId xmlns:a16="http://schemas.microsoft.com/office/drawing/2014/main" id="{4EB9EB32-2396-B7A0-C431-628917E2D325}"/>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p2">
              <a:extLst>
                <a:ext uri="{FF2B5EF4-FFF2-40B4-BE49-F238E27FC236}">
                  <a16:creationId xmlns:a16="http://schemas.microsoft.com/office/drawing/2014/main" id="{F68AD7AB-AA57-2446-23A3-9ADA72FE4B0F}"/>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4;p2">
              <a:extLst>
                <a:ext uri="{FF2B5EF4-FFF2-40B4-BE49-F238E27FC236}">
                  <a16:creationId xmlns:a16="http://schemas.microsoft.com/office/drawing/2014/main" id="{43F8A925-30B8-C4C5-B7A5-D56DF1A69073}"/>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 name="Google Shape;36;p2">
            <a:extLst>
              <a:ext uri="{FF2B5EF4-FFF2-40B4-BE49-F238E27FC236}">
                <a16:creationId xmlns:a16="http://schemas.microsoft.com/office/drawing/2014/main" id="{3A79F33D-1E48-9A04-34BC-C9B5B4C8FD86}"/>
              </a:ext>
            </a:extLst>
          </p:cNvPr>
          <p:cNvGrpSpPr/>
          <p:nvPr/>
        </p:nvGrpSpPr>
        <p:grpSpPr>
          <a:xfrm>
            <a:off x="2285843" y="6132451"/>
            <a:ext cx="727180" cy="725549"/>
            <a:chOff x="2437825" y="676400"/>
            <a:chExt cx="593859" cy="592527"/>
          </a:xfrm>
        </p:grpSpPr>
        <p:sp>
          <p:nvSpPr>
            <p:cNvPr id="110" name="Google Shape;37;p2">
              <a:extLst>
                <a:ext uri="{FF2B5EF4-FFF2-40B4-BE49-F238E27FC236}">
                  <a16:creationId xmlns:a16="http://schemas.microsoft.com/office/drawing/2014/main" id="{D6B9C060-7472-6CA0-FCD3-EBAEEC7549B4}"/>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8;p2">
              <a:extLst>
                <a:ext uri="{FF2B5EF4-FFF2-40B4-BE49-F238E27FC236}">
                  <a16:creationId xmlns:a16="http://schemas.microsoft.com/office/drawing/2014/main" id="{0D197624-BA2E-F49B-6492-FF61A6A5A6E6}"/>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 name="Google Shape;45;p2">
            <a:extLst>
              <a:ext uri="{FF2B5EF4-FFF2-40B4-BE49-F238E27FC236}">
                <a16:creationId xmlns:a16="http://schemas.microsoft.com/office/drawing/2014/main" id="{454C7A12-DE81-7DCA-EB2E-59E626156EB9}"/>
              </a:ext>
            </a:extLst>
          </p:cNvPr>
          <p:cNvGrpSpPr/>
          <p:nvPr/>
        </p:nvGrpSpPr>
        <p:grpSpPr>
          <a:xfrm rot="2700000">
            <a:off x="1236016" y="6003210"/>
            <a:ext cx="514824" cy="513669"/>
            <a:chOff x="2437825" y="676400"/>
            <a:chExt cx="593859" cy="592527"/>
          </a:xfrm>
        </p:grpSpPr>
        <p:sp>
          <p:nvSpPr>
            <p:cNvPr id="119" name="Google Shape;46;p2">
              <a:extLst>
                <a:ext uri="{FF2B5EF4-FFF2-40B4-BE49-F238E27FC236}">
                  <a16:creationId xmlns:a16="http://schemas.microsoft.com/office/drawing/2014/main" id="{6244A9F6-7F5A-BACD-C073-97668A51C910}"/>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7;p2">
              <a:extLst>
                <a:ext uri="{FF2B5EF4-FFF2-40B4-BE49-F238E27FC236}">
                  <a16:creationId xmlns:a16="http://schemas.microsoft.com/office/drawing/2014/main" id="{08B73DBA-3DB8-F66E-04D7-9FC11E4C6058}"/>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 name="Google Shape;48;p2">
            <a:extLst>
              <a:ext uri="{FF2B5EF4-FFF2-40B4-BE49-F238E27FC236}">
                <a16:creationId xmlns:a16="http://schemas.microsoft.com/office/drawing/2014/main" id="{3F206BF2-87BB-0EE0-790D-C6976371E4AA}"/>
              </a:ext>
            </a:extLst>
          </p:cNvPr>
          <p:cNvGrpSpPr/>
          <p:nvPr/>
        </p:nvGrpSpPr>
        <p:grpSpPr>
          <a:xfrm>
            <a:off x="9733447" y="5169575"/>
            <a:ext cx="2023675" cy="2402384"/>
            <a:chOff x="8140175" y="3936520"/>
            <a:chExt cx="2023675" cy="2402384"/>
          </a:xfrm>
        </p:grpSpPr>
        <p:sp>
          <p:nvSpPr>
            <p:cNvPr id="122" name="Google Shape;49;p2">
              <a:extLst>
                <a:ext uri="{FF2B5EF4-FFF2-40B4-BE49-F238E27FC236}">
                  <a16:creationId xmlns:a16="http://schemas.microsoft.com/office/drawing/2014/main" id="{322C0F69-DBA0-7F40-12A5-AB3236196B31}"/>
                </a:ext>
              </a:extLst>
            </p:cNvPr>
            <p:cNvSpPr/>
            <p:nvPr/>
          </p:nvSpPr>
          <p:spPr>
            <a:xfrm rot="1388047" flipH="1">
              <a:off x="8488220" y="4114656"/>
              <a:ext cx="1324936" cy="2042918"/>
            </a:xfrm>
            <a:custGeom>
              <a:avLst/>
              <a:gdLst/>
              <a:ahLst/>
              <a:cxnLst/>
              <a:rect l="l" t="t" r="r" b="b"/>
              <a:pathLst>
                <a:path w="22709" h="35015" extrusionOk="0">
                  <a:moveTo>
                    <a:pt x="21352" y="489"/>
                  </a:moveTo>
                  <a:cubicBezTo>
                    <a:pt x="21776" y="0"/>
                    <a:pt x="21756" y="922"/>
                    <a:pt x="21738" y="1179"/>
                  </a:cubicBezTo>
                  <a:cubicBezTo>
                    <a:pt x="21510" y="8297"/>
                    <a:pt x="22709" y="15980"/>
                    <a:pt x="19030" y="22449"/>
                  </a:cubicBezTo>
                  <a:cubicBezTo>
                    <a:pt x="16423" y="26865"/>
                    <a:pt x="12138" y="29954"/>
                    <a:pt x="7810" y="32540"/>
                  </a:cubicBezTo>
                  <a:cubicBezTo>
                    <a:pt x="7038" y="32996"/>
                    <a:pt x="6283" y="33478"/>
                    <a:pt x="5524" y="33958"/>
                  </a:cubicBezTo>
                  <a:cubicBezTo>
                    <a:pt x="5394" y="34040"/>
                    <a:pt x="5264" y="34123"/>
                    <a:pt x="5133" y="34207"/>
                  </a:cubicBezTo>
                  <a:cubicBezTo>
                    <a:pt x="4594" y="34477"/>
                    <a:pt x="4100" y="34977"/>
                    <a:pt x="3481" y="35015"/>
                  </a:cubicBezTo>
                  <a:cubicBezTo>
                    <a:pt x="1364" y="34832"/>
                    <a:pt x="291" y="25020"/>
                    <a:pt x="183" y="23037"/>
                  </a:cubicBezTo>
                  <a:cubicBezTo>
                    <a:pt x="123" y="21968"/>
                    <a:pt x="80" y="20898"/>
                    <a:pt x="91" y="19827"/>
                  </a:cubicBezTo>
                  <a:cubicBezTo>
                    <a:pt x="147" y="19553"/>
                    <a:pt x="1" y="18666"/>
                    <a:pt x="331" y="18658"/>
                  </a:cubicBezTo>
                  <a:cubicBezTo>
                    <a:pt x="1062" y="16693"/>
                    <a:pt x="2129" y="15148"/>
                    <a:pt x="3408" y="13865"/>
                  </a:cubicBezTo>
                  <a:cubicBezTo>
                    <a:pt x="8319" y="8941"/>
                    <a:pt x="16366" y="7883"/>
                    <a:pt x="20578" y="1912"/>
                  </a:cubicBezTo>
                  <a:cubicBezTo>
                    <a:pt x="20899" y="1454"/>
                    <a:pt x="21096" y="971"/>
                    <a:pt x="21352" y="489"/>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0;p2">
              <a:extLst>
                <a:ext uri="{FF2B5EF4-FFF2-40B4-BE49-F238E27FC236}">
                  <a16:creationId xmlns:a16="http://schemas.microsoft.com/office/drawing/2014/main" id="{BC5F55A0-94FA-415F-83D0-03D52A34AC9D}"/>
                </a:ext>
              </a:extLst>
            </p:cNvPr>
            <p:cNvSpPr/>
            <p:nvPr/>
          </p:nvSpPr>
          <p:spPr>
            <a:xfrm rot="1388047" flipH="1">
              <a:off x="8548271" y="4157927"/>
              <a:ext cx="1271434" cy="2012112"/>
            </a:xfrm>
            <a:custGeom>
              <a:avLst/>
              <a:gdLst/>
              <a:ahLst/>
              <a:cxnLst/>
              <a:rect l="l" t="t" r="r" b="b"/>
              <a:pathLst>
                <a:path w="21792" h="34487" extrusionOk="0">
                  <a:moveTo>
                    <a:pt x="21755" y="174"/>
                  </a:moveTo>
                  <a:cubicBezTo>
                    <a:pt x="21778" y="191"/>
                    <a:pt x="21791" y="220"/>
                    <a:pt x="21785" y="252"/>
                  </a:cubicBezTo>
                  <a:cubicBezTo>
                    <a:pt x="21771" y="299"/>
                    <a:pt x="21755" y="348"/>
                    <a:pt x="21738" y="397"/>
                  </a:cubicBezTo>
                  <a:cubicBezTo>
                    <a:pt x="21735" y="436"/>
                    <a:pt x="21734" y="476"/>
                    <a:pt x="21729" y="515"/>
                  </a:cubicBezTo>
                  <a:cubicBezTo>
                    <a:pt x="21692" y="1038"/>
                    <a:pt x="21629" y="1557"/>
                    <a:pt x="21557" y="2078"/>
                  </a:cubicBezTo>
                  <a:cubicBezTo>
                    <a:pt x="21354" y="3489"/>
                    <a:pt x="21095" y="4892"/>
                    <a:pt x="20845" y="6297"/>
                  </a:cubicBezTo>
                  <a:cubicBezTo>
                    <a:pt x="20014" y="10951"/>
                    <a:pt x="19015" y="15638"/>
                    <a:pt x="16986" y="19936"/>
                  </a:cubicBezTo>
                  <a:cubicBezTo>
                    <a:pt x="16211" y="21579"/>
                    <a:pt x="15248" y="23128"/>
                    <a:pt x="14187" y="24599"/>
                  </a:cubicBezTo>
                  <a:cubicBezTo>
                    <a:pt x="13166" y="26048"/>
                    <a:pt x="11969" y="27360"/>
                    <a:pt x="10661" y="28555"/>
                  </a:cubicBezTo>
                  <a:cubicBezTo>
                    <a:pt x="9114" y="30011"/>
                    <a:pt x="7394" y="31266"/>
                    <a:pt x="5643" y="32467"/>
                  </a:cubicBezTo>
                  <a:cubicBezTo>
                    <a:pt x="5147" y="32815"/>
                    <a:pt x="4641" y="33144"/>
                    <a:pt x="4138" y="33480"/>
                  </a:cubicBezTo>
                  <a:cubicBezTo>
                    <a:pt x="4042" y="33545"/>
                    <a:pt x="3945" y="33610"/>
                    <a:pt x="3850" y="33674"/>
                  </a:cubicBezTo>
                  <a:cubicBezTo>
                    <a:pt x="3549" y="33882"/>
                    <a:pt x="3247" y="34090"/>
                    <a:pt x="2946" y="34300"/>
                  </a:cubicBezTo>
                  <a:cubicBezTo>
                    <a:pt x="2982" y="34370"/>
                    <a:pt x="2899" y="34487"/>
                    <a:pt x="2811" y="34421"/>
                  </a:cubicBezTo>
                  <a:cubicBezTo>
                    <a:pt x="2738" y="34347"/>
                    <a:pt x="2722" y="34234"/>
                    <a:pt x="2687" y="34140"/>
                  </a:cubicBezTo>
                  <a:cubicBezTo>
                    <a:pt x="2680" y="34116"/>
                    <a:pt x="2687" y="34087"/>
                    <a:pt x="2703" y="34067"/>
                  </a:cubicBezTo>
                  <a:cubicBezTo>
                    <a:pt x="2666" y="34020"/>
                    <a:pt x="2631" y="33968"/>
                    <a:pt x="2621" y="33912"/>
                  </a:cubicBezTo>
                  <a:cubicBezTo>
                    <a:pt x="2558" y="33976"/>
                    <a:pt x="2496" y="34040"/>
                    <a:pt x="2434" y="34104"/>
                  </a:cubicBezTo>
                  <a:cubicBezTo>
                    <a:pt x="2403" y="34135"/>
                    <a:pt x="2350" y="34132"/>
                    <a:pt x="2321" y="34101"/>
                  </a:cubicBezTo>
                  <a:cubicBezTo>
                    <a:pt x="2291" y="34068"/>
                    <a:pt x="2293" y="34020"/>
                    <a:pt x="2324" y="33988"/>
                  </a:cubicBezTo>
                  <a:cubicBezTo>
                    <a:pt x="2565" y="33739"/>
                    <a:pt x="2808" y="33492"/>
                    <a:pt x="3050" y="33243"/>
                  </a:cubicBezTo>
                  <a:cubicBezTo>
                    <a:pt x="3249" y="33040"/>
                    <a:pt x="3452" y="32839"/>
                    <a:pt x="3658" y="32639"/>
                  </a:cubicBezTo>
                  <a:cubicBezTo>
                    <a:pt x="3941" y="32365"/>
                    <a:pt x="4227" y="32093"/>
                    <a:pt x="4513" y="31820"/>
                  </a:cubicBezTo>
                  <a:cubicBezTo>
                    <a:pt x="5901" y="30461"/>
                    <a:pt x="7279" y="29087"/>
                    <a:pt x="8631" y="27692"/>
                  </a:cubicBezTo>
                  <a:cubicBezTo>
                    <a:pt x="9631" y="26656"/>
                    <a:pt x="10525" y="25526"/>
                    <a:pt x="11391" y="24373"/>
                  </a:cubicBezTo>
                  <a:cubicBezTo>
                    <a:pt x="12295" y="23185"/>
                    <a:pt x="13189" y="21985"/>
                    <a:pt x="13924" y="20684"/>
                  </a:cubicBezTo>
                  <a:cubicBezTo>
                    <a:pt x="15267" y="18356"/>
                    <a:pt x="16470" y="15948"/>
                    <a:pt x="17461" y="13449"/>
                  </a:cubicBezTo>
                  <a:cubicBezTo>
                    <a:pt x="18594" y="10548"/>
                    <a:pt x="19390" y="7529"/>
                    <a:pt x="20261" y="4543"/>
                  </a:cubicBezTo>
                  <a:cubicBezTo>
                    <a:pt x="20497" y="3719"/>
                    <a:pt x="20770" y="2909"/>
                    <a:pt x="21032" y="2096"/>
                  </a:cubicBezTo>
                  <a:cubicBezTo>
                    <a:pt x="20918" y="2345"/>
                    <a:pt x="20802" y="2591"/>
                    <a:pt x="20687" y="2837"/>
                  </a:cubicBezTo>
                  <a:cubicBezTo>
                    <a:pt x="20099" y="4119"/>
                    <a:pt x="19448" y="5367"/>
                    <a:pt x="18773" y="6603"/>
                  </a:cubicBezTo>
                  <a:cubicBezTo>
                    <a:pt x="17632" y="8744"/>
                    <a:pt x="16431" y="10852"/>
                    <a:pt x="15276" y="12985"/>
                  </a:cubicBezTo>
                  <a:cubicBezTo>
                    <a:pt x="14608" y="14206"/>
                    <a:pt x="13882" y="15393"/>
                    <a:pt x="13090" y="16535"/>
                  </a:cubicBezTo>
                  <a:cubicBezTo>
                    <a:pt x="11983" y="18162"/>
                    <a:pt x="10888" y="19800"/>
                    <a:pt x="9710" y="21375"/>
                  </a:cubicBezTo>
                  <a:cubicBezTo>
                    <a:pt x="8230" y="23348"/>
                    <a:pt x="6763" y="25329"/>
                    <a:pt x="5379" y="27369"/>
                  </a:cubicBezTo>
                  <a:cubicBezTo>
                    <a:pt x="4782" y="28229"/>
                    <a:pt x="4193" y="29094"/>
                    <a:pt x="3658" y="29993"/>
                  </a:cubicBezTo>
                  <a:cubicBezTo>
                    <a:pt x="3507" y="30249"/>
                    <a:pt x="3357" y="30504"/>
                    <a:pt x="3215" y="30766"/>
                  </a:cubicBezTo>
                  <a:cubicBezTo>
                    <a:pt x="2873" y="31386"/>
                    <a:pt x="2574" y="32034"/>
                    <a:pt x="2324" y="32695"/>
                  </a:cubicBezTo>
                  <a:cubicBezTo>
                    <a:pt x="2306" y="32753"/>
                    <a:pt x="2278" y="32829"/>
                    <a:pt x="2201" y="32808"/>
                  </a:cubicBezTo>
                  <a:cubicBezTo>
                    <a:pt x="2163" y="32795"/>
                    <a:pt x="2134" y="32747"/>
                    <a:pt x="2150" y="32707"/>
                  </a:cubicBezTo>
                  <a:cubicBezTo>
                    <a:pt x="2164" y="32671"/>
                    <a:pt x="2177" y="32635"/>
                    <a:pt x="2191" y="32599"/>
                  </a:cubicBezTo>
                  <a:cubicBezTo>
                    <a:pt x="2168" y="32608"/>
                    <a:pt x="2141" y="32608"/>
                    <a:pt x="2115" y="32588"/>
                  </a:cubicBezTo>
                  <a:cubicBezTo>
                    <a:pt x="2050" y="32536"/>
                    <a:pt x="1925" y="32431"/>
                    <a:pt x="1831" y="32319"/>
                  </a:cubicBezTo>
                  <a:cubicBezTo>
                    <a:pt x="1774" y="32559"/>
                    <a:pt x="1718" y="32798"/>
                    <a:pt x="1662" y="33042"/>
                  </a:cubicBezTo>
                  <a:cubicBezTo>
                    <a:pt x="1654" y="33085"/>
                    <a:pt x="1615" y="33117"/>
                    <a:pt x="1572" y="33109"/>
                  </a:cubicBezTo>
                  <a:cubicBezTo>
                    <a:pt x="1530" y="33102"/>
                    <a:pt x="1496" y="33059"/>
                    <a:pt x="1507" y="33017"/>
                  </a:cubicBezTo>
                  <a:cubicBezTo>
                    <a:pt x="1573" y="32717"/>
                    <a:pt x="1641" y="32417"/>
                    <a:pt x="1713" y="32119"/>
                  </a:cubicBezTo>
                  <a:cubicBezTo>
                    <a:pt x="1704" y="32083"/>
                    <a:pt x="1704" y="32047"/>
                    <a:pt x="1718" y="32017"/>
                  </a:cubicBezTo>
                  <a:cubicBezTo>
                    <a:pt x="1726" y="32007"/>
                    <a:pt x="1733" y="32000"/>
                    <a:pt x="1744" y="31995"/>
                  </a:cubicBezTo>
                  <a:cubicBezTo>
                    <a:pt x="1976" y="31058"/>
                    <a:pt x="2252" y="30134"/>
                    <a:pt x="2638" y="29246"/>
                  </a:cubicBezTo>
                  <a:cubicBezTo>
                    <a:pt x="2953" y="28512"/>
                    <a:pt x="3300" y="27790"/>
                    <a:pt x="3659" y="27074"/>
                  </a:cubicBezTo>
                  <a:cubicBezTo>
                    <a:pt x="3912" y="26570"/>
                    <a:pt x="4171" y="26066"/>
                    <a:pt x="4430" y="25565"/>
                  </a:cubicBezTo>
                  <a:cubicBezTo>
                    <a:pt x="5988" y="22514"/>
                    <a:pt x="7769" y="19574"/>
                    <a:pt x="9788" y="16806"/>
                  </a:cubicBezTo>
                  <a:cubicBezTo>
                    <a:pt x="11072" y="15091"/>
                    <a:pt x="12265" y="13313"/>
                    <a:pt x="13599" y="11634"/>
                  </a:cubicBezTo>
                  <a:cubicBezTo>
                    <a:pt x="15990" y="8778"/>
                    <a:pt x="18351" y="5882"/>
                    <a:pt x="20231" y="2660"/>
                  </a:cubicBezTo>
                  <a:cubicBezTo>
                    <a:pt x="20284" y="2571"/>
                    <a:pt x="20336" y="2482"/>
                    <a:pt x="20389" y="2391"/>
                  </a:cubicBezTo>
                  <a:lnTo>
                    <a:pt x="20168" y="2655"/>
                  </a:lnTo>
                  <a:cubicBezTo>
                    <a:pt x="19505" y="3619"/>
                    <a:pt x="18818" y="4569"/>
                    <a:pt x="18062" y="5462"/>
                  </a:cubicBezTo>
                  <a:cubicBezTo>
                    <a:pt x="17237" y="6429"/>
                    <a:pt x="16368" y="7358"/>
                    <a:pt x="15470" y="8257"/>
                  </a:cubicBezTo>
                  <a:cubicBezTo>
                    <a:pt x="14319" y="9367"/>
                    <a:pt x="13133" y="10436"/>
                    <a:pt x="11986" y="11549"/>
                  </a:cubicBezTo>
                  <a:cubicBezTo>
                    <a:pt x="11303" y="12223"/>
                    <a:pt x="10661" y="12933"/>
                    <a:pt x="10014" y="13638"/>
                  </a:cubicBezTo>
                  <a:cubicBezTo>
                    <a:pt x="9042" y="14694"/>
                    <a:pt x="8152" y="15823"/>
                    <a:pt x="7292" y="16972"/>
                  </a:cubicBezTo>
                  <a:cubicBezTo>
                    <a:pt x="6851" y="17561"/>
                    <a:pt x="6415" y="18155"/>
                    <a:pt x="6020" y="18777"/>
                  </a:cubicBezTo>
                  <a:cubicBezTo>
                    <a:pt x="5169" y="20150"/>
                    <a:pt x="4377" y="21565"/>
                    <a:pt x="3659" y="23017"/>
                  </a:cubicBezTo>
                  <a:cubicBezTo>
                    <a:pt x="3126" y="24097"/>
                    <a:pt x="2634" y="25197"/>
                    <a:pt x="2188" y="26312"/>
                  </a:cubicBezTo>
                  <a:cubicBezTo>
                    <a:pt x="1851" y="27217"/>
                    <a:pt x="1516" y="28122"/>
                    <a:pt x="1251" y="29051"/>
                  </a:cubicBezTo>
                  <a:cubicBezTo>
                    <a:pt x="1178" y="29321"/>
                    <a:pt x="1106" y="29594"/>
                    <a:pt x="1034" y="29868"/>
                  </a:cubicBezTo>
                  <a:lnTo>
                    <a:pt x="1040" y="29878"/>
                  </a:lnTo>
                  <a:cubicBezTo>
                    <a:pt x="1067" y="29927"/>
                    <a:pt x="1041" y="29971"/>
                    <a:pt x="1004" y="29990"/>
                  </a:cubicBezTo>
                  <a:cubicBezTo>
                    <a:pt x="928" y="30287"/>
                    <a:pt x="854" y="30586"/>
                    <a:pt x="784" y="30881"/>
                  </a:cubicBezTo>
                  <a:cubicBezTo>
                    <a:pt x="774" y="30942"/>
                    <a:pt x="755" y="31022"/>
                    <a:pt x="679" y="31011"/>
                  </a:cubicBezTo>
                  <a:cubicBezTo>
                    <a:pt x="637" y="31003"/>
                    <a:pt x="603" y="30960"/>
                    <a:pt x="611" y="30918"/>
                  </a:cubicBezTo>
                  <a:cubicBezTo>
                    <a:pt x="695" y="30573"/>
                    <a:pt x="777" y="30228"/>
                    <a:pt x="866" y="29885"/>
                  </a:cubicBezTo>
                  <a:cubicBezTo>
                    <a:pt x="581" y="29314"/>
                    <a:pt x="331" y="28726"/>
                    <a:pt x="184" y="28104"/>
                  </a:cubicBezTo>
                  <a:cubicBezTo>
                    <a:pt x="112" y="27807"/>
                    <a:pt x="22" y="27511"/>
                    <a:pt x="0" y="27205"/>
                  </a:cubicBezTo>
                  <a:cubicBezTo>
                    <a:pt x="10" y="27133"/>
                    <a:pt x="65" y="27114"/>
                    <a:pt x="108" y="27132"/>
                  </a:cubicBezTo>
                  <a:cubicBezTo>
                    <a:pt x="192" y="26627"/>
                    <a:pt x="294" y="26125"/>
                    <a:pt x="409" y="25628"/>
                  </a:cubicBezTo>
                  <a:cubicBezTo>
                    <a:pt x="640" y="24567"/>
                    <a:pt x="954" y="23529"/>
                    <a:pt x="1316" y="22507"/>
                  </a:cubicBezTo>
                  <a:cubicBezTo>
                    <a:pt x="1894" y="20815"/>
                    <a:pt x="2684" y="19200"/>
                    <a:pt x="3659" y="17702"/>
                  </a:cubicBezTo>
                  <a:cubicBezTo>
                    <a:pt x="3872" y="17376"/>
                    <a:pt x="4093" y="17055"/>
                    <a:pt x="4323" y="16742"/>
                  </a:cubicBezTo>
                  <a:cubicBezTo>
                    <a:pt x="5279" y="15386"/>
                    <a:pt x="6368" y="14128"/>
                    <a:pt x="7613" y="13033"/>
                  </a:cubicBezTo>
                  <a:cubicBezTo>
                    <a:pt x="8439" y="12286"/>
                    <a:pt x="9306" y="11585"/>
                    <a:pt x="10206" y="10931"/>
                  </a:cubicBezTo>
                  <a:cubicBezTo>
                    <a:pt x="11099" y="10282"/>
                    <a:pt x="12039" y="9700"/>
                    <a:pt x="12935" y="9053"/>
                  </a:cubicBezTo>
                  <a:cubicBezTo>
                    <a:pt x="14440" y="7976"/>
                    <a:pt x="15891" y="6823"/>
                    <a:pt x="17260" y="5578"/>
                  </a:cubicBezTo>
                  <a:cubicBezTo>
                    <a:pt x="18165" y="4717"/>
                    <a:pt x="18992" y="3777"/>
                    <a:pt x="19808" y="2829"/>
                  </a:cubicBezTo>
                  <a:cubicBezTo>
                    <a:pt x="19890" y="2732"/>
                    <a:pt x="19974" y="2634"/>
                    <a:pt x="20056" y="2538"/>
                  </a:cubicBezTo>
                  <a:cubicBezTo>
                    <a:pt x="20391" y="2049"/>
                    <a:pt x="20713" y="1553"/>
                    <a:pt x="21023" y="1050"/>
                  </a:cubicBezTo>
                  <a:cubicBezTo>
                    <a:pt x="21065" y="973"/>
                    <a:pt x="21108" y="896"/>
                    <a:pt x="21125" y="812"/>
                  </a:cubicBezTo>
                  <a:cubicBezTo>
                    <a:pt x="21137" y="769"/>
                    <a:pt x="21187" y="748"/>
                    <a:pt x="21226" y="759"/>
                  </a:cubicBezTo>
                  <a:cubicBezTo>
                    <a:pt x="21242" y="764"/>
                    <a:pt x="21253" y="771"/>
                    <a:pt x="21262" y="778"/>
                  </a:cubicBezTo>
                  <a:cubicBezTo>
                    <a:pt x="21328" y="649"/>
                    <a:pt x="21390" y="519"/>
                    <a:pt x="21427" y="381"/>
                  </a:cubicBezTo>
                  <a:cubicBezTo>
                    <a:pt x="21434" y="338"/>
                    <a:pt x="21476" y="309"/>
                    <a:pt x="21519" y="314"/>
                  </a:cubicBezTo>
                  <a:cubicBezTo>
                    <a:pt x="21528" y="316"/>
                    <a:pt x="21537" y="319"/>
                    <a:pt x="21544" y="324"/>
                  </a:cubicBezTo>
                  <a:cubicBezTo>
                    <a:pt x="21551" y="270"/>
                    <a:pt x="21557" y="219"/>
                    <a:pt x="21561" y="167"/>
                  </a:cubicBezTo>
                  <a:cubicBezTo>
                    <a:pt x="21534" y="124"/>
                    <a:pt x="21561" y="59"/>
                    <a:pt x="21607" y="45"/>
                  </a:cubicBezTo>
                  <a:cubicBezTo>
                    <a:pt x="21620" y="17"/>
                    <a:pt x="21647" y="0"/>
                    <a:pt x="21679" y="0"/>
                  </a:cubicBezTo>
                  <a:cubicBezTo>
                    <a:pt x="21721" y="2"/>
                    <a:pt x="21759" y="39"/>
                    <a:pt x="21757" y="82"/>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 name="Google Shape;51;p2">
            <a:extLst>
              <a:ext uri="{FF2B5EF4-FFF2-40B4-BE49-F238E27FC236}">
                <a16:creationId xmlns:a16="http://schemas.microsoft.com/office/drawing/2014/main" id="{197F138F-4F26-565A-3219-3C5C270AA901}"/>
              </a:ext>
            </a:extLst>
          </p:cNvPr>
          <p:cNvGrpSpPr/>
          <p:nvPr/>
        </p:nvGrpSpPr>
        <p:grpSpPr>
          <a:xfrm rot="-342943">
            <a:off x="8185867" y="5723738"/>
            <a:ext cx="2023831" cy="1264789"/>
            <a:chOff x="7587175" y="5243748"/>
            <a:chExt cx="2023685" cy="1264698"/>
          </a:xfrm>
        </p:grpSpPr>
        <p:sp>
          <p:nvSpPr>
            <p:cNvPr id="125" name="Google Shape;52;p2">
              <a:extLst>
                <a:ext uri="{FF2B5EF4-FFF2-40B4-BE49-F238E27FC236}">
                  <a16:creationId xmlns:a16="http://schemas.microsoft.com/office/drawing/2014/main" id="{BD9CA393-614C-3526-9B9A-F3E50FADA3BC}"/>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3;p2">
              <a:extLst>
                <a:ext uri="{FF2B5EF4-FFF2-40B4-BE49-F238E27FC236}">
                  <a16:creationId xmlns:a16="http://schemas.microsoft.com/office/drawing/2014/main" id="{A0CDF38D-D3FE-92A9-3A72-49F99FF9ADA1}"/>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 name="Google Shape;54;p2">
            <a:extLst>
              <a:ext uri="{FF2B5EF4-FFF2-40B4-BE49-F238E27FC236}">
                <a16:creationId xmlns:a16="http://schemas.microsoft.com/office/drawing/2014/main" id="{FF5DCC9A-7DF7-968F-D2E9-80DF0A0E4F3A}"/>
              </a:ext>
            </a:extLst>
          </p:cNvPr>
          <p:cNvGrpSpPr/>
          <p:nvPr/>
        </p:nvGrpSpPr>
        <p:grpSpPr>
          <a:xfrm>
            <a:off x="9623233" y="5719968"/>
            <a:ext cx="801649" cy="783259"/>
            <a:chOff x="7785461" y="3709250"/>
            <a:chExt cx="801649" cy="783259"/>
          </a:xfrm>
        </p:grpSpPr>
        <p:sp>
          <p:nvSpPr>
            <p:cNvPr id="128" name="Google Shape;55;p2">
              <a:extLst>
                <a:ext uri="{FF2B5EF4-FFF2-40B4-BE49-F238E27FC236}">
                  <a16:creationId xmlns:a16="http://schemas.microsoft.com/office/drawing/2014/main" id="{CF445AE9-C96D-9499-567C-6045CAC83043}"/>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6;p2">
              <a:extLst>
                <a:ext uri="{FF2B5EF4-FFF2-40B4-BE49-F238E27FC236}">
                  <a16:creationId xmlns:a16="http://schemas.microsoft.com/office/drawing/2014/main" id="{BAFB1363-2664-23F6-2D50-1AEBB87CF3B7}"/>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 name="Google Shape;60;p2">
            <a:extLst>
              <a:ext uri="{FF2B5EF4-FFF2-40B4-BE49-F238E27FC236}">
                <a16:creationId xmlns:a16="http://schemas.microsoft.com/office/drawing/2014/main" id="{C5817A9D-7E4D-EBE6-E2EE-8140720E0190}"/>
              </a:ext>
            </a:extLst>
          </p:cNvPr>
          <p:cNvGrpSpPr/>
          <p:nvPr/>
        </p:nvGrpSpPr>
        <p:grpSpPr>
          <a:xfrm>
            <a:off x="3277494" y="5354810"/>
            <a:ext cx="2109325" cy="2109325"/>
            <a:chOff x="2811687" y="5505917"/>
            <a:chExt cx="2109325" cy="2109325"/>
          </a:xfrm>
        </p:grpSpPr>
        <p:sp>
          <p:nvSpPr>
            <p:cNvPr id="131" name="Google Shape;61;p2">
              <a:extLst>
                <a:ext uri="{FF2B5EF4-FFF2-40B4-BE49-F238E27FC236}">
                  <a16:creationId xmlns:a16="http://schemas.microsoft.com/office/drawing/2014/main" id="{0E14B4DB-C1FA-CC62-82A8-5687B3B8A40A}"/>
                </a:ext>
              </a:extLst>
            </p:cNvPr>
            <p:cNvSpPr/>
            <p:nvPr/>
          </p:nvSpPr>
          <p:spPr>
            <a:xfrm rot="-2700122">
              <a:off x="3119052" y="5816359"/>
              <a:ext cx="1494595" cy="1488441"/>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62;p2">
              <a:extLst>
                <a:ext uri="{FF2B5EF4-FFF2-40B4-BE49-F238E27FC236}">
                  <a16:creationId xmlns:a16="http://schemas.microsoft.com/office/drawing/2014/main" id="{7E8331E4-2071-1CE2-3D18-1927C2C8EC1B}"/>
                </a:ext>
              </a:extLst>
            </p:cNvPr>
            <p:cNvSpPr/>
            <p:nvPr/>
          </p:nvSpPr>
          <p:spPr>
            <a:xfrm rot="-2700122">
              <a:off x="3176866" y="5814704"/>
              <a:ext cx="1417778" cy="1491121"/>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 name="Google Shape;63;p2">
            <a:extLst>
              <a:ext uri="{FF2B5EF4-FFF2-40B4-BE49-F238E27FC236}">
                <a16:creationId xmlns:a16="http://schemas.microsoft.com/office/drawing/2014/main" id="{D592FC90-1058-9805-37E1-C76EE10E9195}"/>
              </a:ext>
            </a:extLst>
          </p:cNvPr>
          <p:cNvGrpSpPr/>
          <p:nvPr/>
        </p:nvGrpSpPr>
        <p:grpSpPr>
          <a:xfrm rot="-2902870">
            <a:off x="5032175" y="5503461"/>
            <a:ext cx="1706800" cy="1873863"/>
            <a:chOff x="4758955" y="1331875"/>
            <a:chExt cx="1647687" cy="1809095"/>
          </a:xfrm>
        </p:grpSpPr>
        <p:sp>
          <p:nvSpPr>
            <p:cNvPr id="134" name="Google Shape;64;p2">
              <a:extLst>
                <a:ext uri="{FF2B5EF4-FFF2-40B4-BE49-F238E27FC236}">
                  <a16:creationId xmlns:a16="http://schemas.microsoft.com/office/drawing/2014/main" id="{7AFCD8CF-A245-2810-AE09-5FECDBB4232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65;p2">
              <a:extLst>
                <a:ext uri="{FF2B5EF4-FFF2-40B4-BE49-F238E27FC236}">
                  <a16:creationId xmlns:a16="http://schemas.microsoft.com/office/drawing/2014/main" id="{714CF552-6C43-2CF4-C797-9A00ED5CD3A4}"/>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66;p2">
              <a:extLst>
                <a:ext uri="{FF2B5EF4-FFF2-40B4-BE49-F238E27FC236}">
                  <a16:creationId xmlns:a16="http://schemas.microsoft.com/office/drawing/2014/main" id="{5467C8ED-9452-E663-CB19-3C37E0BD068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67;p2">
              <a:extLst>
                <a:ext uri="{FF2B5EF4-FFF2-40B4-BE49-F238E27FC236}">
                  <a16:creationId xmlns:a16="http://schemas.microsoft.com/office/drawing/2014/main" id="{B77956A8-AE64-8DB3-880F-D1FEE800BD9D}"/>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68;p2">
              <a:extLst>
                <a:ext uri="{FF2B5EF4-FFF2-40B4-BE49-F238E27FC236}">
                  <a16:creationId xmlns:a16="http://schemas.microsoft.com/office/drawing/2014/main" id="{8F0D6D55-B9BC-FD88-94D1-D7E588D16460}"/>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 name="Google Shape;69;p2">
            <a:extLst>
              <a:ext uri="{FF2B5EF4-FFF2-40B4-BE49-F238E27FC236}">
                <a16:creationId xmlns:a16="http://schemas.microsoft.com/office/drawing/2014/main" id="{CF24B4D4-EC54-782F-3314-5265456AB946}"/>
              </a:ext>
            </a:extLst>
          </p:cNvPr>
          <p:cNvGrpSpPr/>
          <p:nvPr/>
        </p:nvGrpSpPr>
        <p:grpSpPr>
          <a:xfrm rot="1189382">
            <a:off x="6363685" y="5606176"/>
            <a:ext cx="1915289" cy="1913389"/>
            <a:chOff x="4683022" y="4525854"/>
            <a:chExt cx="1915380" cy="1913480"/>
          </a:xfrm>
        </p:grpSpPr>
        <p:sp>
          <p:nvSpPr>
            <p:cNvPr id="140" name="Google Shape;70;p2">
              <a:extLst>
                <a:ext uri="{FF2B5EF4-FFF2-40B4-BE49-F238E27FC236}">
                  <a16:creationId xmlns:a16="http://schemas.microsoft.com/office/drawing/2014/main" id="{4C3DE91E-3774-0298-33C8-8A652F22136C}"/>
                </a:ext>
              </a:extLst>
            </p:cNvPr>
            <p:cNvSpPr/>
            <p:nvPr/>
          </p:nvSpPr>
          <p:spPr>
            <a:xfrm rot="-5915270">
              <a:off x="4795765" y="4644966"/>
              <a:ext cx="1682182" cy="1675257"/>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71;p2">
              <a:extLst>
                <a:ext uri="{FF2B5EF4-FFF2-40B4-BE49-F238E27FC236}">
                  <a16:creationId xmlns:a16="http://schemas.microsoft.com/office/drawing/2014/main" id="{48BCA216-3DCB-5A84-A6ED-2C97D994B953}"/>
                </a:ext>
              </a:extLst>
            </p:cNvPr>
            <p:cNvSpPr/>
            <p:nvPr/>
          </p:nvSpPr>
          <p:spPr>
            <a:xfrm rot="-5915270">
              <a:off x="4851671" y="4625673"/>
              <a:ext cx="1595725" cy="1678273"/>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72;p2">
            <a:extLst>
              <a:ext uri="{FF2B5EF4-FFF2-40B4-BE49-F238E27FC236}">
                <a16:creationId xmlns:a16="http://schemas.microsoft.com/office/drawing/2014/main" id="{D0079698-0801-081F-8040-7CD9581CDE30}"/>
              </a:ext>
            </a:extLst>
          </p:cNvPr>
          <p:cNvGrpSpPr/>
          <p:nvPr/>
        </p:nvGrpSpPr>
        <p:grpSpPr>
          <a:xfrm rot="7200044">
            <a:off x="7389927" y="5331663"/>
            <a:ext cx="1260512" cy="1559877"/>
            <a:chOff x="6695394" y="-330846"/>
            <a:chExt cx="1260540" cy="1559912"/>
          </a:xfrm>
        </p:grpSpPr>
        <p:sp>
          <p:nvSpPr>
            <p:cNvPr id="143" name="Google Shape;73;p2">
              <a:extLst>
                <a:ext uri="{FF2B5EF4-FFF2-40B4-BE49-F238E27FC236}">
                  <a16:creationId xmlns:a16="http://schemas.microsoft.com/office/drawing/2014/main" id="{796CF9C2-83D7-CFE9-EEE5-02516D347430}"/>
                </a:ext>
              </a:extLst>
            </p:cNvPr>
            <p:cNvSpPr/>
            <p:nvPr/>
          </p:nvSpPr>
          <p:spPr>
            <a:xfrm rot="-9266555">
              <a:off x="7069507" y="-258723"/>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74;p2">
              <a:extLst>
                <a:ext uri="{FF2B5EF4-FFF2-40B4-BE49-F238E27FC236}">
                  <a16:creationId xmlns:a16="http://schemas.microsoft.com/office/drawing/2014/main" id="{E02C8098-2F49-F9C5-6CAD-7E177001A7FE}"/>
                </a:ext>
              </a:extLst>
            </p:cNvPr>
            <p:cNvSpPr/>
            <p:nvPr/>
          </p:nvSpPr>
          <p:spPr>
            <a:xfrm rot="-9266555">
              <a:off x="6853132" y="18774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 name="Google Shape;75;p2">
            <a:extLst>
              <a:ext uri="{FF2B5EF4-FFF2-40B4-BE49-F238E27FC236}">
                <a16:creationId xmlns:a16="http://schemas.microsoft.com/office/drawing/2014/main" id="{E4874A1C-4A59-68A2-330F-24A21526E1D3}"/>
              </a:ext>
            </a:extLst>
          </p:cNvPr>
          <p:cNvGrpSpPr/>
          <p:nvPr/>
        </p:nvGrpSpPr>
        <p:grpSpPr>
          <a:xfrm rot="2700000">
            <a:off x="8389730" y="5453354"/>
            <a:ext cx="514824" cy="513669"/>
            <a:chOff x="2437825" y="676400"/>
            <a:chExt cx="593859" cy="592527"/>
          </a:xfrm>
        </p:grpSpPr>
        <p:sp>
          <p:nvSpPr>
            <p:cNvPr id="146" name="Google Shape;76;p2">
              <a:extLst>
                <a:ext uri="{FF2B5EF4-FFF2-40B4-BE49-F238E27FC236}">
                  <a16:creationId xmlns:a16="http://schemas.microsoft.com/office/drawing/2014/main" id="{6BF886EB-3DB4-9128-97AC-ECB7AB9C03D2}"/>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77;p2">
              <a:extLst>
                <a:ext uri="{FF2B5EF4-FFF2-40B4-BE49-F238E27FC236}">
                  <a16:creationId xmlns:a16="http://schemas.microsoft.com/office/drawing/2014/main" id="{4BC1E1EF-F401-82AD-2E75-973D22F66CD3}"/>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733763352"/>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barn(inVertical)">
                                      <p:cBhvr>
                                        <p:cTn id="7"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BAA4F18-5415-2716-F26B-DFC87EF4945B}"/>
              </a:ext>
            </a:extLst>
          </p:cNvPr>
          <p:cNvSpPr/>
          <p:nvPr/>
        </p:nvSpPr>
        <p:spPr>
          <a:xfrm>
            <a:off x="540330" y="387928"/>
            <a:ext cx="11125200" cy="6096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oogle Shape;253;p8">
            <a:extLst>
              <a:ext uri="{FF2B5EF4-FFF2-40B4-BE49-F238E27FC236}">
                <a16:creationId xmlns:a16="http://schemas.microsoft.com/office/drawing/2014/main" id="{5853D870-34EA-1E05-B025-454B86DE181A}"/>
              </a:ext>
            </a:extLst>
          </p:cNvPr>
          <p:cNvGrpSpPr/>
          <p:nvPr/>
        </p:nvGrpSpPr>
        <p:grpSpPr>
          <a:xfrm rot="-8100000">
            <a:off x="9585995" y="-688453"/>
            <a:ext cx="2095543" cy="3096242"/>
            <a:chOff x="2078239" y="2913926"/>
            <a:chExt cx="1851290" cy="2735350"/>
          </a:xfrm>
        </p:grpSpPr>
        <p:sp>
          <p:nvSpPr>
            <p:cNvPr id="21" name="Google Shape;254;p8">
              <a:extLst>
                <a:ext uri="{FF2B5EF4-FFF2-40B4-BE49-F238E27FC236}">
                  <a16:creationId xmlns:a16="http://schemas.microsoft.com/office/drawing/2014/main" id="{D86583EB-2940-A768-C8F5-E160A3784660}"/>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55;p8">
              <a:extLst>
                <a:ext uri="{FF2B5EF4-FFF2-40B4-BE49-F238E27FC236}">
                  <a16:creationId xmlns:a16="http://schemas.microsoft.com/office/drawing/2014/main" id="{01C686C8-800E-6EB1-9EE5-71EFC1576B7E}"/>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 name="Google Shape;239;p8">
            <a:extLst>
              <a:ext uri="{FF2B5EF4-FFF2-40B4-BE49-F238E27FC236}">
                <a16:creationId xmlns:a16="http://schemas.microsoft.com/office/drawing/2014/main" id="{69EA224A-3A28-9CD1-4D97-19CB60D22657}"/>
              </a:ext>
            </a:extLst>
          </p:cNvPr>
          <p:cNvGrpSpPr/>
          <p:nvPr/>
        </p:nvGrpSpPr>
        <p:grpSpPr>
          <a:xfrm rot="-342856">
            <a:off x="71916" y="5410705"/>
            <a:ext cx="2512139" cy="1569956"/>
            <a:chOff x="7587175" y="5243748"/>
            <a:chExt cx="2023685" cy="1264698"/>
          </a:xfrm>
        </p:grpSpPr>
        <p:sp>
          <p:nvSpPr>
            <p:cNvPr id="7" name="Google Shape;240;p8">
              <a:extLst>
                <a:ext uri="{FF2B5EF4-FFF2-40B4-BE49-F238E27FC236}">
                  <a16:creationId xmlns:a16="http://schemas.microsoft.com/office/drawing/2014/main" id="{8D0E7339-7EEF-2C38-1AB4-71E4F6B7A10F}"/>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241;p8">
              <a:extLst>
                <a:ext uri="{FF2B5EF4-FFF2-40B4-BE49-F238E27FC236}">
                  <a16:creationId xmlns:a16="http://schemas.microsoft.com/office/drawing/2014/main" id="{22040A21-FC2F-07BC-66FC-EBEE3BC85A8A}"/>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 name="Google Shape;242;p8">
            <a:extLst>
              <a:ext uri="{FF2B5EF4-FFF2-40B4-BE49-F238E27FC236}">
                <a16:creationId xmlns:a16="http://schemas.microsoft.com/office/drawing/2014/main" id="{E44A84C0-E9B9-9705-6BB7-78F6E79B85F8}"/>
              </a:ext>
            </a:extLst>
          </p:cNvPr>
          <p:cNvGrpSpPr/>
          <p:nvPr/>
        </p:nvGrpSpPr>
        <p:grpSpPr>
          <a:xfrm>
            <a:off x="1004163" y="0"/>
            <a:ext cx="923260" cy="902079"/>
            <a:chOff x="7785461" y="3709250"/>
            <a:chExt cx="801649" cy="783259"/>
          </a:xfrm>
        </p:grpSpPr>
        <p:sp>
          <p:nvSpPr>
            <p:cNvPr id="10" name="Google Shape;243;p8">
              <a:extLst>
                <a:ext uri="{FF2B5EF4-FFF2-40B4-BE49-F238E27FC236}">
                  <a16:creationId xmlns:a16="http://schemas.microsoft.com/office/drawing/2014/main" id="{9375D02D-5DBC-80FA-C628-040554C94BBB}"/>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44;p8">
              <a:extLst>
                <a:ext uri="{FF2B5EF4-FFF2-40B4-BE49-F238E27FC236}">
                  <a16:creationId xmlns:a16="http://schemas.microsoft.com/office/drawing/2014/main" id="{BD20B4BB-B570-0AB3-BC76-C7DBBC7E409F}"/>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 name="Google Shape;246;p8">
            <a:extLst>
              <a:ext uri="{FF2B5EF4-FFF2-40B4-BE49-F238E27FC236}">
                <a16:creationId xmlns:a16="http://schemas.microsoft.com/office/drawing/2014/main" id="{7F4D3D78-4C06-F182-8114-92135658A6D2}"/>
              </a:ext>
            </a:extLst>
          </p:cNvPr>
          <p:cNvSpPr/>
          <p:nvPr/>
        </p:nvSpPr>
        <p:spPr>
          <a:xfrm rot="-476283" flipH="1">
            <a:off x="-174468" y="4974399"/>
            <a:ext cx="1213529" cy="1919839"/>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 name="Google Shape;247;p8">
            <a:extLst>
              <a:ext uri="{FF2B5EF4-FFF2-40B4-BE49-F238E27FC236}">
                <a16:creationId xmlns:a16="http://schemas.microsoft.com/office/drawing/2014/main" id="{F11020D1-D795-EED8-DE88-FD78058B5950}"/>
              </a:ext>
            </a:extLst>
          </p:cNvPr>
          <p:cNvGrpSpPr/>
          <p:nvPr/>
        </p:nvGrpSpPr>
        <p:grpSpPr>
          <a:xfrm rot="-5400000">
            <a:off x="9560728" y="4867419"/>
            <a:ext cx="1851290" cy="2735350"/>
            <a:chOff x="2078239" y="2913926"/>
            <a:chExt cx="1851290" cy="2735350"/>
          </a:xfrm>
        </p:grpSpPr>
        <p:sp>
          <p:nvSpPr>
            <p:cNvPr id="15" name="Google Shape;248;p8">
              <a:extLst>
                <a:ext uri="{FF2B5EF4-FFF2-40B4-BE49-F238E27FC236}">
                  <a16:creationId xmlns:a16="http://schemas.microsoft.com/office/drawing/2014/main" id="{05CEA288-4BB4-A96A-5FB9-809F109215E9}"/>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49;p8">
              <a:extLst>
                <a:ext uri="{FF2B5EF4-FFF2-40B4-BE49-F238E27FC236}">
                  <a16:creationId xmlns:a16="http://schemas.microsoft.com/office/drawing/2014/main" id="{F2DDD15A-9D07-686E-E63A-65F58A6E992A}"/>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250;p8">
            <a:extLst>
              <a:ext uri="{FF2B5EF4-FFF2-40B4-BE49-F238E27FC236}">
                <a16:creationId xmlns:a16="http://schemas.microsoft.com/office/drawing/2014/main" id="{B1889C9A-DC4D-1EB8-A32D-57D32E9577D1}"/>
              </a:ext>
            </a:extLst>
          </p:cNvPr>
          <p:cNvGrpSpPr/>
          <p:nvPr/>
        </p:nvGrpSpPr>
        <p:grpSpPr>
          <a:xfrm>
            <a:off x="-110985" y="-128322"/>
            <a:ext cx="1451011" cy="1446482"/>
            <a:chOff x="-181462" y="-215552"/>
            <a:chExt cx="1451011" cy="1446482"/>
          </a:xfrm>
        </p:grpSpPr>
        <p:sp>
          <p:nvSpPr>
            <p:cNvPr id="18" name="Google Shape;251;p8">
              <a:extLst>
                <a:ext uri="{FF2B5EF4-FFF2-40B4-BE49-F238E27FC236}">
                  <a16:creationId xmlns:a16="http://schemas.microsoft.com/office/drawing/2014/main" id="{FCF5F2F3-5C25-1C8A-57FA-FF03129B85D1}"/>
                </a:ext>
              </a:extLst>
            </p:cNvPr>
            <p:cNvSpPr/>
            <p:nvPr/>
          </p:nvSpPr>
          <p:spPr>
            <a:xfrm rot="5129983">
              <a:off x="-123859" y="-162293"/>
              <a:ext cx="1345422" cy="1339964"/>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52;p8">
              <a:extLst>
                <a:ext uri="{FF2B5EF4-FFF2-40B4-BE49-F238E27FC236}">
                  <a16:creationId xmlns:a16="http://schemas.microsoft.com/office/drawing/2014/main" id="{645478F8-7C10-E44C-9F20-D4A45D94AE97}"/>
                </a:ext>
              </a:extLst>
            </p:cNvPr>
            <p:cNvSpPr/>
            <p:nvPr/>
          </p:nvSpPr>
          <p:spPr>
            <a:xfrm rot="5129983">
              <a:off x="-100412" y="-150032"/>
              <a:ext cx="1276273" cy="1342376"/>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Google Shape;262;p8">
            <a:extLst>
              <a:ext uri="{FF2B5EF4-FFF2-40B4-BE49-F238E27FC236}">
                <a16:creationId xmlns:a16="http://schemas.microsoft.com/office/drawing/2014/main" id="{82A4BFF5-BF13-14D2-DCC1-7CECB892CF63}"/>
              </a:ext>
            </a:extLst>
          </p:cNvPr>
          <p:cNvSpPr/>
          <p:nvPr/>
        </p:nvSpPr>
        <p:spPr>
          <a:xfrm rot="476269">
            <a:off x="11044092" y="5149829"/>
            <a:ext cx="1039350" cy="1644282"/>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 name="Google Shape;263;p8">
            <a:extLst>
              <a:ext uri="{FF2B5EF4-FFF2-40B4-BE49-F238E27FC236}">
                <a16:creationId xmlns:a16="http://schemas.microsoft.com/office/drawing/2014/main" id="{CC8FB2DA-FA0E-B720-8D5C-54BA7BDD2B47}"/>
              </a:ext>
            </a:extLst>
          </p:cNvPr>
          <p:cNvGrpSpPr/>
          <p:nvPr/>
        </p:nvGrpSpPr>
        <p:grpSpPr>
          <a:xfrm rot="9490647">
            <a:off x="11208060" y="65595"/>
            <a:ext cx="1316001" cy="2103962"/>
            <a:chOff x="1981450" y="3730350"/>
            <a:chExt cx="1089535" cy="1741899"/>
          </a:xfrm>
        </p:grpSpPr>
        <p:sp>
          <p:nvSpPr>
            <p:cNvPr id="25" name="Google Shape;264;p8">
              <a:extLst>
                <a:ext uri="{FF2B5EF4-FFF2-40B4-BE49-F238E27FC236}">
                  <a16:creationId xmlns:a16="http://schemas.microsoft.com/office/drawing/2014/main" id="{D5CC0311-91FE-BD83-2D60-5E9475EDEC89}"/>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5;p8">
              <a:extLst>
                <a:ext uri="{FF2B5EF4-FFF2-40B4-BE49-F238E27FC236}">
                  <a16:creationId xmlns:a16="http://schemas.microsoft.com/office/drawing/2014/main" id="{C3B6CD94-F5A1-FBE5-646E-31A3314A0BFA}"/>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6;p8">
              <a:extLst>
                <a:ext uri="{FF2B5EF4-FFF2-40B4-BE49-F238E27FC236}">
                  <a16:creationId xmlns:a16="http://schemas.microsoft.com/office/drawing/2014/main" id="{A6521DD1-F9FF-B709-C629-BEA3CD18B594}"/>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56;p8">
            <a:extLst>
              <a:ext uri="{FF2B5EF4-FFF2-40B4-BE49-F238E27FC236}">
                <a16:creationId xmlns:a16="http://schemas.microsoft.com/office/drawing/2014/main" id="{71CFEE79-0193-7FB2-4D1F-FC7FD3CA4BA7}"/>
              </a:ext>
            </a:extLst>
          </p:cNvPr>
          <p:cNvGrpSpPr/>
          <p:nvPr/>
        </p:nvGrpSpPr>
        <p:grpSpPr>
          <a:xfrm rot="-9864028" flipH="1">
            <a:off x="11302539" y="1196746"/>
            <a:ext cx="924048" cy="1790672"/>
            <a:chOff x="1280206" y="3178378"/>
            <a:chExt cx="1344630" cy="2605698"/>
          </a:xfrm>
        </p:grpSpPr>
        <p:sp>
          <p:nvSpPr>
            <p:cNvPr id="29" name="Google Shape;257;p8">
              <a:extLst>
                <a:ext uri="{FF2B5EF4-FFF2-40B4-BE49-F238E27FC236}">
                  <a16:creationId xmlns:a16="http://schemas.microsoft.com/office/drawing/2014/main" id="{87963C22-3A77-2E6D-8605-D22657DB46AD}"/>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8;p8">
              <a:extLst>
                <a:ext uri="{FF2B5EF4-FFF2-40B4-BE49-F238E27FC236}">
                  <a16:creationId xmlns:a16="http://schemas.microsoft.com/office/drawing/2014/main" id="{FB041BFC-6E33-DD42-1766-69AA34619D44}"/>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9;p8">
              <a:extLst>
                <a:ext uri="{FF2B5EF4-FFF2-40B4-BE49-F238E27FC236}">
                  <a16:creationId xmlns:a16="http://schemas.microsoft.com/office/drawing/2014/main" id="{875893FC-7A9C-FD7E-84FB-FF808029B723}"/>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0;p8">
              <a:extLst>
                <a:ext uri="{FF2B5EF4-FFF2-40B4-BE49-F238E27FC236}">
                  <a16:creationId xmlns:a16="http://schemas.microsoft.com/office/drawing/2014/main" id="{D3B96B22-EA35-F31E-9C88-39EA45F5525D}"/>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1;p8">
              <a:extLst>
                <a:ext uri="{FF2B5EF4-FFF2-40B4-BE49-F238E27FC236}">
                  <a16:creationId xmlns:a16="http://schemas.microsoft.com/office/drawing/2014/main" id="{F912B0A5-C61A-38F9-6587-79341FADA0B5}"/>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267;p8">
            <a:extLst>
              <a:ext uri="{FF2B5EF4-FFF2-40B4-BE49-F238E27FC236}">
                <a16:creationId xmlns:a16="http://schemas.microsoft.com/office/drawing/2014/main" id="{1F11CEC7-891F-69D4-9458-2D8D415B1607}"/>
              </a:ext>
            </a:extLst>
          </p:cNvPr>
          <p:cNvGrpSpPr/>
          <p:nvPr/>
        </p:nvGrpSpPr>
        <p:grpSpPr>
          <a:xfrm rot="-7903147">
            <a:off x="10598439" y="579588"/>
            <a:ext cx="1282537" cy="1408174"/>
            <a:chOff x="4758955" y="1331875"/>
            <a:chExt cx="1647687" cy="1809095"/>
          </a:xfrm>
        </p:grpSpPr>
        <p:sp>
          <p:nvSpPr>
            <p:cNvPr id="35" name="Google Shape;268;p8">
              <a:extLst>
                <a:ext uri="{FF2B5EF4-FFF2-40B4-BE49-F238E27FC236}">
                  <a16:creationId xmlns:a16="http://schemas.microsoft.com/office/drawing/2014/main" id="{02F9E502-81D5-4254-5E09-D859FF0B71D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69;p8">
              <a:extLst>
                <a:ext uri="{FF2B5EF4-FFF2-40B4-BE49-F238E27FC236}">
                  <a16:creationId xmlns:a16="http://schemas.microsoft.com/office/drawing/2014/main" id="{A19C5A01-69A2-17A2-DC0F-88FFF0BD5EF8}"/>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p8">
              <a:extLst>
                <a:ext uri="{FF2B5EF4-FFF2-40B4-BE49-F238E27FC236}">
                  <a16:creationId xmlns:a16="http://schemas.microsoft.com/office/drawing/2014/main" id="{F3338B6F-6FC0-865C-F8F9-0F8F801273F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1;p8">
              <a:extLst>
                <a:ext uri="{FF2B5EF4-FFF2-40B4-BE49-F238E27FC236}">
                  <a16:creationId xmlns:a16="http://schemas.microsoft.com/office/drawing/2014/main" id="{F11BDCEE-AFCA-03E3-AF9F-7A8CBD38B82F}"/>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2;p8">
              <a:extLst>
                <a:ext uri="{FF2B5EF4-FFF2-40B4-BE49-F238E27FC236}">
                  <a16:creationId xmlns:a16="http://schemas.microsoft.com/office/drawing/2014/main" id="{7E562C31-050D-0246-3678-67536F6C905F}"/>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74;p8">
            <a:extLst>
              <a:ext uri="{FF2B5EF4-FFF2-40B4-BE49-F238E27FC236}">
                <a16:creationId xmlns:a16="http://schemas.microsoft.com/office/drawing/2014/main" id="{3667D1E1-F494-7ED6-772C-8ECE890800EA}"/>
              </a:ext>
            </a:extLst>
          </p:cNvPr>
          <p:cNvGrpSpPr/>
          <p:nvPr/>
        </p:nvGrpSpPr>
        <p:grpSpPr>
          <a:xfrm rot="-3583101" flipH="1">
            <a:off x="10516128" y="5278602"/>
            <a:ext cx="923973" cy="1790526"/>
            <a:chOff x="1280206" y="3178378"/>
            <a:chExt cx="1344630" cy="2605698"/>
          </a:xfrm>
        </p:grpSpPr>
        <p:sp>
          <p:nvSpPr>
            <p:cNvPr id="41" name="Google Shape;275;p8">
              <a:extLst>
                <a:ext uri="{FF2B5EF4-FFF2-40B4-BE49-F238E27FC236}">
                  <a16:creationId xmlns:a16="http://schemas.microsoft.com/office/drawing/2014/main" id="{06ACA16C-67EA-4C64-77F7-A173B336E10B}"/>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76;p8">
              <a:extLst>
                <a:ext uri="{FF2B5EF4-FFF2-40B4-BE49-F238E27FC236}">
                  <a16:creationId xmlns:a16="http://schemas.microsoft.com/office/drawing/2014/main" id="{35BF6ABE-C7B2-78F0-EEAB-A19CB68E570E}"/>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77;p8">
              <a:extLst>
                <a:ext uri="{FF2B5EF4-FFF2-40B4-BE49-F238E27FC236}">
                  <a16:creationId xmlns:a16="http://schemas.microsoft.com/office/drawing/2014/main" id="{81BBC82A-048B-AE34-45C4-9E9C6E97A924}"/>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78;p8">
              <a:extLst>
                <a:ext uri="{FF2B5EF4-FFF2-40B4-BE49-F238E27FC236}">
                  <a16:creationId xmlns:a16="http://schemas.microsoft.com/office/drawing/2014/main" id="{BA744425-8DFC-2945-27CF-CD98AF28B6C0}"/>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79;p8">
              <a:extLst>
                <a:ext uri="{FF2B5EF4-FFF2-40B4-BE49-F238E27FC236}">
                  <a16:creationId xmlns:a16="http://schemas.microsoft.com/office/drawing/2014/main" id="{0C44F3A8-7566-B146-89DF-616DBD209FAC}"/>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 name="Google Shape;280;p8">
            <a:extLst>
              <a:ext uri="{FF2B5EF4-FFF2-40B4-BE49-F238E27FC236}">
                <a16:creationId xmlns:a16="http://schemas.microsoft.com/office/drawing/2014/main" id="{136B5FDD-2E24-EA73-66DE-5A24581E5B44}"/>
              </a:ext>
            </a:extLst>
          </p:cNvPr>
          <p:cNvGrpSpPr/>
          <p:nvPr/>
        </p:nvGrpSpPr>
        <p:grpSpPr>
          <a:xfrm rot="4233635">
            <a:off x="252312" y="-194423"/>
            <a:ext cx="1035926" cy="1268070"/>
            <a:chOff x="3721518" y="629545"/>
            <a:chExt cx="1994024" cy="2440871"/>
          </a:xfrm>
        </p:grpSpPr>
        <p:sp>
          <p:nvSpPr>
            <p:cNvPr id="47" name="Google Shape;281;p8">
              <a:extLst>
                <a:ext uri="{FF2B5EF4-FFF2-40B4-BE49-F238E27FC236}">
                  <a16:creationId xmlns:a16="http://schemas.microsoft.com/office/drawing/2014/main" id="{31D10E86-6680-28EA-20EE-0FD1AECDB3F6}"/>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82;p8">
              <a:extLst>
                <a:ext uri="{FF2B5EF4-FFF2-40B4-BE49-F238E27FC236}">
                  <a16:creationId xmlns:a16="http://schemas.microsoft.com/office/drawing/2014/main" id="{BE9EFEF9-5655-ADE1-20B6-CB76386774C8}"/>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83;p8">
              <a:extLst>
                <a:ext uri="{FF2B5EF4-FFF2-40B4-BE49-F238E27FC236}">
                  <a16:creationId xmlns:a16="http://schemas.microsoft.com/office/drawing/2014/main" id="{B08CADF3-299B-37B9-F02A-A1CC006D4C9B}"/>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284;p8">
            <a:extLst>
              <a:ext uri="{FF2B5EF4-FFF2-40B4-BE49-F238E27FC236}">
                <a16:creationId xmlns:a16="http://schemas.microsoft.com/office/drawing/2014/main" id="{302C5AD3-155B-7EDC-8D4B-B8E0B7E5BCC5}"/>
              </a:ext>
            </a:extLst>
          </p:cNvPr>
          <p:cNvGrpSpPr/>
          <p:nvPr/>
        </p:nvGrpSpPr>
        <p:grpSpPr>
          <a:xfrm rot="9179015">
            <a:off x="-27176" y="374166"/>
            <a:ext cx="905605" cy="1108545"/>
            <a:chOff x="3721518" y="629545"/>
            <a:chExt cx="1994024" cy="2440871"/>
          </a:xfrm>
        </p:grpSpPr>
        <p:sp>
          <p:nvSpPr>
            <p:cNvPr id="51" name="Google Shape;285;p8">
              <a:extLst>
                <a:ext uri="{FF2B5EF4-FFF2-40B4-BE49-F238E27FC236}">
                  <a16:creationId xmlns:a16="http://schemas.microsoft.com/office/drawing/2014/main" id="{9DD3829A-C287-BE73-9221-096565C5E32F}"/>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86;p8">
              <a:extLst>
                <a:ext uri="{FF2B5EF4-FFF2-40B4-BE49-F238E27FC236}">
                  <a16:creationId xmlns:a16="http://schemas.microsoft.com/office/drawing/2014/main" id="{0AEBAFB5-E9A4-1943-43A4-AF077F4607E6}"/>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87;p8">
              <a:extLst>
                <a:ext uri="{FF2B5EF4-FFF2-40B4-BE49-F238E27FC236}">
                  <a16:creationId xmlns:a16="http://schemas.microsoft.com/office/drawing/2014/main" id="{08332F40-3A8D-52C0-9A57-8791A620E8F6}"/>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 name="Google Shape;9;p2">
            <a:extLst>
              <a:ext uri="{FF2B5EF4-FFF2-40B4-BE49-F238E27FC236}">
                <a16:creationId xmlns:a16="http://schemas.microsoft.com/office/drawing/2014/main" id="{8F8CE20B-E5C8-1AF4-4565-024449AEFD0C}"/>
              </a:ext>
            </a:extLst>
          </p:cNvPr>
          <p:cNvSpPr/>
          <p:nvPr/>
        </p:nvSpPr>
        <p:spPr>
          <a:xfrm>
            <a:off x="563397" y="5254504"/>
            <a:ext cx="2381585" cy="2371780"/>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pic>
        <p:nvPicPr>
          <p:cNvPr id="3" name="Picture 2">
            <a:extLst>
              <a:ext uri="{FF2B5EF4-FFF2-40B4-BE49-F238E27FC236}">
                <a16:creationId xmlns:a16="http://schemas.microsoft.com/office/drawing/2014/main" id="{D868641E-8883-1440-8D2D-A2B04986172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63805" y="468617"/>
            <a:ext cx="9477216" cy="5330934"/>
          </a:xfrm>
          <a:prstGeom prst="rect">
            <a:avLst/>
          </a:prstGeom>
        </p:spPr>
      </p:pic>
      <p:grpSp>
        <p:nvGrpSpPr>
          <p:cNvPr id="102" name="Google Shape;24;p2">
            <a:extLst>
              <a:ext uri="{FF2B5EF4-FFF2-40B4-BE49-F238E27FC236}">
                <a16:creationId xmlns:a16="http://schemas.microsoft.com/office/drawing/2014/main" id="{DBA08FE4-A07D-5F30-3BA4-045079E961F9}"/>
              </a:ext>
            </a:extLst>
          </p:cNvPr>
          <p:cNvGrpSpPr/>
          <p:nvPr/>
        </p:nvGrpSpPr>
        <p:grpSpPr>
          <a:xfrm rot="-2309493">
            <a:off x="8649819" y="5083407"/>
            <a:ext cx="1085961" cy="1343872"/>
            <a:chOff x="1836442" y="3948435"/>
            <a:chExt cx="1260540" cy="1559912"/>
          </a:xfrm>
        </p:grpSpPr>
        <p:sp>
          <p:nvSpPr>
            <p:cNvPr id="103" name="Google Shape;25;p2">
              <a:extLst>
                <a:ext uri="{FF2B5EF4-FFF2-40B4-BE49-F238E27FC236}">
                  <a16:creationId xmlns:a16="http://schemas.microsoft.com/office/drawing/2014/main" id="{14CA8BCE-9EB8-BDF5-68DB-C959BADE9A70}"/>
                </a:ext>
              </a:extLst>
            </p:cNvPr>
            <p:cNvSpPr/>
            <p:nvPr/>
          </p:nvSpPr>
          <p:spPr>
            <a:xfrm rot="1533445">
              <a:off x="2089679" y="4118630"/>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26;p2">
              <a:extLst>
                <a:ext uri="{FF2B5EF4-FFF2-40B4-BE49-F238E27FC236}">
                  <a16:creationId xmlns:a16="http://schemas.microsoft.com/office/drawing/2014/main" id="{7A71B878-A37B-9FD0-2E2E-997B64C4356F}"/>
                </a:ext>
              </a:extLst>
            </p:cNvPr>
            <p:cNvSpPr/>
            <p:nvPr/>
          </p:nvSpPr>
          <p:spPr>
            <a:xfrm rot="1533445">
              <a:off x="2137607" y="407668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 name="Google Shape;31;p2">
            <a:extLst>
              <a:ext uri="{FF2B5EF4-FFF2-40B4-BE49-F238E27FC236}">
                <a16:creationId xmlns:a16="http://schemas.microsoft.com/office/drawing/2014/main" id="{E098C7D6-238C-EDE8-31D4-6EFF6886D265}"/>
              </a:ext>
            </a:extLst>
          </p:cNvPr>
          <p:cNvGrpSpPr/>
          <p:nvPr/>
        </p:nvGrpSpPr>
        <p:grpSpPr>
          <a:xfrm rot="-819915">
            <a:off x="-469186" y="4403252"/>
            <a:ext cx="1624280" cy="2596824"/>
            <a:chOff x="1981450" y="3730350"/>
            <a:chExt cx="1089535" cy="1741899"/>
          </a:xfrm>
        </p:grpSpPr>
        <p:sp>
          <p:nvSpPr>
            <p:cNvPr id="106" name="Google Shape;32;p2">
              <a:extLst>
                <a:ext uri="{FF2B5EF4-FFF2-40B4-BE49-F238E27FC236}">
                  <a16:creationId xmlns:a16="http://schemas.microsoft.com/office/drawing/2014/main" id="{4EB9EB32-2396-B7A0-C431-628917E2D325}"/>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p2">
              <a:extLst>
                <a:ext uri="{FF2B5EF4-FFF2-40B4-BE49-F238E27FC236}">
                  <a16:creationId xmlns:a16="http://schemas.microsoft.com/office/drawing/2014/main" id="{F68AD7AB-AA57-2446-23A3-9ADA72FE4B0F}"/>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4;p2">
              <a:extLst>
                <a:ext uri="{FF2B5EF4-FFF2-40B4-BE49-F238E27FC236}">
                  <a16:creationId xmlns:a16="http://schemas.microsoft.com/office/drawing/2014/main" id="{43F8A925-30B8-C4C5-B7A5-D56DF1A69073}"/>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 name="Google Shape;36;p2">
            <a:extLst>
              <a:ext uri="{FF2B5EF4-FFF2-40B4-BE49-F238E27FC236}">
                <a16:creationId xmlns:a16="http://schemas.microsoft.com/office/drawing/2014/main" id="{3A79F33D-1E48-9A04-34BC-C9B5B4C8FD86}"/>
              </a:ext>
            </a:extLst>
          </p:cNvPr>
          <p:cNvGrpSpPr/>
          <p:nvPr/>
        </p:nvGrpSpPr>
        <p:grpSpPr>
          <a:xfrm>
            <a:off x="1684593" y="5761840"/>
            <a:ext cx="727180" cy="725549"/>
            <a:chOff x="2437825" y="676400"/>
            <a:chExt cx="593859" cy="592527"/>
          </a:xfrm>
        </p:grpSpPr>
        <p:sp>
          <p:nvSpPr>
            <p:cNvPr id="110" name="Google Shape;37;p2">
              <a:extLst>
                <a:ext uri="{FF2B5EF4-FFF2-40B4-BE49-F238E27FC236}">
                  <a16:creationId xmlns:a16="http://schemas.microsoft.com/office/drawing/2014/main" id="{D6B9C060-7472-6CA0-FCD3-EBAEEC7549B4}"/>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8;p2">
              <a:extLst>
                <a:ext uri="{FF2B5EF4-FFF2-40B4-BE49-F238E27FC236}">
                  <a16:creationId xmlns:a16="http://schemas.microsoft.com/office/drawing/2014/main" id="{0D197624-BA2E-F49B-6492-FF61A6A5A6E6}"/>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39;p2">
            <a:extLst>
              <a:ext uri="{FF2B5EF4-FFF2-40B4-BE49-F238E27FC236}">
                <a16:creationId xmlns:a16="http://schemas.microsoft.com/office/drawing/2014/main" id="{BC22A812-7D89-E04B-8A2F-8819035ED60C}"/>
              </a:ext>
            </a:extLst>
          </p:cNvPr>
          <p:cNvGrpSpPr/>
          <p:nvPr/>
        </p:nvGrpSpPr>
        <p:grpSpPr>
          <a:xfrm rot="2375671">
            <a:off x="1994667" y="5524998"/>
            <a:ext cx="1706759" cy="1873813"/>
            <a:chOff x="4758955" y="1331875"/>
            <a:chExt cx="1647687" cy="1809095"/>
          </a:xfrm>
        </p:grpSpPr>
        <p:sp>
          <p:nvSpPr>
            <p:cNvPr id="113" name="Google Shape;40;p2">
              <a:extLst>
                <a:ext uri="{FF2B5EF4-FFF2-40B4-BE49-F238E27FC236}">
                  <a16:creationId xmlns:a16="http://schemas.microsoft.com/office/drawing/2014/main" id="{14E8192A-4FCD-3642-2B2A-E7CE542BD18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p2">
              <a:extLst>
                <a:ext uri="{FF2B5EF4-FFF2-40B4-BE49-F238E27FC236}">
                  <a16:creationId xmlns:a16="http://schemas.microsoft.com/office/drawing/2014/main" id="{BC687CDD-1C83-75E6-4E87-296A4B97622C}"/>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2;p2">
              <a:extLst>
                <a:ext uri="{FF2B5EF4-FFF2-40B4-BE49-F238E27FC236}">
                  <a16:creationId xmlns:a16="http://schemas.microsoft.com/office/drawing/2014/main" id="{4FEC9791-ECEE-FE9F-952B-138FA9A9397D}"/>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p2">
              <a:extLst>
                <a:ext uri="{FF2B5EF4-FFF2-40B4-BE49-F238E27FC236}">
                  <a16:creationId xmlns:a16="http://schemas.microsoft.com/office/drawing/2014/main" id="{AFEEF5CD-6D6C-4F8D-4E87-8F75D2E59502}"/>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4;p2">
              <a:extLst>
                <a:ext uri="{FF2B5EF4-FFF2-40B4-BE49-F238E27FC236}">
                  <a16:creationId xmlns:a16="http://schemas.microsoft.com/office/drawing/2014/main" id="{1B8E2861-E0BC-5000-F683-68CAC9979716}"/>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 name="Google Shape;45;p2">
            <a:extLst>
              <a:ext uri="{FF2B5EF4-FFF2-40B4-BE49-F238E27FC236}">
                <a16:creationId xmlns:a16="http://schemas.microsoft.com/office/drawing/2014/main" id="{454C7A12-DE81-7DCA-EB2E-59E626156EB9}"/>
              </a:ext>
            </a:extLst>
          </p:cNvPr>
          <p:cNvGrpSpPr/>
          <p:nvPr/>
        </p:nvGrpSpPr>
        <p:grpSpPr>
          <a:xfrm rot="2700000">
            <a:off x="1699480" y="5326804"/>
            <a:ext cx="514824" cy="513669"/>
            <a:chOff x="2437825" y="676400"/>
            <a:chExt cx="593859" cy="592527"/>
          </a:xfrm>
        </p:grpSpPr>
        <p:sp>
          <p:nvSpPr>
            <p:cNvPr id="119" name="Google Shape;46;p2">
              <a:extLst>
                <a:ext uri="{FF2B5EF4-FFF2-40B4-BE49-F238E27FC236}">
                  <a16:creationId xmlns:a16="http://schemas.microsoft.com/office/drawing/2014/main" id="{6244A9F6-7F5A-BACD-C073-97668A51C910}"/>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7;p2">
              <a:extLst>
                <a:ext uri="{FF2B5EF4-FFF2-40B4-BE49-F238E27FC236}">
                  <a16:creationId xmlns:a16="http://schemas.microsoft.com/office/drawing/2014/main" id="{08B73DBA-3DB8-F66E-04D7-9FC11E4C6058}"/>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 name="Google Shape;48;p2">
            <a:extLst>
              <a:ext uri="{FF2B5EF4-FFF2-40B4-BE49-F238E27FC236}">
                <a16:creationId xmlns:a16="http://schemas.microsoft.com/office/drawing/2014/main" id="{3F206BF2-87BB-0EE0-790D-C6976371E4AA}"/>
              </a:ext>
            </a:extLst>
          </p:cNvPr>
          <p:cNvGrpSpPr/>
          <p:nvPr/>
        </p:nvGrpSpPr>
        <p:grpSpPr>
          <a:xfrm>
            <a:off x="9733447" y="5169575"/>
            <a:ext cx="2023675" cy="2402384"/>
            <a:chOff x="8140175" y="3936520"/>
            <a:chExt cx="2023675" cy="2402384"/>
          </a:xfrm>
        </p:grpSpPr>
        <p:sp>
          <p:nvSpPr>
            <p:cNvPr id="122" name="Google Shape;49;p2">
              <a:extLst>
                <a:ext uri="{FF2B5EF4-FFF2-40B4-BE49-F238E27FC236}">
                  <a16:creationId xmlns:a16="http://schemas.microsoft.com/office/drawing/2014/main" id="{322C0F69-DBA0-7F40-12A5-AB3236196B31}"/>
                </a:ext>
              </a:extLst>
            </p:cNvPr>
            <p:cNvSpPr/>
            <p:nvPr/>
          </p:nvSpPr>
          <p:spPr>
            <a:xfrm rot="1388047" flipH="1">
              <a:off x="8488220" y="4114656"/>
              <a:ext cx="1324936" cy="2042918"/>
            </a:xfrm>
            <a:custGeom>
              <a:avLst/>
              <a:gdLst/>
              <a:ahLst/>
              <a:cxnLst/>
              <a:rect l="l" t="t" r="r" b="b"/>
              <a:pathLst>
                <a:path w="22709" h="35015" extrusionOk="0">
                  <a:moveTo>
                    <a:pt x="21352" y="489"/>
                  </a:moveTo>
                  <a:cubicBezTo>
                    <a:pt x="21776" y="0"/>
                    <a:pt x="21756" y="922"/>
                    <a:pt x="21738" y="1179"/>
                  </a:cubicBezTo>
                  <a:cubicBezTo>
                    <a:pt x="21510" y="8297"/>
                    <a:pt x="22709" y="15980"/>
                    <a:pt x="19030" y="22449"/>
                  </a:cubicBezTo>
                  <a:cubicBezTo>
                    <a:pt x="16423" y="26865"/>
                    <a:pt x="12138" y="29954"/>
                    <a:pt x="7810" y="32540"/>
                  </a:cubicBezTo>
                  <a:cubicBezTo>
                    <a:pt x="7038" y="32996"/>
                    <a:pt x="6283" y="33478"/>
                    <a:pt x="5524" y="33958"/>
                  </a:cubicBezTo>
                  <a:cubicBezTo>
                    <a:pt x="5394" y="34040"/>
                    <a:pt x="5264" y="34123"/>
                    <a:pt x="5133" y="34207"/>
                  </a:cubicBezTo>
                  <a:cubicBezTo>
                    <a:pt x="4594" y="34477"/>
                    <a:pt x="4100" y="34977"/>
                    <a:pt x="3481" y="35015"/>
                  </a:cubicBezTo>
                  <a:cubicBezTo>
                    <a:pt x="1364" y="34832"/>
                    <a:pt x="291" y="25020"/>
                    <a:pt x="183" y="23037"/>
                  </a:cubicBezTo>
                  <a:cubicBezTo>
                    <a:pt x="123" y="21968"/>
                    <a:pt x="80" y="20898"/>
                    <a:pt x="91" y="19827"/>
                  </a:cubicBezTo>
                  <a:cubicBezTo>
                    <a:pt x="147" y="19553"/>
                    <a:pt x="1" y="18666"/>
                    <a:pt x="331" y="18658"/>
                  </a:cubicBezTo>
                  <a:cubicBezTo>
                    <a:pt x="1062" y="16693"/>
                    <a:pt x="2129" y="15148"/>
                    <a:pt x="3408" y="13865"/>
                  </a:cubicBezTo>
                  <a:cubicBezTo>
                    <a:pt x="8319" y="8941"/>
                    <a:pt x="16366" y="7883"/>
                    <a:pt x="20578" y="1912"/>
                  </a:cubicBezTo>
                  <a:cubicBezTo>
                    <a:pt x="20899" y="1454"/>
                    <a:pt x="21096" y="971"/>
                    <a:pt x="21352" y="489"/>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0;p2">
              <a:extLst>
                <a:ext uri="{FF2B5EF4-FFF2-40B4-BE49-F238E27FC236}">
                  <a16:creationId xmlns:a16="http://schemas.microsoft.com/office/drawing/2014/main" id="{BC5F55A0-94FA-415F-83D0-03D52A34AC9D}"/>
                </a:ext>
              </a:extLst>
            </p:cNvPr>
            <p:cNvSpPr/>
            <p:nvPr/>
          </p:nvSpPr>
          <p:spPr>
            <a:xfrm rot="1388047" flipH="1">
              <a:off x="8548271" y="4157927"/>
              <a:ext cx="1271434" cy="2012112"/>
            </a:xfrm>
            <a:custGeom>
              <a:avLst/>
              <a:gdLst/>
              <a:ahLst/>
              <a:cxnLst/>
              <a:rect l="l" t="t" r="r" b="b"/>
              <a:pathLst>
                <a:path w="21792" h="34487" extrusionOk="0">
                  <a:moveTo>
                    <a:pt x="21755" y="174"/>
                  </a:moveTo>
                  <a:cubicBezTo>
                    <a:pt x="21778" y="191"/>
                    <a:pt x="21791" y="220"/>
                    <a:pt x="21785" y="252"/>
                  </a:cubicBezTo>
                  <a:cubicBezTo>
                    <a:pt x="21771" y="299"/>
                    <a:pt x="21755" y="348"/>
                    <a:pt x="21738" y="397"/>
                  </a:cubicBezTo>
                  <a:cubicBezTo>
                    <a:pt x="21735" y="436"/>
                    <a:pt x="21734" y="476"/>
                    <a:pt x="21729" y="515"/>
                  </a:cubicBezTo>
                  <a:cubicBezTo>
                    <a:pt x="21692" y="1038"/>
                    <a:pt x="21629" y="1557"/>
                    <a:pt x="21557" y="2078"/>
                  </a:cubicBezTo>
                  <a:cubicBezTo>
                    <a:pt x="21354" y="3489"/>
                    <a:pt x="21095" y="4892"/>
                    <a:pt x="20845" y="6297"/>
                  </a:cubicBezTo>
                  <a:cubicBezTo>
                    <a:pt x="20014" y="10951"/>
                    <a:pt x="19015" y="15638"/>
                    <a:pt x="16986" y="19936"/>
                  </a:cubicBezTo>
                  <a:cubicBezTo>
                    <a:pt x="16211" y="21579"/>
                    <a:pt x="15248" y="23128"/>
                    <a:pt x="14187" y="24599"/>
                  </a:cubicBezTo>
                  <a:cubicBezTo>
                    <a:pt x="13166" y="26048"/>
                    <a:pt x="11969" y="27360"/>
                    <a:pt x="10661" y="28555"/>
                  </a:cubicBezTo>
                  <a:cubicBezTo>
                    <a:pt x="9114" y="30011"/>
                    <a:pt x="7394" y="31266"/>
                    <a:pt x="5643" y="32467"/>
                  </a:cubicBezTo>
                  <a:cubicBezTo>
                    <a:pt x="5147" y="32815"/>
                    <a:pt x="4641" y="33144"/>
                    <a:pt x="4138" y="33480"/>
                  </a:cubicBezTo>
                  <a:cubicBezTo>
                    <a:pt x="4042" y="33545"/>
                    <a:pt x="3945" y="33610"/>
                    <a:pt x="3850" y="33674"/>
                  </a:cubicBezTo>
                  <a:cubicBezTo>
                    <a:pt x="3549" y="33882"/>
                    <a:pt x="3247" y="34090"/>
                    <a:pt x="2946" y="34300"/>
                  </a:cubicBezTo>
                  <a:cubicBezTo>
                    <a:pt x="2982" y="34370"/>
                    <a:pt x="2899" y="34487"/>
                    <a:pt x="2811" y="34421"/>
                  </a:cubicBezTo>
                  <a:cubicBezTo>
                    <a:pt x="2738" y="34347"/>
                    <a:pt x="2722" y="34234"/>
                    <a:pt x="2687" y="34140"/>
                  </a:cubicBezTo>
                  <a:cubicBezTo>
                    <a:pt x="2680" y="34116"/>
                    <a:pt x="2687" y="34087"/>
                    <a:pt x="2703" y="34067"/>
                  </a:cubicBezTo>
                  <a:cubicBezTo>
                    <a:pt x="2666" y="34020"/>
                    <a:pt x="2631" y="33968"/>
                    <a:pt x="2621" y="33912"/>
                  </a:cubicBezTo>
                  <a:cubicBezTo>
                    <a:pt x="2558" y="33976"/>
                    <a:pt x="2496" y="34040"/>
                    <a:pt x="2434" y="34104"/>
                  </a:cubicBezTo>
                  <a:cubicBezTo>
                    <a:pt x="2403" y="34135"/>
                    <a:pt x="2350" y="34132"/>
                    <a:pt x="2321" y="34101"/>
                  </a:cubicBezTo>
                  <a:cubicBezTo>
                    <a:pt x="2291" y="34068"/>
                    <a:pt x="2293" y="34020"/>
                    <a:pt x="2324" y="33988"/>
                  </a:cubicBezTo>
                  <a:cubicBezTo>
                    <a:pt x="2565" y="33739"/>
                    <a:pt x="2808" y="33492"/>
                    <a:pt x="3050" y="33243"/>
                  </a:cubicBezTo>
                  <a:cubicBezTo>
                    <a:pt x="3249" y="33040"/>
                    <a:pt x="3452" y="32839"/>
                    <a:pt x="3658" y="32639"/>
                  </a:cubicBezTo>
                  <a:cubicBezTo>
                    <a:pt x="3941" y="32365"/>
                    <a:pt x="4227" y="32093"/>
                    <a:pt x="4513" y="31820"/>
                  </a:cubicBezTo>
                  <a:cubicBezTo>
                    <a:pt x="5901" y="30461"/>
                    <a:pt x="7279" y="29087"/>
                    <a:pt x="8631" y="27692"/>
                  </a:cubicBezTo>
                  <a:cubicBezTo>
                    <a:pt x="9631" y="26656"/>
                    <a:pt x="10525" y="25526"/>
                    <a:pt x="11391" y="24373"/>
                  </a:cubicBezTo>
                  <a:cubicBezTo>
                    <a:pt x="12295" y="23185"/>
                    <a:pt x="13189" y="21985"/>
                    <a:pt x="13924" y="20684"/>
                  </a:cubicBezTo>
                  <a:cubicBezTo>
                    <a:pt x="15267" y="18356"/>
                    <a:pt x="16470" y="15948"/>
                    <a:pt x="17461" y="13449"/>
                  </a:cubicBezTo>
                  <a:cubicBezTo>
                    <a:pt x="18594" y="10548"/>
                    <a:pt x="19390" y="7529"/>
                    <a:pt x="20261" y="4543"/>
                  </a:cubicBezTo>
                  <a:cubicBezTo>
                    <a:pt x="20497" y="3719"/>
                    <a:pt x="20770" y="2909"/>
                    <a:pt x="21032" y="2096"/>
                  </a:cubicBezTo>
                  <a:cubicBezTo>
                    <a:pt x="20918" y="2345"/>
                    <a:pt x="20802" y="2591"/>
                    <a:pt x="20687" y="2837"/>
                  </a:cubicBezTo>
                  <a:cubicBezTo>
                    <a:pt x="20099" y="4119"/>
                    <a:pt x="19448" y="5367"/>
                    <a:pt x="18773" y="6603"/>
                  </a:cubicBezTo>
                  <a:cubicBezTo>
                    <a:pt x="17632" y="8744"/>
                    <a:pt x="16431" y="10852"/>
                    <a:pt x="15276" y="12985"/>
                  </a:cubicBezTo>
                  <a:cubicBezTo>
                    <a:pt x="14608" y="14206"/>
                    <a:pt x="13882" y="15393"/>
                    <a:pt x="13090" y="16535"/>
                  </a:cubicBezTo>
                  <a:cubicBezTo>
                    <a:pt x="11983" y="18162"/>
                    <a:pt x="10888" y="19800"/>
                    <a:pt x="9710" y="21375"/>
                  </a:cubicBezTo>
                  <a:cubicBezTo>
                    <a:pt x="8230" y="23348"/>
                    <a:pt x="6763" y="25329"/>
                    <a:pt x="5379" y="27369"/>
                  </a:cubicBezTo>
                  <a:cubicBezTo>
                    <a:pt x="4782" y="28229"/>
                    <a:pt x="4193" y="29094"/>
                    <a:pt x="3658" y="29993"/>
                  </a:cubicBezTo>
                  <a:cubicBezTo>
                    <a:pt x="3507" y="30249"/>
                    <a:pt x="3357" y="30504"/>
                    <a:pt x="3215" y="30766"/>
                  </a:cubicBezTo>
                  <a:cubicBezTo>
                    <a:pt x="2873" y="31386"/>
                    <a:pt x="2574" y="32034"/>
                    <a:pt x="2324" y="32695"/>
                  </a:cubicBezTo>
                  <a:cubicBezTo>
                    <a:pt x="2306" y="32753"/>
                    <a:pt x="2278" y="32829"/>
                    <a:pt x="2201" y="32808"/>
                  </a:cubicBezTo>
                  <a:cubicBezTo>
                    <a:pt x="2163" y="32795"/>
                    <a:pt x="2134" y="32747"/>
                    <a:pt x="2150" y="32707"/>
                  </a:cubicBezTo>
                  <a:cubicBezTo>
                    <a:pt x="2164" y="32671"/>
                    <a:pt x="2177" y="32635"/>
                    <a:pt x="2191" y="32599"/>
                  </a:cubicBezTo>
                  <a:cubicBezTo>
                    <a:pt x="2168" y="32608"/>
                    <a:pt x="2141" y="32608"/>
                    <a:pt x="2115" y="32588"/>
                  </a:cubicBezTo>
                  <a:cubicBezTo>
                    <a:pt x="2050" y="32536"/>
                    <a:pt x="1925" y="32431"/>
                    <a:pt x="1831" y="32319"/>
                  </a:cubicBezTo>
                  <a:cubicBezTo>
                    <a:pt x="1774" y="32559"/>
                    <a:pt x="1718" y="32798"/>
                    <a:pt x="1662" y="33042"/>
                  </a:cubicBezTo>
                  <a:cubicBezTo>
                    <a:pt x="1654" y="33085"/>
                    <a:pt x="1615" y="33117"/>
                    <a:pt x="1572" y="33109"/>
                  </a:cubicBezTo>
                  <a:cubicBezTo>
                    <a:pt x="1530" y="33102"/>
                    <a:pt x="1496" y="33059"/>
                    <a:pt x="1507" y="33017"/>
                  </a:cubicBezTo>
                  <a:cubicBezTo>
                    <a:pt x="1573" y="32717"/>
                    <a:pt x="1641" y="32417"/>
                    <a:pt x="1713" y="32119"/>
                  </a:cubicBezTo>
                  <a:cubicBezTo>
                    <a:pt x="1704" y="32083"/>
                    <a:pt x="1704" y="32047"/>
                    <a:pt x="1718" y="32017"/>
                  </a:cubicBezTo>
                  <a:cubicBezTo>
                    <a:pt x="1726" y="32007"/>
                    <a:pt x="1733" y="32000"/>
                    <a:pt x="1744" y="31995"/>
                  </a:cubicBezTo>
                  <a:cubicBezTo>
                    <a:pt x="1976" y="31058"/>
                    <a:pt x="2252" y="30134"/>
                    <a:pt x="2638" y="29246"/>
                  </a:cubicBezTo>
                  <a:cubicBezTo>
                    <a:pt x="2953" y="28512"/>
                    <a:pt x="3300" y="27790"/>
                    <a:pt x="3659" y="27074"/>
                  </a:cubicBezTo>
                  <a:cubicBezTo>
                    <a:pt x="3912" y="26570"/>
                    <a:pt x="4171" y="26066"/>
                    <a:pt x="4430" y="25565"/>
                  </a:cubicBezTo>
                  <a:cubicBezTo>
                    <a:pt x="5988" y="22514"/>
                    <a:pt x="7769" y="19574"/>
                    <a:pt x="9788" y="16806"/>
                  </a:cubicBezTo>
                  <a:cubicBezTo>
                    <a:pt x="11072" y="15091"/>
                    <a:pt x="12265" y="13313"/>
                    <a:pt x="13599" y="11634"/>
                  </a:cubicBezTo>
                  <a:cubicBezTo>
                    <a:pt x="15990" y="8778"/>
                    <a:pt x="18351" y="5882"/>
                    <a:pt x="20231" y="2660"/>
                  </a:cubicBezTo>
                  <a:cubicBezTo>
                    <a:pt x="20284" y="2571"/>
                    <a:pt x="20336" y="2482"/>
                    <a:pt x="20389" y="2391"/>
                  </a:cubicBezTo>
                  <a:lnTo>
                    <a:pt x="20168" y="2655"/>
                  </a:lnTo>
                  <a:cubicBezTo>
                    <a:pt x="19505" y="3619"/>
                    <a:pt x="18818" y="4569"/>
                    <a:pt x="18062" y="5462"/>
                  </a:cubicBezTo>
                  <a:cubicBezTo>
                    <a:pt x="17237" y="6429"/>
                    <a:pt x="16368" y="7358"/>
                    <a:pt x="15470" y="8257"/>
                  </a:cubicBezTo>
                  <a:cubicBezTo>
                    <a:pt x="14319" y="9367"/>
                    <a:pt x="13133" y="10436"/>
                    <a:pt x="11986" y="11549"/>
                  </a:cubicBezTo>
                  <a:cubicBezTo>
                    <a:pt x="11303" y="12223"/>
                    <a:pt x="10661" y="12933"/>
                    <a:pt x="10014" y="13638"/>
                  </a:cubicBezTo>
                  <a:cubicBezTo>
                    <a:pt x="9042" y="14694"/>
                    <a:pt x="8152" y="15823"/>
                    <a:pt x="7292" y="16972"/>
                  </a:cubicBezTo>
                  <a:cubicBezTo>
                    <a:pt x="6851" y="17561"/>
                    <a:pt x="6415" y="18155"/>
                    <a:pt x="6020" y="18777"/>
                  </a:cubicBezTo>
                  <a:cubicBezTo>
                    <a:pt x="5169" y="20150"/>
                    <a:pt x="4377" y="21565"/>
                    <a:pt x="3659" y="23017"/>
                  </a:cubicBezTo>
                  <a:cubicBezTo>
                    <a:pt x="3126" y="24097"/>
                    <a:pt x="2634" y="25197"/>
                    <a:pt x="2188" y="26312"/>
                  </a:cubicBezTo>
                  <a:cubicBezTo>
                    <a:pt x="1851" y="27217"/>
                    <a:pt x="1516" y="28122"/>
                    <a:pt x="1251" y="29051"/>
                  </a:cubicBezTo>
                  <a:cubicBezTo>
                    <a:pt x="1178" y="29321"/>
                    <a:pt x="1106" y="29594"/>
                    <a:pt x="1034" y="29868"/>
                  </a:cubicBezTo>
                  <a:lnTo>
                    <a:pt x="1040" y="29878"/>
                  </a:lnTo>
                  <a:cubicBezTo>
                    <a:pt x="1067" y="29927"/>
                    <a:pt x="1041" y="29971"/>
                    <a:pt x="1004" y="29990"/>
                  </a:cubicBezTo>
                  <a:cubicBezTo>
                    <a:pt x="928" y="30287"/>
                    <a:pt x="854" y="30586"/>
                    <a:pt x="784" y="30881"/>
                  </a:cubicBezTo>
                  <a:cubicBezTo>
                    <a:pt x="774" y="30942"/>
                    <a:pt x="755" y="31022"/>
                    <a:pt x="679" y="31011"/>
                  </a:cubicBezTo>
                  <a:cubicBezTo>
                    <a:pt x="637" y="31003"/>
                    <a:pt x="603" y="30960"/>
                    <a:pt x="611" y="30918"/>
                  </a:cubicBezTo>
                  <a:cubicBezTo>
                    <a:pt x="695" y="30573"/>
                    <a:pt x="777" y="30228"/>
                    <a:pt x="866" y="29885"/>
                  </a:cubicBezTo>
                  <a:cubicBezTo>
                    <a:pt x="581" y="29314"/>
                    <a:pt x="331" y="28726"/>
                    <a:pt x="184" y="28104"/>
                  </a:cubicBezTo>
                  <a:cubicBezTo>
                    <a:pt x="112" y="27807"/>
                    <a:pt x="22" y="27511"/>
                    <a:pt x="0" y="27205"/>
                  </a:cubicBezTo>
                  <a:cubicBezTo>
                    <a:pt x="10" y="27133"/>
                    <a:pt x="65" y="27114"/>
                    <a:pt x="108" y="27132"/>
                  </a:cubicBezTo>
                  <a:cubicBezTo>
                    <a:pt x="192" y="26627"/>
                    <a:pt x="294" y="26125"/>
                    <a:pt x="409" y="25628"/>
                  </a:cubicBezTo>
                  <a:cubicBezTo>
                    <a:pt x="640" y="24567"/>
                    <a:pt x="954" y="23529"/>
                    <a:pt x="1316" y="22507"/>
                  </a:cubicBezTo>
                  <a:cubicBezTo>
                    <a:pt x="1894" y="20815"/>
                    <a:pt x="2684" y="19200"/>
                    <a:pt x="3659" y="17702"/>
                  </a:cubicBezTo>
                  <a:cubicBezTo>
                    <a:pt x="3872" y="17376"/>
                    <a:pt x="4093" y="17055"/>
                    <a:pt x="4323" y="16742"/>
                  </a:cubicBezTo>
                  <a:cubicBezTo>
                    <a:pt x="5279" y="15386"/>
                    <a:pt x="6368" y="14128"/>
                    <a:pt x="7613" y="13033"/>
                  </a:cubicBezTo>
                  <a:cubicBezTo>
                    <a:pt x="8439" y="12286"/>
                    <a:pt x="9306" y="11585"/>
                    <a:pt x="10206" y="10931"/>
                  </a:cubicBezTo>
                  <a:cubicBezTo>
                    <a:pt x="11099" y="10282"/>
                    <a:pt x="12039" y="9700"/>
                    <a:pt x="12935" y="9053"/>
                  </a:cubicBezTo>
                  <a:cubicBezTo>
                    <a:pt x="14440" y="7976"/>
                    <a:pt x="15891" y="6823"/>
                    <a:pt x="17260" y="5578"/>
                  </a:cubicBezTo>
                  <a:cubicBezTo>
                    <a:pt x="18165" y="4717"/>
                    <a:pt x="18992" y="3777"/>
                    <a:pt x="19808" y="2829"/>
                  </a:cubicBezTo>
                  <a:cubicBezTo>
                    <a:pt x="19890" y="2732"/>
                    <a:pt x="19974" y="2634"/>
                    <a:pt x="20056" y="2538"/>
                  </a:cubicBezTo>
                  <a:cubicBezTo>
                    <a:pt x="20391" y="2049"/>
                    <a:pt x="20713" y="1553"/>
                    <a:pt x="21023" y="1050"/>
                  </a:cubicBezTo>
                  <a:cubicBezTo>
                    <a:pt x="21065" y="973"/>
                    <a:pt x="21108" y="896"/>
                    <a:pt x="21125" y="812"/>
                  </a:cubicBezTo>
                  <a:cubicBezTo>
                    <a:pt x="21137" y="769"/>
                    <a:pt x="21187" y="748"/>
                    <a:pt x="21226" y="759"/>
                  </a:cubicBezTo>
                  <a:cubicBezTo>
                    <a:pt x="21242" y="764"/>
                    <a:pt x="21253" y="771"/>
                    <a:pt x="21262" y="778"/>
                  </a:cubicBezTo>
                  <a:cubicBezTo>
                    <a:pt x="21328" y="649"/>
                    <a:pt x="21390" y="519"/>
                    <a:pt x="21427" y="381"/>
                  </a:cubicBezTo>
                  <a:cubicBezTo>
                    <a:pt x="21434" y="338"/>
                    <a:pt x="21476" y="309"/>
                    <a:pt x="21519" y="314"/>
                  </a:cubicBezTo>
                  <a:cubicBezTo>
                    <a:pt x="21528" y="316"/>
                    <a:pt x="21537" y="319"/>
                    <a:pt x="21544" y="324"/>
                  </a:cubicBezTo>
                  <a:cubicBezTo>
                    <a:pt x="21551" y="270"/>
                    <a:pt x="21557" y="219"/>
                    <a:pt x="21561" y="167"/>
                  </a:cubicBezTo>
                  <a:cubicBezTo>
                    <a:pt x="21534" y="124"/>
                    <a:pt x="21561" y="59"/>
                    <a:pt x="21607" y="45"/>
                  </a:cubicBezTo>
                  <a:cubicBezTo>
                    <a:pt x="21620" y="17"/>
                    <a:pt x="21647" y="0"/>
                    <a:pt x="21679" y="0"/>
                  </a:cubicBezTo>
                  <a:cubicBezTo>
                    <a:pt x="21721" y="2"/>
                    <a:pt x="21759" y="39"/>
                    <a:pt x="21757" y="82"/>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 name="Google Shape;51;p2">
            <a:extLst>
              <a:ext uri="{FF2B5EF4-FFF2-40B4-BE49-F238E27FC236}">
                <a16:creationId xmlns:a16="http://schemas.microsoft.com/office/drawing/2014/main" id="{197F138F-4F26-565A-3219-3C5C270AA901}"/>
              </a:ext>
            </a:extLst>
          </p:cNvPr>
          <p:cNvGrpSpPr/>
          <p:nvPr/>
        </p:nvGrpSpPr>
        <p:grpSpPr>
          <a:xfrm rot="-342943">
            <a:off x="8185867" y="5723738"/>
            <a:ext cx="2023831" cy="1264789"/>
            <a:chOff x="7587175" y="5243748"/>
            <a:chExt cx="2023685" cy="1264698"/>
          </a:xfrm>
        </p:grpSpPr>
        <p:sp>
          <p:nvSpPr>
            <p:cNvPr id="125" name="Google Shape;52;p2">
              <a:extLst>
                <a:ext uri="{FF2B5EF4-FFF2-40B4-BE49-F238E27FC236}">
                  <a16:creationId xmlns:a16="http://schemas.microsoft.com/office/drawing/2014/main" id="{BD9CA393-614C-3526-9B9A-F3E50FADA3BC}"/>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3;p2">
              <a:extLst>
                <a:ext uri="{FF2B5EF4-FFF2-40B4-BE49-F238E27FC236}">
                  <a16:creationId xmlns:a16="http://schemas.microsoft.com/office/drawing/2014/main" id="{A0CDF38D-D3FE-92A9-3A72-49F99FF9ADA1}"/>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 name="Google Shape;54;p2">
            <a:extLst>
              <a:ext uri="{FF2B5EF4-FFF2-40B4-BE49-F238E27FC236}">
                <a16:creationId xmlns:a16="http://schemas.microsoft.com/office/drawing/2014/main" id="{FF5DCC9A-7DF7-968F-D2E9-80DF0A0E4F3A}"/>
              </a:ext>
            </a:extLst>
          </p:cNvPr>
          <p:cNvGrpSpPr/>
          <p:nvPr/>
        </p:nvGrpSpPr>
        <p:grpSpPr>
          <a:xfrm>
            <a:off x="9623233" y="5719968"/>
            <a:ext cx="801649" cy="783259"/>
            <a:chOff x="7785461" y="3709250"/>
            <a:chExt cx="801649" cy="783259"/>
          </a:xfrm>
        </p:grpSpPr>
        <p:sp>
          <p:nvSpPr>
            <p:cNvPr id="128" name="Google Shape;55;p2">
              <a:extLst>
                <a:ext uri="{FF2B5EF4-FFF2-40B4-BE49-F238E27FC236}">
                  <a16:creationId xmlns:a16="http://schemas.microsoft.com/office/drawing/2014/main" id="{CF445AE9-C96D-9499-567C-6045CAC83043}"/>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6;p2">
              <a:extLst>
                <a:ext uri="{FF2B5EF4-FFF2-40B4-BE49-F238E27FC236}">
                  <a16:creationId xmlns:a16="http://schemas.microsoft.com/office/drawing/2014/main" id="{BAFB1363-2664-23F6-2D50-1AEBB87CF3B7}"/>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 name="Google Shape;60;p2">
            <a:extLst>
              <a:ext uri="{FF2B5EF4-FFF2-40B4-BE49-F238E27FC236}">
                <a16:creationId xmlns:a16="http://schemas.microsoft.com/office/drawing/2014/main" id="{C5817A9D-7E4D-EBE6-E2EE-8140720E0190}"/>
              </a:ext>
            </a:extLst>
          </p:cNvPr>
          <p:cNvGrpSpPr/>
          <p:nvPr/>
        </p:nvGrpSpPr>
        <p:grpSpPr>
          <a:xfrm>
            <a:off x="3277494" y="5354810"/>
            <a:ext cx="2109325" cy="2109325"/>
            <a:chOff x="2811687" y="5505917"/>
            <a:chExt cx="2109325" cy="2109325"/>
          </a:xfrm>
        </p:grpSpPr>
        <p:sp>
          <p:nvSpPr>
            <p:cNvPr id="131" name="Google Shape;61;p2">
              <a:extLst>
                <a:ext uri="{FF2B5EF4-FFF2-40B4-BE49-F238E27FC236}">
                  <a16:creationId xmlns:a16="http://schemas.microsoft.com/office/drawing/2014/main" id="{0E14B4DB-C1FA-CC62-82A8-5687B3B8A40A}"/>
                </a:ext>
              </a:extLst>
            </p:cNvPr>
            <p:cNvSpPr/>
            <p:nvPr/>
          </p:nvSpPr>
          <p:spPr>
            <a:xfrm rot="-2700122">
              <a:off x="3119052" y="5816359"/>
              <a:ext cx="1494595" cy="1488441"/>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62;p2">
              <a:extLst>
                <a:ext uri="{FF2B5EF4-FFF2-40B4-BE49-F238E27FC236}">
                  <a16:creationId xmlns:a16="http://schemas.microsoft.com/office/drawing/2014/main" id="{7E8331E4-2071-1CE2-3D18-1927C2C8EC1B}"/>
                </a:ext>
              </a:extLst>
            </p:cNvPr>
            <p:cNvSpPr/>
            <p:nvPr/>
          </p:nvSpPr>
          <p:spPr>
            <a:xfrm rot="-2700122">
              <a:off x="3176866" y="5814704"/>
              <a:ext cx="1417778" cy="1491121"/>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 name="Google Shape;63;p2">
            <a:extLst>
              <a:ext uri="{FF2B5EF4-FFF2-40B4-BE49-F238E27FC236}">
                <a16:creationId xmlns:a16="http://schemas.microsoft.com/office/drawing/2014/main" id="{D592FC90-1058-9805-37E1-C76EE10E9195}"/>
              </a:ext>
            </a:extLst>
          </p:cNvPr>
          <p:cNvGrpSpPr/>
          <p:nvPr/>
        </p:nvGrpSpPr>
        <p:grpSpPr>
          <a:xfrm rot="-2902870">
            <a:off x="5032175" y="5503461"/>
            <a:ext cx="1706800" cy="1873863"/>
            <a:chOff x="4758955" y="1331875"/>
            <a:chExt cx="1647687" cy="1809095"/>
          </a:xfrm>
        </p:grpSpPr>
        <p:sp>
          <p:nvSpPr>
            <p:cNvPr id="134" name="Google Shape;64;p2">
              <a:extLst>
                <a:ext uri="{FF2B5EF4-FFF2-40B4-BE49-F238E27FC236}">
                  <a16:creationId xmlns:a16="http://schemas.microsoft.com/office/drawing/2014/main" id="{7AFCD8CF-A245-2810-AE09-5FECDBB4232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65;p2">
              <a:extLst>
                <a:ext uri="{FF2B5EF4-FFF2-40B4-BE49-F238E27FC236}">
                  <a16:creationId xmlns:a16="http://schemas.microsoft.com/office/drawing/2014/main" id="{714CF552-6C43-2CF4-C797-9A00ED5CD3A4}"/>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66;p2">
              <a:extLst>
                <a:ext uri="{FF2B5EF4-FFF2-40B4-BE49-F238E27FC236}">
                  <a16:creationId xmlns:a16="http://schemas.microsoft.com/office/drawing/2014/main" id="{5467C8ED-9452-E663-CB19-3C37E0BD068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67;p2">
              <a:extLst>
                <a:ext uri="{FF2B5EF4-FFF2-40B4-BE49-F238E27FC236}">
                  <a16:creationId xmlns:a16="http://schemas.microsoft.com/office/drawing/2014/main" id="{B77956A8-AE64-8DB3-880F-D1FEE800BD9D}"/>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68;p2">
              <a:extLst>
                <a:ext uri="{FF2B5EF4-FFF2-40B4-BE49-F238E27FC236}">
                  <a16:creationId xmlns:a16="http://schemas.microsoft.com/office/drawing/2014/main" id="{8F0D6D55-B9BC-FD88-94D1-D7E588D16460}"/>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 name="Google Shape;69;p2">
            <a:extLst>
              <a:ext uri="{FF2B5EF4-FFF2-40B4-BE49-F238E27FC236}">
                <a16:creationId xmlns:a16="http://schemas.microsoft.com/office/drawing/2014/main" id="{CF24B4D4-EC54-782F-3314-5265456AB946}"/>
              </a:ext>
            </a:extLst>
          </p:cNvPr>
          <p:cNvGrpSpPr/>
          <p:nvPr/>
        </p:nvGrpSpPr>
        <p:grpSpPr>
          <a:xfrm rot="1189382">
            <a:off x="6363685" y="5606176"/>
            <a:ext cx="1915289" cy="1913389"/>
            <a:chOff x="4683022" y="4525854"/>
            <a:chExt cx="1915380" cy="1913480"/>
          </a:xfrm>
        </p:grpSpPr>
        <p:sp>
          <p:nvSpPr>
            <p:cNvPr id="140" name="Google Shape;70;p2">
              <a:extLst>
                <a:ext uri="{FF2B5EF4-FFF2-40B4-BE49-F238E27FC236}">
                  <a16:creationId xmlns:a16="http://schemas.microsoft.com/office/drawing/2014/main" id="{4C3DE91E-3774-0298-33C8-8A652F22136C}"/>
                </a:ext>
              </a:extLst>
            </p:cNvPr>
            <p:cNvSpPr/>
            <p:nvPr/>
          </p:nvSpPr>
          <p:spPr>
            <a:xfrm rot="-5915270">
              <a:off x="4795765" y="4644966"/>
              <a:ext cx="1682182" cy="1675257"/>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71;p2">
              <a:extLst>
                <a:ext uri="{FF2B5EF4-FFF2-40B4-BE49-F238E27FC236}">
                  <a16:creationId xmlns:a16="http://schemas.microsoft.com/office/drawing/2014/main" id="{48BCA216-3DCB-5A84-A6ED-2C97D994B953}"/>
                </a:ext>
              </a:extLst>
            </p:cNvPr>
            <p:cNvSpPr/>
            <p:nvPr/>
          </p:nvSpPr>
          <p:spPr>
            <a:xfrm rot="-5915270">
              <a:off x="4851671" y="4625673"/>
              <a:ext cx="1595725" cy="1678273"/>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72;p2">
            <a:extLst>
              <a:ext uri="{FF2B5EF4-FFF2-40B4-BE49-F238E27FC236}">
                <a16:creationId xmlns:a16="http://schemas.microsoft.com/office/drawing/2014/main" id="{D0079698-0801-081F-8040-7CD9581CDE30}"/>
              </a:ext>
            </a:extLst>
          </p:cNvPr>
          <p:cNvGrpSpPr/>
          <p:nvPr/>
        </p:nvGrpSpPr>
        <p:grpSpPr>
          <a:xfrm rot="7200044">
            <a:off x="7389927" y="5331663"/>
            <a:ext cx="1260512" cy="1559877"/>
            <a:chOff x="6695394" y="-330846"/>
            <a:chExt cx="1260540" cy="1559912"/>
          </a:xfrm>
        </p:grpSpPr>
        <p:sp>
          <p:nvSpPr>
            <p:cNvPr id="143" name="Google Shape;73;p2">
              <a:extLst>
                <a:ext uri="{FF2B5EF4-FFF2-40B4-BE49-F238E27FC236}">
                  <a16:creationId xmlns:a16="http://schemas.microsoft.com/office/drawing/2014/main" id="{796CF9C2-83D7-CFE9-EEE5-02516D347430}"/>
                </a:ext>
              </a:extLst>
            </p:cNvPr>
            <p:cNvSpPr/>
            <p:nvPr/>
          </p:nvSpPr>
          <p:spPr>
            <a:xfrm rot="-9266555">
              <a:off x="7069507" y="-258723"/>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74;p2">
              <a:extLst>
                <a:ext uri="{FF2B5EF4-FFF2-40B4-BE49-F238E27FC236}">
                  <a16:creationId xmlns:a16="http://schemas.microsoft.com/office/drawing/2014/main" id="{E02C8098-2F49-F9C5-6CAD-7E177001A7FE}"/>
                </a:ext>
              </a:extLst>
            </p:cNvPr>
            <p:cNvSpPr/>
            <p:nvPr/>
          </p:nvSpPr>
          <p:spPr>
            <a:xfrm rot="-9266555">
              <a:off x="6853132" y="18774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 name="Google Shape;75;p2">
            <a:extLst>
              <a:ext uri="{FF2B5EF4-FFF2-40B4-BE49-F238E27FC236}">
                <a16:creationId xmlns:a16="http://schemas.microsoft.com/office/drawing/2014/main" id="{E4874A1C-4A59-68A2-330F-24A21526E1D3}"/>
              </a:ext>
            </a:extLst>
          </p:cNvPr>
          <p:cNvGrpSpPr/>
          <p:nvPr/>
        </p:nvGrpSpPr>
        <p:grpSpPr>
          <a:xfrm rot="2700000">
            <a:off x="8389730" y="5453354"/>
            <a:ext cx="514824" cy="513669"/>
            <a:chOff x="2437825" y="676400"/>
            <a:chExt cx="593859" cy="592527"/>
          </a:xfrm>
        </p:grpSpPr>
        <p:sp>
          <p:nvSpPr>
            <p:cNvPr id="146" name="Google Shape;76;p2">
              <a:extLst>
                <a:ext uri="{FF2B5EF4-FFF2-40B4-BE49-F238E27FC236}">
                  <a16:creationId xmlns:a16="http://schemas.microsoft.com/office/drawing/2014/main" id="{6BF886EB-3DB4-9128-97AC-ECB7AB9C03D2}"/>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77;p2">
              <a:extLst>
                <a:ext uri="{FF2B5EF4-FFF2-40B4-BE49-F238E27FC236}">
                  <a16:creationId xmlns:a16="http://schemas.microsoft.com/office/drawing/2014/main" id="{4BC1E1EF-F401-82AD-2E75-973D22F66CD3}"/>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509325343"/>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BAA4F18-5415-2716-F26B-DFC87EF4945B}"/>
              </a:ext>
            </a:extLst>
          </p:cNvPr>
          <p:cNvSpPr/>
          <p:nvPr/>
        </p:nvSpPr>
        <p:spPr>
          <a:xfrm>
            <a:off x="540330" y="387928"/>
            <a:ext cx="11125200" cy="6096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oogle Shape;239;p8">
            <a:extLst>
              <a:ext uri="{FF2B5EF4-FFF2-40B4-BE49-F238E27FC236}">
                <a16:creationId xmlns:a16="http://schemas.microsoft.com/office/drawing/2014/main" id="{69EA224A-3A28-9CD1-4D97-19CB60D22657}"/>
              </a:ext>
            </a:extLst>
          </p:cNvPr>
          <p:cNvGrpSpPr/>
          <p:nvPr/>
        </p:nvGrpSpPr>
        <p:grpSpPr>
          <a:xfrm rot="-342856">
            <a:off x="71916" y="5410705"/>
            <a:ext cx="2512139" cy="1569956"/>
            <a:chOff x="7587175" y="5243748"/>
            <a:chExt cx="2023685" cy="1264698"/>
          </a:xfrm>
        </p:grpSpPr>
        <p:sp>
          <p:nvSpPr>
            <p:cNvPr id="7" name="Google Shape;240;p8">
              <a:extLst>
                <a:ext uri="{FF2B5EF4-FFF2-40B4-BE49-F238E27FC236}">
                  <a16:creationId xmlns:a16="http://schemas.microsoft.com/office/drawing/2014/main" id="{8D0E7339-7EEF-2C38-1AB4-71E4F6B7A10F}"/>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241;p8">
              <a:extLst>
                <a:ext uri="{FF2B5EF4-FFF2-40B4-BE49-F238E27FC236}">
                  <a16:creationId xmlns:a16="http://schemas.microsoft.com/office/drawing/2014/main" id="{22040A21-FC2F-07BC-66FC-EBEE3BC85A8A}"/>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 name="Google Shape;242;p8">
            <a:extLst>
              <a:ext uri="{FF2B5EF4-FFF2-40B4-BE49-F238E27FC236}">
                <a16:creationId xmlns:a16="http://schemas.microsoft.com/office/drawing/2014/main" id="{E44A84C0-E9B9-9705-6BB7-78F6E79B85F8}"/>
              </a:ext>
            </a:extLst>
          </p:cNvPr>
          <p:cNvGrpSpPr/>
          <p:nvPr/>
        </p:nvGrpSpPr>
        <p:grpSpPr>
          <a:xfrm>
            <a:off x="1004163" y="0"/>
            <a:ext cx="923260" cy="902079"/>
            <a:chOff x="7785461" y="3709250"/>
            <a:chExt cx="801649" cy="783259"/>
          </a:xfrm>
        </p:grpSpPr>
        <p:sp>
          <p:nvSpPr>
            <p:cNvPr id="10" name="Google Shape;243;p8">
              <a:extLst>
                <a:ext uri="{FF2B5EF4-FFF2-40B4-BE49-F238E27FC236}">
                  <a16:creationId xmlns:a16="http://schemas.microsoft.com/office/drawing/2014/main" id="{9375D02D-5DBC-80FA-C628-040554C94BBB}"/>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44;p8">
              <a:extLst>
                <a:ext uri="{FF2B5EF4-FFF2-40B4-BE49-F238E27FC236}">
                  <a16:creationId xmlns:a16="http://schemas.microsoft.com/office/drawing/2014/main" id="{BD20B4BB-B570-0AB3-BC76-C7DBBC7E409F}"/>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 name="Google Shape;246;p8">
            <a:extLst>
              <a:ext uri="{FF2B5EF4-FFF2-40B4-BE49-F238E27FC236}">
                <a16:creationId xmlns:a16="http://schemas.microsoft.com/office/drawing/2014/main" id="{7F4D3D78-4C06-F182-8114-92135658A6D2}"/>
              </a:ext>
            </a:extLst>
          </p:cNvPr>
          <p:cNvSpPr/>
          <p:nvPr/>
        </p:nvSpPr>
        <p:spPr>
          <a:xfrm rot="-476283" flipH="1">
            <a:off x="-174468" y="4974399"/>
            <a:ext cx="1213529" cy="1919839"/>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 name="Google Shape;247;p8">
            <a:extLst>
              <a:ext uri="{FF2B5EF4-FFF2-40B4-BE49-F238E27FC236}">
                <a16:creationId xmlns:a16="http://schemas.microsoft.com/office/drawing/2014/main" id="{F11020D1-D795-EED8-DE88-FD78058B5950}"/>
              </a:ext>
            </a:extLst>
          </p:cNvPr>
          <p:cNvGrpSpPr/>
          <p:nvPr/>
        </p:nvGrpSpPr>
        <p:grpSpPr>
          <a:xfrm rot="-5400000">
            <a:off x="9560728" y="4867419"/>
            <a:ext cx="1851290" cy="2735350"/>
            <a:chOff x="2078239" y="2913926"/>
            <a:chExt cx="1851290" cy="2735350"/>
          </a:xfrm>
        </p:grpSpPr>
        <p:sp>
          <p:nvSpPr>
            <p:cNvPr id="15" name="Google Shape;248;p8">
              <a:extLst>
                <a:ext uri="{FF2B5EF4-FFF2-40B4-BE49-F238E27FC236}">
                  <a16:creationId xmlns:a16="http://schemas.microsoft.com/office/drawing/2014/main" id="{05CEA288-4BB4-A96A-5FB9-809F109215E9}"/>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49;p8">
              <a:extLst>
                <a:ext uri="{FF2B5EF4-FFF2-40B4-BE49-F238E27FC236}">
                  <a16:creationId xmlns:a16="http://schemas.microsoft.com/office/drawing/2014/main" id="{F2DDD15A-9D07-686E-E63A-65F58A6E992A}"/>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250;p8">
            <a:extLst>
              <a:ext uri="{FF2B5EF4-FFF2-40B4-BE49-F238E27FC236}">
                <a16:creationId xmlns:a16="http://schemas.microsoft.com/office/drawing/2014/main" id="{B1889C9A-DC4D-1EB8-A32D-57D32E9577D1}"/>
              </a:ext>
            </a:extLst>
          </p:cNvPr>
          <p:cNvGrpSpPr/>
          <p:nvPr/>
        </p:nvGrpSpPr>
        <p:grpSpPr>
          <a:xfrm>
            <a:off x="-110985" y="-128322"/>
            <a:ext cx="1451011" cy="1446482"/>
            <a:chOff x="-181462" y="-215552"/>
            <a:chExt cx="1451011" cy="1446482"/>
          </a:xfrm>
        </p:grpSpPr>
        <p:sp>
          <p:nvSpPr>
            <p:cNvPr id="18" name="Google Shape;251;p8">
              <a:extLst>
                <a:ext uri="{FF2B5EF4-FFF2-40B4-BE49-F238E27FC236}">
                  <a16:creationId xmlns:a16="http://schemas.microsoft.com/office/drawing/2014/main" id="{FCF5F2F3-5C25-1C8A-57FA-FF03129B85D1}"/>
                </a:ext>
              </a:extLst>
            </p:cNvPr>
            <p:cNvSpPr/>
            <p:nvPr/>
          </p:nvSpPr>
          <p:spPr>
            <a:xfrm rot="5129983">
              <a:off x="-123859" y="-162293"/>
              <a:ext cx="1345422" cy="1339964"/>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52;p8">
              <a:extLst>
                <a:ext uri="{FF2B5EF4-FFF2-40B4-BE49-F238E27FC236}">
                  <a16:creationId xmlns:a16="http://schemas.microsoft.com/office/drawing/2014/main" id="{645478F8-7C10-E44C-9F20-D4A45D94AE97}"/>
                </a:ext>
              </a:extLst>
            </p:cNvPr>
            <p:cNvSpPr/>
            <p:nvPr/>
          </p:nvSpPr>
          <p:spPr>
            <a:xfrm rot="5129983">
              <a:off x="-100412" y="-150032"/>
              <a:ext cx="1276273" cy="1342376"/>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oogle Shape;253;p8">
            <a:extLst>
              <a:ext uri="{FF2B5EF4-FFF2-40B4-BE49-F238E27FC236}">
                <a16:creationId xmlns:a16="http://schemas.microsoft.com/office/drawing/2014/main" id="{5853D870-34EA-1E05-B025-454B86DE181A}"/>
              </a:ext>
            </a:extLst>
          </p:cNvPr>
          <p:cNvGrpSpPr/>
          <p:nvPr/>
        </p:nvGrpSpPr>
        <p:grpSpPr>
          <a:xfrm rot="-8100000">
            <a:off x="9585995" y="-688453"/>
            <a:ext cx="2095543" cy="3096242"/>
            <a:chOff x="2078239" y="2913926"/>
            <a:chExt cx="1851290" cy="2735350"/>
          </a:xfrm>
        </p:grpSpPr>
        <p:sp>
          <p:nvSpPr>
            <p:cNvPr id="21" name="Google Shape;254;p8">
              <a:extLst>
                <a:ext uri="{FF2B5EF4-FFF2-40B4-BE49-F238E27FC236}">
                  <a16:creationId xmlns:a16="http://schemas.microsoft.com/office/drawing/2014/main" id="{D86583EB-2940-A768-C8F5-E160A3784660}"/>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55;p8">
              <a:extLst>
                <a:ext uri="{FF2B5EF4-FFF2-40B4-BE49-F238E27FC236}">
                  <a16:creationId xmlns:a16="http://schemas.microsoft.com/office/drawing/2014/main" id="{01C686C8-800E-6EB1-9EE5-71EFC1576B7E}"/>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Google Shape;262;p8">
            <a:extLst>
              <a:ext uri="{FF2B5EF4-FFF2-40B4-BE49-F238E27FC236}">
                <a16:creationId xmlns:a16="http://schemas.microsoft.com/office/drawing/2014/main" id="{82A4BFF5-BF13-14D2-DCC1-7CECB892CF63}"/>
              </a:ext>
            </a:extLst>
          </p:cNvPr>
          <p:cNvSpPr/>
          <p:nvPr/>
        </p:nvSpPr>
        <p:spPr>
          <a:xfrm rot="476269">
            <a:off x="11044092" y="5149829"/>
            <a:ext cx="1039350" cy="1644282"/>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 name="Google Shape;263;p8">
            <a:extLst>
              <a:ext uri="{FF2B5EF4-FFF2-40B4-BE49-F238E27FC236}">
                <a16:creationId xmlns:a16="http://schemas.microsoft.com/office/drawing/2014/main" id="{CC8FB2DA-FA0E-B720-8D5C-54BA7BDD2B47}"/>
              </a:ext>
            </a:extLst>
          </p:cNvPr>
          <p:cNvGrpSpPr/>
          <p:nvPr/>
        </p:nvGrpSpPr>
        <p:grpSpPr>
          <a:xfrm rot="9490647">
            <a:off x="11208060" y="65595"/>
            <a:ext cx="1316001" cy="2103962"/>
            <a:chOff x="1981450" y="3730350"/>
            <a:chExt cx="1089535" cy="1741899"/>
          </a:xfrm>
        </p:grpSpPr>
        <p:sp>
          <p:nvSpPr>
            <p:cNvPr id="25" name="Google Shape;264;p8">
              <a:extLst>
                <a:ext uri="{FF2B5EF4-FFF2-40B4-BE49-F238E27FC236}">
                  <a16:creationId xmlns:a16="http://schemas.microsoft.com/office/drawing/2014/main" id="{D5CC0311-91FE-BD83-2D60-5E9475EDEC89}"/>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5;p8">
              <a:extLst>
                <a:ext uri="{FF2B5EF4-FFF2-40B4-BE49-F238E27FC236}">
                  <a16:creationId xmlns:a16="http://schemas.microsoft.com/office/drawing/2014/main" id="{C3B6CD94-F5A1-FBE5-646E-31A3314A0BFA}"/>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6;p8">
              <a:extLst>
                <a:ext uri="{FF2B5EF4-FFF2-40B4-BE49-F238E27FC236}">
                  <a16:creationId xmlns:a16="http://schemas.microsoft.com/office/drawing/2014/main" id="{A6521DD1-F9FF-B709-C629-BEA3CD18B594}"/>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56;p8">
            <a:extLst>
              <a:ext uri="{FF2B5EF4-FFF2-40B4-BE49-F238E27FC236}">
                <a16:creationId xmlns:a16="http://schemas.microsoft.com/office/drawing/2014/main" id="{71CFEE79-0193-7FB2-4D1F-FC7FD3CA4BA7}"/>
              </a:ext>
            </a:extLst>
          </p:cNvPr>
          <p:cNvGrpSpPr/>
          <p:nvPr/>
        </p:nvGrpSpPr>
        <p:grpSpPr>
          <a:xfrm rot="-9864028" flipH="1">
            <a:off x="11302539" y="1196746"/>
            <a:ext cx="924048" cy="1790672"/>
            <a:chOff x="1280206" y="3178378"/>
            <a:chExt cx="1344630" cy="2605698"/>
          </a:xfrm>
        </p:grpSpPr>
        <p:sp>
          <p:nvSpPr>
            <p:cNvPr id="29" name="Google Shape;257;p8">
              <a:extLst>
                <a:ext uri="{FF2B5EF4-FFF2-40B4-BE49-F238E27FC236}">
                  <a16:creationId xmlns:a16="http://schemas.microsoft.com/office/drawing/2014/main" id="{87963C22-3A77-2E6D-8605-D22657DB46AD}"/>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8;p8">
              <a:extLst>
                <a:ext uri="{FF2B5EF4-FFF2-40B4-BE49-F238E27FC236}">
                  <a16:creationId xmlns:a16="http://schemas.microsoft.com/office/drawing/2014/main" id="{FB041BFC-6E33-DD42-1766-69AA34619D44}"/>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9;p8">
              <a:extLst>
                <a:ext uri="{FF2B5EF4-FFF2-40B4-BE49-F238E27FC236}">
                  <a16:creationId xmlns:a16="http://schemas.microsoft.com/office/drawing/2014/main" id="{875893FC-7A9C-FD7E-84FB-FF808029B723}"/>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0;p8">
              <a:extLst>
                <a:ext uri="{FF2B5EF4-FFF2-40B4-BE49-F238E27FC236}">
                  <a16:creationId xmlns:a16="http://schemas.microsoft.com/office/drawing/2014/main" id="{D3B96B22-EA35-F31E-9C88-39EA45F5525D}"/>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1;p8">
              <a:extLst>
                <a:ext uri="{FF2B5EF4-FFF2-40B4-BE49-F238E27FC236}">
                  <a16:creationId xmlns:a16="http://schemas.microsoft.com/office/drawing/2014/main" id="{F912B0A5-C61A-38F9-6587-79341FADA0B5}"/>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267;p8">
            <a:extLst>
              <a:ext uri="{FF2B5EF4-FFF2-40B4-BE49-F238E27FC236}">
                <a16:creationId xmlns:a16="http://schemas.microsoft.com/office/drawing/2014/main" id="{1F11CEC7-891F-69D4-9458-2D8D415B1607}"/>
              </a:ext>
            </a:extLst>
          </p:cNvPr>
          <p:cNvGrpSpPr/>
          <p:nvPr/>
        </p:nvGrpSpPr>
        <p:grpSpPr>
          <a:xfrm rot="-7903147">
            <a:off x="10598439" y="579588"/>
            <a:ext cx="1282537" cy="1408174"/>
            <a:chOff x="4758955" y="1331875"/>
            <a:chExt cx="1647687" cy="1809095"/>
          </a:xfrm>
        </p:grpSpPr>
        <p:sp>
          <p:nvSpPr>
            <p:cNvPr id="35" name="Google Shape;268;p8">
              <a:extLst>
                <a:ext uri="{FF2B5EF4-FFF2-40B4-BE49-F238E27FC236}">
                  <a16:creationId xmlns:a16="http://schemas.microsoft.com/office/drawing/2014/main" id="{02F9E502-81D5-4254-5E09-D859FF0B71D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69;p8">
              <a:extLst>
                <a:ext uri="{FF2B5EF4-FFF2-40B4-BE49-F238E27FC236}">
                  <a16:creationId xmlns:a16="http://schemas.microsoft.com/office/drawing/2014/main" id="{A19C5A01-69A2-17A2-DC0F-88FFF0BD5EF8}"/>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p8">
              <a:extLst>
                <a:ext uri="{FF2B5EF4-FFF2-40B4-BE49-F238E27FC236}">
                  <a16:creationId xmlns:a16="http://schemas.microsoft.com/office/drawing/2014/main" id="{F3338B6F-6FC0-865C-F8F9-0F8F801273F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1;p8">
              <a:extLst>
                <a:ext uri="{FF2B5EF4-FFF2-40B4-BE49-F238E27FC236}">
                  <a16:creationId xmlns:a16="http://schemas.microsoft.com/office/drawing/2014/main" id="{F11BDCEE-AFCA-03E3-AF9F-7A8CBD38B82F}"/>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2;p8">
              <a:extLst>
                <a:ext uri="{FF2B5EF4-FFF2-40B4-BE49-F238E27FC236}">
                  <a16:creationId xmlns:a16="http://schemas.microsoft.com/office/drawing/2014/main" id="{7E562C31-050D-0246-3678-67536F6C905F}"/>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74;p8">
            <a:extLst>
              <a:ext uri="{FF2B5EF4-FFF2-40B4-BE49-F238E27FC236}">
                <a16:creationId xmlns:a16="http://schemas.microsoft.com/office/drawing/2014/main" id="{3667D1E1-F494-7ED6-772C-8ECE890800EA}"/>
              </a:ext>
            </a:extLst>
          </p:cNvPr>
          <p:cNvGrpSpPr/>
          <p:nvPr/>
        </p:nvGrpSpPr>
        <p:grpSpPr>
          <a:xfrm rot="-3583101" flipH="1">
            <a:off x="10516128" y="5278602"/>
            <a:ext cx="923973" cy="1790526"/>
            <a:chOff x="1280206" y="3178378"/>
            <a:chExt cx="1344630" cy="2605698"/>
          </a:xfrm>
        </p:grpSpPr>
        <p:sp>
          <p:nvSpPr>
            <p:cNvPr id="41" name="Google Shape;275;p8">
              <a:extLst>
                <a:ext uri="{FF2B5EF4-FFF2-40B4-BE49-F238E27FC236}">
                  <a16:creationId xmlns:a16="http://schemas.microsoft.com/office/drawing/2014/main" id="{06ACA16C-67EA-4C64-77F7-A173B336E10B}"/>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76;p8">
              <a:extLst>
                <a:ext uri="{FF2B5EF4-FFF2-40B4-BE49-F238E27FC236}">
                  <a16:creationId xmlns:a16="http://schemas.microsoft.com/office/drawing/2014/main" id="{35BF6ABE-C7B2-78F0-EEAB-A19CB68E570E}"/>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77;p8">
              <a:extLst>
                <a:ext uri="{FF2B5EF4-FFF2-40B4-BE49-F238E27FC236}">
                  <a16:creationId xmlns:a16="http://schemas.microsoft.com/office/drawing/2014/main" id="{81BBC82A-048B-AE34-45C4-9E9C6E97A924}"/>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78;p8">
              <a:extLst>
                <a:ext uri="{FF2B5EF4-FFF2-40B4-BE49-F238E27FC236}">
                  <a16:creationId xmlns:a16="http://schemas.microsoft.com/office/drawing/2014/main" id="{BA744425-8DFC-2945-27CF-CD98AF28B6C0}"/>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79;p8">
              <a:extLst>
                <a:ext uri="{FF2B5EF4-FFF2-40B4-BE49-F238E27FC236}">
                  <a16:creationId xmlns:a16="http://schemas.microsoft.com/office/drawing/2014/main" id="{0C44F3A8-7566-B146-89DF-616DBD209FAC}"/>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 name="Google Shape;280;p8">
            <a:extLst>
              <a:ext uri="{FF2B5EF4-FFF2-40B4-BE49-F238E27FC236}">
                <a16:creationId xmlns:a16="http://schemas.microsoft.com/office/drawing/2014/main" id="{136B5FDD-2E24-EA73-66DE-5A24581E5B44}"/>
              </a:ext>
            </a:extLst>
          </p:cNvPr>
          <p:cNvGrpSpPr/>
          <p:nvPr/>
        </p:nvGrpSpPr>
        <p:grpSpPr>
          <a:xfrm rot="4233635">
            <a:off x="252312" y="-194423"/>
            <a:ext cx="1035926" cy="1268070"/>
            <a:chOff x="3721518" y="629545"/>
            <a:chExt cx="1994024" cy="2440871"/>
          </a:xfrm>
        </p:grpSpPr>
        <p:sp>
          <p:nvSpPr>
            <p:cNvPr id="47" name="Google Shape;281;p8">
              <a:extLst>
                <a:ext uri="{FF2B5EF4-FFF2-40B4-BE49-F238E27FC236}">
                  <a16:creationId xmlns:a16="http://schemas.microsoft.com/office/drawing/2014/main" id="{31D10E86-6680-28EA-20EE-0FD1AECDB3F6}"/>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82;p8">
              <a:extLst>
                <a:ext uri="{FF2B5EF4-FFF2-40B4-BE49-F238E27FC236}">
                  <a16:creationId xmlns:a16="http://schemas.microsoft.com/office/drawing/2014/main" id="{BE9EFEF9-5655-ADE1-20B6-CB76386774C8}"/>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83;p8">
              <a:extLst>
                <a:ext uri="{FF2B5EF4-FFF2-40B4-BE49-F238E27FC236}">
                  <a16:creationId xmlns:a16="http://schemas.microsoft.com/office/drawing/2014/main" id="{B08CADF3-299B-37B9-F02A-A1CC006D4C9B}"/>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284;p8">
            <a:extLst>
              <a:ext uri="{FF2B5EF4-FFF2-40B4-BE49-F238E27FC236}">
                <a16:creationId xmlns:a16="http://schemas.microsoft.com/office/drawing/2014/main" id="{302C5AD3-155B-7EDC-8D4B-B8E0B7E5BCC5}"/>
              </a:ext>
            </a:extLst>
          </p:cNvPr>
          <p:cNvGrpSpPr/>
          <p:nvPr/>
        </p:nvGrpSpPr>
        <p:grpSpPr>
          <a:xfrm rot="9179015">
            <a:off x="-27176" y="374166"/>
            <a:ext cx="905605" cy="1108545"/>
            <a:chOff x="3721518" y="629545"/>
            <a:chExt cx="1994024" cy="2440871"/>
          </a:xfrm>
        </p:grpSpPr>
        <p:sp>
          <p:nvSpPr>
            <p:cNvPr id="51" name="Google Shape;285;p8">
              <a:extLst>
                <a:ext uri="{FF2B5EF4-FFF2-40B4-BE49-F238E27FC236}">
                  <a16:creationId xmlns:a16="http://schemas.microsoft.com/office/drawing/2014/main" id="{9DD3829A-C287-BE73-9221-096565C5E32F}"/>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86;p8">
              <a:extLst>
                <a:ext uri="{FF2B5EF4-FFF2-40B4-BE49-F238E27FC236}">
                  <a16:creationId xmlns:a16="http://schemas.microsoft.com/office/drawing/2014/main" id="{0AEBAFB5-E9A4-1943-43A4-AF077F4607E6}"/>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87;p8">
              <a:extLst>
                <a:ext uri="{FF2B5EF4-FFF2-40B4-BE49-F238E27FC236}">
                  <a16:creationId xmlns:a16="http://schemas.microsoft.com/office/drawing/2014/main" id="{08332F40-3A8D-52C0-9A57-8791A620E8F6}"/>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 name="Google Shape;9;p2">
            <a:extLst>
              <a:ext uri="{FF2B5EF4-FFF2-40B4-BE49-F238E27FC236}">
                <a16:creationId xmlns:a16="http://schemas.microsoft.com/office/drawing/2014/main" id="{8F8CE20B-E5C8-1AF4-4565-024449AEFD0C}"/>
              </a:ext>
            </a:extLst>
          </p:cNvPr>
          <p:cNvSpPr/>
          <p:nvPr/>
        </p:nvSpPr>
        <p:spPr>
          <a:xfrm>
            <a:off x="563397" y="5254504"/>
            <a:ext cx="2381585" cy="2371780"/>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 name="Google Shape;24;p2">
            <a:extLst>
              <a:ext uri="{FF2B5EF4-FFF2-40B4-BE49-F238E27FC236}">
                <a16:creationId xmlns:a16="http://schemas.microsoft.com/office/drawing/2014/main" id="{DBA08FE4-A07D-5F30-3BA4-045079E961F9}"/>
              </a:ext>
            </a:extLst>
          </p:cNvPr>
          <p:cNvGrpSpPr/>
          <p:nvPr/>
        </p:nvGrpSpPr>
        <p:grpSpPr>
          <a:xfrm rot="-2309493">
            <a:off x="8649819" y="5083407"/>
            <a:ext cx="1085961" cy="1343872"/>
            <a:chOff x="1836442" y="3948435"/>
            <a:chExt cx="1260540" cy="1559912"/>
          </a:xfrm>
        </p:grpSpPr>
        <p:sp>
          <p:nvSpPr>
            <p:cNvPr id="103" name="Google Shape;25;p2">
              <a:extLst>
                <a:ext uri="{FF2B5EF4-FFF2-40B4-BE49-F238E27FC236}">
                  <a16:creationId xmlns:a16="http://schemas.microsoft.com/office/drawing/2014/main" id="{14CA8BCE-9EB8-BDF5-68DB-C959BADE9A70}"/>
                </a:ext>
              </a:extLst>
            </p:cNvPr>
            <p:cNvSpPr/>
            <p:nvPr/>
          </p:nvSpPr>
          <p:spPr>
            <a:xfrm rot="1533445">
              <a:off x="2089679" y="4118630"/>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26;p2">
              <a:extLst>
                <a:ext uri="{FF2B5EF4-FFF2-40B4-BE49-F238E27FC236}">
                  <a16:creationId xmlns:a16="http://schemas.microsoft.com/office/drawing/2014/main" id="{7A71B878-A37B-9FD0-2E2E-997B64C4356F}"/>
                </a:ext>
              </a:extLst>
            </p:cNvPr>
            <p:cNvSpPr/>
            <p:nvPr/>
          </p:nvSpPr>
          <p:spPr>
            <a:xfrm rot="1533445">
              <a:off x="2137607" y="407668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 name="Google Shape;31;p2">
            <a:extLst>
              <a:ext uri="{FF2B5EF4-FFF2-40B4-BE49-F238E27FC236}">
                <a16:creationId xmlns:a16="http://schemas.microsoft.com/office/drawing/2014/main" id="{E098C7D6-238C-EDE8-31D4-6EFF6886D265}"/>
              </a:ext>
            </a:extLst>
          </p:cNvPr>
          <p:cNvGrpSpPr/>
          <p:nvPr/>
        </p:nvGrpSpPr>
        <p:grpSpPr>
          <a:xfrm rot="-819915">
            <a:off x="-469186" y="4403252"/>
            <a:ext cx="1624280" cy="2596824"/>
            <a:chOff x="1981450" y="3730350"/>
            <a:chExt cx="1089535" cy="1741899"/>
          </a:xfrm>
        </p:grpSpPr>
        <p:sp>
          <p:nvSpPr>
            <p:cNvPr id="106" name="Google Shape;32;p2">
              <a:extLst>
                <a:ext uri="{FF2B5EF4-FFF2-40B4-BE49-F238E27FC236}">
                  <a16:creationId xmlns:a16="http://schemas.microsoft.com/office/drawing/2014/main" id="{4EB9EB32-2396-B7A0-C431-628917E2D325}"/>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p2">
              <a:extLst>
                <a:ext uri="{FF2B5EF4-FFF2-40B4-BE49-F238E27FC236}">
                  <a16:creationId xmlns:a16="http://schemas.microsoft.com/office/drawing/2014/main" id="{F68AD7AB-AA57-2446-23A3-9ADA72FE4B0F}"/>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4;p2">
              <a:extLst>
                <a:ext uri="{FF2B5EF4-FFF2-40B4-BE49-F238E27FC236}">
                  <a16:creationId xmlns:a16="http://schemas.microsoft.com/office/drawing/2014/main" id="{43F8A925-30B8-C4C5-B7A5-D56DF1A69073}"/>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 name="Google Shape;36;p2">
            <a:extLst>
              <a:ext uri="{FF2B5EF4-FFF2-40B4-BE49-F238E27FC236}">
                <a16:creationId xmlns:a16="http://schemas.microsoft.com/office/drawing/2014/main" id="{3A79F33D-1E48-9A04-34BC-C9B5B4C8FD86}"/>
              </a:ext>
            </a:extLst>
          </p:cNvPr>
          <p:cNvGrpSpPr/>
          <p:nvPr/>
        </p:nvGrpSpPr>
        <p:grpSpPr>
          <a:xfrm>
            <a:off x="1684593" y="5761840"/>
            <a:ext cx="727180" cy="725549"/>
            <a:chOff x="2437825" y="676400"/>
            <a:chExt cx="593859" cy="592527"/>
          </a:xfrm>
        </p:grpSpPr>
        <p:sp>
          <p:nvSpPr>
            <p:cNvPr id="110" name="Google Shape;37;p2">
              <a:extLst>
                <a:ext uri="{FF2B5EF4-FFF2-40B4-BE49-F238E27FC236}">
                  <a16:creationId xmlns:a16="http://schemas.microsoft.com/office/drawing/2014/main" id="{D6B9C060-7472-6CA0-FCD3-EBAEEC7549B4}"/>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8;p2">
              <a:extLst>
                <a:ext uri="{FF2B5EF4-FFF2-40B4-BE49-F238E27FC236}">
                  <a16:creationId xmlns:a16="http://schemas.microsoft.com/office/drawing/2014/main" id="{0D197624-BA2E-F49B-6492-FF61A6A5A6E6}"/>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39;p2">
            <a:extLst>
              <a:ext uri="{FF2B5EF4-FFF2-40B4-BE49-F238E27FC236}">
                <a16:creationId xmlns:a16="http://schemas.microsoft.com/office/drawing/2014/main" id="{BC22A812-7D89-E04B-8A2F-8819035ED60C}"/>
              </a:ext>
            </a:extLst>
          </p:cNvPr>
          <p:cNvGrpSpPr/>
          <p:nvPr/>
        </p:nvGrpSpPr>
        <p:grpSpPr>
          <a:xfrm rot="2375671">
            <a:off x="1994667" y="5524998"/>
            <a:ext cx="1706759" cy="1873813"/>
            <a:chOff x="4758955" y="1331875"/>
            <a:chExt cx="1647687" cy="1809095"/>
          </a:xfrm>
        </p:grpSpPr>
        <p:sp>
          <p:nvSpPr>
            <p:cNvPr id="113" name="Google Shape;40;p2">
              <a:extLst>
                <a:ext uri="{FF2B5EF4-FFF2-40B4-BE49-F238E27FC236}">
                  <a16:creationId xmlns:a16="http://schemas.microsoft.com/office/drawing/2014/main" id="{14E8192A-4FCD-3642-2B2A-E7CE542BD18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p2">
              <a:extLst>
                <a:ext uri="{FF2B5EF4-FFF2-40B4-BE49-F238E27FC236}">
                  <a16:creationId xmlns:a16="http://schemas.microsoft.com/office/drawing/2014/main" id="{BC687CDD-1C83-75E6-4E87-296A4B97622C}"/>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2;p2">
              <a:extLst>
                <a:ext uri="{FF2B5EF4-FFF2-40B4-BE49-F238E27FC236}">
                  <a16:creationId xmlns:a16="http://schemas.microsoft.com/office/drawing/2014/main" id="{4FEC9791-ECEE-FE9F-952B-138FA9A9397D}"/>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p2">
              <a:extLst>
                <a:ext uri="{FF2B5EF4-FFF2-40B4-BE49-F238E27FC236}">
                  <a16:creationId xmlns:a16="http://schemas.microsoft.com/office/drawing/2014/main" id="{AFEEF5CD-6D6C-4F8D-4E87-8F75D2E59502}"/>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4;p2">
              <a:extLst>
                <a:ext uri="{FF2B5EF4-FFF2-40B4-BE49-F238E27FC236}">
                  <a16:creationId xmlns:a16="http://schemas.microsoft.com/office/drawing/2014/main" id="{1B8E2861-E0BC-5000-F683-68CAC9979716}"/>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 name="Google Shape;45;p2">
            <a:extLst>
              <a:ext uri="{FF2B5EF4-FFF2-40B4-BE49-F238E27FC236}">
                <a16:creationId xmlns:a16="http://schemas.microsoft.com/office/drawing/2014/main" id="{454C7A12-DE81-7DCA-EB2E-59E626156EB9}"/>
              </a:ext>
            </a:extLst>
          </p:cNvPr>
          <p:cNvGrpSpPr/>
          <p:nvPr/>
        </p:nvGrpSpPr>
        <p:grpSpPr>
          <a:xfrm rot="2700000">
            <a:off x="1699480" y="5326804"/>
            <a:ext cx="514824" cy="513669"/>
            <a:chOff x="2437825" y="676400"/>
            <a:chExt cx="593859" cy="592527"/>
          </a:xfrm>
        </p:grpSpPr>
        <p:sp>
          <p:nvSpPr>
            <p:cNvPr id="119" name="Google Shape;46;p2">
              <a:extLst>
                <a:ext uri="{FF2B5EF4-FFF2-40B4-BE49-F238E27FC236}">
                  <a16:creationId xmlns:a16="http://schemas.microsoft.com/office/drawing/2014/main" id="{6244A9F6-7F5A-BACD-C073-97668A51C910}"/>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7;p2">
              <a:extLst>
                <a:ext uri="{FF2B5EF4-FFF2-40B4-BE49-F238E27FC236}">
                  <a16:creationId xmlns:a16="http://schemas.microsoft.com/office/drawing/2014/main" id="{08B73DBA-3DB8-F66E-04D7-9FC11E4C6058}"/>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 name="Google Shape;48;p2">
            <a:extLst>
              <a:ext uri="{FF2B5EF4-FFF2-40B4-BE49-F238E27FC236}">
                <a16:creationId xmlns:a16="http://schemas.microsoft.com/office/drawing/2014/main" id="{3F206BF2-87BB-0EE0-790D-C6976371E4AA}"/>
              </a:ext>
            </a:extLst>
          </p:cNvPr>
          <p:cNvGrpSpPr/>
          <p:nvPr/>
        </p:nvGrpSpPr>
        <p:grpSpPr>
          <a:xfrm>
            <a:off x="9733447" y="5169575"/>
            <a:ext cx="2023675" cy="2402384"/>
            <a:chOff x="8140175" y="3936520"/>
            <a:chExt cx="2023675" cy="2402384"/>
          </a:xfrm>
        </p:grpSpPr>
        <p:sp>
          <p:nvSpPr>
            <p:cNvPr id="122" name="Google Shape;49;p2">
              <a:extLst>
                <a:ext uri="{FF2B5EF4-FFF2-40B4-BE49-F238E27FC236}">
                  <a16:creationId xmlns:a16="http://schemas.microsoft.com/office/drawing/2014/main" id="{322C0F69-DBA0-7F40-12A5-AB3236196B31}"/>
                </a:ext>
              </a:extLst>
            </p:cNvPr>
            <p:cNvSpPr/>
            <p:nvPr/>
          </p:nvSpPr>
          <p:spPr>
            <a:xfrm rot="1388047" flipH="1">
              <a:off x="8488220" y="4114656"/>
              <a:ext cx="1324936" cy="2042918"/>
            </a:xfrm>
            <a:custGeom>
              <a:avLst/>
              <a:gdLst/>
              <a:ahLst/>
              <a:cxnLst/>
              <a:rect l="l" t="t" r="r" b="b"/>
              <a:pathLst>
                <a:path w="22709" h="35015" extrusionOk="0">
                  <a:moveTo>
                    <a:pt x="21352" y="489"/>
                  </a:moveTo>
                  <a:cubicBezTo>
                    <a:pt x="21776" y="0"/>
                    <a:pt x="21756" y="922"/>
                    <a:pt x="21738" y="1179"/>
                  </a:cubicBezTo>
                  <a:cubicBezTo>
                    <a:pt x="21510" y="8297"/>
                    <a:pt x="22709" y="15980"/>
                    <a:pt x="19030" y="22449"/>
                  </a:cubicBezTo>
                  <a:cubicBezTo>
                    <a:pt x="16423" y="26865"/>
                    <a:pt x="12138" y="29954"/>
                    <a:pt x="7810" y="32540"/>
                  </a:cubicBezTo>
                  <a:cubicBezTo>
                    <a:pt x="7038" y="32996"/>
                    <a:pt x="6283" y="33478"/>
                    <a:pt x="5524" y="33958"/>
                  </a:cubicBezTo>
                  <a:cubicBezTo>
                    <a:pt x="5394" y="34040"/>
                    <a:pt x="5264" y="34123"/>
                    <a:pt x="5133" y="34207"/>
                  </a:cubicBezTo>
                  <a:cubicBezTo>
                    <a:pt x="4594" y="34477"/>
                    <a:pt x="4100" y="34977"/>
                    <a:pt x="3481" y="35015"/>
                  </a:cubicBezTo>
                  <a:cubicBezTo>
                    <a:pt x="1364" y="34832"/>
                    <a:pt x="291" y="25020"/>
                    <a:pt x="183" y="23037"/>
                  </a:cubicBezTo>
                  <a:cubicBezTo>
                    <a:pt x="123" y="21968"/>
                    <a:pt x="80" y="20898"/>
                    <a:pt x="91" y="19827"/>
                  </a:cubicBezTo>
                  <a:cubicBezTo>
                    <a:pt x="147" y="19553"/>
                    <a:pt x="1" y="18666"/>
                    <a:pt x="331" y="18658"/>
                  </a:cubicBezTo>
                  <a:cubicBezTo>
                    <a:pt x="1062" y="16693"/>
                    <a:pt x="2129" y="15148"/>
                    <a:pt x="3408" y="13865"/>
                  </a:cubicBezTo>
                  <a:cubicBezTo>
                    <a:pt x="8319" y="8941"/>
                    <a:pt x="16366" y="7883"/>
                    <a:pt x="20578" y="1912"/>
                  </a:cubicBezTo>
                  <a:cubicBezTo>
                    <a:pt x="20899" y="1454"/>
                    <a:pt x="21096" y="971"/>
                    <a:pt x="21352" y="489"/>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0;p2">
              <a:extLst>
                <a:ext uri="{FF2B5EF4-FFF2-40B4-BE49-F238E27FC236}">
                  <a16:creationId xmlns:a16="http://schemas.microsoft.com/office/drawing/2014/main" id="{BC5F55A0-94FA-415F-83D0-03D52A34AC9D}"/>
                </a:ext>
              </a:extLst>
            </p:cNvPr>
            <p:cNvSpPr/>
            <p:nvPr/>
          </p:nvSpPr>
          <p:spPr>
            <a:xfrm rot="1388047" flipH="1">
              <a:off x="8548271" y="4157927"/>
              <a:ext cx="1271434" cy="2012112"/>
            </a:xfrm>
            <a:custGeom>
              <a:avLst/>
              <a:gdLst/>
              <a:ahLst/>
              <a:cxnLst/>
              <a:rect l="l" t="t" r="r" b="b"/>
              <a:pathLst>
                <a:path w="21792" h="34487" extrusionOk="0">
                  <a:moveTo>
                    <a:pt x="21755" y="174"/>
                  </a:moveTo>
                  <a:cubicBezTo>
                    <a:pt x="21778" y="191"/>
                    <a:pt x="21791" y="220"/>
                    <a:pt x="21785" y="252"/>
                  </a:cubicBezTo>
                  <a:cubicBezTo>
                    <a:pt x="21771" y="299"/>
                    <a:pt x="21755" y="348"/>
                    <a:pt x="21738" y="397"/>
                  </a:cubicBezTo>
                  <a:cubicBezTo>
                    <a:pt x="21735" y="436"/>
                    <a:pt x="21734" y="476"/>
                    <a:pt x="21729" y="515"/>
                  </a:cubicBezTo>
                  <a:cubicBezTo>
                    <a:pt x="21692" y="1038"/>
                    <a:pt x="21629" y="1557"/>
                    <a:pt x="21557" y="2078"/>
                  </a:cubicBezTo>
                  <a:cubicBezTo>
                    <a:pt x="21354" y="3489"/>
                    <a:pt x="21095" y="4892"/>
                    <a:pt x="20845" y="6297"/>
                  </a:cubicBezTo>
                  <a:cubicBezTo>
                    <a:pt x="20014" y="10951"/>
                    <a:pt x="19015" y="15638"/>
                    <a:pt x="16986" y="19936"/>
                  </a:cubicBezTo>
                  <a:cubicBezTo>
                    <a:pt x="16211" y="21579"/>
                    <a:pt x="15248" y="23128"/>
                    <a:pt x="14187" y="24599"/>
                  </a:cubicBezTo>
                  <a:cubicBezTo>
                    <a:pt x="13166" y="26048"/>
                    <a:pt x="11969" y="27360"/>
                    <a:pt x="10661" y="28555"/>
                  </a:cubicBezTo>
                  <a:cubicBezTo>
                    <a:pt x="9114" y="30011"/>
                    <a:pt x="7394" y="31266"/>
                    <a:pt x="5643" y="32467"/>
                  </a:cubicBezTo>
                  <a:cubicBezTo>
                    <a:pt x="5147" y="32815"/>
                    <a:pt x="4641" y="33144"/>
                    <a:pt x="4138" y="33480"/>
                  </a:cubicBezTo>
                  <a:cubicBezTo>
                    <a:pt x="4042" y="33545"/>
                    <a:pt x="3945" y="33610"/>
                    <a:pt x="3850" y="33674"/>
                  </a:cubicBezTo>
                  <a:cubicBezTo>
                    <a:pt x="3549" y="33882"/>
                    <a:pt x="3247" y="34090"/>
                    <a:pt x="2946" y="34300"/>
                  </a:cubicBezTo>
                  <a:cubicBezTo>
                    <a:pt x="2982" y="34370"/>
                    <a:pt x="2899" y="34487"/>
                    <a:pt x="2811" y="34421"/>
                  </a:cubicBezTo>
                  <a:cubicBezTo>
                    <a:pt x="2738" y="34347"/>
                    <a:pt x="2722" y="34234"/>
                    <a:pt x="2687" y="34140"/>
                  </a:cubicBezTo>
                  <a:cubicBezTo>
                    <a:pt x="2680" y="34116"/>
                    <a:pt x="2687" y="34087"/>
                    <a:pt x="2703" y="34067"/>
                  </a:cubicBezTo>
                  <a:cubicBezTo>
                    <a:pt x="2666" y="34020"/>
                    <a:pt x="2631" y="33968"/>
                    <a:pt x="2621" y="33912"/>
                  </a:cubicBezTo>
                  <a:cubicBezTo>
                    <a:pt x="2558" y="33976"/>
                    <a:pt x="2496" y="34040"/>
                    <a:pt x="2434" y="34104"/>
                  </a:cubicBezTo>
                  <a:cubicBezTo>
                    <a:pt x="2403" y="34135"/>
                    <a:pt x="2350" y="34132"/>
                    <a:pt x="2321" y="34101"/>
                  </a:cubicBezTo>
                  <a:cubicBezTo>
                    <a:pt x="2291" y="34068"/>
                    <a:pt x="2293" y="34020"/>
                    <a:pt x="2324" y="33988"/>
                  </a:cubicBezTo>
                  <a:cubicBezTo>
                    <a:pt x="2565" y="33739"/>
                    <a:pt x="2808" y="33492"/>
                    <a:pt x="3050" y="33243"/>
                  </a:cubicBezTo>
                  <a:cubicBezTo>
                    <a:pt x="3249" y="33040"/>
                    <a:pt x="3452" y="32839"/>
                    <a:pt x="3658" y="32639"/>
                  </a:cubicBezTo>
                  <a:cubicBezTo>
                    <a:pt x="3941" y="32365"/>
                    <a:pt x="4227" y="32093"/>
                    <a:pt x="4513" y="31820"/>
                  </a:cubicBezTo>
                  <a:cubicBezTo>
                    <a:pt x="5901" y="30461"/>
                    <a:pt x="7279" y="29087"/>
                    <a:pt x="8631" y="27692"/>
                  </a:cubicBezTo>
                  <a:cubicBezTo>
                    <a:pt x="9631" y="26656"/>
                    <a:pt x="10525" y="25526"/>
                    <a:pt x="11391" y="24373"/>
                  </a:cubicBezTo>
                  <a:cubicBezTo>
                    <a:pt x="12295" y="23185"/>
                    <a:pt x="13189" y="21985"/>
                    <a:pt x="13924" y="20684"/>
                  </a:cubicBezTo>
                  <a:cubicBezTo>
                    <a:pt x="15267" y="18356"/>
                    <a:pt x="16470" y="15948"/>
                    <a:pt x="17461" y="13449"/>
                  </a:cubicBezTo>
                  <a:cubicBezTo>
                    <a:pt x="18594" y="10548"/>
                    <a:pt x="19390" y="7529"/>
                    <a:pt x="20261" y="4543"/>
                  </a:cubicBezTo>
                  <a:cubicBezTo>
                    <a:pt x="20497" y="3719"/>
                    <a:pt x="20770" y="2909"/>
                    <a:pt x="21032" y="2096"/>
                  </a:cubicBezTo>
                  <a:cubicBezTo>
                    <a:pt x="20918" y="2345"/>
                    <a:pt x="20802" y="2591"/>
                    <a:pt x="20687" y="2837"/>
                  </a:cubicBezTo>
                  <a:cubicBezTo>
                    <a:pt x="20099" y="4119"/>
                    <a:pt x="19448" y="5367"/>
                    <a:pt x="18773" y="6603"/>
                  </a:cubicBezTo>
                  <a:cubicBezTo>
                    <a:pt x="17632" y="8744"/>
                    <a:pt x="16431" y="10852"/>
                    <a:pt x="15276" y="12985"/>
                  </a:cubicBezTo>
                  <a:cubicBezTo>
                    <a:pt x="14608" y="14206"/>
                    <a:pt x="13882" y="15393"/>
                    <a:pt x="13090" y="16535"/>
                  </a:cubicBezTo>
                  <a:cubicBezTo>
                    <a:pt x="11983" y="18162"/>
                    <a:pt x="10888" y="19800"/>
                    <a:pt x="9710" y="21375"/>
                  </a:cubicBezTo>
                  <a:cubicBezTo>
                    <a:pt x="8230" y="23348"/>
                    <a:pt x="6763" y="25329"/>
                    <a:pt x="5379" y="27369"/>
                  </a:cubicBezTo>
                  <a:cubicBezTo>
                    <a:pt x="4782" y="28229"/>
                    <a:pt x="4193" y="29094"/>
                    <a:pt x="3658" y="29993"/>
                  </a:cubicBezTo>
                  <a:cubicBezTo>
                    <a:pt x="3507" y="30249"/>
                    <a:pt x="3357" y="30504"/>
                    <a:pt x="3215" y="30766"/>
                  </a:cubicBezTo>
                  <a:cubicBezTo>
                    <a:pt x="2873" y="31386"/>
                    <a:pt x="2574" y="32034"/>
                    <a:pt x="2324" y="32695"/>
                  </a:cubicBezTo>
                  <a:cubicBezTo>
                    <a:pt x="2306" y="32753"/>
                    <a:pt x="2278" y="32829"/>
                    <a:pt x="2201" y="32808"/>
                  </a:cubicBezTo>
                  <a:cubicBezTo>
                    <a:pt x="2163" y="32795"/>
                    <a:pt x="2134" y="32747"/>
                    <a:pt x="2150" y="32707"/>
                  </a:cubicBezTo>
                  <a:cubicBezTo>
                    <a:pt x="2164" y="32671"/>
                    <a:pt x="2177" y="32635"/>
                    <a:pt x="2191" y="32599"/>
                  </a:cubicBezTo>
                  <a:cubicBezTo>
                    <a:pt x="2168" y="32608"/>
                    <a:pt x="2141" y="32608"/>
                    <a:pt x="2115" y="32588"/>
                  </a:cubicBezTo>
                  <a:cubicBezTo>
                    <a:pt x="2050" y="32536"/>
                    <a:pt x="1925" y="32431"/>
                    <a:pt x="1831" y="32319"/>
                  </a:cubicBezTo>
                  <a:cubicBezTo>
                    <a:pt x="1774" y="32559"/>
                    <a:pt x="1718" y="32798"/>
                    <a:pt x="1662" y="33042"/>
                  </a:cubicBezTo>
                  <a:cubicBezTo>
                    <a:pt x="1654" y="33085"/>
                    <a:pt x="1615" y="33117"/>
                    <a:pt x="1572" y="33109"/>
                  </a:cubicBezTo>
                  <a:cubicBezTo>
                    <a:pt x="1530" y="33102"/>
                    <a:pt x="1496" y="33059"/>
                    <a:pt x="1507" y="33017"/>
                  </a:cubicBezTo>
                  <a:cubicBezTo>
                    <a:pt x="1573" y="32717"/>
                    <a:pt x="1641" y="32417"/>
                    <a:pt x="1713" y="32119"/>
                  </a:cubicBezTo>
                  <a:cubicBezTo>
                    <a:pt x="1704" y="32083"/>
                    <a:pt x="1704" y="32047"/>
                    <a:pt x="1718" y="32017"/>
                  </a:cubicBezTo>
                  <a:cubicBezTo>
                    <a:pt x="1726" y="32007"/>
                    <a:pt x="1733" y="32000"/>
                    <a:pt x="1744" y="31995"/>
                  </a:cubicBezTo>
                  <a:cubicBezTo>
                    <a:pt x="1976" y="31058"/>
                    <a:pt x="2252" y="30134"/>
                    <a:pt x="2638" y="29246"/>
                  </a:cubicBezTo>
                  <a:cubicBezTo>
                    <a:pt x="2953" y="28512"/>
                    <a:pt x="3300" y="27790"/>
                    <a:pt x="3659" y="27074"/>
                  </a:cubicBezTo>
                  <a:cubicBezTo>
                    <a:pt x="3912" y="26570"/>
                    <a:pt x="4171" y="26066"/>
                    <a:pt x="4430" y="25565"/>
                  </a:cubicBezTo>
                  <a:cubicBezTo>
                    <a:pt x="5988" y="22514"/>
                    <a:pt x="7769" y="19574"/>
                    <a:pt x="9788" y="16806"/>
                  </a:cubicBezTo>
                  <a:cubicBezTo>
                    <a:pt x="11072" y="15091"/>
                    <a:pt x="12265" y="13313"/>
                    <a:pt x="13599" y="11634"/>
                  </a:cubicBezTo>
                  <a:cubicBezTo>
                    <a:pt x="15990" y="8778"/>
                    <a:pt x="18351" y="5882"/>
                    <a:pt x="20231" y="2660"/>
                  </a:cubicBezTo>
                  <a:cubicBezTo>
                    <a:pt x="20284" y="2571"/>
                    <a:pt x="20336" y="2482"/>
                    <a:pt x="20389" y="2391"/>
                  </a:cubicBezTo>
                  <a:lnTo>
                    <a:pt x="20168" y="2655"/>
                  </a:lnTo>
                  <a:cubicBezTo>
                    <a:pt x="19505" y="3619"/>
                    <a:pt x="18818" y="4569"/>
                    <a:pt x="18062" y="5462"/>
                  </a:cubicBezTo>
                  <a:cubicBezTo>
                    <a:pt x="17237" y="6429"/>
                    <a:pt x="16368" y="7358"/>
                    <a:pt x="15470" y="8257"/>
                  </a:cubicBezTo>
                  <a:cubicBezTo>
                    <a:pt x="14319" y="9367"/>
                    <a:pt x="13133" y="10436"/>
                    <a:pt x="11986" y="11549"/>
                  </a:cubicBezTo>
                  <a:cubicBezTo>
                    <a:pt x="11303" y="12223"/>
                    <a:pt x="10661" y="12933"/>
                    <a:pt x="10014" y="13638"/>
                  </a:cubicBezTo>
                  <a:cubicBezTo>
                    <a:pt x="9042" y="14694"/>
                    <a:pt x="8152" y="15823"/>
                    <a:pt x="7292" y="16972"/>
                  </a:cubicBezTo>
                  <a:cubicBezTo>
                    <a:pt x="6851" y="17561"/>
                    <a:pt x="6415" y="18155"/>
                    <a:pt x="6020" y="18777"/>
                  </a:cubicBezTo>
                  <a:cubicBezTo>
                    <a:pt x="5169" y="20150"/>
                    <a:pt x="4377" y="21565"/>
                    <a:pt x="3659" y="23017"/>
                  </a:cubicBezTo>
                  <a:cubicBezTo>
                    <a:pt x="3126" y="24097"/>
                    <a:pt x="2634" y="25197"/>
                    <a:pt x="2188" y="26312"/>
                  </a:cubicBezTo>
                  <a:cubicBezTo>
                    <a:pt x="1851" y="27217"/>
                    <a:pt x="1516" y="28122"/>
                    <a:pt x="1251" y="29051"/>
                  </a:cubicBezTo>
                  <a:cubicBezTo>
                    <a:pt x="1178" y="29321"/>
                    <a:pt x="1106" y="29594"/>
                    <a:pt x="1034" y="29868"/>
                  </a:cubicBezTo>
                  <a:lnTo>
                    <a:pt x="1040" y="29878"/>
                  </a:lnTo>
                  <a:cubicBezTo>
                    <a:pt x="1067" y="29927"/>
                    <a:pt x="1041" y="29971"/>
                    <a:pt x="1004" y="29990"/>
                  </a:cubicBezTo>
                  <a:cubicBezTo>
                    <a:pt x="928" y="30287"/>
                    <a:pt x="854" y="30586"/>
                    <a:pt x="784" y="30881"/>
                  </a:cubicBezTo>
                  <a:cubicBezTo>
                    <a:pt x="774" y="30942"/>
                    <a:pt x="755" y="31022"/>
                    <a:pt x="679" y="31011"/>
                  </a:cubicBezTo>
                  <a:cubicBezTo>
                    <a:pt x="637" y="31003"/>
                    <a:pt x="603" y="30960"/>
                    <a:pt x="611" y="30918"/>
                  </a:cubicBezTo>
                  <a:cubicBezTo>
                    <a:pt x="695" y="30573"/>
                    <a:pt x="777" y="30228"/>
                    <a:pt x="866" y="29885"/>
                  </a:cubicBezTo>
                  <a:cubicBezTo>
                    <a:pt x="581" y="29314"/>
                    <a:pt x="331" y="28726"/>
                    <a:pt x="184" y="28104"/>
                  </a:cubicBezTo>
                  <a:cubicBezTo>
                    <a:pt x="112" y="27807"/>
                    <a:pt x="22" y="27511"/>
                    <a:pt x="0" y="27205"/>
                  </a:cubicBezTo>
                  <a:cubicBezTo>
                    <a:pt x="10" y="27133"/>
                    <a:pt x="65" y="27114"/>
                    <a:pt x="108" y="27132"/>
                  </a:cubicBezTo>
                  <a:cubicBezTo>
                    <a:pt x="192" y="26627"/>
                    <a:pt x="294" y="26125"/>
                    <a:pt x="409" y="25628"/>
                  </a:cubicBezTo>
                  <a:cubicBezTo>
                    <a:pt x="640" y="24567"/>
                    <a:pt x="954" y="23529"/>
                    <a:pt x="1316" y="22507"/>
                  </a:cubicBezTo>
                  <a:cubicBezTo>
                    <a:pt x="1894" y="20815"/>
                    <a:pt x="2684" y="19200"/>
                    <a:pt x="3659" y="17702"/>
                  </a:cubicBezTo>
                  <a:cubicBezTo>
                    <a:pt x="3872" y="17376"/>
                    <a:pt x="4093" y="17055"/>
                    <a:pt x="4323" y="16742"/>
                  </a:cubicBezTo>
                  <a:cubicBezTo>
                    <a:pt x="5279" y="15386"/>
                    <a:pt x="6368" y="14128"/>
                    <a:pt x="7613" y="13033"/>
                  </a:cubicBezTo>
                  <a:cubicBezTo>
                    <a:pt x="8439" y="12286"/>
                    <a:pt x="9306" y="11585"/>
                    <a:pt x="10206" y="10931"/>
                  </a:cubicBezTo>
                  <a:cubicBezTo>
                    <a:pt x="11099" y="10282"/>
                    <a:pt x="12039" y="9700"/>
                    <a:pt x="12935" y="9053"/>
                  </a:cubicBezTo>
                  <a:cubicBezTo>
                    <a:pt x="14440" y="7976"/>
                    <a:pt x="15891" y="6823"/>
                    <a:pt x="17260" y="5578"/>
                  </a:cubicBezTo>
                  <a:cubicBezTo>
                    <a:pt x="18165" y="4717"/>
                    <a:pt x="18992" y="3777"/>
                    <a:pt x="19808" y="2829"/>
                  </a:cubicBezTo>
                  <a:cubicBezTo>
                    <a:pt x="19890" y="2732"/>
                    <a:pt x="19974" y="2634"/>
                    <a:pt x="20056" y="2538"/>
                  </a:cubicBezTo>
                  <a:cubicBezTo>
                    <a:pt x="20391" y="2049"/>
                    <a:pt x="20713" y="1553"/>
                    <a:pt x="21023" y="1050"/>
                  </a:cubicBezTo>
                  <a:cubicBezTo>
                    <a:pt x="21065" y="973"/>
                    <a:pt x="21108" y="896"/>
                    <a:pt x="21125" y="812"/>
                  </a:cubicBezTo>
                  <a:cubicBezTo>
                    <a:pt x="21137" y="769"/>
                    <a:pt x="21187" y="748"/>
                    <a:pt x="21226" y="759"/>
                  </a:cubicBezTo>
                  <a:cubicBezTo>
                    <a:pt x="21242" y="764"/>
                    <a:pt x="21253" y="771"/>
                    <a:pt x="21262" y="778"/>
                  </a:cubicBezTo>
                  <a:cubicBezTo>
                    <a:pt x="21328" y="649"/>
                    <a:pt x="21390" y="519"/>
                    <a:pt x="21427" y="381"/>
                  </a:cubicBezTo>
                  <a:cubicBezTo>
                    <a:pt x="21434" y="338"/>
                    <a:pt x="21476" y="309"/>
                    <a:pt x="21519" y="314"/>
                  </a:cubicBezTo>
                  <a:cubicBezTo>
                    <a:pt x="21528" y="316"/>
                    <a:pt x="21537" y="319"/>
                    <a:pt x="21544" y="324"/>
                  </a:cubicBezTo>
                  <a:cubicBezTo>
                    <a:pt x="21551" y="270"/>
                    <a:pt x="21557" y="219"/>
                    <a:pt x="21561" y="167"/>
                  </a:cubicBezTo>
                  <a:cubicBezTo>
                    <a:pt x="21534" y="124"/>
                    <a:pt x="21561" y="59"/>
                    <a:pt x="21607" y="45"/>
                  </a:cubicBezTo>
                  <a:cubicBezTo>
                    <a:pt x="21620" y="17"/>
                    <a:pt x="21647" y="0"/>
                    <a:pt x="21679" y="0"/>
                  </a:cubicBezTo>
                  <a:cubicBezTo>
                    <a:pt x="21721" y="2"/>
                    <a:pt x="21759" y="39"/>
                    <a:pt x="21757" y="82"/>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 name="Google Shape;51;p2">
            <a:extLst>
              <a:ext uri="{FF2B5EF4-FFF2-40B4-BE49-F238E27FC236}">
                <a16:creationId xmlns:a16="http://schemas.microsoft.com/office/drawing/2014/main" id="{197F138F-4F26-565A-3219-3C5C270AA901}"/>
              </a:ext>
            </a:extLst>
          </p:cNvPr>
          <p:cNvGrpSpPr/>
          <p:nvPr/>
        </p:nvGrpSpPr>
        <p:grpSpPr>
          <a:xfrm rot="-342943">
            <a:off x="8185867" y="5723738"/>
            <a:ext cx="2023831" cy="1264789"/>
            <a:chOff x="7587175" y="5243748"/>
            <a:chExt cx="2023685" cy="1264698"/>
          </a:xfrm>
        </p:grpSpPr>
        <p:sp>
          <p:nvSpPr>
            <p:cNvPr id="125" name="Google Shape;52;p2">
              <a:extLst>
                <a:ext uri="{FF2B5EF4-FFF2-40B4-BE49-F238E27FC236}">
                  <a16:creationId xmlns:a16="http://schemas.microsoft.com/office/drawing/2014/main" id="{BD9CA393-614C-3526-9B9A-F3E50FADA3BC}"/>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3;p2">
              <a:extLst>
                <a:ext uri="{FF2B5EF4-FFF2-40B4-BE49-F238E27FC236}">
                  <a16:creationId xmlns:a16="http://schemas.microsoft.com/office/drawing/2014/main" id="{A0CDF38D-D3FE-92A9-3A72-49F99FF9ADA1}"/>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 name="Google Shape;54;p2">
            <a:extLst>
              <a:ext uri="{FF2B5EF4-FFF2-40B4-BE49-F238E27FC236}">
                <a16:creationId xmlns:a16="http://schemas.microsoft.com/office/drawing/2014/main" id="{FF5DCC9A-7DF7-968F-D2E9-80DF0A0E4F3A}"/>
              </a:ext>
            </a:extLst>
          </p:cNvPr>
          <p:cNvGrpSpPr/>
          <p:nvPr/>
        </p:nvGrpSpPr>
        <p:grpSpPr>
          <a:xfrm>
            <a:off x="9623233" y="5719968"/>
            <a:ext cx="801649" cy="783259"/>
            <a:chOff x="7785461" y="3709250"/>
            <a:chExt cx="801649" cy="783259"/>
          </a:xfrm>
        </p:grpSpPr>
        <p:sp>
          <p:nvSpPr>
            <p:cNvPr id="128" name="Google Shape;55;p2">
              <a:extLst>
                <a:ext uri="{FF2B5EF4-FFF2-40B4-BE49-F238E27FC236}">
                  <a16:creationId xmlns:a16="http://schemas.microsoft.com/office/drawing/2014/main" id="{CF445AE9-C96D-9499-567C-6045CAC83043}"/>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6;p2">
              <a:extLst>
                <a:ext uri="{FF2B5EF4-FFF2-40B4-BE49-F238E27FC236}">
                  <a16:creationId xmlns:a16="http://schemas.microsoft.com/office/drawing/2014/main" id="{BAFB1363-2664-23F6-2D50-1AEBB87CF3B7}"/>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 name="Google Shape;60;p2">
            <a:extLst>
              <a:ext uri="{FF2B5EF4-FFF2-40B4-BE49-F238E27FC236}">
                <a16:creationId xmlns:a16="http://schemas.microsoft.com/office/drawing/2014/main" id="{C5817A9D-7E4D-EBE6-E2EE-8140720E0190}"/>
              </a:ext>
            </a:extLst>
          </p:cNvPr>
          <p:cNvGrpSpPr/>
          <p:nvPr/>
        </p:nvGrpSpPr>
        <p:grpSpPr>
          <a:xfrm>
            <a:off x="3277494" y="5354810"/>
            <a:ext cx="2109325" cy="2109325"/>
            <a:chOff x="2811687" y="5505917"/>
            <a:chExt cx="2109325" cy="2109325"/>
          </a:xfrm>
        </p:grpSpPr>
        <p:sp>
          <p:nvSpPr>
            <p:cNvPr id="131" name="Google Shape;61;p2">
              <a:extLst>
                <a:ext uri="{FF2B5EF4-FFF2-40B4-BE49-F238E27FC236}">
                  <a16:creationId xmlns:a16="http://schemas.microsoft.com/office/drawing/2014/main" id="{0E14B4DB-C1FA-CC62-82A8-5687B3B8A40A}"/>
                </a:ext>
              </a:extLst>
            </p:cNvPr>
            <p:cNvSpPr/>
            <p:nvPr/>
          </p:nvSpPr>
          <p:spPr>
            <a:xfrm rot="-2700122">
              <a:off x="3119052" y="5816359"/>
              <a:ext cx="1494595" cy="1488441"/>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62;p2">
              <a:extLst>
                <a:ext uri="{FF2B5EF4-FFF2-40B4-BE49-F238E27FC236}">
                  <a16:creationId xmlns:a16="http://schemas.microsoft.com/office/drawing/2014/main" id="{7E8331E4-2071-1CE2-3D18-1927C2C8EC1B}"/>
                </a:ext>
              </a:extLst>
            </p:cNvPr>
            <p:cNvSpPr/>
            <p:nvPr/>
          </p:nvSpPr>
          <p:spPr>
            <a:xfrm rot="-2700122">
              <a:off x="3176866" y="5814704"/>
              <a:ext cx="1417778" cy="1491121"/>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 name="Google Shape;63;p2">
            <a:extLst>
              <a:ext uri="{FF2B5EF4-FFF2-40B4-BE49-F238E27FC236}">
                <a16:creationId xmlns:a16="http://schemas.microsoft.com/office/drawing/2014/main" id="{D592FC90-1058-9805-37E1-C76EE10E9195}"/>
              </a:ext>
            </a:extLst>
          </p:cNvPr>
          <p:cNvGrpSpPr/>
          <p:nvPr/>
        </p:nvGrpSpPr>
        <p:grpSpPr>
          <a:xfrm rot="-2902870">
            <a:off x="5032175" y="5503461"/>
            <a:ext cx="1706800" cy="1873863"/>
            <a:chOff x="4758955" y="1331875"/>
            <a:chExt cx="1647687" cy="1809095"/>
          </a:xfrm>
        </p:grpSpPr>
        <p:sp>
          <p:nvSpPr>
            <p:cNvPr id="134" name="Google Shape;64;p2">
              <a:extLst>
                <a:ext uri="{FF2B5EF4-FFF2-40B4-BE49-F238E27FC236}">
                  <a16:creationId xmlns:a16="http://schemas.microsoft.com/office/drawing/2014/main" id="{7AFCD8CF-A245-2810-AE09-5FECDBB4232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65;p2">
              <a:extLst>
                <a:ext uri="{FF2B5EF4-FFF2-40B4-BE49-F238E27FC236}">
                  <a16:creationId xmlns:a16="http://schemas.microsoft.com/office/drawing/2014/main" id="{714CF552-6C43-2CF4-C797-9A00ED5CD3A4}"/>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66;p2">
              <a:extLst>
                <a:ext uri="{FF2B5EF4-FFF2-40B4-BE49-F238E27FC236}">
                  <a16:creationId xmlns:a16="http://schemas.microsoft.com/office/drawing/2014/main" id="{5467C8ED-9452-E663-CB19-3C37E0BD068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67;p2">
              <a:extLst>
                <a:ext uri="{FF2B5EF4-FFF2-40B4-BE49-F238E27FC236}">
                  <a16:creationId xmlns:a16="http://schemas.microsoft.com/office/drawing/2014/main" id="{B77956A8-AE64-8DB3-880F-D1FEE800BD9D}"/>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68;p2">
              <a:extLst>
                <a:ext uri="{FF2B5EF4-FFF2-40B4-BE49-F238E27FC236}">
                  <a16:creationId xmlns:a16="http://schemas.microsoft.com/office/drawing/2014/main" id="{8F0D6D55-B9BC-FD88-94D1-D7E588D16460}"/>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 name="Google Shape;69;p2">
            <a:extLst>
              <a:ext uri="{FF2B5EF4-FFF2-40B4-BE49-F238E27FC236}">
                <a16:creationId xmlns:a16="http://schemas.microsoft.com/office/drawing/2014/main" id="{CF24B4D4-EC54-782F-3314-5265456AB946}"/>
              </a:ext>
            </a:extLst>
          </p:cNvPr>
          <p:cNvGrpSpPr/>
          <p:nvPr/>
        </p:nvGrpSpPr>
        <p:grpSpPr>
          <a:xfrm rot="1189382">
            <a:off x="6363685" y="5606176"/>
            <a:ext cx="1915289" cy="1913389"/>
            <a:chOff x="4683022" y="4525854"/>
            <a:chExt cx="1915380" cy="1913480"/>
          </a:xfrm>
        </p:grpSpPr>
        <p:sp>
          <p:nvSpPr>
            <p:cNvPr id="140" name="Google Shape;70;p2">
              <a:extLst>
                <a:ext uri="{FF2B5EF4-FFF2-40B4-BE49-F238E27FC236}">
                  <a16:creationId xmlns:a16="http://schemas.microsoft.com/office/drawing/2014/main" id="{4C3DE91E-3774-0298-33C8-8A652F22136C}"/>
                </a:ext>
              </a:extLst>
            </p:cNvPr>
            <p:cNvSpPr/>
            <p:nvPr/>
          </p:nvSpPr>
          <p:spPr>
            <a:xfrm rot="-5915270">
              <a:off x="4795765" y="4644966"/>
              <a:ext cx="1682182" cy="1675257"/>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71;p2">
              <a:extLst>
                <a:ext uri="{FF2B5EF4-FFF2-40B4-BE49-F238E27FC236}">
                  <a16:creationId xmlns:a16="http://schemas.microsoft.com/office/drawing/2014/main" id="{48BCA216-3DCB-5A84-A6ED-2C97D994B953}"/>
                </a:ext>
              </a:extLst>
            </p:cNvPr>
            <p:cNvSpPr/>
            <p:nvPr/>
          </p:nvSpPr>
          <p:spPr>
            <a:xfrm rot="-5915270">
              <a:off x="4851671" y="4625673"/>
              <a:ext cx="1595725" cy="1678273"/>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72;p2">
            <a:extLst>
              <a:ext uri="{FF2B5EF4-FFF2-40B4-BE49-F238E27FC236}">
                <a16:creationId xmlns:a16="http://schemas.microsoft.com/office/drawing/2014/main" id="{D0079698-0801-081F-8040-7CD9581CDE30}"/>
              </a:ext>
            </a:extLst>
          </p:cNvPr>
          <p:cNvGrpSpPr/>
          <p:nvPr/>
        </p:nvGrpSpPr>
        <p:grpSpPr>
          <a:xfrm rot="7200044">
            <a:off x="7389927" y="5331663"/>
            <a:ext cx="1260512" cy="1559877"/>
            <a:chOff x="6695394" y="-330846"/>
            <a:chExt cx="1260540" cy="1559912"/>
          </a:xfrm>
        </p:grpSpPr>
        <p:sp>
          <p:nvSpPr>
            <p:cNvPr id="143" name="Google Shape;73;p2">
              <a:extLst>
                <a:ext uri="{FF2B5EF4-FFF2-40B4-BE49-F238E27FC236}">
                  <a16:creationId xmlns:a16="http://schemas.microsoft.com/office/drawing/2014/main" id="{796CF9C2-83D7-CFE9-EEE5-02516D347430}"/>
                </a:ext>
              </a:extLst>
            </p:cNvPr>
            <p:cNvSpPr/>
            <p:nvPr/>
          </p:nvSpPr>
          <p:spPr>
            <a:xfrm rot="-9266555">
              <a:off x="7069507" y="-258723"/>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74;p2">
              <a:extLst>
                <a:ext uri="{FF2B5EF4-FFF2-40B4-BE49-F238E27FC236}">
                  <a16:creationId xmlns:a16="http://schemas.microsoft.com/office/drawing/2014/main" id="{E02C8098-2F49-F9C5-6CAD-7E177001A7FE}"/>
                </a:ext>
              </a:extLst>
            </p:cNvPr>
            <p:cNvSpPr/>
            <p:nvPr/>
          </p:nvSpPr>
          <p:spPr>
            <a:xfrm rot="-9266555">
              <a:off x="6853132" y="18774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 name="Google Shape;75;p2">
            <a:extLst>
              <a:ext uri="{FF2B5EF4-FFF2-40B4-BE49-F238E27FC236}">
                <a16:creationId xmlns:a16="http://schemas.microsoft.com/office/drawing/2014/main" id="{E4874A1C-4A59-68A2-330F-24A21526E1D3}"/>
              </a:ext>
            </a:extLst>
          </p:cNvPr>
          <p:cNvGrpSpPr/>
          <p:nvPr/>
        </p:nvGrpSpPr>
        <p:grpSpPr>
          <a:xfrm rot="2700000">
            <a:off x="8389730" y="5453354"/>
            <a:ext cx="514824" cy="513669"/>
            <a:chOff x="2437825" y="676400"/>
            <a:chExt cx="593859" cy="592527"/>
          </a:xfrm>
        </p:grpSpPr>
        <p:sp>
          <p:nvSpPr>
            <p:cNvPr id="146" name="Google Shape;76;p2">
              <a:extLst>
                <a:ext uri="{FF2B5EF4-FFF2-40B4-BE49-F238E27FC236}">
                  <a16:creationId xmlns:a16="http://schemas.microsoft.com/office/drawing/2014/main" id="{6BF886EB-3DB4-9128-97AC-ECB7AB9C03D2}"/>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77;p2">
              <a:extLst>
                <a:ext uri="{FF2B5EF4-FFF2-40B4-BE49-F238E27FC236}">
                  <a16:creationId xmlns:a16="http://schemas.microsoft.com/office/drawing/2014/main" id="{4BC1E1EF-F401-82AD-2E75-973D22F66CD3}"/>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7" name="Rectangle: Rounded Corners 56">
            <a:extLst>
              <a:ext uri="{FF2B5EF4-FFF2-40B4-BE49-F238E27FC236}">
                <a16:creationId xmlns:a16="http://schemas.microsoft.com/office/drawing/2014/main" id="{663D26AD-0E67-3D94-0F1A-81EFB3E7BB09}"/>
              </a:ext>
            </a:extLst>
          </p:cNvPr>
          <p:cNvSpPr/>
          <p:nvPr/>
        </p:nvSpPr>
        <p:spPr>
          <a:xfrm>
            <a:off x="859608" y="723473"/>
            <a:ext cx="10215934" cy="838199"/>
          </a:xfrm>
          <a:prstGeom prst="roundRect">
            <a:avLst>
              <a:gd name="adj" fmla="val 9072"/>
            </a:avLst>
          </a:prstGeom>
          <a:solidFill>
            <a:srgbClr val="92D050"/>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2590EC5E-54FB-23D3-1587-D82824210A72}"/>
              </a:ext>
            </a:extLst>
          </p:cNvPr>
          <p:cNvSpPr txBox="1"/>
          <p:nvPr/>
        </p:nvSpPr>
        <p:spPr>
          <a:xfrm>
            <a:off x="1270571" y="822020"/>
            <a:ext cx="2825393" cy="707886"/>
          </a:xfrm>
          <a:prstGeom prst="rect">
            <a:avLst/>
          </a:prstGeom>
          <a:noFill/>
        </p:spPr>
        <p:txBody>
          <a:bodyPr wrap="square" rtlCol="0">
            <a:spAutoFit/>
          </a:bodyPr>
          <a:lstStyle/>
          <a:p>
            <a:pPr algn="ctr"/>
            <a:r>
              <a:rPr lang="en-US" sz="4000" dirty="0" err="1">
                <a:latin typeface="iCiel Pony" panose="02000000000000000000" pitchFamily="2" charset="0"/>
              </a:rPr>
              <a:t>Bài</a:t>
            </a:r>
            <a:r>
              <a:rPr lang="en-US" sz="4000" dirty="0">
                <a:latin typeface="iCiel Pony" panose="02000000000000000000" pitchFamily="2" charset="0"/>
              </a:rPr>
              <a:t> </a:t>
            </a:r>
            <a:r>
              <a:rPr lang="en-US" sz="4000" dirty="0" err="1">
                <a:latin typeface="iCiel Pony" panose="02000000000000000000" pitchFamily="2" charset="0"/>
              </a:rPr>
              <a:t>tập</a:t>
            </a:r>
            <a:r>
              <a:rPr lang="en-US" sz="4000" dirty="0">
                <a:latin typeface="iCiel Pony" panose="02000000000000000000" pitchFamily="2" charset="0"/>
              </a:rPr>
              <a:t> 3</a:t>
            </a:r>
          </a:p>
        </p:txBody>
      </p:sp>
      <p:sp>
        <p:nvSpPr>
          <p:cNvPr id="5" name="TextBox 4">
            <a:extLst>
              <a:ext uri="{FF2B5EF4-FFF2-40B4-BE49-F238E27FC236}">
                <a16:creationId xmlns:a16="http://schemas.microsoft.com/office/drawing/2014/main" id="{23D7621E-FBBA-7A39-562E-068F62422CD1}"/>
              </a:ext>
            </a:extLst>
          </p:cNvPr>
          <p:cNvSpPr txBox="1"/>
          <p:nvPr/>
        </p:nvSpPr>
        <p:spPr>
          <a:xfrm>
            <a:off x="3896474" y="740210"/>
            <a:ext cx="7292084" cy="769441"/>
          </a:xfrm>
          <a:prstGeom prst="rect">
            <a:avLst/>
          </a:prstGeom>
          <a:noFill/>
        </p:spPr>
        <p:txBody>
          <a:bodyPr wrap="square">
            <a:spAutoFit/>
          </a:bodyPr>
          <a:lstStyle/>
          <a:p>
            <a:pPr algn="ctr"/>
            <a:r>
              <a:rPr lang="en-US" sz="4400" b="0" i="0" dirty="0" err="1">
                <a:solidFill>
                  <a:schemeClr val="bg1"/>
                </a:solidFill>
                <a:effectLst/>
                <a:latin typeface="iCiel Cadena" panose="02000503000000020004" pitchFamily="50" charset="0"/>
              </a:rPr>
              <a:t>Bài</a:t>
            </a:r>
            <a:r>
              <a:rPr lang="en-US" sz="4400" b="0" i="0" dirty="0">
                <a:solidFill>
                  <a:schemeClr val="bg1"/>
                </a:solidFill>
                <a:effectLst/>
                <a:latin typeface="iCiel Cadena" panose="02000503000000020004" pitchFamily="50" charset="0"/>
              </a:rPr>
              <a:t> </a:t>
            </a:r>
            <a:r>
              <a:rPr lang="en-US" sz="4400" b="0" i="0" dirty="0" err="1">
                <a:solidFill>
                  <a:schemeClr val="bg1"/>
                </a:solidFill>
                <a:effectLst/>
                <a:latin typeface="iCiel Cadena" panose="02000503000000020004" pitchFamily="50" charset="0"/>
              </a:rPr>
              <a:t>mẫu</a:t>
            </a:r>
            <a:r>
              <a:rPr lang="en-US" sz="4400" b="0" i="0" dirty="0">
                <a:solidFill>
                  <a:schemeClr val="bg1"/>
                </a:solidFill>
                <a:effectLst/>
                <a:latin typeface="iCiel Cadena" panose="02000503000000020004" pitchFamily="50" charset="0"/>
              </a:rPr>
              <a:t> 1</a:t>
            </a:r>
            <a:endParaRPr lang="en-US" sz="4400" dirty="0">
              <a:solidFill>
                <a:schemeClr val="bg1"/>
              </a:solidFill>
              <a:latin typeface="iCiel Cadena" panose="02000503000000020004" pitchFamily="50" charset="0"/>
            </a:endParaRPr>
          </a:p>
        </p:txBody>
      </p:sp>
      <p:sp>
        <p:nvSpPr>
          <p:cNvPr id="55" name="TextBox 54">
            <a:extLst>
              <a:ext uri="{FF2B5EF4-FFF2-40B4-BE49-F238E27FC236}">
                <a16:creationId xmlns:a16="http://schemas.microsoft.com/office/drawing/2014/main" id="{F1C2E392-745E-DE08-F816-70486A30799C}"/>
              </a:ext>
            </a:extLst>
          </p:cNvPr>
          <p:cNvSpPr txBox="1"/>
          <p:nvPr/>
        </p:nvSpPr>
        <p:spPr>
          <a:xfrm>
            <a:off x="890872" y="1896209"/>
            <a:ext cx="7246261" cy="3046988"/>
          </a:xfrm>
          <a:prstGeom prst="rect">
            <a:avLst/>
          </a:prstGeom>
          <a:noFill/>
        </p:spPr>
        <p:txBody>
          <a:bodyPr wrap="square">
            <a:spAutoFit/>
          </a:bodyPr>
          <a:lstStyle/>
          <a:p>
            <a:r>
              <a:rPr lang="vi-VN" sz="2400" b="1" i="0" dirty="0">
                <a:solidFill>
                  <a:srgbClr val="000000"/>
                </a:solidFill>
                <a:effectLst/>
                <a:latin typeface="+mj-lt"/>
              </a:rPr>
              <a:t>Trần Quốc Khái </a:t>
            </a:r>
            <a:r>
              <a:rPr lang="vi-VN" sz="2400" b="0" i="0" dirty="0">
                <a:solidFill>
                  <a:srgbClr val="000000"/>
                </a:solidFill>
                <a:effectLst/>
                <a:latin typeface="+mj-lt"/>
              </a:rPr>
              <a:t>rất ham học. </a:t>
            </a:r>
            <a:r>
              <a:rPr lang="vi-VN" sz="2400" b="1" i="0" dirty="0">
                <a:solidFill>
                  <a:srgbClr val="000000"/>
                </a:solidFill>
                <a:effectLst/>
                <a:latin typeface="+mj-lt"/>
              </a:rPr>
              <a:t>Cậu</a:t>
            </a:r>
            <a:r>
              <a:rPr lang="vi-VN" sz="2400" b="0" i="0" dirty="0">
                <a:solidFill>
                  <a:srgbClr val="000000"/>
                </a:solidFill>
                <a:effectLst/>
                <a:latin typeface="+mj-lt"/>
              </a:rPr>
              <a:t> học ngay cả khi đốn củi, kéo vó tôm. Vì nhà nghèo nên buổi tối không có đèn, </a:t>
            </a:r>
            <a:r>
              <a:rPr lang="vi-VN" sz="2400" b="1" i="0" dirty="0">
                <a:solidFill>
                  <a:srgbClr val="000000"/>
                </a:solidFill>
                <a:effectLst/>
                <a:latin typeface="+mj-lt"/>
              </a:rPr>
              <a:t>cậu bé </a:t>
            </a:r>
            <a:r>
              <a:rPr lang="vi-VN" sz="2400" b="0" i="0" dirty="0">
                <a:solidFill>
                  <a:srgbClr val="000000"/>
                </a:solidFill>
                <a:effectLst/>
                <a:latin typeface="+mj-lt"/>
              </a:rPr>
              <a:t>bèn bắt đom đóm bỏ vào vỏ trứng lấy ánh sáng mà đọc sách. Nhờ học say mê và chăm chỉ như vậy nên chẳng bao lâu </a:t>
            </a:r>
            <a:r>
              <a:rPr lang="vi-VN" sz="2400" i="0" dirty="0">
                <a:solidFill>
                  <a:srgbClr val="000000"/>
                </a:solidFill>
                <a:effectLst/>
                <a:latin typeface="+mj-lt"/>
              </a:rPr>
              <a:t>Khái</a:t>
            </a:r>
            <a:r>
              <a:rPr lang="vi-VN" sz="2400" b="1" i="0" dirty="0">
                <a:solidFill>
                  <a:srgbClr val="000000"/>
                </a:solidFill>
                <a:effectLst/>
                <a:latin typeface="+mj-lt"/>
              </a:rPr>
              <a:t> </a:t>
            </a:r>
            <a:r>
              <a:rPr lang="vi-VN" sz="2400" b="0" i="0" dirty="0">
                <a:solidFill>
                  <a:srgbClr val="000000"/>
                </a:solidFill>
                <a:effectLst/>
                <a:latin typeface="+mj-lt"/>
              </a:rPr>
              <a:t>đỗ tiến sĩ và làm quan to cho nhà Lê. </a:t>
            </a:r>
            <a:r>
              <a:rPr lang="vi-VN" sz="2400" b="1" i="0" dirty="0">
                <a:solidFill>
                  <a:srgbClr val="000000"/>
                </a:solidFill>
                <a:effectLst/>
                <a:latin typeface="+mj-lt"/>
              </a:rPr>
              <a:t>Ông</a:t>
            </a:r>
            <a:r>
              <a:rPr lang="vi-VN" sz="2400" b="0" i="0" dirty="0">
                <a:solidFill>
                  <a:srgbClr val="000000"/>
                </a:solidFill>
                <a:effectLst/>
                <a:latin typeface="+mj-lt"/>
              </a:rPr>
              <a:t> còn có công truyền dạy cho dân nghề thêu và nghề làm lọng. Nhân dân biết ơn </a:t>
            </a:r>
            <a:r>
              <a:rPr lang="vi-VN" sz="2400" b="1" i="0" dirty="0">
                <a:solidFill>
                  <a:srgbClr val="000000"/>
                </a:solidFill>
                <a:effectLst/>
                <a:latin typeface="+mj-lt"/>
              </a:rPr>
              <a:t>ông</a:t>
            </a:r>
            <a:r>
              <a:rPr lang="vi-VN" sz="2400" b="0" i="0" dirty="0">
                <a:solidFill>
                  <a:srgbClr val="000000"/>
                </a:solidFill>
                <a:effectLst/>
                <a:latin typeface="+mj-lt"/>
              </a:rPr>
              <a:t> nên tôn </a:t>
            </a:r>
            <a:r>
              <a:rPr lang="vi-VN" sz="2400" b="1" i="0" dirty="0">
                <a:solidFill>
                  <a:srgbClr val="000000"/>
                </a:solidFill>
                <a:effectLst/>
                <a:latin typeface="+mj-lt"/>
              </a:rPr>
              <a:t>ông</a:t>
            </a:r>
            <a:r>
              <a:rPr lang="vi-VN" sz="2400" b="0" i="0" dirty="0">
                <a:solidFill>
                  <a:srgbClr val="000000"/>
                </a:solidFill>
                <a:effectLst/>
                <a:latin typeface="+mj-lt"/>
              </a:rPr>
              <a:t> là "Ông tổ nghề thêu".</a:t>
            </a:r>
            <a:endParaRPr lang="en-US" sz="2400" dirty="0">
              <a:latin typeface="+mj-lt"/>
            </a:endParaRPr>
          </a:p>
        </p:txBody>
      </p:sp>
      <p:pic>
        <p:nvPicPr>
          <p:cNvPr id="3" name="Picture 2">
            <a:extLst>
              <a:ext uri="{FF2B5EF4-FFF2-40B4-BE49-F238E27FC236}">
                <a16:creationId xmlns:a16="http://schemas.microsoft.com/office/drawing/2014/main" id="{CA6A4F86-C340-94D4-F4AC-F9EFFBD6C46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8026914" y="2010790"/>
            <a:ext cx="3337665" cy="3337665"/>
          </a:xfrm>
          <a:prstGeom prst="rect">
            <a:avLst/>
          </a:prstGeom>
        </p:spPr>
      </p:pic>
    </p:spTree>
    <p:extLst>
      <p:ext uri="{BB962C8B-B14F-4D97-AF65-F5344CB8AC3E}">
        <p14:creationId xmlns:p14="http://schemas.microsoft.com/office/powerpoint/2010/main" val="1949465279"/>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randombar(horizontal)">
                                      <p:cBhvr>
                                        <p:cTn id="14"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BAA4F18-5415-2716-F26B-DFC87EF4945B}"/>
              </a:ext>
            </a:extLst>
          </p:cNvPr>
          <p:cNvSpPr/>
          <p:nvPr/>
        </p:nvSpPr>
        <p:spPr>
          <a:xfrm>
            <a:off x="540330" y="387928"/>
            <a:ext cx="11125200" cy="6096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oogle Shape;239;p8">
            <a:extLst>
              <a:ext uri="{FF2B5EF4-FFF2-40B4-BE49-F238E27FC236}">
                <a16:creationId xmlns:a16="http://schemas.microsoft.com/office/drawing/2014/main" id="{69EA224A-3A28-9CD1-4D97-19CB60D22657}"/>
              </a:ext>
            </a:extLst>
          </p:cNvPr>
          <p:cNvGrpSpPr/>
          <p:nvPr/>
        </p:nvGrpSpPr>
        <p:grpSpPr>
          <a:xfrm rot="-342856">
            <a:off x="71916" y="5410705"/>
            <a:ext cx="2512139" cy="1569956"/>
            <a:chOff x="7587175" y="5243748"/>
            <a:chExt cx="2023685" cy="1264698"/>
          </a:xfrm>
        </p:grpSpPr>
        <p:sp>
          <p:nvSpPr>
            <p:cNvPr id="7" name="Google Shape;240;p8">
              <a:extLst>
                <a:ext uri="{FF2B5EF4-FFF2-40B4-BE49-F238E27FC236}">
                  <a16:creationId xmlns:a16="http://schemas.microsoft.com/office/drawing/2014/main" id="{8D0E7339-7EEF-2C38-1AB4-71E4F6B7A10F}"/>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241;p8">
              <a:extLst>
                <a:ext uri="{FF2B5EF4-FFF2-40B4-BE49-F238E27FC236}">
                  <a16:creationId xmlns:a16="http://schemas.microsoft.com/office/drawing/2014/main" id="{22040A21-FC2F-07BC-66FC-EBEE3BC85A8A}"/>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 name="Google Shape;242;p8">
            <a:extLst>
              <a:ext uri="{FF2B5EF4-FFF2-40B4-BE49-F238E27FC236}">
                <a16:creationId xmlns:a16="http://schemas.microsoft.com/office/drawing/2014/main" id="{E44A84C0-E9B9-9705-6BB7-78F6E79B85F8}"/>
              </a:ext>
            </a:extLst>
          </p:cNvPr>
          <p:cNvGrpSpPr/>
          <p:nvPr/>
        </p:nvGrpSpPr>
        <p:grpSpPr>
          <a:xfrm>
            <a:off x="1004163" y="0"/>
            <a:ext cx="923260" cy="902079"/>
            <a:chOff x="7785461" y="3709250"/>
            <a:chExt cx="801649" cy="783259"/>
          </a:xfrm>
        </p:grpSpPr>
        <p:sp>
          <p:nvSpPr>
            <p:cNvPr id="10" name="Google Shape;243;p8">
              <a:extLst>
                <a:ext uri="{FF2B5EF4-FFF2-40B4-BE49-F238E27FC236}">
                  <a16:creationId xmlns:a16="http://schemas.microsoft.com/office/drawing/2014/main" id="{9375D02D-5DBC-80FA-C628-040554C94BBB}"/>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44;p8">
              <a:extLst>
                <a:ext uri="{FF2B5EF4-FFF2-40B4-BE49-F238E27FC236}">
                  <a16:creationId xmlns:a16="http://schemas.microsoft.com/office/drawing/2014/main" id="{BD20B4BB-B570-0AB3-BC76-C7DBBC7E409F}"/>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 name="Google Shape;246;p8">
            <a:extLst>
              <a:ext uri="{FF2B5EF4-FFF2-40B4-BE49-F238E27FC236}">
                <a16:creationId xmlns:a16="http://schemas.microsoft.com/office/drawing/2014/main" id="{7F4D3D78-4C06-F182-8114-92135658A6D2}"/>
              </a:ext>
            </a:extLst>
          </p:cNvPr>
          <p:cNvSpPr/>
          <p:nvPr/>
        </p:nvSpPr>
        <p:spPr>
          <a:xfrm rot="-476283" flipH="1">
            <a:off x="-174468" y="4974399"/>
            <a:ext cx="1213529" cy="1919839"/>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 name="Google Shape;247;p8">
            <a:extLst>
              <a:ext uri="{FF2B5EF4-FFF2-40B4-BE49-F238E27FC236}">
                <a16:creationId xmlns:a16="http://schemas.microsoft.com/office/drawing/2014/main" id="{F11020D1-D795-EED8-DE88-FD78058B5950}"/>
              </a:ext>
            </a:extLst>
          </p:cNvPr>
          <p:cNvGrpSpPr/>
          <p:nvPr/>
        </p:nvGrpSpPr>
        <p:grpSpPr>
          <a:xfrm rot="-5400000">
            <a:off x="9560728" y="4867419"/>
            <a:ext cx="1851290" cy="2735350"/>
            <a:chOff x="2078239" y="2913926"/>
            <a:chExt cx="1851290" cy="2735350"/>
          </a:xfrm>
        </p:grpSpPr>
        <p:sp>
          <p:nvSpPr>
            <p:cNvPr id="15" name="Google Shape;248;p8">
              <a:extLst>
                <a:ext uri="{FF2B5EF4-FFF2-40B4-BE49-F238E27FC236}">
                  <a16:creationId xmlns:a16="http://schemas.microsoft.com/office/drawing/2014/main" id="{05CEA288-4BB4-A96A-5FB9-809F109215E9}"/>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49;p8">
              <a:extLst>
                <a:ext uri="{FF2B5EF4-FFF2-40B4-BE49-F238E27FC236}">
                  <a16:creationId xmlns:a16="http://schemas.microsoft.com/office/drawing/2014/main" id="{F2DDD15A-9D07-686E-E63A-65F58A6E992A}"/>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250;p8">
            <a:extLst>
              <a:ext uri="{FF2B5EF4-FFF2-40B4-BE49-F238E27FC236}">
                <a16:creationId xmlns:a16="http://schemas.microsoft.com/office/drawing/2014/main" id="{B1889C9A-DC4D-1EB8-A32D-57D32E9577D1}"/>
              </a:ext>
            </a:extLst>
          </p:cNvPr>
          <p:cNvGrpSpPr/>
          <p:nvPr/>
        </p:nvGrpSpPr>
        <p:grpSpPr>
          <a:xfrm>
            <a:off x="-110985" y="-128322"/>
            <a:ext cx="1451011" cy="1446482"/>
            <a:chOff x="-181462" y="-215552"/>
            <a:chExt cx="1451011" cy="1446482"/>
          </a:xfrm>
        </p:grpSpPr>
        <p:sp>
          <p:nvSpPr>
            <p:cNvPr id="18" name="Google Shape;251;p8">
              <a:extLst>
                <a:ext uri="{FF2B5EF4-FFF2-40B4-BE49-F238E27FC236}">
                  <a16:creationId xmlns:a16="http://schemas.microsoft.com/office/drawing/2014/main" id="{FCF5F2F3-5C25-1C8A-57FA-FF03129B85D1}"/>
                </a:ext>
              </a:extLst>
            </p:cNvPr>
            <p:cNvSpPr/>
            <p:nvPr/>
          </p:nvSpPr>
          <p:spPr>
            <a:xfrm rot="5129983">
              <a:off x="-123859" y="-162293"/>
              <a:ext cx="1345422" cy="1339964"/>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52;p8">
              <a:extLst>
                <a:ext uri="{FF2B5EF4-FFF2-40B4-BE49-F238E27FC236}">
                  <a16:creationId xmlns:a16="http://schemas.microsoft.com/office/drawing/2014/main" id="{645478F8-7C10-E44C-9F20-D4A45D94AE97}"/>
                </a:ext>
              </a:extLst>
            </p:cNvPr>
            <p:cNvSpPr/>
            <p:nvPr/>
          </p:nvSpPr>
          <p:spPr>
            <a:xfrm rot="5129983">
              <a:off x="-100412" y="-150032"/>
              <a:ext cx="1276273" cy="1342376"/>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oogle Shape;253;p8">
            <a:extLst>
              <a:ext uri="{FF2B5EF4-FFF2-40B4-BE49-F238E27FC236}">
                <a16:creationId xmlns:a16="http://schemas.microsoft.com/office/drawing/2014/main" id="{5853D870-34EA-1E05-B025-454B86DE181A}"/>
              </a:ext>
            </a:extLst>
          </p:cNvPr>
          <p:cNvGrpSpPr/>
          <p:nvPr/>
        </p:nvGrpSpPr>
        <p:grpSpPr>
          <a:xfrm rot="-8100000">
            <a:off x="9585995" y="-688453"/>
            <a:ext cx="2095543" cy="3096242"/>
            <a:chOff x="2078239" y="2913926"/>
            <a:chExt cx="1851290" cy="2735350"/>
          </a:xfrm>
        </p:grpSpPr>
        <p:sp>
          <p:nvSpPr>
            <p:cNvPr id="21" name="Google Shape;254;p8">
              <a:extLst>
                <a:ext uri="{FF2B5EF4-FFF2-40B4-BE49-F238E27FC236}">
                  <a16:creationId xmlns:a16="http://schemas.microsoft.com/office/drawing/2014/main" id="{D86583EB-2940-A768-C8F5-E160A3784660}"/>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55;p8">
              <a:extLst>
                <a:ext uri="{FF2B5EF4-FFF2-40B4-BE49-F238E27FC236}">
                  <a16:creationId xmlns:a16="http://schemas.microsoft.com/office/drawing/2014/main" id="{01C686C8-800E-6EB1-9EE5-71EFC1576B7E}"/>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Google Shape;262;p8">
            <a:extLst>
              <a:ext uri="{FF2B5EF4-FFF2-40B4-BE49-F238E27FC236}">
                <a16:creationId xmlns:a16="http://schemas.microsoft.com/office/drawing/2014/main" id="{82A4BFF5-BF13-14D2-DCC1-7CECB892CF63}"/>
              </a:ext>
            </a:extLst>
          </p:cNvPr>
          <p:cNvSpPr/>
          <p:nvPr/>
        </p:nvSpPr>
        <p:spPr>
          <a:xfrm rot="476269">
            <a:off x="11044092" y="5149829"/>
            <a:ext cx="1039350" cy="1644282"/>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 name="Google Shape;263;p8">
            <a:extLst>
              <a:ext uri="{FF2B5EF4-FFF2-40B4-BE49-F238E27FC236}">
                <a16:creationId xmlns:a16="http://schemas.microsoft.com/office/drawing/2014/main" id="{CC8FB2DA-FA0E-B720-8D5C-54BA7BDD2B47}"/>
              </a:ext>
            </a:extLst>
          </p:cNvPr>
          <p:cNvGrpSpPr/>
          <p:nvPr/>
        </p:nvGrpSpPr>
        <p:grpSpPr>
          <a:xfrm rot="9490647">
            <a:off x="11208060" y="65595"/>
            <a:ext cx="1316001" cy="2103962"/>
            <a:chOff x="1981450" y="3730350"/>
            <a:chExt cx="1089535" cy="1741899"/>
          </a:xfrm>
        </p:grpSpPr>
        <p:sp>
          <p:nvSpPr>
            <p:cNvPr id="25" name="Google Shape;264;p8">
              <a:extLst>
                <a:ext uri="{FF2B5EF4-FFF2-40B4-BE49-F238E27FC236}">
                  <a16:creationId xmlns:a16="http://schemas.microsoft.com/office/drawing/2014/main" id="{D5CC0311-91FE-BD83-2D60-5E9475EDEC89}"/>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5;p8">
              <a:extLst>
                <a:ext uri="{FF2B5EF4-FFF2-40B4-BE49-F238E27FC236}">
                  <a16:creationId xmlns:a16="http://schemas.microsoft.com/office/drawing/2014/main" id="{C3B6CD94-F5A1-FBE5-646E-31A3314A0BFA}"/>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6;p8">
              <a:extLst>
                <a:ext uri="{FF2B5EF4-FFF2-40B4-BE49-F238E27FC236}">
                  <a16:creationId xmlns:a16="http://schemas.microsoft.com/office/drawing/2014/main" id="{A6521DD1-F9FF-B709-C629-BEA3CD18B594}"/>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56;p8">
            <a:extLst>
              <a:ext uri="{FF2B5EF4-FFF2-40B4-BE49-F238E27FC236}">
                <a16:creationId xmlns:a16="http://schemas.microsoft.com/office/drawing/2014/main" id="{71CFEE79-0193-7FB2-4D1F-FC7FD3CA4BA7}"/>
              </a:ext>
            </a:extLst>
          </p:cNvPr>
          <p:cNvGrpSpPr/>
          <p:nvPr/>
        </p:nvGrpSpPr>
        <p:grpSpPr>
          <a:xfrm rot="-9864028" flipH="1">
            <a:off x="11302539" y="1196746"/>
            <a:ext cx="924048" cy="1790672"/>
            <a:chOff x="1280206" y="3178378"/>
            <a:chExt cx="1344630" cy="2605698"/>
          </a:xfrm>
        </p:grpSpPr>
        <p:sp>
          <p:nvSpPr>
            <p:cNvPr id="29" name="Google Shape;257;p8">
              <a:extLst>
                <a:ext uri="{FF2B5EF4-FFF2-40B4-BE49-F238E27FC236}">
                  <a16:creationId xmlns:a16="http://schemas.microsoft.com/office/drawing/2014/main" id="{87963C22-3A77-2E6D-8605-D22657DB46AD}"/>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8;p8">
              <a:extLst>
                <a:ext uri="{FF2B5EF4-FFF2-40B4-BE49-F238E27FC236}">
                  <a16:creationId xmlns:a16="http://schemas.microsoft.com/office/drawing/2014/main" id="{FB041BFC-6E33-DD42-1766-69AA34619D44}"/>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9;p8">
              <a:extLst>
                <a:ext uri="{FF2B5EF4-FFF2-40B4-BE49-F238E27FC236}">
                  <a16:creationId xmlns:a16="http://schemas.microsoft.com/office/drawing/2014/main" id="{875893FC-7A9C-FD7E-84FB-FF808029B723}"/>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0;p8">
              <a:extLst>
                <a:ext uri="{FF2B5EF4-FFF2-40B4-BE49-F238E27FC236}">
                  <a16:creationId xmlns:a16="http://schemas.microsoft.com/office/drawing/2014/main" id="{D3B96B22-EA35-F31E-9C88-39EA45F5525D}"/>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1;p8">
              <a:extLst>
                <a:ext uri="{FF2B5EF4-FFF2-40B4-BE49-F238E27FC236}">
                  <a16:creationId xmlns:a16="http://schemas.microsoft.com/office/drawing/2014/main" id="{F912B0A5-C61A-38F9-6587-79341FADA0B5}"/>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267;p8">
            <a:extLst>
              <a:ext uri="{FF2B5EF4-FFF2-40B4-BE49-F238E27FC236}">
                <a16:creationId xmlns:a16="http://schemas.microsoft.com/office/drawing/2014/main" id="{1F11CEC7-891F-69D4-9458-2D8D415B1607}"/>
              </a:ext>
            </a:extLst>
          </p:cNvPr>
          <p:cNvGrpSpPr/>
          <p:nvPr/>
        </p:nvGrpSpPr>
        <p:grpSpPr>
          <a:xfrm rot="-7903147">
            <a:off x="10598439" y="579588"/>
            <a:ext cx="1282537" cy="1408174"/>
            <a:chOff x="4758955" y="1331875"/>
            <a:chExt cx="1647687" cy="1809095"/>
          </a:xfrm>
        </p:grpSpPr>
        <p:sp>
          <p:nvSpPr>
            <p:cNvPr id="35" name="Google Shape;268;p8">
              <a:extLst>
                <a:ext uri="{FF2B5EF4-FFF2-40B4-BE49-F238E27FC236}">
                  <a16:creationId xmlns:a16="http://schemas.microsoft.com/office/drawing/2014/main" id="{02F9E502-81D5-4254-5E09-D859FF0B71D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69;p8">
              <a:extLst>
                <a:ext uri="{FF2B5EF4-FFF2-40B4-BE49-F238E27FC236}">
                  <a16:creationId xmlns:a16="http://schemas.microsoft.com/office/drawing/2014/main" id="{A19C5A01-69A2-17A2-DC0F-88FFF0BD5EF8}"/>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p8">
              <a:extLst>
                <a:ext uri="{FF2B5EF4-FFF2-40B4-BE49-F238E27FC236}">
                  <a16:creationId xmlns:a16="http://schemas.microsoft.com/office/drawing/2014/main" id="{F3338B6F-6FC0-865C-F8F9-0F8F801273F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1;p8">
              <a:extLst>
                <a:ext uri="{FF2B5EF4-FFF2-40B4-BE49-F238E27FC236}">
                  <a16:creationId xmlns:a16="http://schemas.microsoft.com/office/drawing/2014/main" id="{F11BDCEE-AFCA-03E3-AF9F-7A8CBD38B82F}"/>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2;p8">
              <a:extLst>
                <a:ext uri="{FF2B5EF4-FFF2-40B4-BE49-F238E27FC236}">
                  <a16:creationId xmlns:a16="http://schemas.microsoft.com/office/drawing/2014/main" id="{7E562C31-050D-0246-3678-67536F6C905F}"/>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74;p8">
            <a:extLst>
              <a:ext uri="{FF2B5EF4-FFF2-40B4-BE49-F238E27FC236}">
                <a16:creationId xmlns:a16="http://schemas.microsoft.com/office/drawing/2014/main" id="{3667D1E1-F494-7ED6-772C-8ECE890800EA}"/>
              </a:ext>
            </a:extLst>
          </p:cNvPr>
          <p:cNvGrpSpPr/>
          <p:nvPr/>
        </p:nvGrpSpPr>
        <p:grpSpPr>
          <a:xfrm rot="-3583101" flipH="1">
            <a:off x="10516128" y="5278602"/>
            <a:ext cx="923973" cy="1790526"/>
            <a:chOff x="1280206" y="3178378"/>
            <a:chExt cx="1344630" cy="2605698"/>
          </a:xfrm>
        </p:grpSpPr>
        <p:sp>
          <p:nvSpPr>
            <p:cNvPr id="41" name="Google Shape;275;p8">
              <a:extLst>
                <a:ext uri="{FF2B5EF4-FFF2-40B4-BE49-F238E27FC236}">
                  <a16:creationId xmlns:a16="http://schemas.microsoft.com/office/drawing/2014/main" id="{06ACA16C-67EA-4C64-77F7-A173B336E10B}"/>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76;p8">
              <a:extLst>
                <a:ext uri="{FF2B5EF4-FFF2-40B4-BE49-F238E27FC236}">
                  <a16:creationId xmlns:a16="http://schemas.microsoft.com/office/drawing/2014/main" id="{35BF6ABE-C7B2-78F0-EEAB-A19CB68E570E}"/>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77;p8">
              <a:extLst>
                <a:ext uri="{FF2B5EF4-FFF2-40B4-BE49-F238E27FC236}">
                  <a16:creationId xmlns:a16="http://schemas.microsoft.com/office/drawing/2014/main" id="{81BBC82A-048B-AE34-45C4-9E9C6E97A924}"/>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78;p8">
              <a:extLst>
                <a:ext uri="{FF2B5EF4-FFF2-40B4-BE49-F238E27FC236}">
                  <a16:creationId xmlns:a16="http://schemas.microsoft.com/office/drawing/2014/main" id="{BA744425-8DFC-2945-27CF-CD98AF28B6C0}"/>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79;p8">
              <a:extLst>
                <a:ext uri="{FF2B5EF4-FFF2-40B4-BE49-F238E27FC236}">
                  <a16:creationId xmlns:a16="http://schemas.microsoft.com/office/drawing/2014/main" id="{0C44F3A8-7566-B146-89DF-616DBD209FAC}"/>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 name="Google Shape;280;p8">
            <a:extLst>
              <a:ext uri="{FF2B5EF4-FFF2-40B4-BE49-F238E27FC236}">
                <a16:creationId xmlns:a16="http://schemas.microsoft.com/office/drawing/2014/main" id="{136B5FDD-2E24-EA73-66DE-5A24581E5B44}"/>
              </a:ext>
            </a:extLst>
          </p:cNvPr>
          <p:cNvGrpSpPr/>
          <p:nvPr/>
        </p:nvGrpSpPr>
        <p:grpSpPr>
          <a:xfrm rot="4233635">
            <a:off x="252312" y="-194423"/>
            <a:ext cx="1035926" cy="1268070"/>
            <a:chOff x="3721518" y="629545"/>
            <a:chExt cx="1994024" cy="2440871"/>
          </a:xfrm>
        </p:grpSpPr>
        <p:sp>
          <p:nvSpPr>
            <p:cNvPr id="47" name="Google Shape;281;p8">
              <a:extLst>
                <a:ext uri="{FF2B5EF4-FFF2-40B4-BE49-F238E27FC236}">
                  <a16:creationId xmlns:a16="http://schemas.microsoft.com/office/drawing/2014/main" id="{31D10E86-6680-28EA-20EE-0FD1AECDB3F6}"/>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82;p8">
              <a:extLst>
                <a:ext uri="{FF2B5EF4-FFF2-40B4-BE49-F238E27FC236}">
                  <a16:creationId xmlns:a16="http://schemas.microsoft.com/office/drawing/2014/main" id="{BE9EFEF9-5655-ADE1-20B6-CB76386774C8}"/>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83;p8">
              <a:extLst>
                <a:ext uri="{FF2B5EF4-FFF2-40B4-BE49-F238E27FC236}">
                  <a16:creationId xmlns:a16="http://schemas.microsoft.com/office/drawing/2014/main" id="{B08CADF3-299B-37B9-F02A-A1CC006D4C9B}"/>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284;p8">
            <a:extLst>
              <a:ext uri="{FF2B5EF4-FFF2-40B4-BE49-F238E27FC236}">
                <a16:creationId xmlns:a16="http://schemas.microsoft.com/office/drawing/2014/main" id="{302C5AD3-155B-7EDC-8D4B-B8E0B7E5BCC5}"/>
              </a:ext>
            </a:extLst>
          </p:cNvPr>
          <p:cNvGrpSpPr/>
          <p:nvPr/>
        </p:nvGrpSpPr>
        <p:grpSpPr>
          <a:xfrm rot="9179015">
            <a:off x="-27176" y="374166"/>
            <a:ext cx="905605" cy="1108545"/>
            <a:chOff x="3721518" y="629545"/>
            <a:chExt cx="1994024" cy="2440871"/>
          </a:xfrm>
        </p:grpSpPr>
        <p:sp>
          <p:nvSpPr>
            <p:cNvPr id="51" name="Google Shape;285;p8">
              <a:extLst>
                <a:ext uri="{FF2B5EF4-FFF2-40B4-BE49-F238E27FC236}">
                  <a16:creationId xmlns:a16="http://schemas.microsoft.com/office/drawing/2014/main" id="{9DD3829A-C287-BE73-9221-096565C5E32F}"/>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86;p8">
              <a:extLst>
                <a:ext uri="{FF2B5EF4-FFF2-40B4-BE49-F238E27FC236}">
                  <a16:creationId xmlns:a16="http://schemas.microsoft.com/office/drawing/2014/main" id="{0AEBAFB5-E9A4-1943-43A4-AF077F4607E6}"/>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87;p8">
              <a:extLst>
                <a:ext uri="{FF2B5EF4-FFF2-40B4-BE49-F238E27FC236}">
                  <a16:creationId xmlns:a16="http://schemas.microsoft.com/office/drawing/2014/main" id="{08332F40-3A8D-52C0-9A57-8791A620E8F6}"/>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 name="Google Shape;9;p2">
            <a:extLst>
              <a:ext uri="{FF2B5EF4-FFF2-40B4-BE49-F238E27FC236}">
                <a16:creationId xmlns:a16="http://schemas.microsoft.com/office/drawing/2014/main" id="{8F8CE20B-E5C8-1AF4-4565-024449AEFD0C}"/>
              </a:ext>
            </a:extLst>
          </p:cNvPr>
          <p:cNvSpPr/>
          <p:nvPr/>
        </p:nvSpPr>
        <p:spPr>
          <a:xfrm>
            <a:off x="563397" y="5254504"/>
            <a:ext cx="2381585" cy="2371780"/>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 name="Google Shape;24;p2">
            <a:extLst>
              <a:ext uri="{FF2B5EF4-FFF2-40B4-BE49-F238E27FC236}">
                <a16:creationId xmlns:a16="http://schemas.microsoft.com/office/drawing/2014/main" id="{DBA08FE4-A07D-5F30-3BA4-045079E961F9}"/>
              </a:ext>
            </a:extLst>
          </p:cNvPr>
          <p:cNvGrpSpPr/>
          <p:nvPr/>
        </p:nvGrpSpPr>
        <p:grpSpPr>
          <a:xfrm rot="-2309493">
            <a:off x="8649819" y="5083407"/>
            <a:ext cx="1085961" cy="1343872"/>
            <a:chOff x="1836442" y="3948435"/>
            <a:chExt cx="1260540" cy="1559912"/>
          </a:xfrm>
        </p:grpSpPr>
        <p:sp>
          <p:nvSpPr>
            <p:cNvPr id="103" name="Google Shape;25;p2">
              <a:extLst>
                <a:ext uri="{FF2B5EF4-FFF2-40B4-BE49-F238E27FC236}">
                  <a16:creationId xmlns:a16="http://schemas.microsoft.com/office/drawing/2014/main" id="{14CA8BCE-9EB8-BDF5-68DB-C959BADE9A70}"/>
                </a:ext>
              </a:extLst>
            </p:cNvPr>
            <p:cNvSpPr/>
            <p:nvPr/>
          </p:nvSpPr>
          <p:spPr>
            <a:xfrm rot="1533445">
              <a:off x="2089679" y="4118630"/>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26;p2">
              <a:extLst>
                <a:ext uri="{FF2B5EF4-FFF2-40B4-BE49-F238E27FC236}">
                  <a16:creationId xmlns:a16="http://schemas.microsoft.com/office/drawing/2014/main" id="{7A71B878-A37B-9FD0-2E2E-997B64C4356F}"/>
                </a:ext>
              </a:extLst>
            </p:cNvPr>
            <p:cNvSpPr/>
            <p:nvPr/>
          </p:nvSpPr>
          <p:spPr>
            <a:xfrm rot="1533445">
              <a:off x="2137607" y="407668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 name="Google Shape;31;p2">
            <a:extLst>
              <a:ext uri="{FF2B5EF4-FFF2-40B4-BE49-F238E27FC236}">
                <a16:creationId xmlns:a16="http://schemas.microsoft.com/office/drawing/2014/main" id="{E098C7D6-238C-EDE8-31D4-6EFF6886D265}"/>
              </a:ext>
            </a:extLst>
          </p:cNvPr>
          <p:cNvGrpSpPr/>
          <p:nvPr/>
        </p:nvGrpSpPr>
        <p:grpSpPr>
          <a:xfrm rot="-819915">
            <a:off x="-469186" y="4403252"/>
            <a:ext cx="1624280" cy="2596824"/>
            <a:chOff x="1981450" y="3730350"/>
            <a:chExt cx="1089535" cy="1741899"/>
          </a:xfrm>
        </p:grpSpPr>
        <p:sp>
          <p:nvSpPr>
            <p:cNvPr id="106" name="Google Shape;32;p2">
              <a:extLst>
                <a:ext uri="{FF2B5EF4-FFF2-40B4-BE49-F238E27FC236}">
                  <a16:creationId xmlns:a16="http://schemas.microsoft.com/office/drawing/2014/main" id="{4EB9EB32-2396-B7A0-C431-628917E2D325}"/>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p2">
              <a:extLst>
                <a:ext uri="{FF2B5EF4-FFF2-40B4-BE49-F238E27FC236}">
                  <a16:creationId xmlns:a16="http://schemas.microsoft.com/office/drawing/2014/main" id="{F68AD7AB-AA57-2446-23A3-9ADA72FE4B0F}"/>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4;p2">
              <a:extLst>
                <a:ext uri="{FF2B5EF4-FFF2-40B4-BE49-F238E27FC236}">
                  <a16:creationId xmlns:a16="http://schemas.microsoft.com/office/drawing/2014/main" id="{43F8A925-30B8-C4C5-B7A5-D56DF1A69073}"/>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 name="Google Shape;36;p2">
            <a:extLst>
              <a:ext uri="{FF2B5EF4-FFF2-40B4-BE49-F238E27FC236}">
                <a16:creationId xmlns:a16="http://schemas.microsoft.com/office/drawing/2014/main" id="{3A79F33D-1E48-9A04-34BC-C9B5B4C8FD86}"/>
              </a:ext>
            </a:extLst>
          </p:cNvPr>
          <p:cNvGrpSpPr/>
          <p:nvPr/>
        </p:nvGrpSpPr>
        <p:grpSpPr>
          <a:xfrm>
            <a:off x="1684593" y="5761840"/>
            <a:ext cx="727180" cy="725549"/>
            <a:chOff x="2437825" y="676400"/>
            <a:chExt cx="593859" cy="592527"/>
          </a:xfrm>
        </p:grpSpPr>
        <p:sp>
          <p:nvSpPr>
            <p:cNvPr id="110" name="Google Shape;37;p2">
              <a:extLst>
                <a:ext uri="{FF2B5EF4-FFF2-40B4-BE49-F238E27FC236}">
                  <a16:creationId xmlns:a16="http://schemas.microsoft.com/office/drawing/2014/main" id="{D6B9C060-7472-6CA0-FCD3-EBAEEC7549B4}"/>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8;p2">
              <a:extLst>
                <a:ext uri="{FF2B5EF4-FFF2-40B4-BE49-F238E27FC236}">
                  <a16:creationId xmlns:a16="http://schemas.microsoft.com/office/drawing/2014/main" id="{0D197624-BA2E-F49B-6492-FF61A6A5A6E6}"/>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39;p2">
            <a:extLst>
              <a:ext uri="{FF2B5EF4-FFF2-40B4-BE49-F238E27FC236}">
                <a16:creationId xmlns:a16="http://schemas.microsoft.com/office/drawing/2014/main" id="{BC22A812-7D89-E04B-8A2F-8819035ED60C}"/>
              </a:ext>
            </a:extLst>
          </p:cNvPr>
          <p:cNvGrpSpPr/>
          <p:nvPr/>
        </p:nvGrpSpPr>
        <p:grpSpPr>
          <a:xfrm rot="2375671">
            <a:off x="1994667" y="5524998"/>
            <a:ext cx="1706759" cy="1873813"/>
            <a:chOff x="4758955" y="1331875"/>
            <a:chExt cx="1647687" cy="1809095"/>
          </a:xfrm>
        </p:grpSpPr>
        <p:sp>
          <p:nvSpPr>
            <p:cNvPr id="113" name="Google Shape;40;p2">
              <a:extLst>
                <a:ext uri="{FF2B5EF4-FFF2-40B4-BE49-F238E27FC236}">
                  <a16:creationId xmlns:a16="http://schemas.microsoft.com/office/drawing/2014/main" id="{14E8192A-4FCD-3642-2B2A-E7CE542BD18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p2">
              <a:extLst>
                <a:ext uri="{FF2B5EF4-FFF2-40B4-BE49-F238E27FC236}">
                  <a16:creationId xmlns:a16="http://schemas.microsoft.com/office/drawing/2014/main" id="{BC687CDD-1C83-75E6-4E87-296A4B97622C}"/>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2;p2">
              <a:extLst>
                <a:ext uri="{FF2B5EF4-FFF2-40B4-BE49-F238E27FC236}">
                  <a16:creationId xmlns:a16="http://schemas.microsoft.com/office/drawing/2014/main" id="{4FEC9791-ECEE-FE9F-952B-138FA9A9397D}"/>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p2">
              <a:extLst>
                <a:ext uri="{FF2B5EF4-FFF2-40B4-BE49-F238E27FC236}">
                  <a16:creationId xmlns:a16="http://schemas.microsoft.com/office/drawing/2014/main" id="{AFEEF5CD-6D6C-4F8D-4E87-8F75D2E59502}"/>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4;p2">
              <a:extLst>
                <a:ext uri="{FF2B5EF4-FFF2-40B4-BE49-F238E27FC236}">
                  <a16:creationId xmlns:a16="http://schemas.microsoft.com/office/drawing/2014/main" id="{1B8E2861-E0BC-5000-F683-68CAC9979716}"/>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 name="Google Shape;45;p2">
            <a:extLst>
              <a:ext uri="{FF2B5EF4-FFF2-40B4-BE49-F238E27FC236}">
                <a16:creationId xmlns:a16="http://schemas.microsoft.com/office/drawing/2014/main" id="{454C7A12-DE81-7DCA-EB2E-59E626156EB9}"/>
              </a:ext>
            </a:extLst>
          </p:cNvPr>
          <p:cNvGrpSpPr/>
          <p:nvPr/>
        </p:nvGrpSpPr>
        <p:grpSpPr>
          <a:xfrm rot="2700000">
            <a:off x="1699480" y="5326804"/>
            <a:ext cx="514824" cy="513669"/>
            <a:chOff x="2437825" y="676400"/>
            <a:chExt cx="593859" cy="592527"/>
          </a:xfrm>
        </p:grpSpPr>
        <p:sp>
          <p:nvSpPr>
            <p:cNvPr id="119" name="Google Shape;46;p2">
              <a:extLst>
                <a:ext uri="{FF2B5EF4-FFF2-40B4-BE49-F238E27FC236}">
                  <a16:creationId xmlns:a16="http://schemas.microsoft.com/office/drawing/2014/main" id="{6244A9F6-7F5A-BACD-C073-97668A51C910}"/>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7;p2">
              <a:extLst>
                <a:ext uri="{FF2B5EF4-FFF2-40B4-BE49-F238E27FC236}">
                  <a16:creationId xmlns:a16="http://schemas.microsoft.com/office/drawing/2014/main" id="{08B73DBA-3DB8-F66E-04D7-9FC11E4C6058}"/>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 name="Google Shape;48;p2">
            <a:extLst>
              <a:ext uri="{FF2B5EF4-FFF2-40B4-BE49-F238E27FC236}">
                <a16:creationId xmlns:a16="http://schemas.microsoft.com/office/drawing/2014/main" id="{3F206BF2-87BB-0EE0-790D-C6976371E4AA}"/>
              </a:ext>
            </a:extLst>
          </p:cNvPr>
          <p:cNvGrpSpPr/>
          <p:nvPr/>
        </p:nvGrpSpPr>
        <p:grpSpPr>
          <a:xfrm>
            <a:off x="9733447" y="5169575"/>
            <a:ext cx="2023675" cy="2402384"/>
            <a:chOff x="8140175" y="3936520"/>
            <a:chExt cx="2023675" cy="2402384"/>
          </a:xfrm>
        </p:grpSpPr>
        <p:sp>
          <p:nvSpPr>
            <p:cNvPr id="122" name="Google Shape;49;p2">
              <a:extLst>
                <a:ext uri="{FF2B5EF4-FFF2-40B4-BE49-F238E27FC236}">
                  <a16:creationId xmlns:a16="http://schemas.microsoft.com/office/drawing/2014/main" id="{322C0F69-DBA0-7F40-12A5-AB3236196B31}"/>
                </a:ext>
              </a:extLst>
            </p:cNvPr>
            <p:cNvSpPr/>
            <p:nvPr/>
          </p:nvSpPr>
          <p:spPr>
            <a:xfrm rot="1388047" flipH="1">
              <a:off x="8488220" y="4114656"/>
              <a:ext cx="1324936" cy="2042918"/>
            </a:xfrm>
            <a:custGeom>
              <a:avLst/>
              <a:gdLst/>
              <a:ahLst/>
              <a:cxnLst/>
              <a:rect l="l" t="t" r="r" b="b"/>
              <a:pathLst>
                <a:path w="22709" h="35015" extrusionOk="0">
                  <a:moveTo>
                    <a:pt x="21352" y="489"/>
                  </a:moveTo>
                  <a:cubicBezTo>
                    <a:pt x="21776" y="0"/>
                    <a:pt x="21756" y="922"/>
                    <a:pt x="21738" y="1179"/>
                  </a:cubicBezTo>
                  <a:cubicBezTo>
                    <a:pt x="21510" y="8297"/>
                    <a:pt x="22709" y="15980"/>
                    <a:pt x="19030" y="22449"/>
                  </a:cubicBezTo>
                  <a:cubicBezTo>
                    <a:pt x="16423" y="26865"/>
                    <a:pt x="12138" y="29954"/>
                    <a:pt x="7810" y="32540"/>
                  </a:cubicBezTo>
                  <a:cubicBezTo>
                    <a:pt x="7038" y="32996"/>
                    <a:pt x="6283" y="33478"/>
                    <a:pt x="5524" y="33958"/>
                  </a:cubicBezTo>
                  <a:cubicBezTo>
                    <a:pt x="5394" y="34040"/>
                    <a:pt x="5264" y="34123"/>
                    <a:pt x="5133" y="34207"/>
                  </a:cubicBezTo>
                  <a:cubicBezTo>
                    <a:pt x="4594" y="34477"/>
                    <a:pt x="4100" y="34977"/>
                    <a:pt x="3481" y="35015"/>
                  </a:cubicBezTo>
                  <a:cubicBezTo>
                    <a:pt x="1364" y="34832"/>
                    <a:pt x="291" y="25020"/>
                    <a:pt x="183" y="23037"/>
                  </a:cubicBezTo>
                  <a:cubicBezTo>
                    <a:pt x="123" y="21968"/>
                    <a:pt x="80" y="20898"/>
                    <a:pt x="91" y="19827"/>
                  </a:cubicBezTo>
                  <a:cubicBezTo>
                    <a:pt x="147" y="19553"/>
                    <a:pt x="1" y="18666"/>
                    <a:pt x="331" y="18658"/>
                  </a:cubicBezTo>
                  <a:cubicBezTo>
                    <a:pt x="1062" y="16693"/>
                    <a:pt x="2129" y="15148"/>
                    <a:pt x="3408" y="13865"/>
                  </a:cubicBezTo>
                  <a:cubicBezTo>
                    <a:pt x="8319" y="8941"/>
                    <a:pt x="16366" y="7883"/>
                    <a:pt x="20578" y="1912"/>
                  </a:cubicBezTo>
                  <a:cubicBezTo>
                    <a:pt x="20899" y="1454"/>
                    <a:pt x="21096" y="971"/>
                    <a:pt x="21352" y="489"/>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0;p2">
              <a:extLst>
                <a:ext uri="{FF2B5EF4-FFF2-40B4-BE49-F238E27FC236}">
                  <a16:creationId xmlns:a16="http://schemas.microsoft.com/office/drawing/2014/main" id="{BC5F55A0-94FA-415F-83D0-03D52A34AC9D}"/>
                </a:ext>
              </a:extLst>
            </p:cNvPr>
            <p:cNvSpPr/>
            <p:nvPr/>
          </p:nvSpPr>
          <p:spPr>
            <a:xfrm rot="1388047" flipH="1">
              <a:off x="8548271" y="4157927"/>
              <a:ext cx="1271434" cy="2012112"/>
            </a:xfrm>
            <a:custGeom>
              <a:avLst/>
              <a:gdLst/>
              <a:ahLst/>
              <a:cxnLst/>
              <a:rect l="l" t="t" r="r" b="b"/>
              <a:pathLst>
                <a:path w="21792" h="34487" extrusionOk="0">
                  <a:moveTo>
                    <a:pt x="21755" y="174"/>
                  </a:moveTo>
                  <a:cubicBezTo>
                    <a:pt x="21778" y="191"/>
                    <a:pt x="21791" y="220"/>
                    <a:pt x="21785" y="252"/>
                  </a:cubicBezTo>
                  <a:cubicBezTo>
                    <a:pt x="21771" y="299"/>
                    <a:pt x="21755" y="348"/>
                    <a:pt x="21738" y="397"/>
                  </a:cubicBezTo>
                  <a:cubicBezTo>
                    <a:pt x="21735" y="436"/>
                    <a:pt x="21734" y="476"/>
                    <a:pt x="21729" y="515"/>
                  </a:cubicBezTo>
                  <a:cubicBezTo>
                    <a:pt x="21692" y="1038"/>
                    <a:pt x="21629" y="1557"/>
                    <a:pt x="21557" y="2078"/>
                  </a:cubicBezTo>
                  <a:cubicBezTo>
                    <a:pt x="21354" y="3489"/>
                    <a:pt x="21095" y="4892"/>
                    <a:pt x="20845" y="6297"/>
                  </a:cubicBezTo>
                  <a:cubicBezTo>
                    <a:pt x="20014" y="10951"/>
                    <a:pt x="19015" y="15638"/>
                    <a:pt x="16986" y="19936"/>
                  </a:cubicBezTo>
                  <a:cubicBezTo>
                    <a:pt x="16211" y="21579"/>
                    <a:pt x="15248" y="23128"/>
                    <a:pt x="14187" y="24599"/>
                  </a:cubicBezTo>
                  <a:cubicBezTo>
                    <a:pt x="13166" y="26048"/>
                    <a:pt x="11969" y="27360"/>
                    <a:pt x="10661" y="28555"/>
                  </a:cubicBezTo>
                  <a:cubicBezTo>
                    <a:pt x="9114" y="30011"/>
                    <a:pt x="7394" y="31266"/>
                    <a:pt x="5643" y="32467"/>
                  </a:cubicBezTo>
                  <a:cubicBezTo>
                    <a:pt x="5147" y="32815"/>
                    <a:pt x="4641" y="33144"/>
                    <a:pt x="4138" y="33480"/>
                  </a:cubicBezTo>
                  <a:cubicBezTo>
                    <a:pt x="4042" y="33545"/>
                    <a:pt x="3945" y="33610"/>
                    <a:pt x="3850" y="33674"/>
                  </a:cubicBezTo>
                  <a:cubicBezTo>
                    <a:pt x="3549" y="33882"/>
                    <a:pt x="3247" y="34090"/>
                    <a:pt x="2946" y="34300"/>
                  </a:cubicBezTo>
                  <a:cubicBezTo>
                    <a:pt x="2982" y="34370"/>
                    <a:pt x="2899" y="34487"/>
                    <a:pt x="2811" y="34421"/>
                  </a:cubicBezTo>
                  <a:cubicBezTo>
                    <a:pt x="2738" y="34347"/>
                    <a:pt x="2722" y="34234"/>
                    <a:pt x="2687" y="34140"/>
                  </a:cubicBezTo>
                  <a:cubicBezTo>
                    <a:pt x="2680" y="34116"/>
                    <a:pt x="2687" y="34087"/>
                    <a:pt x="2703" y="34067"/>
                  </a:cubicBezTo>
                  <a:cubicBezTo>
                    <a:pt x="2666" y="34020"/>
                    <a:pt x="2631" y="33968"/>
                    <a:pt x="2621" y="33912"/>
                  </a:cubicBezTo>
                  <a:cubicBezTo>
                    <a:pt x="2558" y="33976"/>
                    <a:pt x="2496" y="34040"/>
                    <a:pt x="2434" y="34104"/>
                  </a:cubicBezTo>
                  <a:cubicBezTo>
                    <a:pt x="2403" y="34135"/>
                    <a:pt x="2350" y="34132"/>
                    <a:pt x="2321" y="34101"/>
                  </a:cubicBezTo>
                  <a:cubicBezTo>
                    <a:pt x="2291" y="34068"/>
                    <a:pt x="2293" y="34020"/>
                    <a:pt x="2324" y="33988"/>
                  </a:cubicBezTo>
                  <a:cubicBezTo>
                    <a:pt x="2565" y="33739"/>
                    <a:pt x="2808" y="33492"/>
                    <a:pt x="3050" y="33243"/>
                  </a:cubicBezTo>
                  <a:cubicBezTo>
                    <a:pt x="3249" y="33040"/>
                    <a:pt x="3452" y="32839"/>
                    <a:pt x="3658" y="32639"/>
                  </a:cubicBezTo>
                  <a:cubicBezTo>
                    <a:pt x="3941" y="32365"/>
                    <a:pt x="4227" y="32093"/>
                    <a:pt x="4513" y="31820"/>
                  </a:cubicBezTo>
                  <a:cubicBezTo>
                    <a:pt x="5901" y="30461"/>
                    <a:pt x="7279" y="29087"/>
                    <a:pt x="8631" y="27692"/>
                  </a:cubicBezTo>
                  <a:cubicBezTo>
                    <a:pt x="9631" y="26656"/>
                    <a:pt x="10525" y="25526"/>
                    <a:pt x="11391" y="24373"/>
                  </a:cubicBezTo>
                  <a:cubicBezTo>
                    <a:pt x="12295" y="23185"/>
                    <a:pt x="13189" y="21985"/>
                    <a:pt x="13924" y="20684"/>
                  </a:cubicBezTo>
                  <a:cubicBezTo>
                    <a:pt x="15267" y="18356"/>
                    <a:pt x="16470" y="15948"/>
                    <a:pt x="17461" y="13449"/>
                  </a:cubicBezTo>
                  <a:cubicBezTo>
                    <a:pt x="18594" y="10548"/>
                    <a:pt x="19390" y="7529"/>
                    <a:pt x="20261" y="4543"/>
                  </a:cubicBezTo>
                  <a:cubicBezTo>
                    <a:pt x="20497" y="3719"/>
                    <a:pt x="20770" y="2909"/>
                    <a:pt x="21032" y="2096"/>
                  </a:cubicBezTo>
                  <a:cubicBezTo>
                    <a:pt x="20918" y="2345"/>
                    <a:pt x="20802" y="2591"/>
                    <a:pt x="20687" y="2837"/>
                  </a:cubicBezTo>
                  <a:cubicBezTo>
                    <a:pt x="20099" y="4119"/>
                    <a:pt x="19448" y="5367"/>
                    <a:pt x="18773" y="6603"/>
                  </a:cubicBezTo>
                  <a:cubicBezTo>
                    <a:pt x="17632" y="8744"/>
                    <a:pt x="16431" y="10852"/>
                    <a:pt x="15276" y="12985"/>
                  </a:cubicBezTo>
                  <a:cubicBezTo>
                    <a:pt x="14608" y="14206"/>
                    <a:pt x="13882" y="15393"/>
                    <a:pt x="13090" y="16535"/>
                  </a:cubicBezTo>
                  <a:cubicBezTo>
                    <a:pt x="11983" y="18162"/>
                    <a:pt x="10888" y="19800"/>
                    <a:pt x="9710" y="21375"/>
                  </a:cubicBezTo>
                  <a:cubicBezTo>
                    <a:pt x="8230" y="23348"/>
                    <a:pt x="6763" y="25329"/>
                    <a:pt x="5379" y="27369"/>
                  </a:cubicBezTo>
                  <a:cubicBezTo>
                    <a:pt x="4782" y="28229"/>
                    <a:pt x="4193" y="29094"/>
                    <a:pt x="3658" y="29993"/>
                  </a:cubicBezTo>
                  <a:cubicBezTo>
                    <a:pt x="3507" y="30249"/>
                    <a:pt x="3357" y="30504"/>
                    <a:pt x="3215" y="30766"/>
                  </a:cubicBezTo>
                  <a:cubicBezTo>
                    <a:pt x="2873" y="31386"/>
                    <a:pt x="2574" y="32034"/>
                    <a:pt x="2324" y="32695"/>
                  </a:cubicBezTo>
                  <a:cubicBezTo>
                    <a:pt x="2306" y="32753"/>
                    <a:pt x="2278" y="32829"/>
                    <a:pt x="2201" y="32808"/>
                  </a:cubicBezTo>
                  <a:cubicBezTo>
                    <a:pt x="2163" y="32795"/>
                    <a:pt x="2134" y="32747"/>
                    <a:pt x="2150" y="32707"/>
                  </a:cubicBezTo>
                  <a:cubicBezTo>
                    <a:pt x="2164" y="32671"/>
                    <a:pt x="2177" y="32635"/>
                    <a:pt x="2191" y="32599"/>
                  </a:cubicBezTo>
                  <a:cubicBezTo>
                    <a:pt x="2168" y="32608"/>
                    <a:pt x="2141" y="32608"/>
                    <a:pt x="2115" y="32588"/>
                  </a:cubicBezTo>
                  <a:cubicBezTo>
                    <a:pt x="2050" y="32536"/>
                    <a:pt x="1925" y="32431"/>
                    <a:pt x="1831" y="32319"/>
                  </a:cubicBezTo>
                  <a:cubicBezTo>
                    <a:pt x="1774" y="32559"/>
                    <a:pt x="1718" y="32798"/>
                    <a:pt x="1662" y="33042"/>
                  </a:cubicBezTo>
                  <a:cubicBezTo>
                    <a:pt x="1654" y="33085"/>
                    <a:pt x="1615" y="33117"/>
                    <a:pt x="1572" y="33109"/>
                  </a:cubicBezTo>
                  <a:cubicBezTo>
                    <a:pt x="1530" y="33102"/>
                    <a:pt x="1496" y="33059"/>
                    <a:pt x="1507" y="33017"/>
                  </a:cubicBezTo>
                  <a:cubicBezTo>
                    <a:pt x="1573" y="32717"/>
                    <a:pt x="1641" y="32417"/>
                    <a:pt x="1713" y="32119"/>
                  </a:cubicBezTo>
                  <a:cubicBezTo>
                    <a:pt x="1704" y="32083"/>
                    <a:pt x="1704" y="32047"/>
                    <a:pt x="1718" y="32017"/>
                  </a:cubicBezTo>
                  <a:cubicBezTo>
                    <a:pt x="1726" y="32007"/>
                    <a:pt x="1733" y="32000"/>
                    <a:pt x="1744" y="31995"/>
                  </a:cubicBezTo>
                  <a:cubicBezTo>
                    <a:pt x="1976" y="31058"/>
                    <a:pt x="2252" y="30134"/>
                    <a:pt x="2638" y="29246"/>
                  </a:cubicBezTo>
                  <a:cubicBezTo>
                    <a:pt x="2953" y="28512"/>
                    <a:pt x="3300" y="27790"/>
                    <a:pt x="3659" y="27074"/>
                  </a:cubicBezTo>
                  <a:cubicBezTo>
                    <a:pt x="3912" y="26570"/>
                    <a:pt x="4171" y="26066"/>
                    <a:pt x="4430" y="25565"/>
                  </a:cubicBezTo>
                  <a:cubicBezTo>
                    <a:pt x="5988" y="22514"/>
                    <a:pt x="7769" y="19574"/>
                    <a:pt x="9788" y="16806"/>
                  </a:cubicBezTo>
                  <a:cubicBezTo>
                    <a:pt x="11072" y="15091"/>
                    <a:pt x="12265" y="13313"/>
                    <a:pt x="13599" y="11634"/>
                  </a:cubicBezTo>
                  <a:cubicBezTo>
                    <a:pt x="15990" y="8778"/>
                    <a:pt x="18351" y="5882"/>
                    <a:pt x="20231" y="2660"/>
                  </a:cubicBezTo>
                  <a:cubicBezTo>
                    <a:pt x="20284" y="2571"/>
                    <a:pt x="20336" y="2482"/>
                    <a:pt x="20389" y="2391"/>
                  </a:cubicBezTo>
                  <a:lnTo>
                    <a:pt x="20168" y="2655"/>
                  </a:lnTo>
                  <a:cubicBezTo>
                    <a:pt x="19505" y="3619"/>
                    <a:pt x="18818" y="4569"/>
                    <a:pt x="18062" y="5462"/>
                  </a:cubicBezTo>
                  <a:cubicBezTo>
                    <a:pt x="17237" y="6429"/>
                    <a:pt x="16368" y="7358"/>
                    <a:pt x="15470" y="8257"/>
                  </a:cubicBezTo>
                  <a:cubicBezTo>
                    <a:pt x="14319" y="9367"/>
                    <a:pt x="13133" y="10436"/>
                    <a:pt x="11986" y="11549"/>
                  </a:cubicBezTo>
                  <a:cubicBezTo>
                    <a:pt x="11303" y="12223"/>
                    <a:pt x="10661" y="12933"/>
                    <a:pt x="10014" y="13638"/>
                  </a:cubicBezTo>
                  <a:cubicBezTo>
                    <a:pt x="9042" y="14694"/>
                    <a:pt x="8152" y="15823"/>
                    <a:pt x="7292" y="16972"/>
                  </a:cubicBezTo>
                  <a:cubicBezTo>
                    <a:pt x="6851" y="17561"/>
                    <a:pt x="6415" y="18155"/>
                    <a:pt x="6020" y="18777"/>
                  </a:cubicBezTo>
                  <a:cubicBezTo>
                    <a:pt x="5169" y="20150"/>
                    <a:pt x="4377" y="21565"/>
                    <a:pt x="3659" y="23017"/>
                  </a:cubicBezTo>
                  <a:cubicBezTo>
                    <a:pt x="3126" y="24097"/>
                    <a:pt x="2634" y="25197"/>
                    <a:pt x="2188" y="26312"/>
                  </a:cubicBezTo>
                  <a:cubicBezTo>
                    <a:pt x="1851" y="27217"/>
                    <a:pt x="1516" y="28122"/>
                    <a:pt x="1251" y="29051"/>
                  </a:cubicBezTo>
                  <a:cubicBezTo>
                    <a:pt x="1178" y="29321"/>
                    <a:pt x="1106" y="29594"/>
                    <a:pt x="1034" y="29868"/>
                  </a:cubicBezTo>
                  <a:lnTo>
                    <a:pt x="1040" y="29878"/>
                  </a:lnTo>
                  <a:cubicBezTo>
                    <a:pt x="1067" y="29927"/>
                    <a:pt x="1041" y="29971"/>
                    <a:pt x="1004" y="29990"/>
                  </a:cubicBezTo>
                  <a:cubicBezTo>
                    <a:pt x="928" y="30287"/>
                    <a:pt x="854" y="30586"/>
                    <a:pt x="784" y="30881"/>
                  </a:cubicBezTo>
                  <a:cubicBezTo>
                    <a:pt x="774" y="30942"/>
                    <a:pt x="755" y="31022"/>
                    <a:pt x="679" y="31011"/>
                  </a:cubicBezTo>
                  <a:cubicBezTo>
                    <a:pt x="637" y="31003"/>
                    <a:pt x="603" y="30960"/>
                    <a:pt x="611" y="30918"/>
                  </a:cubicBezTo>
                  <a:cubicBezTo>
                    <a:pt x="695" y="30573"/>
                    <a:pt x="777" y="30228"/>
                    <a:pt x="866" y="29885"/>
                  </a:cubicBezTo>
                  <a:cubicBezTo>
                    <a:pt x="581" y="29314"/>
                    <a:pt x="331" y="28726"/>
                    <a:pt x="184" y="28104"/>
                  </a:cubicBezTo>
                  <a:cubicBezTo>
                    <a:pt x="112" y="27807"/>
                    <a:pt x="22" y="27511"/>
                    <a:pt x="0" y="27205"/>
                  </a:cubicBezTo>
                  <a:cubicBezTo>
                    <a:pt x="10" y="27133"/>
                    <a:pt x="65" y="27114"/>
                    <a:pt x="108" y="27132"/>
                  </a:cubicBezTo>
                  <a:cubicBezTo>
                    <a:pt x="192" y="26627"/>
                    <a:pt x="294" y="26125"/>
                    <a:pt x="409" y="25628"/>
                  </a:cubicBezTo>
                  <a:cubicBezTo>
                    <a:pt x="640" y="24567"/>
                    <a:pt x="954" y="23529"/>
                    <a:pt x="1316" y="22507"/>
                  </a:cubicBezTo>
                  <a:cubicBezTo>
                    <a:pt x="1894" y="20815"/>
                    <a:pt x="2684" y="19200"/>
                    <a:pt x="3659" y="17702"/>
                  </a:cubicBezTo>
                  <a:cubicBezTo>
                    <a:pt x="3872" y="17376"/>
                    <a:pt x="4093" y="17055"/>
                    <a:pt x="4323" y="16742"/>
                  </a:cubicBezTo>
                  <a:cubicBezTo>
                    <a:pt x="5279" y="15386"/>
                    <a:pt x="6368" y="14128"/>
                    <a:pt x="7613" y="13033"/>
                  </a:cubicBezTo>
                  <a:cubicBezTo>
                    <a:pt x="8439" y="12286"/>
                    <a:pt x="9306" y="11585"/>
                    <a:pt x="10206" y="10931"/>
                  </a:cubicBezTo>
                  <a:cubicBezTo>
                    <a:pt x="11099" y="10282"/>
                    <a:pt x="12039" y="9700"/>
                    <a:pt x="12935" y="9053"/>
                  </a:cubicBezTo>
                  <a:cubicBezTo>
                    <a:pt x="14440" y="7976"/>
                    <a:pt x="15891" y="6823"/>
                    <a:pt x="17260" y="5578"/>
                  </a:cubicBezTo>
                  <a:cubicBezTo>
                    <a:pt x="18165" y="4717"/>
                    <a:pt x="18992" y="3777"/>
                    <a:pt x="19808" y="2829"/>
                  </a:cubicBezTo>
                  <a:cubicBezTo>
                    <a:pt x="19890" y="2732"/>
                    <a:pt x="19974" y="2634"/>
                    <a:pt x="20056" y="2538"/>
                  </a:cubicBezTo>
                  <a:cubicBezTo>
                    <a:pt x="20391" y="2049"/>
                    <a:pt x="20713" y="1553"/>
                    <a:pt x="21023" y="1050"/>
                  </a:cubicBezTo>
                  <a:cubicBezTo>
                    <a:pt x="21065" y="973"/>
                    <a:pt x="21108" y="896"/>
                    <a:pt x="21125" y="812"/>
                  </a:cubicBezTo>
                  <a:cubicBezTo>
                    <a:pt x="21137" y="769"/>
                    <a:pt x="21187" y="748"/>
                    <a:pt x="21226" y="759"/>
                  </a:cubicBezTo>
                  <a:cubicBezTo>
                    <a:pt x="21242" y="764"/>
                    <a:pt x="21253" y="771"/>
                    <a:pt x="21262" y="778"/>
                  </a:cubicBezTo>
                  <a:cubicBezTo>
                    <a:pt x="21328" y="649"/>
                    <a:pt x="21390" y="519"/>
                    <a:pt x="21427" y="381"/>
                  </a:cubicBezTo>
                  <a:cubicBezTo>
                    <a:pt x="21434" y="338"/>
                    <a:pt x="21476" y="309"/>
                    <a:pt x="21519" y="314"/>
                  </a:cubicBezTo>
                  <a:cubicBezTo>
                    <a:pt x="21528" y="316"/>
                    <a:pt x="21537" y="319"/>
                    <a:pt x="21544" y="324"/>
                  </a:cubicBezTo>
                  <a:cubicBezTo>
                    <a:pt x="21551" y="270"/>
                    <a:pt x="21557" y="219"/>
                    <a:pt x="21561" y="167"/>
                  </a:cubicBezTo>
                  <a:cubicBezTo>
                    <a:pt x="21534" y="124"/>
                    <a:pt x="21561" y="59"/>
                    <a:pt x="21607" y="45"/>
                  </a:cubicBezTo>
                  <a:cubicBezTo>
                    <a:pt x="21620" y="17"/>
                    <a:pt x="21647" y="0"/>
                    <a:pt x="21679" y="0"/>
                  </a:cubicBezTo>
                  <a:cubicBezTo>
                    <a:pt x="21721" y="2"/>
                    <a:pt x="21759" y="39"/>
                    <a:pt x="21757" y="82"/>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 name="Google Shape;51;p2">
            <a:extLst>
              <a:ext uri="{FF2B5EF4-FFF2-40B4-BE49-F238E27FC236}">
                <a16:creationId xmlns:a16="http://schemas.microsoft.com/office/drawing/2014/main" id="{197F138F-4F26-565A-3219-3C5C270AA901}"/>
              </a:ext>
            </a:extLst>
          </p:cNvPr>
          <p:cNvGrpSpPr/>
          <p:nvPr/>
        </p:nvGrpSpPr>
        <p:grpSpPr>
          <a:xfrm rot="-342943">
            <a:off x="8185867" y="5723738"/>
            <a:ext cx="2023831" cy="1264789"/>
            <a:chOff x="7587175" y="5243748"/>
            <a:chExt cx="2023685" cy="1264698"/>
          </a:xfrm>
        </p:grpSpPr>
        <p:sp>
          <p:nvSpPr>
            <p:cNvPr id="125" name="Google Shape;52;p2">
              <a:extLst>
                <a:ext uri="{FF2B5EF4-FFF2-40B4-BE49-F238E27FC236}">
                  <a16:creationId xmlns:a16="http://schemas.microsoft.com/office/drawing/2014/main" id="{BD9CA393-614C-3526-9B9A-F3E50FADA3BC}"/>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3;p2">
              <a:extLst>
                <a:ext uri="{FF2B5EF4-FFF2-40B4-BE49-F238E27FC236}">
                  <a16:creationId xmlns:a16="http://schemas.microsoft.com/office/drawing/2014/main" id="{A0CDF38D-D3FE-92A9-3A72-49F99FF9ADA1}"/>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 name="Google Shape;54;p2">
            <a:extLst>
              <a:ext uri="{FF2B5EF4-FFF2-40B4-BE49-F238E27FC236}">
                <a16:creationId xmlns:a16="http://schemas.microsoft.com/office/drawing/2014/main" id="{FF5DCC9A-7DF7-968F-D2E9-80DF0A0E4F3A}"/>
              </a:ext>
            </a:extLst>
          </p:cNvPr>
          <p:cNvGrpSpPr/>
          <p:nvPr/>
        </p:nvGrpSpPr>
        <p:grpSpPr>
          <a:xfrm>
            <a:off x="9623233" y="5719968"/>
            <a:ext cx="801649" cy="783259"/>
            <a:chOff x="7785461" y="3709250"/>
            <a:chExt cx="801649" cy="783259"/>
          </a:xfrm>
        </p:grpSpPr>
        <p:sp>
          <p:nvSpPr>
            <p:cNvPr id="128" name="Google Shape;55;p2">
              <a:extLst>
                <a:ext uri="{FF2B5EF4-FFF2-40B4-BE49-F238E27FC236}">
                  <a16:creationId xmlns:a16="http://schemas.microsoft.com/office/drawing/2014/main" id="{CF445AE9-C96D-9499-567C-6045CAC83043}"/>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6;p2">
              <a:extLst>
                <a:ext uri="{FF2B5EF4-FFF2-40B4-BE49-F238E27FC236}">
                  <a16:creationId xmlns:a16="http://schemas.microsoft.com/office/drawing/2014/main" id="{BAFB1363-2664-23F6-2D50-1AEBB87CF3B7}"/>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 name="Google Shape;60;p2">
            <a:extLst>
              <a:ext uri="{FF2B5EF4-FFF2-40B4-BE49-F238E27FC236}">
                <a16:creationId xmlns:a16="http://schemas.microsoft.com/office/drawing/2014/main" id="{C5817A9D-7E4D-EBE6-E2EE-8140720E0190}"/>
              </a:ext>
            </a:extLst>
          </p:cNvPr>
          <p:cNvGrpSpPr/>
          <p:nvPr/>
        </p:nvGrpSpPr>
        <p:grpSpPr>
          <a:xfrm>
            <a:off x="3277494" y="5354810"/>
            <a:ext cx="2109325" cy="2109325"/>
            <a:chOff x="2811687" y="5505917"/>
            <a:chExt cx="2109325" cy="2109325"/>
          </a:xfrm>
        </p:grpSpPr>
        <p:sp>
          <p:nvSpPr>
            <p:cNvPr id="131" name="Google Shape;61;p2">
              <a:extLst>
                <a:ext uri="{FF2B5EF4-FFF2-40B4-BE49-F238E27FC236}">
                  <a16:creationId xmlns:a16="http://schemas.microsoft.com/office/drawing/2014/main" id="{0E14B4DB-C1FA-CC62-82A8-5687B3B8A40A}"/>
                </a:ext>
              </a:extLst>
            </p:cNvPr>
            <p:cNvSpPr/>
            <p:nvPr/>
          </p:nvSpPr>
          <p:spPr>
            <a:xfrm rot="-2700122">
              <a:off x="3119052" y="5816359"/>
              <a:ext cx="1494595" cy="1488441"/>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62;p2">
              <a:extLst>
                <a:ext uri="{FF2B5EF4-FFF2-40B4-BE49-F238E27FC236}">
                  <a16:creationId xmlns:a16="http://schemas.microsoft.com/office/drawing/2014/main" id="{7E8331E4-2071-1CE2-3D18-1927C2C8EC1B}"/>
                </a:ext>
              </a:extLst>
            </p:cNvPr>
            <p:cNvSpPr/>
            <p:nvPr/>
          </p:nvSpPr>
          <p:spPr>
            <a:xfrm rot="-2700122">
              <a:off x="3176866" y="5814704"/>
              <a:ext cx="1417778" cy="1491121"/>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 name="Google Shape;63;p2">
            <a:extLst>
              <a:ext uri="{FF2B5EF4-FFF2-40B4-BE49-F238E27FC236}">
                <a16:creationId xmlns:a16="http://schemas.microsoft.com/office/drawing/2014/main" id="{D592FC90-1058-9805-37E1-C76EE10E9195}"/>
              </a:ext>
            </a:extLst>
          </p:cNvPr>
          <p:cNvGrpSpPr/>
          <p:nvPr/>
        </p:nvGrpSpPr>
        <p:grpSpPr>
          <a:xfrm rot="-2902870">
            <a:off x="5032175" y="5503461"/>
            <a:ext cx="1706800" cy="1873863"/>
            <a:chOff x="4758955" y="1331875"/>
            <a:chExt cx="1647687" cy="1809095"/>
          </a:xfrm>
        </p:grpSpPr>
        <p:sp>
          <p:nvSpPr>
            <p:cNvPr id="134" name="Google Shape;64;p2">
              <a:extLst>
                <a:ext uri="{FF2B5EF4-FFF2-40B4-BE49-F238E27FC236}">
                  <a16:creationId xmlns:a16="http://schemas.microsoft.com/office/drawing/2014/main" id="{7AFCD8CF-A245-2810-AE09-5FECDBB4232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65;p2">
              <a:extLst>
                <a:ext uri="{FF2B5EF4-FFF2-40B4-BE49-F238E27FC236}">
                  <a16:creationId xmlns:a16="http://schemas.microsoft.com/office/drawing/2014/main" id="{714CF552-6C43-2CF4-C797-9A00ED5CD3A4}"/>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66;p2">
              <a:extLst>
                <a:ext uri="{FF2B5EF4-FFF2-40B4-BE49-F238E27FC236}">
                  <a16:creationId xmlns:a16="http://schemas.microsoft.com/office/drawing/2014/main" id="{5467C8ED-9452-E663-CB19-3C37E0BD068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67;p2">
              <a:extLst>
                <a:ext uri="{FF2B5EF4-FFF2-40B4-BE49-F238E27FC236}">
                  <a16:creationId xmlns:a16="http://schemas.microsoft.com/office/drawing/2014/main" id="{B77956A8-AE64-8DB3-880F-D1FEE800BD9D}"/>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68;p2">
              <a:extLst>
                <a:ext uri="{FF2B5EF4-FFF2-40B4-BE49-F238E27FC236}">
                  <a16:creationId xmlns:a16="http://schemas.microsoft.com/office/drawing/2014/main" id="{8F0D6D55-B9BC-FD88-94D1-D7E588D16460}"/>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 name="Google Shape;69;p2">
            <a:extLst>
              <a:ext uri="{FF2B5EF4-FFF2-40B4-BE49-F238E27FC236}">
                <a16:creationId xmlns:a16="http://schemas.microsoft.com/office/drawing/2014/main" id="{CF24B4D4-EC54-782F-3314-5265456AB946}"/>
              </a:ext>
            </a:extLst>
          </p:cNvPr>
          <p:cNvGrpSpPr/>
          <p:nvPr/>
        </p:nvGrpSpPr>
        <p:grpSpPr>
          <a:xfrm rot="1189382">
            <a:off x="6363685" y="5606176"/>
            <a:ext cx="1915289" cy="1913389"/>
            <a:chOff x="4683022" y="4525854"/>
            <a:chExt cx="1915380" cy="1913480"/>
          </a:xfrm>
        </p:grpSpPr>
        <p:sp>
          <p:nvSpPr>
            <p:cNvPr id="140" name="Google Shape;70;p2">
              <a:extLst>
                <a:ext uri="{FF2B5EF4-FFF2-40B4-BE49-F238E27FC236}">
                  <a16:creationId xmlns:a16="http://schemas.microsoft.com/office/drawing/2014/main" id="{4C3DE91E-3774-0298-33C8-8A652F22136C}"/>
                </a:ext>
              </a:extLst>
            </p:cNvPr>
            <p:cNvSpPr/>
            <p:nvPr/>
          </p:nvSpPr>
          <p:spPr>
            <a:xfrm rot="-5915270">
              <a:off x="4795765" y="4644966"/>
              <a:ext cx="1682182" cy="1675257"/>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71;p2">
              <a:extLst>
                <a:ext uri="{FF2B5EF4-FFF2-40B4-BE49-F238E27FC236}">
                  <a16:creationId xmlns:a16="http://schemas.microsoft.com/office/drawing/2014/main" id="{48BCA216-3DCB-5A84-A6ED-2C97D994B953}"/>
                </a:ext>
              </a:extLst>
            </p:cNvPr>
            <p:cNvSpPr/>
            <p:nvPr/>
          </p:nvSpPr>
          <p:spPr>
            <a:xfrm rot="-5915270">
              <a:off x="4851671" y="4625673"/>
              <a:ext cx="1595725" cy="1678273"/>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72;p2">
            <a:extLst>
              <a:ext uri="{FF2B5EF4-FFF2-40B4-BE49-F238E27FC236}">
                <a16:creationId xmlns:a16="http://schemas.microsoft.com/office/drawing/2014/main" id="{D0079698-0801-081F-8040-7CD9581CDE30}"/>
              </a:ext>
            </a:extLst>
          </p:cNvPr>
          <p:cNvGrpSpPr/>
          <p:nvPr/>
        </p:nvGrpSpPr>
        <p:grpSpPr>
          <a:xfrm rot="7200044">
            <a:off x="7389927" y="5331663"/>
            <a:ext cx="1260512" cy="1559877"/>
            <a:chOff x="6695394" y="-330846"/>
            <a:chExt cx="1260540" cy="1559912"/>
          </a:xfrm>
        </p:grpSpPr>
        <p:sp>
          <p:nvSpPr>
            <p:cNvPr id="143" name="Google Shape;73;p2">
              <a:extLst>
                <a:ext uri="{FF2B5EF4-FFF2-40B4-BE49-F238E27FC236}">
                  <a16:creationId xmlns:a16="http://schemas.microsoft.com/office/drawing/2014/main" id="{796CF9C2-83D7-CFE9-EEE5-02516D347430}"/>
                </a:ext>
              </a:extLst>
            </p:cNvPr>
            <p:cNvSpPr/>
            <p:nvPr/>
          </p:nvSpPr>
          <p:spPr>
            <a:xfrm rot="-9266555">
              <a:off x="7069507" y="-258723"/>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74;p2">
              <a:extLst>
                <a:ext uri="{FF2B5EF4-FFF2-40B4-BE49-F238E27FC236}">
                  <a16:creationId xmlns:a16="http://schemas.microsoft.com/office/drawing/2014/main" id="{E02C8098-2F49-F9C5-6CAD-7E177001A7FE}"/>
                </a:ext>
              </a:extLst>
            </p:cNvPr>
            <p:cNvSpPr/>
            <p:nvPr/>
          </p:nvSpPr>
          <p:spPr>
            <a:xfrm rot="-9266555">
              <a:off x="6853132" y="18774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 name="Google Shape;75;p2">
            <a:extLst>
              <a:ext uri="{FF2B5EF4-FFF2-40B4-BE49-F238E27FC236}">
                <a16:creationId xmlns:a16="http://schemas.microsoft.com/office/drawing/2014/main" id="{E4874A1C-4A59-68A2-330F-24A21526E1D3}"/>
              </a:ext>
            </a:extLst>
          </p:cNvPr>
          <p:cNvGrpSpPr/>
          <p:nvPr/>
        </p:nvGrpSpPr>
        <p:grpSpPr>
          <a:xfrm rot="2700000">
            <a:off x="8389730" y="5453354"/>
            <a:ext cx="514824" cy="513669"/>
            <a:chOff x="2437825" y="676400"/>
            <a:chExt cx="593859" cy="592527"/>
          </a:xfrm>
        </p:grpSpPr>
        <p:sp>
          <p:nvSpPr>
            <p:cNvPr id="146" name="Google Shape;76;p2">
              <a:extLst>
                <a:ext uri="{FF2B5EF4-FFF2-40B4-BE49-F238E27FC236}">
                  <a16:creationId xmlns:a16="http://schemas.microsoft.com/office/drawing/2014/main" id="{6BF886EB-3DB4-9128-97AC-ECB7AB9C03D2}"/>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77;p2">
              <a:extLst>
                <a:ext uri="{FF2B5EF4-FFF2-40B4-BE49-F238E27FC236}">
                  <a16:creationId xmlns:a16="http://schemas.microsoft.com/office/drawing/2014/main" id="{4BC1E1EF-F401-82AD-2E75-973D22F66CD3}"/>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 name="TextBox 3">
            <a:extLst>
              <a:ext uri="{FF2B5EF4-FFF2-40B4-BE49-F238E27FC236}">
                <a16:creationId xmlns:a16="http://schemas.microsoft.com/office/drawing/2014/main" id="{6770BC84-08ED-AC6F-8D6E-911A272F756E}"/>
              </a:ext>
            </a:extLst>
          </p:cNvPr>
          <p:cNvSpPr txBox="1"/>
          <p:nvPr/>
        </p:nvSpPr>
        <p:spPr>
          <a:xfrm>
            <a:off x="1152394" y="1878427"/>
            <a:ext cx="10146083" cy="3416320"/>
          </a:xfrm>
          <a:prstGeom prst="rect">
            <a:avLst/>
          </a:prstGeom>
          <a:noFill/>
        </p:spPr>
        <p:txBody>
          <a:bodyPr wrap="square">
            <a:spAutoFit/>
          </a:bodyPr>
          <a:lstStyle/>
          <a:p>
            <a:r>
              <a:rPr lang="vi-VN" sz="2400" b="1" i="0" dirty="0">
                <a:effectLst/>
                <a:latin typeface="+mj-lt"/>
              </a:rPr>
              <a:t>Bác Hồ</a:t>
            </a:r>
            <a:r>
              <a:rPr lang="vi-VN" sz="2400" b="0" i="0" dirty="0">
                <a:effectLst/>
                <a:latin typeface="+mj-lt"/>
              </a:rPr>
              <a:t> là một tấm gương sáng về mọi mặt cho chúng ta noi theo, đặc biệt là học tập. Là con trai của một gia đình sĩ phu yêu nước, sớm có chí trả thù giặc, </a:t>
            </a:r>
            <a:r>
              <a:rPr lang="vi-VN" sz="2400" b="1" i="0" dirty="0">
                <a:effectLst/>
                <a:latin typeface="+mj-lt"/>
              </a:rPr>
              <a:t>em bé Nguyễn Sinh Cung</a:t>
            </a:r>
            <a:r>
              <a:rPr lang="vi-VN" sz="2400" b="0" i="0" dirty="0">
                <a:effectLst/>
                <a:latin typeface="+mj-lt"/>
              </a:rPr>
              <a:t> sinh ra và lớn lên đến năm hơn mười tuổi đã tham gia cách mạng. Khi được hai mươi mốt tuổi lấy tên Văn Ba chàng thanh niên mảnh khảnh ngày xưa đi làm phụ bếp, thăm dò tình hình chính trị Pháp. Đi qua bao nhiêu quốc gia, </a:t>
            </a:r>
            <a:r>
              <a:rPr lang="vi-VN" sz="2400" b="1" i="0" dirty="0">
                <a:effectLst/>
                <a:latin typeface="+mj-lt"/>
              </a:rPr>
              <a:t>Bác Hồ</a:t>
            </a:r>
            <a:r>
              <a:rPr lang="vi-VN" sz="2400" b="0" i="0" dirty="0">
                <a:effectLst/>
                <a:latin typeface="+mj-lt"/>
              </a:rPr>
              <a:t> biết được tiếng và nói thành thạo được ngôn ngữ của quốc gia đó. Không những thế,</a:t>
            </a:r>
            <a:r>
              <a:rPr lang="vi-VN" sz="2400" b="1" i="0" dirty="0">
                <a:effectLst/>
                <a:latin typeface="+mj-lt"/>
              </a:rPr>
              <a:t> Bác</a:t>
            </a:r>
            <a:r>
              <a:rPr lang="vi-VN" sz="2400" b="0" i="0" dirty="0">
                <a:effectLst/>
                <a:latin typeface="+mj-lt"/>
              </a:rPr>
              <a:t> còn học được tiếng của các dân tộc thiểu số trong nước. Chúng ta không thể ngờ, một người cao quý như Bác lại có chí lớn như vậy. </a:t>
            </a:r>
            <a:r>
              <a:rPr lang="vi-VN" sz="2400" b="1" i="0" dirty="0">
                <a:effectLst/>
                <a:latin typeface="+mj-lt"/>
              </a:rPr>
              <a:t>Người</a:t>
            </a:r>
            <a:r>
              <a:rPr lang="vi-VN" sz="2400" b="0" i="0" dirty="0">
                <a:effectLst/>
                <a:latin typeface="+mj-lt"/>
              </a:rPr>
              <a:t> vẫn sáng mãi trong chúng ta với cương vị thầy giáo, cha già.</a:t>
            </a:r>
            <a:endParaRPr lang="en-US" sz="2400" dirty="0">
              <a:latin typeface="+mj-lt"/>
            </a:endParaRPr>
          </a:p>
        </p:txBody>
      </p:sp>
      <p:sp>
        <p:nvSpPr>
          <p:cNvPr id="54" name="Rectangle: Rounded Corners 53">
            <a:extLst>
              <a:ext uri="{FF2B5EF4-FFF2-40B4-BE49-F238E27FC236}">
                <a16:creationId xmlns:a16="http://schemas.microsoft.com/office/drawing/2014/main" id="{C1D8D76C-D072-7AE5-CF9D-E2FD22F992DD}"/>
              </a:ext>
            </a:extLst>
          </p:cNvPr>
          <p:cNvSpPr/>
          <p:nvPr/>
        </p:nvSpPr>
        <p:spPr>
          <a:xfrm>
            <a:off x="859608" y="723473"/>
            <a:ext cx="10215934" cy="838199"/>
          </a:xfrm>
          <a:prstGeom prst="roundRect">
            <a:avLst>
              <a:gd name="adj" fmla="val 9072"/>
            </a:avLst>
          </a:prstGeom>
          <a:solidFill>
            <a:srgbClr val="92D050"/>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341F19E8-29CA-0FBA-671A-A9635BEDEC47}"/>
              </a:ext>
            </a:extLst>
          </p:cNvPr>
          <p:cNvSpPr txBox="1"/>
          <p:nvPr/>
        </p:nvSpPr>
        <p:spPr>
          <a:xfrm>
            <a:off x="1270571" y="822020"/>
            <a:ext cx="2825393" cy="707886"/>
          </a:xfrm>
          <a:prstGeom prst="rect">
            <a:avLst/>
          </a:prstGeom>
          <a:noFill/>
        </p:spPr>
        <p:txBody>
          <a:bodyPr wrap="square" rtlCol="0">
            <a:spAutoFit/>
          </a:bodyPr>
          <a:lstStyle/>
          <a:p>
            <a:pPr algn="ctr"/>
            <a:r>
              <a:rPr lang="en-US" sz="4000" dirty="0" err="1">
                <a:latin typeface="iCiel Pony" panose="02000000000000000000" pitchFamily="2" charset="0"/>
              </a:rPr>
              <a:t>Bài</a:t>
            </a:r>
            <a:r>
              <a:rPr lang="en-US" sz="4000" dirty="0">
                <a:latin typeface="iCiel Pony" panose="02000000000000000000" pitchFamily="2" charset="0"/>
              </a:rPr>
              <a:t> </a:t>
            </a:r>
            <a:r>
              <a:rPr lang="en-US" sz="4000" dirty="0" err="1">
                <a:latin typeface="iCiel Pony" panose="02000000000000000000" pitchFamily="2" charset="0"/>
              </a:rPr>
              <a:t>tập</a:t>
            </a:r>
            <a:r>
              <a:rPr lang="en-US" sz="4000" dirty="0">
                <a:latin typeface="iCiel Pony" panose="02000000000000000000" pitchFamily="2" charset="0"/>
              </a:rPr>
              <a:t> 3</a:t>
            </a:r>
          </a:p>
        </p:txBody>
      </p:sp>
      <p:sp>
        <p:nvSpPr>
          <p:cNvPr id="58" name="TextBox 57">
            <a:extLst>
              <a:ext uri="{FF2B5EF4-FFF2-40B4-BE49-F238E27FC236}">
                <a16:creationId xmlns:a16="http://schemas.microsoft.com/office/drawing/2014/main" id="{FA82B448-2343-6375-5E21-1039B5046952}"/>
              </a:ext>
            </a:extLst>
          </p:cNvPr>
          <p:cNvSpPr txBox="1"/>
          <p:nvPr/>
        </p:nvSpPr>
        <p:spPr>
          <a:xfrm>
            <a:off x="3896474" y="740210"/>
            <a:ext cx="7292084" cy="769441"/>
          </a:xfrm>
          <a:prstGeom prst="rect">
            <a:avLst/>
          </a:prstGeom>
          <a:noFill/>
        </p:spPr>
        <p:txBody>
          <a:bodyPr wrap="square">
            <a:spAutoFit/>
          </a:bodyPr>
          <a:lstStyle/>
          <a:p>
            <a:pPr algn="ctr"/>
            <a:r>
              <a:rPr lang="en-US" sz="4400" b="0" i="0" dirty="0" err="1">
                <a:solidFill>
                  <a:schemeClr val="bg1"/>
                </a:solidFill>
                <a:effectLst/>
                <a:latin typeface="iCiel Cadena" panose="02000503000000020004" pitchFamily="50" charset="0"/>
              </a:rPr>
              <a:t>Bài</a:t>
            </a:r>
            <a:r>
              <a:rPr lang="en-US" sz="4400" b="0" i="0" dirty="0">
                <a:solidFill>
                  <a:schemeClr val="bg1"/>
                </a:solidFill>
                <a:effectLst/>
                <a:latin typeface="iCiel Cadena" panose="02000503000000020004" pitchFamily="50" charset="0"/>
              </a:rPr>
              <a:t> </a:t>
            </a:r>
            <a:r>
              <a:rPr lang="en-US" sz="4400" b="0" i="0" dirty="0" err="1">
                <a:solidFill>
                  <a:schemeClr val="bg1"/>
                </a:solidFill>
                <a:effectLst/>
                <a:latin typeface="iCiel Cadena" panose="02000503000000020004" pitchFamily="50" charset="0"/>
              </a:rPr>
              <a:t>mẫu</a:t>
            </a:r>
            <a:r>
              <a:rPr lang="en-US" sz="4400" b="0" i="0" dirty="0">
                <a:solidFill>
                  <a:schemeClr val="bg1"/>
                </a:solidFill>
                <a:effectLst/>
                <a:latin typeface="iCiel Cadena" panose="02000503000000020004" pitchFamily="50" charset="0"/>
              </a:rPr>
              <a:t> 2</a:t>
            </a:r>
            <a:endParaRPr lang="en-US" sz="4400" dirty="0">
              <a:solidFill>
                <a:schemeClr val="bg1"/>
              </a:solidFill>
              <a:latin typeface="iCiel Cadena" panose="02000503000000020004" pitchFamily="50" charset="0"/>
            </a:endParaRPr>
          </a:p>
        </p:txBody>
      </p:sp>
    </p:spTree>
    <p:extLst>
      <p:ext uri="{BB962C8B-B14F-4D97-AF65-F5344CB8AC3E}">
        <p14:creationId xmlns:p14="http://schemas.microsoft.com/office/powerpoint/2010/main" val="2104684016"/>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barn(inVertical)">
                                      <p:cBhvr>
                                        <p:cTn id="7" dur="500"/>
                                        <p:tgtEl>
                                          <p:spTgt spid="58"/>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randombar(horizont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BAA4F18-5415-2716-F26B-DFC87EF4945B}"/>
              </a:ext>
            </a:extLst>
          </p:cNvPr>
          <p:cNvSpPr/>
          <p:nvPr/>
        </p:nvSpPr>
        <p:spPr>
          <a:xfrm>
            <a:off x="540330" y="387928"/>
            <a:ext cx="11125200" cy="6096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oogle Shape;239;p8">
            <a:extLst>
              <a:ext uri="{FF2B5EF4-FFF2-40B4-BE49-F238E27FC236}">
                <a16:creationId xmlns:a16="http://schemas.microsoft.com/office/drawing/2014/main" id="{69EA224A-3A28-9CD1-4D97-19CB60D22657}"/>
              </a:ext>
            </a:extLst>
          </p:cNvPr>
          <p:cNvGrpSpPr/>
          <p:nvPr/>
        </p:nvGrpSpPr>
        <p:grpSpPr>
          <a:xfrm rot="-342856">
            <a:off x="71916" y="5410705"/>
            <a:ext cx="2512139" cy="1569956"/>
            <a:chOff x="7587175" y="5243748"/>
            <a:chExt cx="2023685" cy="1264698"/>
          </a:xfrm>
        </p:grpSpPr>
        <p:sp>
          <p:nvSpPr>
            <p:cNvPr id="7" name="Google Shape;240;p8">
              <a:extLst>
                <a:ext uri="{FF2B5EF4-FFF2-40B4-BE49-F238E27FC236}">
                  <a16:creationId xmlns:a16="http://schemas.microsoft.com/office/drawing/2014/main" id="{8D0E7339-7EEF-2C38-1AB4-71E4F6B7A10F}"/>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241;p8">
              <a:extLst>
                <a:ext uri="{FF2B5EF4-FFF2-40B4-BE49-F238E27FC236}">
                  <a16:creationId xmlns:a16="http://schemas.microsoft.com/office/drawing/2014/main" id="{22040A21-FC2F-07BC-66FC-EBEE3BC85A8A}"/>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 name="Google Shape;242;p8">
            <a:extLst>
              <a:ext uri="{FF2B5EF4-FFF2-40B4-BE49-F238E27FC236}">
                <a16:creationId xmlns:a16="http://schemas.microsoft.com/office/drawing/2014/main" id="{E44A84C0-E9B9-9705-6BB7-78F6E79B85F8}"/>
              </a:ext>
            </a:extLst>
          </p:cNvPr>
          <p:cNvGrpSpPr/>
          <p:nvPr/>
        </p:nvGrpSpPr>
        <p:grpSpPr>
          <a:xfrm>
            <a:off x="1004163" y="0"/>
            <a:ext cx="923260" cy="902079"/>
            <a:chOff x="7785461" y="3709250"/>
            <a:chExt cx="801649" cy="783259"/>
          </a:xfrm>
        </p:grpSpPr>
        <p:sp>
          <p:nvSpPr>
            <p:cNvPr id="10" name="Google Shape;243;p8">
              <a:extLst>
                <a:ext uri="{FF2B5EF4-FFF2-40B4-BE49-F238E27FC236}">
                  <a16:creationId xmlns:a16="http://schemas.microsoft.com/office/drawing/2014/main" id="{9375D02D-5DBC-80FA-C628-040554C94BBB}"/>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44;p8">
              <a:extLst>
                <a:ext uri="{FF2B5EF4-FFF2-40B4-BE49-F238E27FC236}">
                  <a16:creationId xmlns:a16="http://schemas.microsoft.com/office/drawing/2014/main" id="{BD20B4BB-B570-0AB3-BC76-C7DBBC7E409F}"/>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 name="Google Shape;246;p8">
            <a:extLst>
              <a:ext uri="{FF2B5EF4-FFF2-40B4-BE49-F238E27FC236}">
                <a16:creationId xmlns:a16="http://schemas.microsoft.com/office/drawing/2014/main" id="{7F4D3D78-4C06-F182-8114-92135658A6D2}"/>
              </a:ext>
            </a:extLst>
          </p:cNvPr>
          <p:cNvSpPr/>
          <p:nvPr/>
        </p:nvSpPr>
        <p:spPr>
          <a:xfrm rot="-476283" flipH="1">
            <a:off x="-174468" y="4974399"/>
            <a:ext cx="1213529" cy="1919839"/>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 name="Google Shape;247;p8">
            <a:extLst>
              <a:ext uri="{FF2B5EF4-FFF2-40B4-BE49-F238E27FC236}">
                <a16:creationId xmlns:a16="http://schemas.microsoft.com/office/drawing/2014/main" id="{F11020D1-D795-EED8-DE88-FD78058B5950}"/>
              </a:ext>
            </a:extLst>
          </p:cNvPr>
          <p:cNvGrpSpPr/>
          <p:nvPr/>
        </p:nvGrpSpPr>
        <p:grpSpPr>
          <a:xfrm rot="-5400000">
            <a:off x="9560728" y="4867419"/>
            <a:ext cx="1851290" cy="2735350"/>
            <a:chOff x="2078239" y="2913926"/>
            <a:chExt cx="1851290" cy="2735350"/>
          </a:xfrm>
        </p:grpSpPr>
        <p:sp>
          <p:nvSpPr>
            <p:cNvPr id="15" name="Google Shape;248;p8">
              <a:extLst>
                <a:ext uri="{FF2B5EF4-FFF2-40B4-BE49-F238E27FC236}">
                  <a16:creationId xmlns:a16="http://schemas.microsoft.com/office/drawing/2014/main" id="{05CEA288-4BB4-A96A-5FB9-809F109215E9}"/>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49;p8">
              <a:extLst>
                <a:ext uri="{FF2B5EF4-FFF2-40B4-BE49-F238E27FC236}">
                  <a16:creationId xmlns:a16="http://schemas.microsoft.com/office/drawing/2014/main" id="{F2DDD15A-9D07-686E-E63A-65F58A6E992A}"/>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250;p8">
            <a:extLst>
              <a:ext uri="{FF2B5EF4-FFF2-40B4-BE49-F238E27FC236}">
                <a16:creationId xmlns:a16="http://schemas.microsoft.com/office/drawing/2014/main" id="{B1889C9A-DC4D-1EB8-A32D-57D32E9577D1}"/>
              </a:ext>
            </a:extLst>
          </p:cNvPr>
          <p:cNvGrpSpPr/>
          <p:nvPr/>
        </p:nvGrpSpPr>
        <p:grpSpPr>
          <a:xfrm>
            <a:off x="-110985" y="-128322"/>
            <a:ext cx="1451011" cy="1446482"/>
            <a:chOff x="-181462" y="-215552"/>
            <a:chExt cx="1451011" cy="1446482"/>
          </a:xfrm>
        </p:grpSpPr>
        <p:sp>
          <p:nvSpPr>
            <p:cNvPr id="18" name="Google Shape;251;p8">
              <a:extLst>
                <a:ext uri="{FF2B5EF4-FFF2-40B4-BE49-F238E27FC236}">
                  <a16:creationId xmlns:a16="http://schemas.microsoft.com/office/drawing/2014/main" id="{FCF5F2F3-5C25-1C8A-57FA-FF03129B85D1}"/>
                </a:ext>
              </a:extLst>
            </p:cNvPr>
            <p:cNvSpPr/>
            <p:nvPr/>
          </p:nvSpPr>
          <p:spPr>
            <a:xfrm rot="5129983">
              <a:off x="-123859" y="-162293"/>
              <a:ext cx="1345422" cy="1339964"/>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52;p8">
              <a:extLst>
                <a:ext uri="{FF2B5EF4-FFF2-40B4-BE49-F238E27FC236}">
                  <a16:creationId xmlns:a16="http://schemas.microsoft.com/office/drawing/2014/main" id="{645478F8-7C10-E44C-9F20-D4A45D94AE97}"/>
                </a:ext>
              </a:extLst>
            </p:cNvPr>
            <p:cNvSpPr/>
            <p:nvPr/>
          </p:nvSpPr>
          <p:spPr>
            <a:xfrm rot="5129983">
              <a:off x="-100412" y="-150032"/>
              <a:ext cx="1276273" cy="1342376"/>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oogle Shape;253;p8">
            <a:extLst>
              <a:ext uri="{FF2B5EF4-FFF2-40B4-BE49-F238E27FC236}">
                <a16:creationId xmlns:a16="http://schemas.microsoft.com/office/drawing/2014/main" id="{5853D870-34EA-1E05-B025-454B86DE181A}"/>
              </a:ext>
            </a:extLst>
          </p:cNvPr>
          <p:cNvGrpSpPr/>
          <p:nvPr/>
        </p:nvGrpSpPr>
        <p:grpSpPr>
          <a:xfrm rot="-8100000">
            <a:off x="9585995" y="-688453"/>
            <a:ext cx="2095543" cy="3096242"/>
            <a:chOff x="2078239" y="2913926"/>
            <a:chExt cx="1851290" cy="2735350"/>
          </a:xfrm>
        </p:grpSpPr>
        <p:sp>
          <p:nvSpPr>
            <p:cNvPr id="21" name="Google Shape;254;p8">
              <a:extLst>
                <a:ext uri="{FF2B5EF4-FFF2-40B4-BE49-F238E27FC236}">
                  <a16:creationId xmlns:a16="http://schemas.microsoft.com/office/drawing/2014/main" id="{D86583EB-2940-A768-C8F5-E160A3784660}"/>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55;p8">
              <a:extLst>
                <a:ext uri="{FF2B5EF4-FFF2-40B4-BE49-F238E27FC236}">
                  <a16:creationId xmlns:a16="http://schemas.microsoft.com/office/drawing/2014/main" id="{01C686C8-800E-6EB1-9EE5-71EFC1576B7E}"/>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Google Shape;262;p8">
            <a:extLst>
              <a:ext uri="{FF2B5EF4-FFF2-40B4-BE49-F238E27FC236}">
                <a16:creationId xmlns:a16="http://schemas.microsoft.com/office/drawing/2014/main" id="{82A4BFF5-BF13-14D2-DCC1-7CECB892CF63}"/>
              </a:ext>
            </a:extLst>
          </p:cNvPr>
          <p:cNvSpPr/>
          <p:nvPr/>
        </p:nvSpPr>
        <p:spPr>
          <a:xfrm rot="476269">
            <a:off x="11044092" y="5149829"/>
            <a:ext cx="1039350" cy="1644282"/>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 name="Google Shape;263;p8">
            <a:extLst>
              <a:ext uri="{FF2B5EF4-FFF2-40B4-BE49-F238E27FC236}">
                <a16:creationId xmlns:a16="http://schemas.microsoft.com/office/drawing/2014/main" id="{CC8FB2DA-FA0E-B720-8D5C-54BA7BDD2B47}"/>
              </a:ext>
            </a:extLst>
          </p:cNvPr>
          <p:cNvGrpSpPr/>
          <p:nvPr/>
        </p:nvGrpSpPr>
        <p:grpSpPr>
          <a:xfrm rot="9490647">
            <a:off x="11208060" y="65595"/>
            <a:ext cx="1316001" cy="2103962"/>
            <a:chOff x="1981450" y="3730350"/>
            <a:chExt cx="1089535" cy="1741899"/>
          </a:xfrm>
        </p:grpSpPr>
        <p:sp>
          <p:nvSpPr>
            <p:cNvPr id="25" name="Google Shape;264;p8">
              <a:extLst>
                <a:ext uri="{FF2B5EF4-FFF2-40B4-BE49-F238E27FC236}">
                  <a16:creationId xmlns:a16="http://schemas.microsoft.com/office/drawing/2014/main" id="{D5CC0311-91FE-BD83-2D60-5E9475EDEC89}"/>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5;p8">
              <a:extLst>
                <a:ext uri="{FF2B5EF4-FFF2-40B4-BE49-F238E27FC236}">
                  <a16:creationId xmlns:a16="http://schemas.microsoft.com/office/drawing/2014/main" id="{C3B6CD94-F5A1-FBE5-646E-31A3314A0BFA}"/>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6;p8">
              <a:extLst>
                <a:ext uri="{FF2B5EF4-FFF2-40B4-BE49-F238E27FC236}">
                  <a16:creationId xmlns:a16="http://schemas.microsoft.com/office/drawing/2014/main" id="{A6521DD1-F9FF-B709-C629-BEA3CD18B594}"/>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56;p8">
            <a:extLst>
              <a:ext uri="{FF2B5EF4-FFF2-40B4-BE49-F238E27FC236}">
                <a16:creationId xmlns:a16="http://schemas.microsoft.com/office/drawing/2014/main" id="{71CFEE79-0193-7FB2-4D1F-FC7FD3CA4BA7}"/>
              </a:ext>
            </a:extLst>
          </p:cNvPr>
          <p:cNvGrpSpPr/>
          <p:nvPr/>
        </p:nvGrpSpPr>
        <p:grpSpPr>
          <a:xfrm rot="-9864028" flipH="1">
            <a:off x="11302539" y="1196746"/>
            <a:ext cx="924048" cy="1790672"/>
            <a:chOff x="1280206" y="3178378"/>
            <a:chExt cx="1344630" cy="2605698"/>
          </a:xfrm>
        </p:grpSpPr>
        <p:sp>
          <p:nvSpPr>
            <p:cNvPr id="29" name="Google Shape;257;p8">
              <a:extLst>
                <a:ext uri="{FF2B5EF4-FFF2-40B4-BE49-F238E27FC236}">
                  <a16:creationId xmlns:a16="http://schemas.microsoft.com/office/drawing/2014/main" id="{87963C22-3A77-2E6D-8605-D22657DB46AD}"/>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8;p8">
              <a:extLst>
                <a:ext uri="{FF2B5EF4-FFF2-40B4-BE49-F238E27FC236}">
                  <a16:creationId xmlns:a16="http://schemas.microsoft.com/office/drawing/2014/main" id="{FB041BFC-6E33-DD42-1766-69AA34619D44}"/>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9;p8">
              <a:extLst>
                <a:ext uri="{FF2B5EF4-FFF2-40B4-BE49-F238E27FC236}">
                  <a16:creationId xmlns:a16="http://schemas.microsoft.com/office/drawing/2014/main" id="{875893FC-7A9C-FD7E-84FB-FF808029B723}"/>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0;p8">
              <a:extLst>
                <a:ext uri="{FF2B5EF4-FFF2-40B4-BE49-F238E27FC236}">
                  <a16:creationId xmlns:a16="http://schemas.microsoft.com/office/drawing/2014/main" id="{D3B96B22-EA35-F31E-9C88-39EA45F5525D}"/>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1;p8">
              <a:extLst>
                <a:ext uri="{FF2B5EF4-FFF2-40B4-BE49-F238E27FC236}">
                  <a16:creationId xmlns:a16="http://schemas.microsoft.com/office/drawing/2014/main" id="{F912B0A5-C61A-38F9-6587-79341FADA0B5}"/>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267;p8">
            <a:extLst>
              <a:ext uri="{FF2B5EF4-FFF2-40B4-BE49-F238E27FC236}">
                <a16:creationId xmlns:a16="http://schemas.microsoft.com/office/drawing/2014/main" id="{1F11CEC7-891F-69D4-9458-2D8D415B1607}"/>
              </a:ext>
            </a:extLst>
          </p:cNvPr>
          <p:cNvGrpSpPr/>
          <p:nvPr/>
        </p:nvGrpSpPr>
        <p:grpSpPr>
          <a:xfrm rot="-7903147">
            <a:off x="10598439" y="579588"/>
            <a:ext cx="1282537" cy="1408174"/>
            <a:chOff x="4758955" y="1331875"/>
            <a:chExt cx="1647687" cy="1809095"/>
          </a:xfrm>
        </p:grpSpPr>
        <p:sp>
          <p:nvSpPr>
            <p:cNvPr id="35" name="Google Shape;268;p8">
              <a:extLst>
                <a:ext uri="{FF2B5EF4-FFF2-40B4-BE49-F238E27FC236}">
                  <a16:creationId xmlns:a16="http://schemas.microsoft.com/office/drawing/2014/main" id="{02F9E502-81D5-4254-5E09-D859FF0B71D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69;p8">
              <a:extLst>
                <a:ext uri="{FF2B5EF4-FFF2-40B4-BE49-F238E27FC236}">
                  <a16:creationId xmlns:a16="http://schemas.microsoft.com/office/drawing/2014/main" id="{A19C5A01-69A2-17A2-DC0F-88FFF0BD5EF8}"/>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p8">
              <a:extLst>
                <a:ext uri="{FF2B5EF4-FFF2-40B4-BE49-F238E27FC236}">
                  <a16:creationId xmlns:a16="http://schemas.microsoft.com/office/drawing/2014/main" id="{F3338B6F-6FC0-865C-F8F9-0F8F801273F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1;p8">
              <a:extLst>
                <a:ext uri="{FF2B5EF4-FFF2-40B4-BE49-F238E27FC236}">
                  <a16:creationId xmlns:a16="http://schemas.microsoft.com/office/drawing/2014/main" id="{F11BDCEE-AFCA-03E3-AF9F-7A8CBD38B82F}"/>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2;p8">
              <a:extLst>
                <a:ext uri="{FF2B5EF4-FFF2-40B4-BE49-F238E27FC236}">
                  <a16:creationId xmlns:a16="http://schemas.microsoft.com/office/drawing/2014/main" id="{7E562C31-050D-0246-3678-67536F6C905F}"/>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74;p8">
            <a:extLst>
              <a:ext uri="{FF2B5EF4-FFF2-40B4-BE49-F238E27FC236}">
                <a16:creationId xmlns:a16="http://schemas.microsoft.com/office/drawing/2014/main" id="{3667D1E1-F494-7ED6-772C-8ECE890800EA}"/>
              </a:ext>
            </a:extLst>
          </p:cNvPr>
          <p:cNvGrpSpPr/>
          <p:nvPr/>
        </p:nvGrpSpPr>
        <p:grpSpPr>
          <a:xfrm rot="-3583101" flipH="1">
            <a:off x="10516128" y="5278602"/>
            <a:ext cx="923973" cy="1790526"/>
            <a:chOff x="1280206" y="3178378"/>
            <a:chExt cx="1344630" cy="2605698"/>
          </a:xfrm>
        </p:grpSpPr>
        <p:sp>
          <p:nvSpPr>
            <p:cNvPr id="41" name="Google Shape;275;p8">
              <a:extLst>
                <a:ext uri="{FF2B5EF4-FFF2-40B4-BE49-F238E27FC236}">
                  <a16:creationId xmlns:a16="http://schemas.microsoft.com/office/drawing/2014/main" id="{06ACA16C-67EA-4C64-77F7-A173B336E10B}"/>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76;p8">
              <a:extLst>
                <a:ext uri="{FF2B5EF4-FFF2-40B4-BE49-F238E27FC236}">
                  <a16:creationId xmlns:a16="http://schemas.microsoft.com/office/drawing/2014/main" id="{35BF6ABE-C7B2-78F0-EEAB-A19CB68E570E}"/>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77;p8">
              <a:extLst>
                <a:ext uri="{FF2B5EF4-FFF2-40B4-BE49-F238E27FC236}">
                  <a16:creationId xmlns:a16="http://schemas.microsoft.com/office/drawing/2014/main" id="{81BBC82A-048B-AE34-45C4-9E9C6E97A924}"/>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78;p8">
              <a:extLst>
                <a:ext uri="{FF2B5EF4-FFF2-40B4-BE49-F238E27FC236}">
                  <a16:creationId xmlns:a16="http://schemas.microsoft.com/office/drawing/2014/main" id="{BA744425-8DFC-2945-27CF-CD98AF28B6C0}"/>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79;p8">
              <a:extLst>
                <a:ext uri="{FF2B5EF4-FFF2-40B4-BE49-F238E27FC236}">
                  <a16:creationId xmlns:a16="http://schemas.microsoft.com/office/drawing/2014/main" id="{0C44F3A8-7566-B146-89DF-616DBD209FAC}"/>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28" name="Picture 227">
            <a:extLst>
              <a:ext uri="{FF2B5EF4-FFF2-40B4-BE49-F238E27FC236}">
                <a16:creationId xmlns:a16="http://schemas.microsoft.com/office/drawing/2014/main" id="{3F6ABAB7-389C-65AB-805B-86F0120C42B4}"/>
              </a:ext>
            </a:extLst>
          </p:cNvPr>
          <p:cNvPicPr>
            <a:picLocks noChangeAspect="1"/>
          </p:cNvPicPr>
          <p:nvPr/>
        </p:nvPicPr>
        <p:blipFill>
          <a:blip r:embed="rId2"/>
          <a:stretch>
            <a:fillRect/>
          </a:stretch>
        </p:blipFill>
        <p:spPr>
          <a:xfrm>
            <a:off x="8004205" y="2546039"/>
            <a:ext cx="2167210" cy="3651506"/>
          </a:xfrm>
          <a:prstGeom prst="rect">
            <a:avLst/>
          </a:prstGeom>
        </p:spPr>
      </p:pic>
      <p:grpSp>
        <p:nvGrpSpPr>
          <p:cNvPr id="46" name="Google Shape;280;p8">
            <a:extLst>
              <a:ext uri="{FF2B5EF4-FFF2-40B4-BE49-F238E27FC236}">
                <a16:creationId xmlns:a16="http://schemas.microsoft.com/office/drawing/2014/main" id="{136B5FDD-2E24-EA73-66DE-5A24581E5B44}"/>
              </a:ext>
            </a:extLst>
          </p:cNvPr>
          <p:cNvGrpSpPr/>
          <p:nvPr/>
        </p:nvGrpSpPr>
        <p:grpSpPr>
          <a:xfrm rot="4233635">
            <a:off x="252312" y="-194423"/>
            <a:ext cx="1035926" cy="1268070"/>
            <a:chOff x="3721518" y="629545"/>
            <a:chExt cx="1994024" cy="2440871"/>
          </a:xfrm>
        </p:grpSpPr>
        <p:sp>
          <p:nvSpPr>
            <p:cNvPr id="47" name="Google Shape;281;p8">
              <a:extLst>
                <a:ext uri="{FF2B5EF4-FFF2-40B4-BE49-F238E27FC236}">
                  <a16:creationId xmlns:a16="http://schemas.microsoft.com/office/drawing/2014/main" id="{31D10E86-6680-28EA-20EE-0FD1AECDB3F6}"/>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82;p8">
              <a:extLst>
                <a:ext uri="{FF2B5EF4-FFF2-40B4-BE49-F238E27FC236}">
                  <a16:creationId xmlns:a16="http://schemas.microsoft.com/office/drawing/2014/main" id="{BE9EFEF9-5655-ADE1-20B6-CB76386774C8}"/>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83;p8">
              <a:extLst>
                <a:ext uri="{FF2B5EF4-FFF2-40B4-BE49-F238E27FC236}">
                  <a16:creationId xmlns:a16="http://schemas.microsoft.com/office/drawing/2014/main" id="{B08CADF3-299B-37B9-F02A-A1CC006D4C9B}"/>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284;p8">
            <a:extLst>
              <a:ext uri="{FF2B5EF4-FFF2-40B4-BE49-F238E27FC236}">
                <a16:creationId xmlns:a16="http://schemas.microsoft.com/office/drawing/2014/main" id="{302C5AD3-155B-7EDC-8D4B-B8E0B7E5BCC5}"/>
              </a:ext>
            </a:extLst>
          </p:cNvPr>
          <p:cNvGrpSpPr/>
          <p:nvPr/>
        </p:nvGrpSpPr>
        <p:grpSpPr>
          <a:xfrm rot="9179015">
            <a:off x="-27176" y="374166"/>
            <a:ext cx="905605" cy="1108545"/>
            <a:chOff x="3721518" y="629545"/>
            <a:chExt cx="1994024" cy="2440871"/>
          </a:xfrm>
        </p:grpSpPr>
        <p:sp>
          <p:nvSpPr>
            <p:cNvPr id="51" name="Google Shape;285;p8">
              <a:extLst>
                <a:ext uri="{FF2B5EF4-FFF2-40B4-BE49-F238E27FC236}">
                  <a16:creationId xmlns:a16="http://schemas.microsoft.com/office/drawing/2014/main" id="{9DD3829A-C287-BE73-9221-096565C5E32F}"/>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86;p8">
              <a:extLst>
                <a:ext uri="{FF2B5EF4-FFF2-40B4-BE49-F238E27FC236}">
                  <a16:creationId xmlns:a16="http://schemas.microsoft.com/office/drawing/2014/main" id="{0AEBAFB5-E9A4-1943-43A4-AF077F4607E6}"/>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87;p8">
              <a:extLst>
                <a:ext uri="{FF2B5EF4-FFF2-40B4-BE49-F238E27FC236}">
                  <a16:creationId xmlns:a16="http://schemas.microsoft.com/office/drawing/2014/main" id="{08332F40-3A8D-52C0-9A57-8791A620E8F6}"/>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27" name="Picture 226">
            <a:extLst>
              <a:ext uri="{FF2B5EF4-FFF2-40B4-BE49-F238E27FC236}">
                <a16:creationId xmlns:a16="http://schemas.microsoft.com/office/drawing/2014/main" id="{E04DB72B-9E4E-153D-106D-13C46DD47390}"/>
              </a:ext>
            </a:extLst>
          </p:cNvPr>
          <p:cNvPicPr>
            <a:picLocks noChangeAspect="1"/>
          </p:cNvPicPr>
          <p:nvPr/>
        </p:nvPicPr>
        <p:blipFill>
          <a:blip r:embed="rId3"/>
          <a:stretch>
            <a:fillRect/>
          </a:stretch>
        </p:blipFill>
        <p:spPr>
          <a:xfrm>
            <a:off x="2275086" y="3610938"/>
            <a:ext cx="3332618" cy="2377497"/>
          </a:xfrm>
          <a:prstGeom prst="rect">
            <a:avLst/>
          </a:prstGeom>
        </p:spPr>
      </p:pic>
      <p:sp>
        <p:nvSpPr>
          <p:cNvPr id="101" name="Google Shape;9;p2">
            <a:extLst>
              <a:ext uri="{FF2B5EF4-FFF2-40B4-BE49-F238E27FC236}">
                <a16:creationId xmlns:a16="http://schemas.microsoft.com/office/drawing/2014/main" id="{8F8CE20B-E5C8-1AF4-4565-024449AEFD0C}"/>
              </a:ext>
            </a:extLst>
          </p:cNvPr>
          <p:cNvSpPr/>
          <p:nvPr/>
        </p:nvSpPr>
        <p:spPr>
          <a:xfrm>
            <a:off x="563397" y="5254504"/>
            <a:ext cx="2381585" cy="2371780"/>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 name="Google Shape;24;p2">
            <a:extLst>
              <a:ext uri="{FF2B5EF4-FFF2-40B4-BE49-F238E27FC236}">
                <a16:creationId xmlns:a16="http://schemas.microsoft.com/office/drawing/2014/main" id="{DBA08FE4-A07D-5F30-3BA4-045079E961F9}"/>
              </a:ext>
            </a:extLst>
          </p:cNvPr>
          <p:cNvGrpSpPr/>
          <p:nvPr/>
        </p:nvGrpSpPr>
        <p:grpSpPr>
          <a:xfrm rot="-2309493">
            <a:off x="8649819" y="5083407"/>
            <a:ext cx="1085961" cy="1343872"/>
            <a:chOff x="1836442" y="3948435"/>
            <a:chExt cx="1260540" cy="1559912"/>
          </a:xfrm>
        </p:grpSpPr>
        <p:sp>
          <p:nvSpPr>
            <p:cNvPr id="103" name="Google Shape;25;p2">
              <a:extLst>
                <a:ext uri="{FF2B5EF4-FFF2-40B4-BE49-F238E27FC236}">
                  <a16:creationId xmlns:a16="http://schemas.microsoft.com/office/drawing/2014/main" id="{14CA8BCE-9EB8-BDF5-68DB-C959BADE9A70}"/>
                </a:ext>
              </a:extLst>
            </p:cNvPr>
            <p:cNvSpPr/>
            <p:nvPr/>
          </p:nvSpPr>
          <p:spPr>
            <a:xfrm rot="1533445">
              <a:off x="2089679" y="4118630"/>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26;p2">
              <a:extLst>
                <a:ext uri="{FF2B5EF4-FFF2-40B4-BE49-F238E27FC236}">
                  <a16:creationId xmlns:a16="http://schemas.microsoft.com/office/drawing/2014/main" id="{7A71B878-A37B-9FD0-2E2E-997B64C4356F}"/>
                </a:ext>
              </a:extLst>
            </p:cNvPr>
            <p:cNvSpPr/>
            <p:nvPr/>
          </p:nvSpPr>
          <p:spPr>
            <a:xfrm rot="1533445">
              <a:off x="2137607" y="407668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 name="Google Shape;31;p2">
            <a:extLst>
              <a:ext uri="{FF2B5EF4-FFF2-40B4-BE49-F238E27FC236}">
                <a16:creationId xmlns:a16="http://schemas.microsoft.com/office/drawing/2014/main" id="{E098C7D6-238C-EDE8-31D4-6EFF6886D265}"/>
              </a:ext>
            </a:extLst>
          </p:cNvPr>
          <p:cNvGrpSpPr/>
          <p:nvPr/>
        </p:nvGrpSpPr>
        <p:grpSpPr>
          <a:xfrm rot="-819915">
            <a:off x="-469186" y="4403252"/>
            <a:ext cx="1624280" cy="2596824"/>
            <a:chOff x="1981450" y="3730350"/>
            <a:chExt cx="1089535" cy="1741899"/>
          </a:xfrm>
        </p:grpSpPr>
        <p:sp>
          <p:nvSpPr>
            <p:cNvPr id="106" name="Google Shape;32;p2">
              <a:extLst>
                <a:ext uri="{FF2B5EF4-FFF2-40B4-BE49-F238E27FC236}">
                  <a16:creationId xmlns:a16="http://schemas.microsoft.com/office/drawing/2014/main" id="{4EB9EB32-2396-B7A0-C431-628917E2D325}"/>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p2">
              <a:extLst>
                <a:ext uri="{FF2B5EF4-FFF2-40B4-BE49-F238E27FC236}">
                  <a16:creationId xmlns:a16="http://schemas.microsoft.com/office/drawing/2014/main" id="{F68AD7AB-AA57-2446-23A3-9ADA72FE4B0F}"/>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4;p2">
              <a:extLst>
                <a:ext uri="{FF2B5EF4-FFF2-40B4-BE49-F238E27FC236}">
                  <a16:creationId xmlns:a16="http://schemas.microsoft.com/office/drawing/2014/main" id="{43F8A925-30B8-C4C5-B7A5-D56DF1A69073}"/>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 name="Google Shape;36;p2">
            <a:extLst>
              <a:ext uri="{FF2B5EF4-FFF2-40B4-BE49-F238E27FC236}">
                <a16:creationId xmlns:a16="http://schemas.microsoft.com/office/drawing/2014/main" id="{3A79F33D-1E48-9A04-34BC-C9B5B4C8FD86}"/>
              </a:ext>
            </a:extLst>
          </p:cNvPr>
          <p:cNvGrpSpPr/>
          <p:nvPr/>
        </p:nvGrpSpPr>
        <p:grpSpPr>
          <a:xfrm>
            <a:off x="1684593" y="5761840"/>
            <a:ext cx="727180" cy="725549"/>
            <a:chOff x="2437825" y="676400"/>
            <a:chExt cx="593859" cy="592527"/>
          </a:xfrm>
        </p:grpSpPr>
        <p:sp>
          <p:nvSpPr>
            <p:cNvPr id="110" name="Google Shape;37;p2">
              <a:extLst>
                <a:ext uri="{FF2B5EF4-FFF2-40B4-BE49-F238E27FC236}">
                  <a16:creationId xmlns:a16="http://schemas.microsoft.com/office/drawing/2014/main" id="{D6B9C060-7472-6CA0-FCD3-EBAEEC7549B4}"/>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8;p2">
              <a:extLst>
                <a:ext uri="{FF2B5EF4-FFF2-40B4-BE49-F238E27FC236}">
                  <a16:creationId xmlns:a16="http://schemas.microsoft.com/office/drawing/2014/main" id="{0D197624-BA2E-F49B-6492-FF61A6A5A6E6}"/>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39;p2">
            <a:extLst>
              <a:ext uri="{FF2B5EF4-FFF2-40B4-BE49-F238E27FC236}">
                <a16:creationId xmlns:a16="http://schemas.microsoft.com/office/drawing/2014/main" id="{BC22A812-7D89-E04B-8A2F-8819035ED60C}"/>
              </a:ext>
            </a:extLst>
          </p:cNvPr>
          <p:cNvGrpSpPr/>
          <p:nvPr/>
        </p:nvGrpSpPr>
        <p:grpSpPr>
          <a:xfrm rot="2375671">
            <a:off x="1994667" y="5524998"/>
            <a:ext cx="1706759" cy="1873813"/>
            <a:chOff x="4758955" y="1331875"/>
            <a:chExt cx="1647687" cy="1809095"/>
          </a:xfrm>
        </p:grpSpPr>
        <p:sp>
          <p:nvSpPr>
            <p:cNvPr id="113" name="Google Shape;40;p2">
              <a:extLst>
                <a:ext uri="{FF2B5EF4-FFF2-40B4-BE49-F238E27FC236}">
                  <a16:creationId xmlns:a16="http://schemas.microsoft.com/office/drawing/2014/main" id="{14E8192A-4FCD-3642-2B2A-E7CE542BD18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p2">
              <a:extLst>
                <a:ext uri="{FF2B5EF4-FFF2-40B4-BE49-F238E27FC236}">
                  <a16:creationId xmlns:a16="http://schemas.microsoft.com/office/drawing/2014/main" id="{BC687CDD-1C83-75E6-4E87-296A4B97622C}"/>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2;p2">
              <a:extLst>
                <a:ext uri="{FF2B5EF4-FFF2-40B4-BE49-F238E27FC236}">
                  <a16:creationId xmlns:a16="http://schemas.microsoft.com/office/drawing/2014/main" id="{4FEC9791-ECEE-FE9F-952B-138FA9A9397D}"/>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p2">
              <a:extLst>
                <a:ext uri="{FF2B5EF4-FFF2-40B4-BE49-F238E27FC236}">
                  <a16:creationId xmlns:a16="http://schemas.microsoft.com/office/drawing/2014/main" id="{AFEEF5CD-6D6C-4F8D-4E87-8F75D2E59502}"/>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4;p2">
              <a:extLst>
                <a:ext uri="{FF2B5EF4-FFF2-40B4-BE49-F238E27FC236}">
                  <a16:creationId xmlns:a16="http://schemas.microsoft.com/office/drawing/2014/main" id="{1B8E2861-E0BC-5000-F683-68CAC9979716}"/>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 name="Google Shape;45;p2">
            <a:extLst>
              <a:ext uri="{FF2B5EF4-FFF2-40B4-BE49-F238E27FC236}">
                <a16:creationId xmlns:a16="http://schemas.microsoft.com/office/drawing/2014/main" id="{454C7A12-DE81-7DCA-EB2E-59E626156EB9}"/>
              </a:ext>
            </a:extLst>
          </p:cNvPr>
          <p:cNvGrpSpPr/>
          <p:nvPr/>
        </p:nvGrpSpPr>
        <p:grpSpPr>
          <a:xfrm rot="2700000">
            <a:off x="1699480" y="5326804"/>
            <a:ext cx="514824" cy="513669"/>
            <a:chOff x="2437825" y="676400"/>
            <a:chExt cx="593859" cy="592527"/>
          </a:xfrm>
        </p:grpSpPr>
        <p:sp>
          <p:nvSpPr>
            <p:cNvPr id="119" name="Google Shape;46;p2">
              <a:extLst>
                <a:ext uri="{FF2B5EF4-FFF2-40B4-BE49-F238E27FC236}">
                  <a16:creationId xmlns:a16="http://schemas.microsoft.com/office/drawing/2014/main" id="{6244A9F6-7F5A-BACD-C073-97668A51C910}"/>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7;p2">
              <a:extLst>
                <a:ext uri="{FF2B5EF4-FFF2-40B4-BE49-F238E27FC236}">
                  <a16:creationId xmlns:a16="http://schemas.microsoft.com/office/drawing/2014/main" id="{08B73DBA-3DB8-F66E-04D7-9FC11E4C6058}"/>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 name="Google Shape;48;p2">
            <a:extLst>
              <a:ext uri="{FF2B5EF4-FFF2-40B4-BE49-F238E27FC236}">
                <a16:creationId xmlns:a16="http://schemas.microsoft.com/office/drawing/2014/main" id="{3F206BF2-87BB-0EE0-790D-C6976371E4AA}"/>
              </a:ext>
            </a:extLst>
          </p:cNvPr>
          <p:cNvGrpSpPr/>
          <p:nvPr/>
        </p:nvGrpSpPr>
        <p:grpSpPr>
          <a:xfrm>
            <a:off x="9733447" y="5169575"/>
            <a:ext cx="2023675" cy="2402384"/>
            <a:chOff x="8140175" y="3936520"/>
            <a:chExt cx="2023675" cy="2402384"/>
          </a:xfrm>
        </p:grpSpPr>
        <p:sp>
          <p:nvSpPr>
            <p:cNvPr id="122" name="Google Shape;49;p2">
              <a:extLst>
                <a:ext uri="{FF2B5EF4-FFF2-40B4-BE49-F238E27FC236}">
                  <a16:creationId xmlns:a16="http://schemas.microsoft.com/office/drawing/2014/main" id="{322C0F69-DBA0-7F40-12A5-AB3236196B31}"/>
                </a:ext>
              </a:extLst>
            </p:cNvPr>
            <p:cNvSpPr/>
            <p:nvPr/>
          </p:nvSpPr>
          <p:spPr>
            <a:xfrm rot="1388047" flipH="1">
              <a:off x="8488220" y="4114656"/>
              <a:ext cx="1324936" cy="2042918"/>
            </a:xfrm>
            <a:custGeom>
              <a:avLst/>
              <a:gdLst/>
              <a:ahLst/>
              <a:cxnLst/>
              <a:rect l="l" t="t" r="r" b="b"/>
              <a:pathLst>
                <a:path w="22709" h="35015" extrusionOk="0">
                  <a:moveTo>
                    <a:pt x="21352" y="489"/>
                  </a:moveTo>
                  <a:cubicBezTo>
                    <a:pt x="21776" y="0"/>
                    <a:pt x="21756" y="922"/>
                    <a:pt x="21738" y="1179"/>
                  </a:cubicBezTo>
                  <a:cubicBezTo>
                    <a:pt x="21510" y="8297"/>
                    <a:pt x="22709" y="15980"/>
                    <a:pt x="19030" y="22449"/>
                  </a:cubicBezTo>
                  <a:cubicBezTo>
                    <a:pt x="16423" y="26865"/>
                    <a:pt x="12138" y="29954"/>
                    <a:pt x="7810" y="32540"/>
                  </a:cubicBezTo>
                  <a:cubicBezTo>
                    <a:pt x="7038" y="32996"/>
                    <a:pt x="6283" y="33478"/>
                    <a:pt x="5524" y="33958"/>
                  </a:cubicBezTo>
                  <a:cubicBezTo>
                    <a:pt x="5394" y="34040"/>
                    <a:pt x="5264" y="34123"/>
                    <a:pt x="5133" y="34207"/>
                  </a:cubicBezTo>
                  <a:cubicBezTo>
                    <a:pt x="4594" y="34477"/>
                    <a:pt x="4100" y="34977"/>
                    <a:pt x="3481" y="35015"/>
                  </a:cubicBezTo>
                  <a:cubicBezTo>
                    <a:pt x="1364" y="34832"/>
                    <a:pt x="291" y="25020"/>
                    <a:pt x="183" y="23037"/>
                  </a:cubicBezTo>
                  <a:cubicBezTo>
                    <a:pt x="123" y="21968"/>
                    <a:pt x="80" y="20898"/>
                    <a:pt x="91" y="19827"/>
                  </a:cubicBezTo>
                  <a:cubicBezTo>
                    <a:pt x="147" y="19553"/>
                    <a:pt x="1" y="18666"/>
                    <a:pt x="331" y="18658"/>
                  </a:cubicBezTo>
                  <a:cubicBezTo>
                    <a:pt x="1062" y="16693"/>
                    <a:pt x="2129" y="15148"/>
                    <a:pt x="3408" y="13865"/>
                  </a:cubicBezTo>
                  <a:cubicBezTo>
                    <a:pt x="8319" y="8941"/>
                    <a:pt x="16366" y="7883"/>
                    <a:pt x="20578" y="1912"/>
                  </a:cubicBezTo>
                  <a:cubicBezTo>
                    <a:pt x="20899" y="1454"/>
                    <a:pt x="21096" y="971"/>
                    <a:pt x="21352" y="489"/>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0;p2">
              <a:extLst>
                <a:ext uri="{FF2B5EF4-FFF2-40B4-BE49-F238E27FC236}">
                  <a16:creationId xmlns:a16="http://schemas.microsoft.com/office/drawing/2014/main" id="{BC5F55A0-94FA-415F-83D0-03D52A34AC9D}"/>
                </a:ext>
              </a:extLst>
            </p:cNvPr>
            <p:cNvSpPr/>
            <p:nvPr/>
          </p:nvSpPr>
          <p:spPr>
            <a:xfrm rot="1388047" flipH="1">
              <a:off x="8548271" y="4157927"/>
              <a:ext cx="1271434" cy="2012112"/>
            </a:xfrm>
            <a:custGeom>
              <a:avLst/>
              <a:gdLst/>
              <a:ahLst/>
              <a:cxnLst/>
              <a:rect l="l" t="t" r="r" b="b"/>
              <a:pathLst>
                <a:path w="21792" h="34487" extrusionOk="0">
                  <a:moveTo>
                    <a:pt x="21755" y="174"/>
                  </a:moveTo>
                  <a:cubicBezTo>
                    <a:pt x="21778" y="191"/>
                    <a:pt x="21791" y="220"/>
                    <a:pt x="21785" y="252"/>
                  </a:cubicBezTo>
                  <a:cubicBezTo>
                    <a:pt x="21771" y="299"/>
                    <a:pt x="21755" y="348"/>
                    <a:pt x="21738" y="397"/>
                  </a:cubicBezTo>
                  <a:cubicBezTo>
                    <a:pt x="21735" y="436"/>
                    <a:pt x="21734" y="476"/>
                    <a:pt x="21729" y="515"/>
                  </a:cubicBezTo>
                  <a:cubicBezTo>
                    <a:pt x="21692" y="1038"/>
                    <a:pt x="21629" y="1557"/>
                    <a:pt x="21557" y="2078"/>
                  </a:cubicBezTo>
                  <a:cubicBezTo>
                    <a:pt x="21354" y="3489"/>
                    <a:pt x="21095" y="4892"/>
                    <a:pt x="20845" y="6297"/>
                  </a:cubicBezTo>
                  <a:cubicBezTo>
                    <a:pt x="20014" y="10951"/>
                    <a:pt x="19015" y="15638"/>
                    <a:pt x="16986" y="19936"/>
                  </a:cubicBezTo>
                  <a:cubicBezTo>
                    <a:pt x="16211" y="21579"/>
                    <a:pt x="15248" y="23128"/>
                    <a:pt x="14187" y="24599"/>
                  </a:cubicBezTo>
                  <a:cubicBezTo>
                    <a:pt x="13166" y="26048"/>
                    <a:pt x="11969" y="27360"/>
                    <a:pt x="10661" y="28555"/>
                  </a:cubicBezTo>
                  <a:cubicBezTo>
                    <a:pt x="9114" y="30011"/>
                    <a:pt x="7394" y="31266"/>
                    <a:pt x="5643" y="32467"/>
                  </a:cubicBezTo>
                  <a:cubicBezTo>
                    <a:pt x="5147" y="32815"/>
                    <a:pt x="4641" y="33144"/>
                    <a:pt x="4138" y="33480"/>
                  </a:cubicBezTo>
                  <a:cubicBezTo>
                    <a:pt x="4042" y="33545"/>
                    <a:pt x="3945" y="33610"/>
                    <a:pt x="3850" y="33674"/>
                  </a:cubicBezTo>
                  <a:cubicBezTo>
                    <a:pt x="3549" y="33882"/>
                    <a:pt x="3247" y="34090"/>
                    <a:pt x="2946" y="34300"/>
                  </a:cubicBezTo>
                  <a:cubicBezTo>
                    <a:pt x="2982" y="34370"/>
                    <a:pt x="2899" y="34487"/>
                    <a:pt x="2811" y="34421"/>
                  </a:cubicBezTo>
                  <a:cubicBezTo>
                    <a:pt x="2738" y="34347"/>
                    <a:pt x="2722" y="34234"/>
                    <a:pt x="2687" y="34140"/>
                  </a:cubicBezTo>
                  <a:cubicBezTo>
                    <a:pt x="2680" y="34116"/>
                    <a:pt x="2687" y="34087"/>
                    <a:pt x="2703" y="34067"/>
                  </a:cubicBezTo>
                  <a:cubicBezTo>
                    <a:pt x="2666" y="34020"/>
                    <a:pt x="2631" y="33968"/>
                    <a:pt x="2621" y="33912"/>
                  </a:cubicBezTo>
                  <a:cubicBezTo>
                    <a:pt x="2558" y="33976"/>
                    <a:pt x="2496" y="34040"/>
                    <a:pt x="2434" y="34104"/>
                  </a:cubicBezTo>
                  <a:cubicBezTo>
                    <a:pt x="2403" y="34135"/>
                    <a:pt x="2350" y="34132"/>
                    <a:pt x="2321" y="34101"/>
                  </a:cubicBezTo>
                  <a:cubicBezTo>
                    <a:pt x="2291" y="34068"/>
                    <a:pt x="2293" y="34020"/>
                    <a:pt x="2324" y="33988"/>
                  </a:cubicBezTo>
                  <a:cubicBezTo>
                    <a:pt x="2565" y="33739"/>
                    <a:pt x="2808" y="33492"/>
                    <a:pt x="3050" y="33243"/>
                  </a:cubicBezTo>
                  <a:cubicBezTo>
                    <a:pt x="3249" y="33040"/>
                    <a:pt x="3452" y="32839"/>
                    <a:pt x="3658" y="32639"/>
                  </a:cubicBezTo>
                  <a:cubicBezTo>
                    <a:pt x="3941" y="32365"/>
                    <a:pt x="4227" y="32093"/>
                    <a:pt x="4513" y="31820"/>
                  </a:cubicBezTo>
                  <a:cubicBezTo>
                    <a:pt x="5901" y="30461"/>
                    <a:pt x="7279" y="29087"/>
                    <a:pt x="8631" y="27692"/>
                  </a:cubicBezTo>
                  <a:cubicBezTo>
                    <a:pt x="9631" y="26656"/>
                    <a:pt x="10525" y="25526"/>
                    <a:pt x="11391" y="24373"/>
                  </a:cubicBezTo>
                  <a:cubicBezTo>
                    <a:pt x="12295" y="23185"/>
                    <a:pt x="13189" y="21985"/>
                    <a:pt x="13924" y="20684"/>
                  </a:cubicBezTo>
                  <a:cubicBezTo>
                    <a:pt x="15267" y="18356"/>
                    <a:pt x="16470" y="15948"/>
                    <a:pt x="17461" y="13449"/>
                  </a:cubicBezTo>
                  <a:cubicBezTo>
                    <a:pt x="18594" y="10548"/>
                    <a:pt x="19390" y="7529"/>
                    <a:pt x="20261" y="4543"/>
                  </a:cubicBezTo>
                  <a:cubicBezTo>
                    <a:pt x="20497" y="3719"/>
                    <a:pt x="20770" y="2909"/>
                    <a:pt x="21032" y="2096"/>
                  </a:cubicBezTo>
                  <a:cubicBezTo>
                    <a:pt x="20918" y="2345"/>
                    <a:pt x="20802" y="2591"/>
                    <a:pt x="20687" y="2837"/>
                  </a:cubicBezTo>
                  <a:cubicBezTo>
                    <a:pt x="20099" y="4119"/>
                    <a:pt x="19448" y="5367"/>
                    <a:pt x="18773" y="6603"/>
                  </a:cubicBezTo>
                  <a:cubicBezTo>
                    <a:pt x="17632" y="8744"/>
                    <a:pt x="16431" y="10852"/>
                    <a:pt x="15276" y="12985"/>
                  </a:cubicBezTo>
                  <a:cubicBezTo>
                    <a:pt x="14608" y="14206"/>
                    <a:pt x="13882" y="15393"/>
                    <a:pt x="13090" y="16535"/>
                  </a:cubicBezTo>
                  <a:cubicBezTo>
                    <a:pt x="11983" y="18162"/>
                    <a:pt x="10888" y="19800"/>
                    <a:pt x="9710" y="21375"/>
                  </a:cubicBezTo>
                  <a:cubicBezTo>
                    <a:pt x="8230" y="23348"/>
                    <a:pt x="6763" y="25329"/>
                    <a:pt x="5379" y="27369"/>
                  </a:cubicBezTo>
                  <a:cubicBezTo>
                    <a:pt x="4782" y="28229"/>
                    <a:pt x="4193" y="29094"/>
                    <a:pt x="3658" y="29993"/>
                  </a:cubicBezTo>
                  <a:cubicBezTo>
                    <a:pt x="3507" y="30249"/>
                    <a:pt x="3357" y="30504"/>
                    <a:pt x="3215" y="30766"/>
                  </a:cubicBezTo>
                  <a:cubicBezTo>
                    <a:pt x="2873" y="31386"/>
                    <a:pt x="2574" y="32034"/>
                    <a:pt x="2324" y="32695"/>
                  </a:cubicBezTo>
                  <a:cubicBezTo>
                    <a:pt x="2306" y="32753"/>
                    <a:pt x="2278" y="32829"/>
                    <a:pt x="2201" y="32808"/>
                  </a:cubicBezTo>
                  <a:cubicBezTo>
                    <a:pt x="2163" y="32795"/>
                    <a:pt x="2134" y="32747"/>
                    <a:pt x="2150" y="32707"/>
                  </a:cubicBezTo>
                  <a:cubicBezTo>
                    <a:pt x="2164" y="32671"/>
                    <a:pt x="2177" y="32635"/>
                    <a:pt x="2191" y="32599"/>
                  </a:cubicBezTo>
                  <a:cubicBezTo>
                    <a:pt x="2168" y="32608"/>
                    <a:pt x="2141" y="32608"/>
                    <a:pt x="2115" y="32588"/>
                  </a:cubicBezTo>
                  <a:cubicBezTo>
                    <a:pt x="2050" y="32536"/>
                    <a:pt x="1925" y="32431"/>
                    <a:pt x="1831" y="32319"/>
                  </a:cubicBezTo>
                  <a:cubicBezTo>
                    <a:pt x="1774" y="32559"/>
                    <a:pt x="1718" y="32798"/>
                    <a:pt x="1662" y="33042"/>
                  </a:cubicBezTo>
                  <a:cubicBezTo>
                    <a:pt x="1654" y="33085"/>
                    <a:pt x="1615" y="33117"/>
                    <a:pt x="1572" y="33109"/>
                  </a:cubicBezTo>
                  <a:cubicBezTo>
                    <a:pt x="1530" y="33102"/>
                    <a:pt x="1496" y="33059"/>
                    <a:pt x="1507" y="33017"/>
                  </a:cubicBezTo>
                  <a:cubicBezTo>
                    <a:pt x="1573" y="32717"/>
                    <a:pt x="1641" y="32417"/>
                    <a:pt x="1713" y="32119"/>
                  </a:cubicBezTo>
                  <a:cubicBezTo>
                    <a:pt x="1704" y="32083"/>
                    <a:pt x="1704" y="32047"/>
                    <a:pt x="1718" y="32017"/>
                  </a:cubicBezTo>
                  <a:cubicBezTo>
                    <a:pt x="1726" y="32007"/>
                    <a:pt x="1733" y="32000"/>
                    <a:pt x="1744" y="31995"/>
                  </a:cubicBezTo>
                  <a:cubicBezTo>
                    <a:pt x="1976" y="31058"/>
                    <a:pt x="2252" y="30134"/>
                    <a:pt x="2638" y="29246"/>
                  </a:cubicBezTo>
                  <a:cubicBezTo>
                    <a:pt x="2953" y="28512"/>
                    <a:pt x="3300" y="27790"/>
                    <a:pt x="3659" y="27074"/>
                  </a:cubicBezTo>
                  <a:cubicBezTo>
                    <a:pt x="3912" y="26570"/>
                    <a:pt x="4171" y="26066"/>
                    <a:pt x="4430" y="25565"/>
                  </a:cubicBezTo>
                  <a:cubicBezTo>
                    <a:pt x="5988" y="22514"/>
                    <a:pt x="7769" y="19574"/>
                    <a:pt x="9788" y="16806"/>
                  </a:cubicBezTo>
                  <a:cubicBezTo>
                    <a:pt x="11072" y="15091"/>
                    <a:pt x="12265" y="13313"/>
                    <a:pt x="13599" y="11634"/>
                  </a:cubicBezTo>
                  <a:cubicBezTo>
                    <a:pt x="15990" y="8778"/>
                    <a:pt x="18351" y="5882"/>
                    <a:pt x="20231" y="2660"/>
                  </a:cubicBezTo>
                  <a:cubicBezTo>
                    <a:pt x="20284" y="2571"/>
                    <a:pt x="20336" y="2482"/>
                    <a:pt x="20389" y="2391"/>
                  </a:cubicBezTo>
                  <a:lnTo>
                    <a:pt x="20168" y="2655"/>
                  </a:lnTo>
                  <a:cubicBezTo>
                    <a:pt x="19505" y="3619"/>
                    <a:pt x="18818" y="4569"/>
                    <a:pt x="18062" y="5462"/>
                  </a:cubicBezTo>
                  <a:cubicBezTo>
                    <a:pt x="17237" y="6429"/>
                    <a:pt x="16368" y="7358"/>
                    <a:pt x="15470" y="8257"/>
                  </a:cubicBezTo>
                  <a:cubicBezTo>
                    <a:pt x="14319" y="9367"/>
                    <a:pt x="13133" y="10436"/>
                    <a:pt x="11986" y="11549"/>
                  </a:cubicBezTo>
                  <a:cubicBezTo>
                    <a:pt x="11303" y="12223"/>
                    <a:pt x="10661" y="12933"/>
                    <a:pt x="10014" y="13638"/>
                  </a:cubicBezTo>
                  <a:cubicBezTo>
                    <a:pt x="9042" y="14694"/>
                    <a:pt x="8152" y="15823"/>
                    <a:pt x="7292" y="16972"/>
                  </a:cubicBezTo>
                  <a:cubicBezTo>
                    <a:pt x="6851" y="17561"/>
                    <a:pt x="6415" y="18155"/>
                    <a:pt x="6020" y="18777"/>
                  </a:cubicBezTo>
                  <a:cubicBezTo>
                    <a:pt x="5169" y="20150"/>
                    <a:pt x="4377" y="21565"/>
                    <a:pt x="3659" y="23017"/>
                  </a:cubicBezTo>
                  <a:cubicBezTo>
                    <a:pt x="3126" y="24097"/>
                    <a:pt x="2634" y="25197"/>
                    <a:pt x="2188" y="26312"/>
                  </a:cubicBezTo>
                  <a:cubicBezTo>
                    <a:pt x="1851" y="27217"/>
                    <a:pt x="1516" y="28122"/>
                    <a:pt x="1251" y="29051"/>
                  </a:cubicBezTo>
                  <a:cubicBezTo>
                    <a:pt x="1178" y="29321"/>
                    <a:pt x="1106" y="29594"/>
                    <a:pt x="1034" y="29868"/>
                  </a:cubicBezTo>
                  <a:lnTo>
                    <a:pt x="1040" y="29878"/>
                  </a:lnTo>
                  <a:cubicBezTo>
                    <a:pt x="1067" y="29927"/>
                    <a:pt x="1041" y="29971"/>
                    <a:pt x="1004" y="29990"/>
                  </a:cubicBezTo>
                  <a:cubicBezTo>
                    <a:pt x="928" y="30287"/>
                    <a:pt x="854" y="30586"/>
                    <a:pt x="784" y="30881"/>
                  </a:cubicBezTo>
                  <a:cubicBezTo>
                    <a:pt x="774" y="30942"/>
                    <a:pt x="755" y="31022"/>
                    <a:pt x="679" y="31011"/>
                  </a:cubicBezTo>
                  <a:cubicBezTo>
                    <a:pt x="637" y="31003"/>
                    <a:pt x="603" y="30960"/>
                    <a:pt x="611" y="30918"/>
                  </a:cubicBezTo>
                  <a:cubicBezTo>
                    <a:pt x="695" y="30573"/>
                    <a:pt x="777" y="30228"/>
                    <a:pt x="866" y="29885"/>
                  </a:cubicBezTo>
                  <a:cubicBezTo>
                    <a:pt x="581" y="29314"/>
                    <a:pt x="331" y="28726"/>
                    <a:pt x="184" y="28104"/>
                  </a:cubicBezTo>
                  <a:cubicBezTo>
                    <a:pt x="112" y="27807"/>
                    <a:pt x="22" y="27511"/>
                    <a:pt x="0" y="27205"/>
                  </a:cubicBezTo>
                  <a:cubicBezTo>
                    <a:pt x="10" y="27133"/>
                    <a:pt x="65" y="27114"/>
                    <a:pt x="108" y="27132"/>
                  </a:cubicBezTo>
                  <a:cubicBezTo>
                    <a:pt x="192" y="26627"/>
                    <a:pt x="294" y="26125"/>
                    <a:pt x="409" y="25628"/>
                  </a:cubicBezTo>
                  <a:cubicBezTo>
                    <a:pt x="640" y="24567"/>
                    <a:pt x="954" y="23529"/>
                    <a:pt x="1316" y="22507"/>
                  </a:cubicBezTo>
                  <a:cubicBezTo>
                    <a:pt x="1894" y="20815"/>
                    <a:pt x="2684" y="19200"/>
                    <a:pt x="3659" y="17702"/>
                  </a:cubicBezTo>
                  <a:cubicBezTo>
                    <a:pt x="3872" y="17376"/>
                    <a:pt x="4093" y="17055"/>
                    <a:pt x="4323" y="16742"/>
                  </a:cubicBezTo>
                  <a:cubicBezTo>
                    <a:pt x="5279" y="15386"/>
                    <a:pt x="6368" y="14128"/>
                    <a:pt x="7613" y="13033"/>
                  </a:cubicBezTo>
                  <a:cubicBezTo>
                    <a:pt x="8439" y="12286"/>
                    <a:pt x="9306" y="11585"/>
                    <a:pt x="10206" y="10931"/>
                  </a:cubicBezTo>
                  <a:cubicBezTo>
                    <a:pt x="11099" y="10282"/>
                    <a:pt x="12039" y="9700"/>
                    <a:pt x="12935" y="9053"/>
                  </a:cubicBezTo>
                  <a:cubicBezTo>
                    <a:pt x="14440" y="7976"/>
                    <a:pt x="15891" y="6823"/>
                    <a:pt x="17260" y="5578"/>
                  </a:cubicBezTo>
                  <a:cubicBezTo>
                    <a:pt x="18165" y="4717"/>
                    <a:pt x="18992" y="3777"/>
                    <a:pt x="19808" y="2829"/>
                  </a:cubicBezTo>
                  <a:cubicBezTo>
                    <a:pt x="19890" y="2732"/>
                    <a:pt x="19974" y="2634"/>
                    <a:pt x="20056" y="2538"/>
                  </a:cubicBezTo>
                  <a:cubicBezTo>
                    <a:pt x="20391" y="2049"/>
                    <a:pt x="20713" y="1553"/>
                    <a:pt x="21023" y="1050"/>
                  </a:cubicBezTo>
                  <a:cubicBezTo>
                    <a:pt x="21065" y="973"/>
                    <a:pt x="21108" y="896"/>
                    <a:pt x="21125" y="812"/>
                  </a:cubicBezTo>
                  <a:cubicBezTo>
                    <a:pt x="21137" y="769"/>
                    <a:pt x="21187" y="748"/>
                    <a:pt x="21226" y="759"/>
                  </a:cubicBezTo>
                  <a:cubicBezTo>
                    <a:pt x="21242" y="764"/>
                    <a:pt x="21253" y="771"/>
                    <a:pt x="21262" y="778"/>
                  </a:cubicBezTo>
                  <a:cubicBezTo>
                    <a:pt x="21328" y="649"/>
                    <a:pt x="21390" y="519"/>
                    <a:pt x="21427" y="381"/>
                  </a:cubicBezTo>
                  <a:cubicBezTo>
                    <a:pt x="21434" y="338"/>
                    <a:pt x="21476" y="309"/>
                    <a:pt x="21519" y="314"/>
                  </a:cubicBezTo>
                  <a:cubicBezTo>
                    <a:pt x="21528" y="316"/>
                    <a:pt x="21537" y="319"/>
                    <a:pt x="21544" y="324"/>
                  </a:cubicBezTo>
                  <a:cubicBezTo>
                    <a:pt x="21551" y="270"/>
                    <a:pt x="21557" y="219"/>
                    <a:pt x="21561" y="167"/>
                  </a:cubicBezTo>
                  <a:cubicBezTo>
                    <a:pt x="21534" y="124"/>
                    <a:pt x="21561" y="59"/>
                    <a:pt x="21607" y="45"/>
                  </a:cubicBezTo>
                  <a:cubicBezTo>
                    <a:pt x="21620" y="17"/>
                    <a:pt x="21647" y="0"/>
                    <a:pt x="21679" y="0"/>
                  </a:cubicBezTo>
                  <a:cubicBezTo>
                    <a:pt x="21721" y="2"/>
                    <a:pt x="21759" y="39"/>
                    <a:pt x="21757" y="82"/>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 name="Google Shape;51;p2">
            <a:extLst>
              <a:ext uri="{FF2B5EF4-FFF2-40B4-BE49-F238E27FC236}">
                <a16:creationId xmlns:a16="http://schemas.microsoft.com/office/drawing/2014/main" id="{197F138F-4F26-565A-3219-3C5C270AA901}"/>
              </a:ext>
            </a:extLst>
          </p:cNvPr>
          <p:cNvGrpSpPr/>
          <p:nvPr/>
        </p:nvGrpSpPr>
        <p:grpSpPr>
          <a:xfrm rot="-342943">
            <a:off x="8185867" y="5723738"/>
            <a:ext cx="2023831" cy="1264789"/>
            <a:chOff x="7587175" y="5243748"/>
            <a:chExt cx="2023685" cy="1264698"/>
          </a:xfrm>
        </p:grpSpPr>
        <p:sp>
          <p:nvSpPr>
            <p:cNvPr id="125" name="Google Shape;52;p2">
              <a:extLst>
                <a:ext uri="{FF2B5EF4-FFF2-40B4-BE49-F238E27FC236}">
                  <a16:creationId xmlns:a16="http://schemas.microsoft.com/office/drawing/2014/main" id="{BD9CA393-614C-3526-9B9A-F3E50FADA3BC}"/>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3;p2">
              <a:extLst>
                <a:ext uri="{FF2B5EF4-FFF2-40B4-BE49-F238E27FC236}">
                  <a16:creationId xmlns:a16="http://schemas.microsoft.com/office/drawing/2014/main" id="{A0CDF38D-D3FE-92A9-3A72-49F99FF9ADA1}"/>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35" name="Picture 234">
            <a:extLst>
              <a:ext uri="{FF2B5EF4-FFF2-40B4-BE49-F238E27FC236}">
                <a16:creationId xmlns:a16="http://schemas.microsoft.com/office/drawing/2014/main" id="{CCA60A7A-6B76-7689-A04B-97AF92652C3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759467" y="-760287"/>
            <a:ext cx="6858000" cy="6858000"/>
          </a:xfrm>
          <a:prstGeom prst="rect">
            <a:avLst/>
          </a:prstGeom>
        </p:spPr>
      </p:pic>
      <p:grpSp>
        <p:nvGrpSpPr>
          <p:cNvPr id="127" name="Google Shape;54;p2">
            <a:extLst>
              <a:ext uri="{FF2B5EF4-FFF2-40B4-BE49-F238E27FC236}">
                <a16:creationId xmlns:a16="http://schemas.microsoft.com/office/drawing/2014/main" id="{FF5DCC9A-7DF7-968F-D2E9-80DF0A0E4F3A}"/>
              </a:ext>
            </a:extLst>
          </p:cNvPr>
          <p:cNvGrpSpPr/>
          <p:nvPr/>
        </p:nvGrpSpPr>
        <p:grpSpPr>
          <a:xfrm>
            <a:off x="9623233" y="5719968"/>
            <a:ext cx="801649" cy="783259"/>
            <a:chOff x="7785461" y="3709250"/>
            <a:chExt cx="801649" cy="783259"/>
          </a:xfrm>
        </p:grpSpPr>
        <p:sp>
          <p:nvSpPr>
            <p:cNvPr id="128" name="Google Shape;55;p2">
              <a:extLst>
                <a:ext uri="{FF2B5EF4-FFF2-40B4-BE49-F238E27FC236}">
                  <a16:creationId xmlns:a16="http://schemas.microsoft.com/office/drawing/2014/main" id="{CF445AE9-C96D-9499-567C-6045CAC83043}"/>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6;p2">
              <a:extLst>
                <a:ext uri="{FF2B5EF4-FFF2-40B4-BE49-F238E27FC236}">
                  <a16:creationId xmlns:a16="http://schemas.microsoft.com/office/drawing/2014/main" id="{BAFB1363-2664-23F6-2D50-1AEBB87CF3B7}"/>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 name="Google Shape;60;p2">
            <a:extLst>
              <a:ext uri="{FF2B5EF4-FFF2-40B4-BE49-F238E27FC236}">
                <a16:creationId xmlns:a16="http://schemas.microsoft.com/office/drawing/2014/main" id="{C5817A9D-7E4D-EBE6-E2EE-8140720E0190}"/>
              </a:ext>
            </a:extLst>
          </p:cNvPr>
          <p:cNvGrpSpPr/>
          <p:nvPr/>
        </p:nvGrpSpPr>
        <p:grpSpPr>
          <a:xfrm>
            <a:off x="3277494" y="5354810"/>
            <a:ext cx="2109325" cy="2109325"/>
            <a:chOff x="2811687" y="5505917"/>
            <a:chExt cx="2109325" cy="2109325"/>
          </a:xfrm>
        </p:grpSpPr>
        <p:sp>
          <p:nvSpPr>
            <p:cNvPr id="131" name="Google Shape;61;p2">
              <a:extLst>
                <a:ext uri="{FF2B5EF4-FFF2-40B4-BE49-F238E27FC236}">
                  <a16:creationId xmlns:a16="http://schemas.microsoft.com/office/drawing/2014/main" id="{0E14B4DB-C1FA-CC62-82A8-5687B3B8A40A}"/>
                </a:ext>
              </a:extLst>
            </p:cNvPr>
            <p:cNvSpPr/>
            <p:nvPr/>
          </p:nvSpPr>
          <p:spPr>
            <a:xfrm rot="-2700122">
              <a:off x="3119052" y="5816359"/>
              <a:ext cx="1494595" cy="1488441"/>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62;p2">
              <a:extLst>
                <a:ext uri="{FF2B5EF4-FFF2-40B4-BE49-F238E27FC236}">
                  <a16:creationId xmlns:a16="http://schemas.microsoft.com/office/drawing/2014/main" id="{7E8331E4-2071-1CE2-3D18-1927C2C8EC1B}"/>
                </a:ext>
              </a:extLst>
            </p:cNvPr>
            <p:cNvSpPr/>
            <p:nvPr/>
          </p:nvSpPr>
          <p:spPr>
            <a:xfrm rot="-2700122">
              <a:off x="3176866" y="5814704"/>
              <a:ext cx="1417778" cy="1491121"/>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 name="Google Shape;63;p2">
            <a:extLst>
              <a:ext uri="{FF2B5EF4-FFF2-40B4-BE49-F238E27FC236}">
                <a16:creationId xmlns:a16="http://schemas.microsoft.com/office/drawing/2014/main" id="{D592FC90-1058-9805-37E1-C76EE10E9195}"/>
              </a:ext>
            </a:extLst>
          </p:cNvPr>
          <p:cNvGrpSpPr/>
          <p:nvPr/>
        </p:nvGrpSpPr>
        <p:grpSpPr>
          <a:xfrm rot="-2902870">
            <a:off x="5032175" y="5503461"/>
            <a:ext cx="1706800" cy="1873863"/>
            <a:chOff x="4758955" y="1331875"/>
            <a:chExt cx="1647687" cy="1809095"/>
          </a:xfrm>
        </p:grpSpPr>
        <p:sp>
          <p:nvSpPr>
            <p:cNvPr id="134" name="Google Shape;64;p2">
              <a:extLst>
                <a:ext uri="{FF2B5EF4-FFF2-40B4-BE49-F238E27FC236}">
                  <a16:creationId xmlns:a16="http://schemas.microsoft.com/office/drawing/2014/main" id="{7AFCD8CF-A245-2810-AE09-5FECDBB4232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65;p2">
              <a:extLst>
                <a:ext uri="{FF2B5EF4-FFF2-40B4-BE49-F238E27FC236}">
                  <a16:creationId xmlns:a16="http://schemas.microsoft.com/office/drawing/2014/main" id="{714CF552-6C43-2CF4-C797-9A00ED5CD3A4}"/>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66;p2">
              <a:extLst>
                <a:ext uri="{FF2B5EF4-FFF2-40B4-BE49-F238E27FC236}">
                  <a16:creationId xmlns:a16="http://schemas.microsoft.com/office/drawing/2014/main" id="{5467C8ED-9452-E663-CB19-3C37E0BD068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67;p2">
              <a:extLst>
                <a:ext uri="{FF2B5EF4-FFF2-40B4-BE49-F238E27FC236}">
                  <a16:creationId xmlns:a16="http://schemas.microsoft.com/office/drawing/2014/main" id="{B77956A8-AE64-8DB3-880F-D1FEE800BD9D}"/>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68;p2">
              <a:extLst>
                <a:ext uri="{FF2B5EF4-FFF2-40B4-BE49-F238E27FC236}">
                  <a16:creationId xmlns:a16="http://schemas.microsoft.com/office/drawing/2014/main" id="{8F0D6D55-B9BC-FD88-94D1-D7E588D16460}"/>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 name="Google Shape;69;p2">
            <a:extLst>
              <a:ext uri="{FF2B5EF4-FFF2-40B4-BE49-F238E27FC236}">
                <a16:creationId xmlns:a16="http://schemas.microsoft.com/office/drawing/2014/main" id="{CF24B4D4-EC54-782F-3314-5265456AB946}"/>
              </a:ext>
            </a:extLst>
          </p:cNvPr>
          <p:cNvGrpSpPr/>
          <p:nvPr/>
        </p:nvGrpSpPr>
        <p:grpSpPr>
          <a:xfrm rot="1189382">
            <a:off x="6363685" y="5606176"/>
            <a:ext cx="1915289" cy="1913389"/>
            <a:chOff x="4683022" y="4525854"/>
            <a:chExt cx="1915380" cy="1913480"/>
          </a:xfrm>
        </p:grpSpPr>
        <p:sp>
          <p:nvSpPr>
            <p:cNvPr id="140" name="Google Shape;70;p2">
              <a:extLst>
                <a:ext uri="{FF2B5EF4-FFF2-40B4-BE49-F238E27FC236}">
                  <a16:creationId xmlns:a16="http://schemas.microsoft.com/office/drawing/2014/main" id="{4C3DE91E-3774-0298-33C8-8A652F22136C}"/>
                </a:ext>
              </a:extLst>
            </p:cNvPr>
            <p:cNvSpPr/>
            <p:nvPr/>
          </p:nvSpPr>
          <p:spPr>
            <a:xfrm rot="-5915270">
              <a:off x="4795765" y="4644966"/>
              <a:ext cx="1682182" cy="1675257"/>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71;p2">
              <a:extLst>
                <a:ext uri="{FF2B5EF4-FFF2-40B4-BE49-F238E27FC236}">
                  <a16:creationId xmlns:a16="http://schemas.microsoft.com/office/drawing/2014/main" id="{48BCA216-3DCB-5A84-A6ED-2C97D994B953}"/>
                </a:ext>
              </a:extLst>
            </p:cNvPr>
            <p:cNvSpPr/>
            <p:nvPr/>
          </p:nvSpPr>
          <p:spPr>
            <a:xfrm rot="-5915270">
              <a:off x="4851671" y="4625673"/>
              <a:ext cx="1595725" cy="1678273"/>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72;p2">
            <a:extLst>
              <a:ext uri="{FF2B5EF4-FFF2-40B4-BE49-F238E27FC236}">
                <a16:creationId xmlns:a16="http://schemas.microsoft.com/office/drawing/2014/main" id="{D0079698-0801-081F-8040-7CD9581CDE30}"/>
              </a:ext>
            </a:extLst>
          </p:cNvPr>
          <p:cNvGrpSpPr/>
          <p:nvPr/>
        </p:nvGrpSpPr>
        <p:grpSpPr>
          <a:xfrm rot="7200044">
            <a:off x="7389927" y="5331663"/>
            <a:ext cx="1260512" cy="1559877"/>
            <a:chOff x="6695394" y="-330846"/>
            <a:chExt cx="1260540" cy="1559912"/>
          </a:xfrm>
        </p:grpSpPr>
        <p:sp>
          <p:nvSpPr>
            <p:cNvPr id="143" name="Google Shape;73;p2">
              <a:extLst>
                <a:ext uri="{FF2B5EF4-FFF2-40B4-BE49-F238E27FC236}">
                  <a16:creationId xmlns:a16="http://schemas.microsoft.com/office/drawing/2014/main" id="{796CF9C2-83D7-CFE9-EEE5-02516D347430}"/>
                </a:ext>
              </a:extLst>
            </p:cNvPr>
            <p:cNvSpPr/>
            <p:nvPr/>
          </p:nvSpPr>
          <p:spPr>
            <a:xfrm rot="-9266555">
              <a:off x="7069507" y="-258723"/>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74;p2">
              <a:extLst>
                <a:ext uri="{FF2B5EF4-FFF2-40B4-BE49-F238E27FC236}">
                  <a16:creationId xmlns:a16="http://schemas.microsoft.com/office/drawing/2014/main" id="{E02C8098-2F49-F9C5-6CAD-7E177001A7FE}"/>
                </a:ext>
              </a:extLst>
            </p:cNvPr>
            <p:cNvSpPr/>
            <p:nvPr/>
          </p:nvSpPr>
          <p:spPr>
            <a:xfrm rot="-9266555">
              <a:off x="6853132" y="18774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 name="Google Shape;75;p2">
            <a:extLst>
              <a:ext uri="{FF2B5EF4-FFF2-40B4-BE49-F238E27FC236}">
                <a16:creationId xmlns:a16="http://schemas.microsoft.com/office/drawing/2014/main" id="{E4874A1C-4A59-68A2-330F-24A21526E1D3}"/>
              </a:ext>
            </a:extLst>
          </p:cNvPr>
          <p:cNvGrpSpPr/>
          <p:nvPr/>
        </p:nvGrpSpPr>
        <p:grpSpPr>
          <a:xfrm rot="2700000">
            <a:off x="8389730" y="5453354"/>
            <a:ext cx="514824" cy="513669"/>
            <a:chOff x="2437825" y="676400"/>
            <a:chExt cx="593859" cy="592527"/>
          </a:xfrm>
        </p:grpSpPr>
        <p:sp>
          <p:nvSpPr>
            <p:cNvPr id="146" name="Google Shape;76;p2">
              <a:extLst>
                <a:ext uri="{FF2B5EF4-FFF2-40B4-BE49-F238E27FC236}">
                  <a16:creationId xmlns:a16="http://schemas.microsoft.com/office/drawing/2014/main" id="{6BF886EB-3DB4-9128-97AC-ECB7AB9C03D2}"/>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77;p2">
              <a:extLst>
                <a:ext uri="{FF2B5EF4-FFF2-40B4-BE49-F238E27FC236}">
                  <a16:creationId xmlns:a16="http://schemas.microsoft.com/office/drawing/2014/main" id="{4BC1E1EF-F401-82AD-2E75-973D22F66CD3}"/>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30" name="Picture 229">
            <a:extLst>
              <a:ext uri="{FF2B5EF4-FFF2-40B4-BE49-F238E27FC236}">
                <a16:creationId xmlns:a16="http://schemas.microsoft.com/office/drawing/2014/main" id="{A041DC1A-C5C9-F2A2-6941-8E228EE183B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45041" y="729465"/>
            <a:ext cx="3046288" cy="3046288"/>
          </a:xfrm>
          <a:prstGeom prst="rect">
            <a:avLst/>
          </a:prstGeom>
        </p:spPr>
      </p:pic>
      <p:sp>
        <p:nvSpPr>
          <p:cNvPr id="233" name="TextBox 232">
            <a:extLst>
              <a:ext uri="{FF2B5EF4-FFF2-40B4-BE49-F238E27FC236}">
                <a16:creationId xmlns:a16="http://schemas.microsoft.com/office/drawing/2014/main" id="{4ACD430A-A957-A825-4957-1555238A066B}"/>
              </a:ext>
            </a:extLst>
          </p:cNvPr>
          <p:cNvSpPr txBox="1"/>
          <p:nvPr/>
        </p:nvSpPr>
        <p:spPr>
          <a:xfrm>
            <a:off x="4048019" y="1674688"/>
            <a:ext cx="4304872" cy="1384995"/>
          </a:xfrm>
          <a:prstGeom prst="rect">
            <a:avLst/>
          </a:prstGeom>
          <a:noFill/>
        </p:spPr>
        <p:txBody>
          <a:bodyPr wrap="square" rtlCol="0">
            <a:spAutoFit/>
          </a:bodyPr>
          <a:lstStyle/>
          <a:p>
            <a:r>
              <a:rPr lang="en-US" sz="2800" dirty="0">
                <a:latin typeface="Times New Roman" panose="02020603050405020304" pitchFamily="18" charset="0"/>
                <a:cs typeface="Times New Roman" panose="02020603050405020304" pitchFamily="18" charset="0"/>
              </a:rPr>
              <a:t>Khi </a:t>
            </a:r>
            <a:r>
              <a:rPr lang="en-US" sz="2800" dirty="0" err="1">
                <a:latin typeface="Times New Roman" panose="02020603050405020304" pitchFamily="18" charset="0"/>
                <a:cs typeface="Times New Roman" panose="02020603050405020304" pitchFamily="18" charset="0"/>
              </a:rPr>
              <a:t>nào</a:t>
            </a:r>
            <a:r>
              <a:rPr lang="en-US" sz="2800" dirty="0">
                <a:latin typeface="Times New Roman" panose="02020603050405020304" pitchFamily="18" charset="0"/>
                <a:cs typeface="Times New Roman" panose="02020603050405020304" pitchFamily="18" charset="0"/>
              </a:rPr>
              <a:t> ta </a:t>
            </a:r>
            <a:r>
              <a:rPr lang="en-US" sz="2800" dirty="0" err="1">
                <a:latin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thể</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liên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kết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câu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bằng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cách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thay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thế</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ngữ</a:t>
            </a:r>
            <a:r>
              <a:rPr lang="en-US" sz="28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748195448"/>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33"/>
                                        </p:tgtEl>
                                        <p:attrNameLst>
                                          <p:attrName>style.visibility</p:attrName>
                                        </p:attrNameLst>
                                      </p:cBhvr>
                                      <p:to>
                                        <p:strVal val="visible"/>
                                      </p:to>
                                    </p:set>
                                    <p:anim calcmode="lin" valueType="num">
                                      <p:cBhvr>
                                        <p:cTn id="7" dur="500" fill="hold"/>
                                        <p:tgtEl>
                                          <p:spTgt spid="233"/>
                                        </p:tgtEl>
                                        <p:attrNameLst>
                                          <p:attrName>ppt_w</p:attrName>
                                        </p:attrNameLst>
                                      </p:cBhvr>
                                      <p:tavLst>
                                        <p:tav tm="0">
                                          <p:val>
                                            <p:fltVal val="0"/>
                                          </p:val>
                                        </p:tav>
                                        <p:tav tm="100000">
                                          <p:val>
                                            <p:strVal val="#ppt_w"/>
                                          </p:val>
                                        </p:tav>
                                      </p:tavLst>
                                    </p:anim>
                                    <p:anim calcmode="lin" valueType="num">
                                      <p:cBhvr>
                                        <p:cTn id="8" dur="500" fill="hold"/>
                                        <p:tgtEl>
                                          <p:spTgt spid="233"/>
                                        </p:tgtEl>
                                        <p:attrNameLst>
                                          <p:attrName>ppt_h</p:attrName>
                                        </p:attrNameLst>
                                      </p:cBhvr>
                                      <p:tavLst>
                                        <p:tav tm="0">
                                          <p:val>
                                            <p:fltVal val="0"/>
                                          </p:val>
                                        </p:tav>
                                        <p:tav tm="100000">
                                          <p:val>
                                            <p:strVal val="#ppt_h"/>
                                          </p:val>
                                        </p:tav>
                                      </p:tavLst>
                                    </p:anim>
                                    <p:animEffect transition="in" filter="fade">
                                      <p:cBhvr>
                                        <p:cTn id="9" dur="500"/>
                                        <p:tgtEl>
                                          <p:spTgt spid="233"/>
                                        </p:tgtEl>
                                      </p:cBhvr>
                                    </p:animEffect>
                                  </p:childTnLst>
                                </p:cTn>
                              </p:par>
                              <p:par>
                                <p:cTn id="10" presetID="53" presetClass="entr" presetSubtype="16" fill="hold" nodeType="withEffect">
                                  <p:stCondLst>
                                    <p:cond delay="0"/>
                                  </p:stCondLst>
                                  <p:childTnLst>
                                    <p:set>
                                      <p:cBhvr>
                                        <p:cTn id="11" dur="1" fill="hold">
                                          <p:stCondLst>
                                            <p:cond delay="0"/>
                                          </p:stCondLst>
                                        </p:cTn>
                                        <p:tgtEl>
                                          <p:spTgt spid="235"/>
                                        </p:tgtEl>
                                        <p:attrNameLst>
                                          <p:attrName>style.visibility</p:attrName>
                                        </p:attrNameLst>
                                      </p:cBhvr>
                                      <p:to>
                                        <p:strVal val="visible"/>
                                      </p:to>
                                    </p:set>
                                    <p:anim calcmode="lin" valueType="num">
                                      <p:cBhvr>
                                        <p:cTn id="12" dur="500" fill="hold"/>
                                        <p:tgtEl>
                                          <p:spTgt spid="235"/>
                                        </p:tgtEl>
                                        <p:attrNameLst>
                                          <p:attrName>ppt_w</p:attrName>
                                        </p:attrNameLst>
                                      </p:cBhvr>
                                      <p:tavLst>
                                        <p:tav tm="0">
                                          <p:val>
                                            <p:fltVal val="0"/>
                                          </p:val>
                                        </p:tav>
                                        <p:tav tm="100000">
                                          <p:val>
                                            <p:strVal val="#ppt_w"/>
                                          </p:val>
                                        </p:tav>
                                      </p:tavLst>
                                    </p:anim>
                                    <p:anim calcmode="lin" valueType="num">
                                      <p:cBhvr>
                                        <p:cTn id="13" dur="500" fill="hold"/>
                                        <p:tgtEl>
                                          <p:spTgt spid="235"/>
                                        </p:tgtEl>
                                        <p:attrNameLst>
                                          <p:attrName>ppt_h</p:attrName>
                                        </p:attrNameLst>
                                      </p:cBhvr>
                                      <p:tavLst>
                                        <p:tav tm="0">
                                          <p:val>
                                            <p:fltVal val="0"/>
                                          </p:val>
                                        </p:tav>
                                        <p:tav tm="100000">
                                          <p:val>
                                            <p:strVal val="#ppt_h"/>
                                          </p:val>
                                        </p:tav>
                                      </p:tavLst>
                                    </p:anim>
                                    <p:animEffect transition="in" filter="fade">
                                      <p:cBhvr>
                                        <p:cTn id="14"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BAA4F18-5415-2716-F26B-DFC87EF4945B}"/>
              </a:ext>
            </a:extLst>
          </p:cNvPr>
          <p:cNvSpPr/>
          <p:nvPr/>
        </p:nvSpPr>
        <p:spPr>
          <a:xfrm>
            <a:off x="540330" y="387928"/>
            <a:ext cx="11125200" cy="6096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oogle Shape;239;p8">
            <a:extLst>
              <a:ext uri="{FF2B5EF4-FFF2-40B4-BE49-F238E27FC236}">
                <a16:creationId xmlns:a16="http://schemas.microsoft.com/office/drawing/2014/main" id="{69EA224A-3A28-9CD1-4D97-19CB60D22657}"/>
              </a:ext>
            </a:extLst>
          </p:cNvPr>
          <p:cNvGrpSpPr/>
          <p:nvPr/>
        </p:nvGrpSpPr>
        <p:grpSpPr>
          <a:xfrm rot="-342856">
            <a:off x="71916" y="5410705"/>
            <a:ext cx="2512139" cy="1569956"/>
            <a:chOff x="7587175" y="5243748"/>
            <a:chExt cx="2023685" cy="1264698"/>
          </a:xfrm>
        </p:grpSpPr>
        <p:sp>
          <p:nvSpPr>
            <p:cNvPr id="7" name="Google Shape;240;p8">
              <a:extLst>
                <a:ext uri="{FF2B5EF4-FFF2-40B4-BE49-F238E27FC236}">
                  <a16:creationId xmlns:a16="http://schemas.microsoft.com/office/drawing/2014/main" id="{8D0E7339-7EEF-2C38-1AB4-71E4F6B7A10F}"/>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241;p8">
              <a:extLst>
                <a:ext uri="{FF2B5EF4-FFF2-40B4-BE49-F238E27FC236}">
                  <a16:creationId xmlns:a16="http://schemas.microsoft.com/office/drawing/2014/main" id="{22040A21-FC2F-07BC-66FC-EBEE3BC85A8A}"/>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 name="Google Shape;242;p8">
            <a:extLst>
              <a:ext uri="{FF2B5EF4-FFF2-40B4-BE49-F238E27FC236}">
                <a16:creationId xmlns:a16="http://schemas.microsoft.com/office/drawing/2014/main" id="{E44A84C0-E9B9-9705-6BB7-78F6E79B85F8}"/>
              </a:ext>
            </a:extLst>
          </p:cNvPr>
          <p:cNvGrpSpPr/>
          <p:nvPr/>
        </p:nvGrpSpPr>
        <p:grpSpPr>
          <a:xfrm>
            <a:off x="1004163" y="0"/>
            <a:ext cx="923260" cy="902079"/>
            <a:chOff x="7785461" y="3709250"/>
            <a:chExt cx="801649" cy="783259"/>
          </a:xfrm>
        </p:grpSpPr>
        <p:sp>
          <p:nvSpPr>
            <p:cNvPr id="10" name="Google Shape;243;p8">
              <a:extLst>
                <a:ext uri="{FF2B5EF4-FFF2-40B4-BE49-F238E27FC236}">
                  <a16:creationId xmlns:a16="http://schemas.microsoft.com/office/drawing/2014/main" id="{9375D02D-5DBC-80FA-C628-040554C94BBB}"/>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44;p8">
              <a:extLst>
                <a:ext uri="{FF2B5EF4-FFF2-40B4-BE49-F238E27FC236}">
                  <a16:creationId xmlns:a16="http://schemas.microsoft.com/office/drawing/2014/main" id="{BD20B4BB-B570-0AB3-BC76-C7DBBC7E409F}"/>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 name="Google Shape;246;p8">
            <a:extLst>
              <a:ext uri="{FF2B5EF4-FFF2-40B4-BE49-F238E27FC236}">
                <a16:creationId xmlns:a16="http://schemas.microsoft.com/office/drawing/2014/main" id="{7F4D3D78-4C06-F182-8114-92135658A6D2}"/>
              </a:ext>
            </a:extLst>
          </p:cNvPr>
          <p:cNvSpPr/>
          <p:nvPr/>
        </p:nvSpPr>
        <p:spPr>
          <a:xfrm rot="-476283" flipH="1">
            <a:off x="-174468" y="4974399"/>
            <a:ext cx="1213529" cy="1919839"/>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 name="Google Shape;247;p8">
            <a:extLst>
              <a:ext uri="{FF2B5EF4-FFF2-40B4-BE49-F238E27FC236}">
                <a16:creationId xmlns:a16="http://schemas.microsoft.com/office/drawing/2014/main" id="{F11020D1-D795-EED8-DE88-FD78058B5950}"/>
              </a:ext>
            </a:extLst>
          </p:cNvPr>
          <p:cNvGrpSpPr/>
          <p:nvPr/>
        </p:nvGrpSpPr>
        <p:grpSpPr>
          <a:xfrm rot="-5400000">
            <a:off x="9560728" y="4867419"/>
            <a:ext cx="1851290" cy="2735350"/>
            <a:chOff x="2078239" y="2913926"/>
            <a:chExt cx="1851290" cy="2735350"/>
          </a:xfrm>
        </p:grpSpPr>
        <p:sp>
          <p:nvSpPr>
            <p:cNvPr id="15" name="Google Shape;248;p8">
              <a:extLst>
                <a:ext uri="{FF2B5EF4-FFF2-40B4-BE49-F238E27FC236}">
                  <a16:creationId xmlns:a16="http://schemas.microsoft.com/office/drawing/2014/main" id="{05CEA288-4BB4-A96A-5FB9-809F109215E9}"/>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49;p8">
              <a:extLst>
                <a:ext uri="{FF2B5EF4-FFF2-40B4-BE49-F238E27FC236}">
                  <a16:creationId xmlns:a16="http://schemas.microsoft.com/office/drawing/2014/main" id="{F2DDD15A-9D07-686E-E63A-65F58A6E992A}"/>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250;p8">
            <a:extLst>
              <a:ext uri="{FF2B5EF4-FFF2-40B4-BE49-F238E27FC236}">
                <a16:creationId xmlns:a16="http://schemas.microsoft.com/office/drawing/2014/main" id="{B1889C9A-DC4D-1EB8-A32D-57D32E9577D1}"/>
              </a:ext>
            </a:extLst>
          </p:cNvPr>
          <p:cNvGrpSpPr/>
          <p:nvPr/>
        </p:nvGrpSpPr>
        <p:grpSpPr>
          <a:xfrm>
            <a:off x="-110985" y="-128322"/>
            <a:ext cx="1451011" cy="1446482"/>
            <a:chOff x="-181462" y="-215552"/>
            <a:chExt cx="1451011" cy="1446482"/>
          </a:xfrm>
        </p:grpSpPr>
        <p:sp>
          <p:nvSpPr>
            <p:cNvPr id="18" name="Google Shape;251;p8">
              <a:extLst>
                <a:ext uri="{FF2B5EF4-FFF2-40B4-BE49-F238E27FC236}">
                  <a16:creationId xmlns:a16="http://schemas.microsoft.com/office/drawing/2014/main" id="{FCF5F2F3-5C25-1C8A-57FA-FF03129B85D1}"/>
                </a:ext>
              </a:extLst>
            </p:cNvPr>
            <p:cNvSpPr/>
            <p:nvPr/>
          </p:nvSpPr>
          <p:spPr>
            <a:xfrm rot="5129983">
              <a:off x="-123859" y="-162293"/>
              <a:ext cx="1345422" cy="1339964"/>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52;p8">
              <a:extLst>
                <a:ext uri="{FF2B5EF4-FFF2-40B4-BE49-F238E27FC236}">
                  <a16:creationId xmlns:a16="http://schemas.microsoft.com/office/drawing/2014/main" id="{645478F8-7C10-E44C-9F20-D4A45D94AE97}"/>
                </a:ext>
              </a:extLst>
            </p:cNvPr>
            <p:cNvSpPr/>
            <p:nvPr/>
          </p:nvSpPr>
          <p:spPr>
            <a:xfrm rot="5129983">
              <a:off x="-100412" y="-150032"/>
              <a:ext cx="1276273" cy="1342376"/>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oogle Shape;253;p8">
            <a:extLst>
              <a:ext uri="{FF2B5EF4-FFF2-40B4-BE49-F238E27FC236}">
                <a16:creationId xmlns:a16="http://schemas.microsoft.com/office/drawing/2014/main" id="{5853D870-34EA-1E05-B025-454B86DE181A}"/>
              </a:ext>
            </a:extLst>
          </p:cNvPr>
          <p:cNvGrpSpPr/>
          <p:nvPr/>
        </p:nvGrpSpPr>
        <p:grpSpPr>
          <a:xfrm rot="-8100000">
            <a:off x="9585995" y="-688453"/>
            <a:ext cx="2095543" cy="3096242"/>
            <a:chOff x="2078239" y="2913926"/>
            <a:chExt cx="1851290" cy="2735350"/>
          </a:xfrm>
        </p:grpSpPr>
        <p:sp>
          <p:nvSpPr>
            <p:cNvPr id="21" name="Google Shape;254;p8">
              <a:extLst>
                <a:ext uri="{FF2B5EF4-FFF2-40B4-BE49-F238E27FC236}">
                  <a16:creationId xmlns:a16="http://schemas.microsoft.com/office/drawing/2014/main" id="{D86583EB-2940-A768-C8F5-E160A3784660}"/>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55;p8">
              <a:extLst>
                <a:ext uri="{FF2B5EF4-FFF2-40B4-BE49-F238E27FC236}">
                  <a16:creationId xmlns:a16="http://schemas.microsoft.com/office/drawing/2014/main" id="{01C686C8-800E-6EB1-9EE5-71EFC1576B7E}"/>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Google Shape;262;p8">
            <a:extLst>
              <a:ext uri="{FF2B5EF4-FFF2-40B4-BE49-F238E27FC236}">
                <a16:creationId xmlns:a16="http://schemas.microsoft.com/office/drawing/2014/main" id="{82A4BFF5-BF13-14D2-DCC1-7CECB892CF63}"/>
              </a:ext>
            </a:extLst>
          </p:cNvPr>
          <p:cNvSpPr/>
          <p:nvPr/>
        </p:nvSpPr>
        <p:spPr>
          <a:xfrm rot="476269">
            <a:off x="11044092" y="5149829"/>
            <a:ext cx="1039350" cy="1644282"/>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 name="Google Shape;263;p8">
            <a:extLst>
              <a:ext uri="{FF2B5EF4-FFF2-40B4-BE49-F238E27FC236}">
                <a16:creationId xmlns:a16="http://schemas.microsoft.com/office/drawing/2014/main" id="{CC8FB2DA-FA0E-B720-8D5C-54BA7BDD2B47}"/>
              </a:ext>
            </a:extLst>
          </p:cNvPr>
          <p:cNvGrpSpPr/>
          <p:nvPr/>
        </p:nvGrpSpPr>
        <p:grpSpPr>
          <a:xfrm rot="9490647">
            <a:off x="11208060" y="65595"/>
            <a:ext cx="1316001" cy="2103962"/>
            <a:chOff x="1981450" y="3730350"/>
            <a:chExt cx="1089535" cy="1741899"/>
          </a:xfrm>
        </p:grpSpPr>
        <p:sp>
          <p:nvSpPr>
            <p:cNvPr id="25" name="Google Shape;264;p8">
              <a:extLst>
                <a:ext uri="{FF2B5EF4-FFF2-40B4-BE49-F238E27FC236}">
                  <a16:creationId xmlns:a16="http://schemas.microsoft.com/office/drawing/2014/main" id="{D5CC0311-91FE-BD83-2D60-5E9475EDEC89}"/>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5;p8">
              <a:extLst>
                <a:ext uri="{FF2B5EF4-FFF2-40B4-BE49-F238E27FC236}">
                  <a16:creationId xmlns:a16="http://schemas.microsoft.com/office/drawing/2014/main" id="{C3B6CD94-F5A1-FBE5-646E-31A3314A0BFA}"/>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6;p8">
              <a:extLst>
                <a:ext uri="{FF2B5EF4-FFF2-40B4-BE49-F238E27FC236}">
                  <a16:creationId xmlns:a16="http://schemas.microsoft.com/office/drawing/2014/main" id="{A6521DD1-F9FF-B709-C629-BEA3CD18B594}"/>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56;p8">
            <a:extLst>
              <a:ext uri="{FF2B5EF4-FFF2-40B4-BE49-F238E27FC236}">
                <a16:creationId xmlns:a16="http://schemas.microsoft.com/office/drawing/2014/main" id="{71CFEE79-0193-7FB2-4D1F-FC7FD3CA4BA7}"/>
              </a:ext>
            </a:extLst>
          </p:cNvPr>
          <p:cNvGrpSpPr/>
          <p:nvPr/>
        </p:nvGrpSpPr>
        <p:grpSpPr>
          <a:xfrm rot="-9864028" flipH="1">
            <a:off x="11302539" y="1196746"/>
            <a:ext cx="924048" cy="1790672"/>
            <a:chOff x="1280206" y="3178378"/>
            <a:chExt cx="1344630" cy="2605698"/>
          </a:xfrm>
        </p:grpSpPr>
        <p:sp>
          <p:nvSpPr>
            <p:cNvPr id="29" name="Google Shape;257;p8">
              <a:extLst>
                <a:ext uri="{FF2B5EF4-FFF2-40B4-BE49-F238E27FC236}">
                  <a16:creationId xmlns:a16="http://schemas.microsoft.com/office/drawing/2014/main" id="{87963C22-3A77-2E6D-8605-D22657DB46AD}"/>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8;p8">
              <a:extLst>
                <a:ext uri="{FF2B5EF4-FFF2-40B4-BE49-F238E27FC236}">
                  <a16:creationId xmlns:a16="http://schemas.microsoft.com/office/drawing/2014/main" id="{FB041BFC-6E33-DD42-1766-69AA34619D44}"/>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9;p8">
              <a:extLst>
                <a:ext uri="{FF2B5EF4-FFF2-40B4-BE49-F238E27FC236}">
                  <a16:creationId xmlns:a16="http://schemas.microsoft.com/office/drawing/2014/main" id="{875893FC-7A9C-FD7E-84FB-FF808029B723}"/>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0;p8">
              <a:extLst>
                <a:ext uri="{FF2B5EF4-FFF2-40B4-BE49-F238E27FC236}">
                  <a16:creationId xmlns:a16="http://schemas.microsoft.com/office/drawing/2014/main" id="{D3B96B22-EA35-F31E-9C88-39EA45F5525D}"/>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1;p8">
              <a:extLst>
                <a:ext uri="{FF2B5EF4-FFF2-40B4-BE49-F238E27FC236}">
                  <a16:creationId xmlns:a16="http://schemas.microsoft.com/office/drawing/2014/main" id="{F912B0A5-C61A-38F9-6587-79341FADA0B5}"/>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267;p8">
            <a:extLst>
              <a:ext uri="{FF2B5EF4-FFF2-40B4-BE49-F238E27FC236}">
                <a16:creationId xmlns:a16="http://schemas.microsoft.com/office/drawing/2014/main" id="{1F11CEC7-891F-69D4-9458-2D8D415B1607}"/>
              </a:ext>
            </a:extLst>
          </p:cNvPr>
          <p:cNvGrpSpPr/>
          <p:nvPr/>
        </p:nvGrpSpPr>
        <p:grpSpPr>
          <a:xfrm rot="-7903147">
            <a:off x="10598439" y="579588"/>
            <a:ext cx="1282537" cy="1408174"/>
            <a:chOff x="4758955" y="1331875"/>
            <a:chExt cx="1647687" cy="1809095"/>
          </a:xfrm>
        </p:grpSpPr>
        <p:sp>
          <p:nvSpPr>
            <p:cNvPr id="35" name="Google Shape;268;p8">
              <a:extLst>
                <a:ext uri="{FF2B5EF4-FFF2-40B4-BE49-F238E27FC236}">
                  <a16:creationId xmlns:a16="http://schemas.microsoft.com/office/drawing/2014/main" id="{02F9E502-81D5-4254-5E09-D859FF0B71D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69;p8">
              <a:extLst>
                <a:ext uri="{FF2B5EF4-FFF2-40B4-BE49-F238E27FC236}">
                  <a16:creationId xmlns:a16="http://schemas.microsoft.com/office/drawing/2014/main" id="{A19C5A01-69A2-17A2-DC0F-88FFF0BD5EF8}"/>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p8">
              <a:extLst>
                <a:ext uri="{FF2B5EF4-FFF2-40B4-BE49-F238E27FC236}">
                  <a16:creationId xmlns:a16="http://schemas.microsoft.com/office/drawing/2014/main" id="{F3338B6F-6FC0-865C-F8F9-0F8F801273F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1;p8">
              <a:extLst>
                <a:ext uri="{FF2B5EF4-FFF2-40B4-BE49-F238E27FC236}">
                  <a16:creationId xmlns:a16="http://schemas.microsoft.com/office/drawing/2014/main" id="{F11BDCEE-AFCA-03E3-AF9F-7A8CBD38B82F}"/>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2;p8">
              <a:extLst>
                <a:ext uri="{FF2B5EF4-FFF2-40B4-BE49-F238E27FC236}">
                  <a16:creationId xmlns:a16="http://schemas.microsoft.com/office/drawing/2014/main" id="{7E562C31-050D-0246-3678-67536F6C905F}"/>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74;p8">
            <a:extLst>
              <a:ext uri="{FF2B5EF4-FFF2-40B4-BE49-F238E27FC236}">
                <a16:creationId xmlns:a16="http://schemas.microsoft.com/office/drawing/2014/main" id="{3667D1E1-F494-7ED6-772C-8ECE890800EA}"/>
              </a:ext>
            </a:extLst>
          </p:cNvPr>
          <p:cNvGrpSpPr/>
          <p:nvPr/>
        </p:nvGrpSpPr>
        <p:grpSpPr>
          <a:xfrm rot="-3583101" flipH="1">
            <a:off x="10516128" y="5278602"/>
            <a:ext cx="923973" cy="1790526"/>
            <a:chOff x="1280206" y="3178378"/>
            <a:chExt cx="1344630" cy="2605698"/>
          </a:xfrm>
        </p:grpSpPr>
        <p:sp>
          <p:nvSpPr>
            <p:cNvPr id="41" name="Google Shape;275;p8">
              <a:extLst>
                <a:ext uri="{FF2B5EF4-FFF2-40B4-BE49-F238E27FC236}">
                  <a16:creationId xmlns:a16="http://schemas.microsoft.com/office/drawing/2014/main" id="{06ACA16C-67EA-4C64-77F7-A173B336E10B}"/>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76;p8">
              <a:extLst>
                <a:ext uri="{FF2B5EF4-FFF2-40B4-BE49-F238E27FC236}">
                  <a16:creationId xmlns:a16="http://schemas.microsoft.com/office/drawing/2014/main" id="{35BF6ABE-C7B2-78F0-EEAB-A19CB68E570E}"/>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77;p8">
              <a:extLst>
                <a:ext uri="{FF2B5EF4-FFF2-40B4-BE49-F238E27FC236}">
                  <a16:creationId xmlns:a16="http://schemas.microsoft.com/office/drawing/2014/main" id="{81BBC82A-048B-AE34-45C4-9E9C6E97A924}"/>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78;p8">
              <a:extLst>
                <a:ext uri="{FF2B5EF4-FFF2-40B4-BE49-F238E27FC236}">
                  <a16:creationId xmlns:a16="http://schemas.microsoft.com/office/drawing/2014/main" id="{BA744425-8DFC-2945-27CF-CD98AF28B6C0}"/>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79;p8">
              <a:extLst>
                <a:ext uri="{FF2B5EF4-FFF2-40B4-BE49-F238E27FC236}">
                  <a16:creationId xmlns:a16="http://schemas.microsoft.com/office/drawing/2014/main" id="{0C44F3A8-7566-B146-89DF-616DBD209FAC}"/>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 name="Google Shape;280;p8">
            <a:extLst>
              <a:ext uri="{FF2B5EF4-FFF2-40B4-BE49-F238E27FC236}">
                <a16:creationId xmlns:a16="http://schemas.microsoft.com/office/drawing/2014/main" id="{136B5FDD-2E24-EA73-66DE-5A24581E5B44}"/>
              </a:ext>
            </a:extLst>
          </p:cNvPr>
          <p:cNvGrpSpPr/>
          <p:nvPr/>
        </p:nvGrpSpPr>
        <p:grpSpPr>
          <a:xfrm rot="4233635">
            <a:off x="252312" y="-194423"/>
            <a:ext cx="1035926" cy="1268070"/>
            <a:chOff x="3721518" y="629545"/>
            <a:chExt cx="1994024" cy="2440871"/>
          </a:xfrm>
        </p:grpSpPr>
        <p:sp>
          <p:nvSpPr>
            <p:cNvPr id="47" name="Google Shape;281;p8">
              <a:extLst>
                <a:ext uri="{FF2B5EF4-FFF2-40B4-BE49-F238E27FC236}">
                  <a16:creationId xmlns:a16="http://schemas.microsoft.com/office/drawing/2014/main" id="{31D10E86-6680-28EA-20EE-0FD1AECDB3F6}"/>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82;p8">
              <a:extLst>
                <a:ext uri="{FF2B5EF4-FFF2-40B4-BE49-F238E27FC236}">
                  <a16:creationId xmlns:a16="http://schemas.microsoft.com/office/drawing/2014/main" id="{BE9EFEF9-5655-ADE1-20B6-CB76386774C8}"/>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83;p8">
              <a:extLst>
                <a:ext uri="{FF2B5EF4-FFF2-40B4-BE49-F238E27FC236}">
                  <a16:creationId xmlns:a16="http://schemas.microsoft.com/office/drawing/2014/main" id="{B08CADF3-299B-37B9-F02A-A1CC006D4C9B}"/>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284;p8">
            <a:extLst>
              <a:ext uri="{FF2B5EF4-FFF2-40B4-BE49-F238E27FC236}">
                <a16:creationId xmlns:a16="http://schemas.microsoft.com/office/drawing/2014/main" id="{302C5AD3-155B-7EDC-8D4B-B8E0B7E5BCC5}"/>
              </a:ext>
            </a:extLst>
          </p:cNvPr>
          <p:cNvGrpSpPr/>
          <p:nvPr/>
        </p:nvGrpSpPr>
        <p:grpSpPr>
          <a:xfrm rot="9179015">
            <a:off x="-27176" y="374166"/>
            <a:ext cx="905605" cy="1108545"/>
            <a:chOff x="3721518" y="629545"/>
            <a:chExt cx="1994024" cy="2440871"/>
          </a:xfrm>
        </p:grpSpPr>
        <p:sp>
          <p:nvSpPr>
            <p:cNvPr id="51" name="Google Shape;285;p8">
              <a:extLst>
                <a:ext uri="{FF2B5EF4-FFF2-40B4-BE49-F238E27FC236}">
                  <a16:creationId xmlns:a16="http://schemas.microsoft.com/office/drawing/2014/main" id="{9DD3829A-C287-BE73-9221-096565C5E32F}"/>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86;p8">
              <a:extLst>
                <a:ext uri="{FF2B5EF4-FFF2-40B4-BE49-F238E27FC236}">
                  <a16:creationId xmlns:a16="http://schemas.microsoft.com/office/drawing/2014/main" id="{0AEBAFB5-E9A4-1943-43A4-AF077F4607E6}"/>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87;p8">
              <a:extLst>
                <a:ext uri="{FF2B5EF4-FFF2-40B4-BE49-F238E27FC236}">
                  <a16:creationId xmlns:a16="http://schemas.microsoft.com/office/drawing/2014/main" id="{08332F40-3A8D-52C0-9A57-8791A620E8F6}"/>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 name="Google Shape;9;p2">
            <a:extLst>
              <a:ext uri="{FF2B5EF4-FFF2-40B4-BE49-F238E27FC236}">
                <a16:creationId xmlns:a16="http://schemas.microsoft.com/office/drawing/2014/main" id="{8F8CE20B-E5C8-1AF4-4565-024449AEFD0C}"/>
              </a:ext>
            </a:extLst>
          </p:cNvPr>
          <p:cNvSpPr/>
          <p:nvPr/>
        </p:nvSpPr>
        <p:spPr>
          <a:xfrm>
            <a:off x="563397" y="5254504"/>
            <a:ext cx="2381585" cy="2371780"/>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 name="Google Shape;24;p2">
            <a:extLst>
              <a:ext uri="{FF2B5EF4-FFF2-40B4-BE49-F238E27FC236}">
                <a16:creationId xmlns:a16="http://schemas.microsoft.com/office/drawing/2014/main" id="{DBA08FE4-A07D-5F30-3BA4-045079E961F9}"/>
              </a:ext>
            </a:extLst>
          </p:cNvPr>
          <p:cNvGrpSpPr/>
          <p:nvPr/>
        </p:nvGrpSpPr>
        <p:grpSpPr>
          <a:xfrm rot="-2309493">
            <a:off x="8649819" y="5083407"/>
            <a:ext cx="1085961" cy="1343872"/>
            <a:chOff x="1836442" y="3948435"/>
            <a:chExt cx="1260540" cy="1559912"/>
          </a:xfrm>
        </p:grpSpPr>
        <p:sp>
          <p:nvSpPr>
            <p:cNvPr id="103" name="Google Shape;25;p2">
              <a:extLst>
                <a:ext uri="{FF2B5EF4-FFF2-40B4-BE49-F238E27FC236}">
                  <a16:creationId xmlns:a16="http://schemas.microsoft.com/office/drawing/2014/main" id="{14CA8BCE-9EB8-BDF5-68DB-C959BADE9A70}"/>
                </a:ext>
              </a:extLst>
            </p:cNvPr>
            <p:cNvSpPr/>
            <p:nvPr/>
          </p:nvSpPr>
          <p:spPr>
            <a:xfrm rot="1533445">
              <a:off x="2089679" y="4118630"/>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26;p2">
              <a:extLst>
                <a:ext uri="{FF2B5EF4-FFF2-40B4-BE49-F238E27FC236}">
                  <a16:creationId xmlns:a16="http://schemas.microsoft.com/office/drawing/2014/main" id="{7A71B878-A37B-9FD0-2E2E-997B64C4356F}"/>
                </a:ext>
              </a:extLst>
            </p:cNvPr>
            <p:cNvSpPr/>
            <p:nvPr/>
          </p:nvSpPr>
          <p:spPr>
            <a:xfrm rot="1533445">
              <a:off x="2137607" y="407668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 name="Google Shape;31;p2">
            <a:extLst>
              <a:ext uri="{FF2B5EF4-FFF2-40B4-BE49-F238E27FC236}">
                <a16:creationId xmlns:a16="http://schemas.microsoft.com/office/drawing/2014/main" id="{E098C7D6-238C-EDE8-31D4-6EFF6886D265}"/>
              </a:ext>
            </a:extLst>
          </p:cNvPr>
          <p:cNvGrpSpPr/>
          <p:nvPr/>
        </p:nvGrpSpPr>
        <p:grpSpPr>
          <a:xfrm rot="-819915">
            <a:off x="-469186" y="4403252"/>
            <a:ext cx="1624280" cy="2596824"/>
            <a:chOff x="1981450" y="3730350"/>
            <a:chExt cx="1089535" cy="1741899"/>
          </a:xfrm>
        </p:grpSpPr>
        <p:sp>
          <p:nvSpPr>
            <p:cNvPr id="106" name="Google Shape;32;p2">
              <a:extLst>
                <a:ext uri="{FF2B5EF4-FFF2-40B4-BE49-F238E27FC236}">
                  <a16:creationId xmlns:a16="http://schemas.microsoft.com/office/drawing/2014/main" id="{4EB9EB32-2396-B7A0-C431-628917E2D325}"/>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p2">
              <a:extLst>
                <a:ext uri="{FF2B5EF4-FFF2-40B4-BE49-F238E27FC236}">
                  <a16:creationId xmlns:a16="http://schemas.microsoft.com/office/drawing/2014/main" id="{F68AD7AB-AA57-2446-23A3-9ADA72FE4B0F}"/>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4;p2">
              <a:extLst>
                <a:ext uri="{FF2B5EF4-FFF2-40B4-BE49-F238E27FC236}">
                  <a16:creationId xmlns:a16="http://schemas.microsoft.com/office/drawing/2014/main" id="{43F8A925-30B8-C4C5-B7A5-D56DF1A69073}"/>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3" name="Picture 2">
            <a:extLst>
              <a:ext uri="{FF2B5EF4-FFF2-40B4-BE49-F238E27FC236}">
                <a16:creationId xmlns:a16="http://schemas.microsoft.com/office/drawing/2014/main" id="{E4655F74-5BEE-FFFB-E0D7-81CA76E22FD3}"/>
              </a:ext>
            </a:extLst>
          </p:cNvPr>
          <p:cNvPicPr>
            <a:picLocks noChangeAspect="1"/>
          </p:cNvPicPr>
          <p:nvPr/>
        </p:nvPicPr>
        <p:blipFill rotWithShape="1">
          <a:blip r:embed="rId2">
            <a:extLst>
              <a:ext uri="{28A0092B-C50C-407E-A947-70E740481C1C}">
                <a14:useLocalDpi xmlns:a14="http://schemas.microsoft.com/office/drawing/2010/main" val="0"/>
              </a:ext>
            </a:extLst>
          </a:blip>
          <a:srcRect l="12653" t="15727" r="10821" b="17797"/>
          <a:stretch/>
        </p:blipFill>
        <p:spPr>
          <a:xfrm>
            <a:off x="3689595" y="2377137"/>
            <a:ext cx="4601228" cy="3469986"/>
          </a:xfrm>
          <a:prstGeom prst="rect">
            <a:avLst/>
          </a:prstGeom>
        </p:spPr>
      </p:pic>
      <p:grpSp>
        <p:nvGrpSpPr>
          <p:cNvPr id="109" name="Google Shape;36;p2">
            <a:extLst>
              <a:ext uri="{FF2B5EF4-FFF2-40B4-BE49-F238E27FC236}">
                <a16:creationId xmlns:a16="http://schemas.microsoft.com/office/drawing/2014/main" id="{3A79F33D-1E48-9A04-34BC-C9B5B4C8FD86}"/>
              </a:ext>
            </a:extLst>
          </p:cNvPr>
          <p:cNvGrpSpPr/>
          <p:nvPr/>
        </p:nvGrpSpPr>
        <p:grpSpPr>
          <a:xfrm>
            <a:off x="1684593" y="5761840"/>
            <a:ext cx="727180" cy="725549"/>
            <a:chOff x="2437825" y="676400"/>
            <a:chExt cx="593859" cy="592527"/>
          </a:xfrm>
        </p:grpSpPr>
        <p:sp>
          <p:nvSpPr>
            <p:cNvPr id="110" name="Google Shape;37;p2">
              <a:extLst>
                <a:ext uri="{FF2B5EF4-FFF2-40B4-BE49-F238E27FC236}">
                  <a16:creationId xmlns:a16="http://schemas.microsoft.com/office/drawing/2014/main" id="{D6B9C060-7472-6CA0-FCD3-EBAEEC7549B4}"/>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8;p2">
              <a:extLst>
                <a:ext uri="{FF2B5EF4-FFF2-40B4-BE49-F238E27FC236}">
                  <a16:creationId xmlns:a16="http://schemas.microsoft.com/office/drawing/2014/main" id="{0D197624-BA2E-F49B-6492-FF61A6A5A6E6}"/>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39;p2">
            <a:extLst>
              <a:ext uri="{FF2B5EF4-FFF2-40B4-BE49-F238E27FC236}">
                <a16:creationId xmlns:a16="http://schemas.microsoft.com/office/drawing/2014/main" id="{BC22A812-7D89-E04B-8A2F-8819035ED60C}"/>
              </a:ext>
            </a:extLst>
          </p:cNvPr>
          <p:cNvGrpSpPr/>
          <p:nvPr/>
        </p:nvGrpSpPr>
        <p:grpSpPr>
          <a:xfrm rot="2375671">
            <a:off x="1994667" y="5524998"/>
            <a:ext cx="1706759" cy="1873813"/>
            <a:chOff x="4758955" y="1331875"/>
            <a:chExt cx="1647687" cy="1809095"/>
          </a:xfrm>
        </p:grpSpPr>
        <p:sp>
          <p:nvSpPr>
            <p:cNvPr id="113" name="Google Shape;40;p2">
              <a:extLst>
                <a:ext uri="{FF2B5EF4-FFF2-40B4-BE49-F238E27FC236}">
                  <a16:creationId xmlns:a16="http://schemas.microsoft.com/office/drawing/2014/main" id="{14E8192A-4FCD-3642-2B2A-E7CE542BD18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p2">
              <a:extLst>
                <a:ext uri="{FF2B5EF4-FFF2-40B4-BE49-F238E27FC236}">
                  <a16:creationId xmlns:a16="http://schemas.microsoft.com/office/drawing/2014/main" id="{BC687CDD-1C83-75E6-4E87-296A4B97622C}"/>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2;p2">
              <a:extLst>
                <a:ext uri="{FF2B5EF4-FFF2-40B4-BE49-F238E27FC236}">
                  <a16:creationId xmlns:a16="http://schemas.microsoft.com/office/drawing/2014/main" id="{4FEC9791-ECEE-FE9F-952B-138FA9A9397D}"/>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p2">
              <a:extLst>
                <a:ext uri="{FF2B5EF4-FFF2-40B4-BE49-F238E27FC236}">
                  <a16:creationId xmlns:a16="http://schemas.microsoft.com/office/drawing/2014/main" id="{AFEEF5CD-6D6C-4F8D-4E87-8F75D2E59502}"/>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4;p2">
              <a:extLst>
                <a:ext uri="{FF2B5EF4-FFF2-40B4-BE49-F238E27FC236}">
                  <a16:creationId xmlns:a16="http://schemas.microsoft.com/office/drawing/2014/main" id="{1B8E2861-E0BC-5000-F683-68CAC9979716}"/>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 name="Google Shape;45;p2">
            <a:extLst>
              <a:ext uri="{FF2B5EF4-FFF2-40B4-BE49-F238E27FC236}">
                <a16:creationId xmlns:a16="http://schemas.microsoft.com/office/drawing/2014/main" id="{454C7A12-DE81-7DCA-EB2E-59E626156EB9}"/>
              </a:ext>
            </a:extLst>
          </p:cNvPr>
          <p:cNvGrpSpPr/>
          <p:nvPr/>
        </p:nvGrpSpPr>
        <p:grpSpPr>
          <a:xfrm rot="2700000">
            <a:off x="1699480" y="5326804"/>
            <a:ext cx="514824" cy="513669"/>
            <a:chOff x="2437825" y="676400"/>
            <a:chExt cx="593859" cy="592527"/>
          </a:xfrm>
        </p:grpSpPr>
        <p:sp>
          <p:nvSpPr>
            <p:cNvPr id="119" name="Google Shape;46;p2">
              <a:extLst>
                <a:ext uri="{FF2B5EF4-FFF2-40B4-BE49-F238E27FC236}">
                  <a16:creationId xmlns:a16="http://schemas.microsoft.com/office/drawing/2014/main" id="{6244A9F6-7F5A-BACD-C073-97668A51C910}"/>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7;p2">
              <a:extLst>
                <a:ext uri="{FF2B5EF4-FFF2-40B4-BE49-F238E27FC236}">
                  <a16:creationId xmlns:a16="http://schemas.microsoft.com/office/drawing/2014/main" id="{08B73DBA-3DB8-F66E-04D7-9FC11E4C6058}"/>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 name="Google Shape;48;p2">
            <a:extLst>
              <a:ext uri="{FF2B5EF4-FFF2-40B4-BE49-F238E27FC236}">
                <a16:creationId xmlns:a16="http://schemas.microsoft.com/office/drawing/2014/main" id="{3F206BF2-87BB-0EE0-790D-C6976371E4AA}"/>
              </a:ext>
            </a:extLst>
          </p:cNvPr>
          <p:cNvGrpSpPr/>
          <p:nvPr/>
        </p:nvGrpSpPr>
        <p:grpSpPr>
          <a:xfrm>
            <a:off x="9733447" y="5169575"/>
            <a:ext cx="2023675" cy="2402384"/>
            <a:chOff x="8140175" y="3936520"/>
            <a:chExt cx="2023675" cy="2402384"/>
          </a:xfrm>
        </p:grpSpPr>
        <p:sp>
          <p:nvSpPr>
            <p:cNvPr id="122" name="Google Shape;49;p2">
              <a:extLst>
                <a:ext uri="{FF2B5EF4-FFF2-40B4-BE49-F238E27FC236}">
                  <a16:creationId xmlns:a16="http://schemas.microsoft.com/office/drawing/2014/main" id="{322C0F69-DBA0-7F40-12A5-AB3236196B31}"/>
                </a:ext>
              </a:extLst>
            </p:cNvPr>
            <p:cNvSpPr/>
            <p:nvPr/>
          </p:nvSpPr>
          <p:spPr>
            <a:xfrm rot="1388047" flipH="1">
              <a:off x="8488220" y="4114656"/>
              <a:ext cx="1324936" cy="2042918"/>
            </a:xfrm>
            <a:custGeom>
              <a:avLst/>
              <a:gdLst/>
              <a:ahLst/>
              <a:cxnLst/>
              <a:rect l="l" t="t" r="r" b="b"/>
              <a:pathLst>
                <a:path w="22709" h="35015" extrusionOk="0">
                  <a:moveTo>
                    <a:pt x="21352" y="489"/>
                  </a:moveTo>
                  <a:cubicBezTo>
                    <a:pt x="21776" y="0"/>
                    <a:pt x="21756" y="922"/>
                    <a:pt x="21738" y="1179"/>
                  </a:cubicBezTo>
                  <a:cubicBezTo>
                    <a:pt x="21510" y="8297"/>
                    <a:pt x="22709" y="15980"/>
                    <a:pt x="19030" y="22449"/>
                  </a:cubicBezTo>
                  <a:cubicBezTo>
                    <a:pt x="16423" y="26865"/>
                    <a:pt x="12138" y="29954"/>
                    <a:pt x="7810" y="32540"/>
                  </a:cubicBezTo>
                  <a:cubicBezTo>
                    <a:pt x="7038" y="32996"/>
                    <a:pt x="6283" y="33478"/>
                    <a:pt x="5524" y="33958"/>
                  </a:cubicBezTo>
                  <a:cubicBezTo>
                    <a:pt x="5394" y="34040"/>
                    <a:pt x="5264" y="34123"/>
                    <a:pt x="5133" y="34207"/>
                  </a:cubicBezTo>
                  <a:cubicBezTo>
                    <a:pt x="4594" y="34477"/>
                    <a:pt x="4100" y="34977"/>
                    <a:pt x="3481" y="35015"/>
                  </a:cubicBezTo>
                  <a:cubicBezTo>
                    <a:pt x="1364" y="34832"/>
                    <a:pt x="291" y="25020"/>
                    <a:pt x="183" y="23037"/>
                  </a:cubicBezTo>
                  <a:cubicBezTo>
                    <a:pt x="123" y="21968"/>
                    <a:pt x="80" y="20898"/>
                    <a:pt x="91" y="19827"/>
                  </a:cubicBezTo>
                  <a:cubicBezTo>
                    <a:pt x="147" y="19553"/>
                    <a:pt x="1" y="18666"/>
                    <a:pt x="331" y="18658"/>
                  </a:cubicBezTo>
                  <a:cubicBezTo>
                    <a:pt x="1062" y="16693"/>
                    <a:pt x="2129" y="15148"/>
                    <a:pt x="3408" y="13865"/>
                  </a:cubicBezTo>
                  <a:cubicBezTo>
                    <a:pt x="8319" y="8941"/>
                    <a:pt x="16366" y="7883"/>
                    <a:pt x="20578" y="1912"/>
                  </a:cubicBezTo>
                  <a:cubicBezTo>
                    <a:pt x="20899" y="1454"/>
                    <a:pt x="21096" y="971"/>
                    <a:pt x="21352" y="489"/>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0;p2">
              <a:extLst>
                <a:ext uri="{FF2B5EF4-FFF2-40B4-BE49-F238E27FC236}">
                  <a16:creationId xmlns:a16="http://schemas.microsoft.com/office/drawing/2014/main" id="{BC5F55A0-94FA-415F-83D0-03D52A34AC9D}"/>
                </a:ext>
              </a:extLst>
            </p:cNvPr>
            <p:cNvSpPr/>
            <p:nvPr/>
          </p:nvSpPr>
          <p:spPr>
            <a:xfrm rot="1388047" flipH="1">
              <a:off x="8548271" y="4157927"/>
              <a:ext cx="1271434" cy="2012112"/>
            </a:xfrm>
            <a:custGeom>
              <a:avLst/>
              <a:gdLst/>
              <a:ahLst/>
              <a:cxnLst/>
              <a:rect l="l" t="t" r="r" b="b"/>
              <a:pathLst>
                <a:path w="21792" h="34487" extrusionOk="0">
                  <a:moveTo>
                    <a:pt x="21755" y="174"/>
                  </a:moveTo>
                  <a:cubicBezTo>
                    <a:pt x="21778" y="191"/>
                    <a:pt x="21791" y="220"/>
                    <a:pt x="21785" y="252"/>
                  </a:cubicBezTo>
                  <a:cubicBezTo>
                    <a:pt x="21771" y="299"/>
                    <a:pt x="21755" y="348"/>
                    <a:pt x="21738" y="397"/>
                  </a:cubicBezTo>
                  <a:cubicBezTo>
                    <a:pt x="21735" y="436"/>
                    <a:pt x="21734" y="476"/>
                    <a:pt x="21729" y="515"/>
                  </a:cubicBezTo>
                  <a:cubicBezTo>
                    <a:pt x="21692" y="1038"/>
                    <a:pt x="21629" y="1557"/>
                    <a:pt x="21557" y="2078"/>
                  </a:cubicBezTo>
                  <a:cubicBezTo>
                    <a:pt x="21354" y="3489"/>
                    <a:pt x="21095" y="4892"/>
                    <a:pt x="20845" y="6297"/>
                  </a:cubicBezTo>
                  <a:cubicBezTo>
                    <a:pt x="20014" y="10951"/>
                    <a:pt x="19015" y="15638"/>
                    <a:pt x="16986" y="19936"/>
                  </a:cubicBezTo>
                  <a:cubicBezTo>
                    <a:pt x="16211" y="21579"/>
                    <a:pt x="15248" y="23128"/>
                    <a:pt x="14187" y="24599"/>
                  </a:cubicBezTo>
                  <a:cubicBezTo>
                    <a:pt x="13166" y="26048"/>
                    <a:pt x="11969" y="27360"/>
                    <a:pt x="10661" y="28555"/>
                  </a:cubicBezTo>
                  <a:cubicBezTo>
                    <a:pt x="9114" y="30011"/>
                    <a:pt x="7394" y="31266"/>
                    <a:pt x="5643" y="32467"/>
                  </a:cubicBezTo>
                  <a:cubicBezTo>
                    <a:pt x="5147" y="32815"/>
                    <a:pt x="4641" y="33144"/>
                    <a:pt x="4138" y="33480"/>
                  </a:cubicBezTo>
                  <a:cubicBezTo>
                    <a:pt x="4042" y="33545"/>
                    <a:pt x="3945" y="33610"/>
                    <a:pt x="3850" y="33674"/>
                  </a:cubicBezTo>
                  <a:cubicBezTo>
                    <a:pt x="3549" y="33882"/>
                    <a:pt x="3247" y="34090"/>
                    <a:pt x="2946" y="34300"/>
                  </a:cubicBezTo>
                  <a:cubicBezTo>
                    <a:pt x="2982" y="34370"/>
                    <a:pt x="2899" y="34487"/>
                    <a:pt x="2811" y="34421"/>
                  </a:cubicBezTo>
                  <a:cubicBezTo>
                    <a:pt x="2738" y="34347"/>
                    <a:pt x="2722" y="34234"/>
                    <a:pt x="2687" y="34140"/>
                  </a:cubicBezTo>
                  <a:cubicBezTo>
                    <a:pt x="2680" y="34116"/>
                    <a:pt x="2687" y="34087"/>
                    <a:pt x="2703" y="34067"/>
                  </a:cubicBezTo>
                  <a:cubicBezTo>
                    <a:pt x="2666" y="34020"/>
                    <a:pt x="2631" y="33968"/>
                    <a:pt x="2621" y="33912"/>
                  </a:cubicBezTo>
                  <a:cubicBezTo>
                    <a:pt x="2558" y="33976"/>
                    <a:pt x="2496" y="34040"/>
                    <a:pt x="2434" y="34104"/>
                  </a:cubicBezTo>
                  <a:cubicBezTo>
                    <a:pt x="2403" y="34135"/>
                    <a:pt x="2350" y="34132"/>
                    <a:pt x="2321" y="34101"/>
                  </a:cubicBezTo>
                  <a:cubicBezTo>
                    <a:pt x="2291" y="34068"/>
                    <a:pt x="2293" y="34020"/>
                    <a:pt x="2324" y="33988"/>
                  </a:cubicBezTo>
                  <a:cubicBezTo>
                    <a:pt x="2565" y="33739"/>
                    <a:pt x="2808" y="33492"/>
                    <a:pt x="3050" y="33243"/>
                  </a:cubicBezTo>
                  <a:cubicBezTo>
                    <a:pt x="3249" y="33040"/>
                    <a:pt x="3452" y="32839"/>
                    <a:pt x="3658" y="32639"/>
                  </a:cubicBezTo>
                  <a:cubicBezTo>
                    <a:pt x="3941" y="32365"/>
                    <a:pt x="4227" y="32093"/>
                    <a:pt x="4513" y="31820"/>
                  </a:cubicBezTo>
                  <a:cubicBezTo>
                    <a:pt x="5901" y="30461"/>
                    <a:pt x="7279" y="29087"/>
                    <a:pt x="8631" y="27692"/>
                  </a:cubicBezTo>
                  <a:cubicBezTo>
                    <a:pt x="9631" y="26656"/>
                    <a:pt x="10525" y="25526"/>
                    <a:pt x="11391" y="24373"/>
                  </a:cubicBezTo>
                  <a:cubicBezTo>
                    <a:pt x="12295" y="23185"/>
                    <a:pt x="13189" y="21985"/>
                    <a:pt x="13924" y="20684"/>
                  </a:cubicBezTo>
                  <a:cubicBezTo>
                    <a:pt x="15267" y="18356"/>
                    <a:pt x="16470" y="15948"/>
                    <a:pt x="17461" y="13449"/>
                  </a:cubicBezTo>
                  <a:cubicBezTo>
                    <a:pt x="18594" y="10548"/>
                    <a:pt x="19390" y="7529"/>
                    <a:pt x="20261" y="4543"/>
                  </a:cubicBezTo>
                  <a:cubicBezTo>
                    <a:pt x="20497" y="3719"/>
                    <a:pt x="20770" y="2909"/>
                    <a:pt x="21032" y="2096"/>
                  </a:cubicBezTo>
                  <a:cubicBezTo>
                    <a:pt x="20918" y="2345"/>
                    <a:pt x="20802" y="2591"/>
                    <a:pt x="20687" y="2837"/>
                  </a:cubicBezTo>
                  <a:cubicBezTo>
                    <a:pt x="20099" y="4119"/>
                    <a:pt x="19448" y="5367"/>
                    <a:pt x="18773" y="6603"/>
                  </a:cubicBezTo>
                  <a:cubicBezTo>
                    <a:pt x="17632" y="8744"/>
                    <a:pt x="16431" y="10852"/>
                    <a:pt x="15276" y="12985"/>
                  </a:cubicBezTo>
                  <a:cubicBezTo>
                    <a:pt x="14608" y="14206"/>
                    <a:pt x="13882" y="15393"/>
                    <a:pt x="13090" y="16535"/>
                  </a:cubicBezTo>
                  <a:cubicBezTo>
                    <a:pt x="11983" y="18162"/>
                    <a:pt x="10888" y="19800"/>
                    <a:pt x="9710" y="21375"/>
                  </a:cubicBezTo>
                  <a:cubicBezTo>
                    <a:pt x="8230" y="23348"/>
                    <a:pt x="6763" y="25329"/>
                    <a:pt x="5379" y="27369"/>
                  </a:cubicBezTo>
                  <a:cubicBezTo>
                    <a:pt x="4782" y="28229"/>
                    <a:pt x="4193" y="29094"/>
                    <a:pt x="3658" y="29993"/>
                  </a:cubicBezTo>
                  <a:cubicBezTo>
                    <a:pt x="3507" y="30249"/>
                    <a:pt x="3357" y="30504"/>
                    <a:pt x="3215" y="30766"/>
                  </a:cubicBezTo>
                  <a:cubicBezTo>
                    <a:pt x="2873" y="31386"/>
                    <a:pt x="2574" y="32034"/>
                    <a:pt x="2324" y="32695"/>
                  </a:cubicBezTo>
                  <a:cubicBezTo>
                    <a:pt x="2306" y="32753"/>
                    <a:pt x="2278" y="32829"/>
                    <a:pt x="2201" y="32808"/>
                  </a:cubicBezTo>
                  <a:cubicBezTo>
                    <a:pt x="2163" y="32795"/>
                    <a:pt x="2134" y="32747"/>
                    <a:pt x="2150" y="32707"/>
                  </a:cubicBezTo>
                  <a:cubicBezTo>
                    <a:pt x="2164" y="32671"/>
                    <a:pt x="2177" y="32635"/>
                    <a:pt x="2191" y="32599"/>
                  </a:cubicBezTo>
                  <a:cubicBezTo>
                    <a:pt x="2168" y="32608"/>
                    <a:pt x="2141" y="32608"/>
                    <a:pt x="2115" y="32588"/>
                  </a:cubicBezTo>
                  <a:cubicBezTo>
                    <a:pt x="2050" y="32536"/>
                    <a:pt x="1925" y="32431"/>
                    <a:pt x="1831" y="32319"/>
                  </a:cubicBezTo>
                  <a:cubicBezTo>
                    <a:pt x="1774" y="32559"/>
                    <a:pt x="1718" y="32798"/>
                    <a:pt x="1662" y="33042"/>
                  </a:cubicBezTo>
                  <a:cubicBezTo>
                    <a:pt x="1654" y="33085"/>
                    <a:pt x="1615" y="33117"/>
                    <a:pt x="1572" y="33109"/>
                  </a:cubicBezTo>
                  <a:cubicBezTo>
                    <a:pt x="1530" y="33102"/>
                    <a:pt x="1496" y="33059"/>
                    <a:pt x="1507" y="33017"/>
                  </a:cubicBezTo>
                  <a:cubicBezTo>
                    <a:pt x="1573" y="32717"/>
                    <a:pt x="1641" y="32417"/>
                    <a:pt x="1713" y="32119"/>
                  </a:cubicBezTo>
                  <a:cubicBezTo>
                    <a:pt x="1704" y="32083"/>
                    <a:pt x="1704" y="32047"/>
                    <a:pt x="1718" y="32017"/>
                  </a:cubicBezTo>
                  <a:cubicBezTo>
                    <a:pt x="1726" y="32007"/>
                    <a:pt x="1733" y="32000"/>
                    <a:pt x="1744" y="31995"/>
                  </a:cubicBezTo>
                  <a:cubicBezTo>
                    <a:pt x="1976" y="31058"/>
                    <a:pt x="2252" y="30134"/>
                    <a:pt x="2638" y="29246"/>
                  </a:cubicBezTo>
                  <a:cubicBezTo>
                    <a:pt x="2953" y="28512"/>
                    <a:pt x="3300" y="27790"/>
                    <a:pt x="3659" y="27074"/>
                  </a:cubicBezTo>
                  <a:cubicBezTo>
                    <a:pt x="3912" y="26570"/>
                    <a:pt x="4171" y="26066"/>
                    <a:pt x="4430" y="25565"/>
                  </a:cubicBezTo>
                  <a:cubicBezTo>
                    <a:pt x="5988" y="22514"/>
                    <a:pt x="7769" y="19574"/>
                    <a:pt x="9788" y="16806"/>
                  </a:cubicBezTo>
                  <a:cubicBezTo>
                    <a:pt x="11072" y="15091"/>
                    <a:pt x="12265" y="13313"/>
                    <a:pt x="13599" y="11634"/>
                  </a:cubicBezTo>
                  <a:cubicBezTo>
                    <a:pt x="15990" y="8778"/>
                    <a:pt x="18351" y="5882"/>
                    <a:pt x="20231" y="2660"/>
                  </a:cubicBezTo>
                  <a:cubicBezTo>
                    <a:pt x="20284" y="2571"/>
                    <a:pt x="20336" y="2482"/>
                    <a:pt x="20389" y="2391"/>
                  </a:cubicBezTo>
                  <a:lnTo>
                    <a:pt x="20168" y="2655"/>
                  </a:lnTo>
                  <a:cubicBezTo>
                    <a:pt x="19505" y="3619"/>
                    <a:pt x="18818" y="4569"/>
                    <a:pt x="18062" y="5462"/>
                  </a:cubicBezTo>
                  <a:cubicBezTo>
                    <a:pt x="17237" y="6429"/>
                    <a:pt x="16368" y="7358"/>
                    <a:pt x="15470" y="8257"/>
                  </a:cubicBezTo>
                  <a:cubicBezTo>
                    <a:pt x="14319" y="9367"/>
                    <a:pt x="13133" y="10436"/>
                    <a:pt x="11986" y="11549"/>
                  </a:cubicBezTo>
                  <a:cubicBezTo>
                    <a:pt x="11303" y="12223"/>
                    <a:pt x="10661" y="12933"/>
                    <a:pt x="10014" y="13638"/>
                  </a:cubicBezTo>
                  <a:cubicBezTo>
                    <a:pt x="9042" y="14694"/>
                    <a:pt x="8152" y="15823"/>
                    <a:pt x="7292" y="16972"/>
                  </a:cubicBezTo>
                  <a:cubicBezTo>
                    <a:pt x="6851" y="17561"/>
                    <a:pt x="6415" y="18155"/>
                    <a:pt x="6020" y="18777"/>
                  </a:cubicBezTo>
                  <a:cubicBezTo>
                    <a:pt x="5169" y="20150"/>
                    <a:pt x="4377" y="21565"/>
                    <a:pt x="3659" y="23017"/>
                  </a:cubicBezTo>
                  <a:cubicBezTo>
                    <a:pt x="3126" y="24097"/>
                    <a:pt x="2634" y="25197"/>
                    <a:pt x="2188" y="26312"/>
                  </a:cubicBezTo>
                  <a:cubicBezTo>
                    <a:pt x="1851" y="27217"/>
                    <a:pt x="1516" y="28122"/>
                    <a:pt x="1251" y="29051"/>
                  </a:cubicBezTo>
                  <a:cubicBezTo>
                    <a:pt x="1178" y="29321"/>
                    <a:pt x="1106" y="29594"/>
                    <a:pt x="1034" y="29868"/>
                  </a:cubicBezTo>
                  <a:lnTo>
                    <a:pt x="1040" y="29878"/>
                  </a:lnTo>
                  <a:cubicBezTo>
                    <a:pt x="1067" y="29927"/>
                    <a:pt x="1041" y="29971"/>
                    <a:pt x="1004" y="29990"/>
                  </a:cubicBezTo>
                  <a:cubicBezTo>
                    <a:pt x="928" y="30287"/>
                    <a:pt x="854" y="30586"/>
                    <a:pt x="784" y="30881"/>
                  </a:cubicBezTo>
                  <a:cubicBezTo>
                    <a:pt x="774" y="30942"/>
                    <a:pt x="755" y="31022"/>
                    <a:pt x="679" y="31011"/>
                  </a:cubicBezTo>
                  <a:cubicBezTo>
                    <a:pt x="637" y="31003"/>
                    <a:pt x="603" y="30960"/>
                    <a:pt x="611" y="30918"/>
                  </a:cubicBezTo>
                  <a:cubicBezTo>
                    <a:pt x="695" y="30573"/>
                    <a:pt x="777" y="30228"/>
                    <a:pt x="866" y="29885"/>
                  </a:cubicBezTo>
                  <a:cubicBezTo>
                    <a:pt x="581" y="29314"/>
                    <a:pt x="331" y="28726"/>
                    <a:pt x="184" y="28104"/>
                  </a:cubicBezTo>
                  <a:cubicBezTo>
                    <a:pt x="112" y="27807"/>
                    <a:pt x="22" y="27511"/>
                    <a:pt x="0" y="27205"/>
                  </a:cubicBezTo>
                  <a:cubicBezTo>
                    <a:pt x="10" y="27133"/>
                    <a:pt x="65" y="27114"/>
                    <a:pt x="108" y="27132"/>
                  </a:cubicBezTo>
                  <a:cubicBezTo>
                    <a:pt x="192" y="26627"/>
                    <a:pt x="294" y="26125"/>
                    <a:pt x="409" y="25628"/>
                  </a:cubicBezTo>
                  <a:cubicBezTo>
                    <a:pt x="640" y="24567"/>
                    <a:pt x="954" y="23529"/>
                    <a:pt x="1316" y="22507"/>
                  </a:cubicBezTo>
                  <a:cubicBezTo>
                    <a:pt x="1894" y="20815"/>
                    <a:pt x="2684" y="19200"/>
                    <a:pt x="3659" y="17702"/>
                  </a:cubicBezTo>
                  <a:cubicBezTo>
                    <a:pt x="3872" y="17376"/>
                    <a:pt x="4093" y="17055"/>
                    <a:pt x="4323" y="16742"/>
                  </a:cubicBezTo>
                  <a:cubicBezTo>
                    <a:pt x="5279" y="15386"/>
                    <a:pt x="6368" y="14128"/>
                    <a:pt x="7613" y="13033"/>
                  </a:cubicBezTo>
                  <a:cubicBezTo>
                    <a:pt x="8439" y="12286"/>
                    <a:pt x="9306" y="11585"/>
                    <a:pt x="10206" y="10931"/>
                  </a:cubicBezTo>
                  <a:cubicBezTo>
                    <a:pt x="11099" y="10282"/>
                    <a:pt x="12039" y="9700"/>
                    <a:pt x="12935" y="9053"/>
                  </a:cubicBezTo>
                  <a:cubicBezTo>
                    <a:pt x="14440" y="7976"/>
                    <a:pt x="15891" y="6823"/>
                    <a:pt x="17260" y="5578"/>
                  </a:cubicBezTo>
                  <a:cubicBezTo>
                    <a:pt x="18165" y="4717"/>
                    <a:pt x="18992" y="3777"/>
                    <a:pt x="19808" y="2829"/>
                  </a:cubicBezTo>
                  <a:cubicBezTo>
                    <a:pt x="19890" y="2732"/>
                    <a:pt x="19974" y="2634"/>
                    <a:pt x="20056" y="2538"/>
                  </a:cubicBezTo>
                  <a:cubicBezTo>
                    <a:pt x="20391" y="2049"/>
                    <a:pt x="20713" y="1553"/>
                    <a:pt x="21023" y="1050"/>
                  </a:cubicBezTo>
                  <a:cubicBezTo>
                    <a:pt x="21065" y="973"/>
                    <a:pt x="21108" y="896"/>
                    <a:pt x="21125" y="812"/>
                  </a:cubicBezTo>
                  <a:cubicBezTo>
                    <a:pt x="21137" y="769"/>
                    <a:pt x="21187" y="748"/>
                    <a:pt x="21226" y="759"/>
                  </a:cubicBezTo>
                  <a:cubicBezTo>
                    <a:pt x="21242" y="764"/>
                    <a:pt x="21253" y="771"/>
                    <a:pt x="21262" y="778"/>
                  </a:cubicBezTo>
                  <a:cubicBezTo>
                    <a:pt x="21328" y="649"/>
                    <a:pt x="21390" y="519"/>
                    <a:pt x="21427" y="381"/>
                  </a:cubicBezTo>
                  <a:cubicBezTo>
                    <a:pt x="21434" y="338"/>
                    <a:pt x="21476" y="309"/>
                    <a:pt x="21519" y="314"/>
                  </a:cubicBezTo>
                  <a:cubicBezTo>
                    <a:pt x="21528" y="316"/>
                    <a:pt x="21537" y="319"/>
                    <a:pt x="21544" y="324"/>
                  </a:cubicBezTo>
                  <a:cubicBezTo>
                    <a:pt x="21551" y="270"/>
                    <a:pt x="21557" y="219"/>
                    <a:pt x="21561" y="167"/>
                  </a:cubicBezTo>
                  <a:cubicBezTo>
                    <a:pt x="21534" y="124"/>
                    <a:pt x="21561" y="59"/>
                    <a:pt x="21607" y="45"/>
                  </a:cubicBezTo>
                  <a:cubicBezTo>
                    <a:pt x="21620" y="17"/>
                    <a:pt x="21647" y="0"/>
                    <a:pt x="21679" y="0"/>
                  </a:cubicBezTo>
                  <a:cubicBezTo>
                    <a:pt x="21721" y="2"/>
                    <a:pt x="21759" y="39"/>
                    <a:pt x="21757" y="82"/>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 name="Google Shape;51;p2">
            <a:extLst>
              <a:ext uri="{FF2B5EF4-FFF2-40B4-BE49-F238E27FC236}">
                <a16:creationId xmlns:a16="http://schemas.microsoft.com/office/drawing/2014/main" id="{197F138F-4F26-565A-3219-3C5C270AA901}"/>
              </a:ext>
            </a:extLst>
          </p:cNvPr>
          <p:cNvGrpSpPr/>
          <p:nvPr/>
        </p:nvGrpSpPr>
        <p:grpSpPr>
          <a:xfrm rot="-342943">
            <a:off x="8185867" y="5723738"/>
            <a:ext cx="2023831" cy="1264789"/>
            <a:chOff x="7587175" y="5243748"/>
            <a:chExt cx="2023685" cy="1264698"/>
          </a:xfrm>
        </p:grpSpPr>
        <p:sp>
          <p:nvSpPr>
            <p:cNvPr id="125" name="Google Shape;52;p2">
              <a:extLst>
                <a:ext uri="{FF2B5EF4-FFF2-40B4-BE49-F238E27FC236}">
                  <a16:creationId xmlns:a16="http://schemas.microsoft.com/office/drawing/2014/main" id="{BD9CA393-614C-3526-9B9A-F3E50FADA3BC}"/>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3;p2">
              <a:extLst>
                <a:ext uri="{FF2B5EF4-FFF2-40B4-BE49-F238E27FC236}">
                  <a16:creationId xmlns:a16="http://schemas.microsoft.com/office/drawing/2014/main" id="{A0CDF38D-D3FE-92A9-3A72-49F99FF9ADA1}"/>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 name="Google Shape;54;p2">
            <a:extLst>
              <a:ext uri="{FF2B5EF4-FFF2-40B4-BE49-F238E27FC236}">
                <a16:creationId xmlns:a16="http://schemas.microsoft.com/office/drawing/2014/main" id="{FF5DCC9A-7DF7-968F-D2E9-80DF0A0E4F3A}"/>
              </a:ext>
            </a:extLst>
          </p:cNvPr>
          <p:cNvGrpSpPr/>
          <p:nvPr/>
        </p:nvGrpSpPr>
        <p:grpSpPr>
          <a:xfrm>
            <a:off x="9623233" y="5719968"/>
            <a:ext cx="801649" cy="783259"/>
            <a:chOff x="7785461" y="3709250"/>
            <a:chExt cx="801649" cy="783259"/>
          </a:xfrm>
        </p:grpSpPr>
        <p:sp>
          <p:nvSpPr>
            <p:cNvPr id="128" name="Google Shape;55;p2">
              <a:extLst>
                <a:ext uri="{FF2B5EF4-FFF2-40B4-BE49-F238E27FC236}">
                  <a16:creationId xmlns:a16="http://schemas.microsoft.com/office/drawing/2014/main" id="{CF445AE9-C96D-9499-567C-6045CAC83043}"/>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6;p2">
              <a:extLst>
                <a:ext uri="{FF2B5EF4-FFF2-40B4-BE49-F238E27FC236}">
                  <a16:creationId xmlns:a16="http://schemas.microsoft.com/office/drawing/2014/main" id="{BAFB1363-2664-23F6-2D50-1AEBB87CF3B7}"/>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 name="Google Shape;60;p2">
            <a:extLst>
              <a:ext uri="{FF2B5EF4-FFF2-40B4-BE49-F238E27FC236}">
                <a16:creationId xmlns:a16="http://schemas.microsoft.com/office/drawing/2014/main" id="{C5817A9D-7E4D-EBE6-E2EE-8140720E0190}"/>
              </a:ext>
            </a:extLst>
          </p:cNvPr>
          <p:cNvGrpSpPr/>
          <p:nvPr/>
        </p:nvGrpSpPr>
        <p:grpSpPr>
          <a:xfrm>
            <a:off x="3277494" y="5354810"/>
            <a:ext cx="2109325" cy="2109325"/>
            <a:chOff x="2811687" y="5505917"/>
            <a:chExt cx="2109325" cy="2109325"/>
          </a:xfrm>
        </p:grpSpPr>
        <p:sp>
          <p:nvSpPr>
            <p:cNvPr id="131" name="Google Shape;61;p2">
              <a:extLst>
                <a:ext uri="{FF2B5EF4-FFF2-40B4-BE49-F238E27FC236}">
                  <a16:creationId xmlns:a16="http://schemas.microsoft.com/office/drawing/2014/main" id="{0E14B4DB-C1FA-CC62-82A8-5687B3B8A40A}"/>
                </a:ext>
              </a:extLst>
            </p:cNvPr>
            <p:cNvSpPr/>
            <p:nvPr/>
          </p:nvSpPr>
          <p:spPr>
            <a:xfrm rot="-2700122">
              <a:off x="3119052" y="5816359"/>
              <a:ext cx="1494595" cy="1488441"/>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62;p2">
              <a:extLst>
                <a:ext uri="{FF2B5EF4-FFF2-40B4-BE49-F238E27FC236}">
                  <a16:creationId xmlns:a16="http://schemas.microsoft.com/office/drawing/2014/main" id="{7E8331E4-2071-1CE2-3D18-1927C2C8EC1B}"/>
                </a:ext>
              </a:extLst>
            </p:cNvPr>
            <p:cNvSpPr/>
            <p:nvPr/>
          </p:nvSpPr>
          <p:spPr>
            <a:xfrm rot="-2700122">
              <a:off x="3176866" y="5814704"/>
              <a:ext cx="1417778" cy="1491121"/>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 name="Google Shape;63;p2">
            <a:extLst>
              <a:ext uri="{FF2B5EF4-FFF2-40B4-BE49-F238E27FC236}">
                <a16:creationId xmlns:a16="http://schemas.microsoft.com/office/drawing/2014/main" id="{D592FC90-1058-9805-37E1-C76EE10E9195}"/>
              </a:ext>
            </a:extLst>
          </p:cNvPr>
          <p:cNvGrpSpPr/>
          <p:nvPr/>
        </p:nvGrpSpPr>
        <p:grpSpPr>
          <a:xfrm rot="-2902870">
            <a:off x="5032175" y="5503461"/>
            <a:ext cx="1706800" cy="1873863"/>
            <a:chOff x="4758955" y="1331875"/>
            <a:chExt cx="1647687" cy="1809095"/>
          </a:xfrm>
        </p:grpSpPr>
        <p:sp>
          <p:nvSpPr>
            <p:cNvPr id="134" name="Google Shape;64;p2">
              <a:extLst>
                <a:ext uri="{FF2B5EF4-FFF2-40B4-BE49-F238E27FC236}">
                  <a16:creationId xmlns:a16="http://schemas.microsoft.com/office/drawing/2014/main" id="{7AFCD8CF-A245-2810-AE09-5FECDBB4232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65;p2">
              <a:extLst>
                <a:ext uri="{FF2B5EF4-FFF2-40B4-BE49-F238E27FC236}">
                  <a16:creationId xmlns:a16="http://schemas.microsoft.com/office/drawing/2014/main" id="{714CF552-6C43-2CF4-C797-9A00ED5CD3A4}"/>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66;p2">
              <a:extLst>
                <a:ext uri="{FF2B5EF4-FFF2-40B4-BE49-F238E27FC236}">
                  <a16:creationId xmlns:a16="http://schemas.microsoft.com/office/drawing/2014/main" id="{5467C8ED-9452-E663-CB19-3C37E0BD068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67;p2">
              <a:extLst>
                <a:ext uri="{FF2B5EF4-FFF2-40B4-BE49-F238E27FC236}">
                  <a16:creationId xmlns:a16="http://schemas.microsoft.com/office/drawing/2014/main" id="{B77956A8-AE64-8DB3-880F-D1FEE800BD9D}"/>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68;p2">
              <a:extLst>
                <a:ext uri="{FF2B5EF4-FFF2-40B4-BE49-F238E27FC236}">
                  <a16:creationId xmlns:a16="http://schemas.microsoft.com/office/drawing/2014/main" id="{8F0D6D55-B9BC-FD88-94D1-D7E588D16460}"/>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 name="Google Shape;69;p2">
            <a:extLst>
              <a:ext uri="{FF2B5EF4-FFF2-40B4-BE49-F238E27FC236}">
                <a16:creationId xmlns:a16="http://schemas.microsoft.com/office/drawing/2014/main" id="{CF24B4D4-EC54-782F-3314-5265456AB946}"/>
              </a:ext>
            </a:extLst>
          </p:cNvPr>
          <p:cNvGrpSpPr/>
          <p:nvPr/>
        </p:nvGrpSpPr>
        <p:grpSpPr>
          <a:xfrm rot="1189382">
            <a:off x="6363685" y="5606176"/>
            <a:ext cx="1915289" cy="1913389"/>
            <a:chOff x="4683022" y="4525854"/>
            <a:chExt cx="1915380" cy="1913480"/>
          </a:xfrm>
        </p:grpSpPr>
        <p:sp>
          <p:nvSpPr>
            <p:cNvPr id="140" name="Google Shape;70;p2">
              <a:extLst>
                <a:ext uri="{FF2B5EF4-FFF2-40B4-BE49-F238E27FC236}">
                  <a16:creationId xmlns:a16="http://schemas.microsoft.com/office/drawing/2014/main" id="{4C3DE91E-3774-0298-33C8-8A652F22136C}"/>
                </a:ext>
              </a:extLst>
            </p:cNvPr>
            <p:cNvSpPr/>
            <p:nvPr/>
          </p:nvSpPr>
          <p:spPr>
            <a:xfrm rot="-5915270">
              <a:off x="4795765" y="4644966"/>
              <a:ext cx="1682182" cy="1675257"/>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71;p2">
              <a:extLst>
                <a:ext uri="{FF2B5EF4-FFF2-40B4-BE49-F238E27FC236}">
                  <a16:creationId xmlns:a16="http://schemas.microsoft.com/office/drawing/2014/main" id="{48BCA216-3DCB-5A84-A6ED-2C97D994B953}"/>
                </a:ext>
              </a:extLst>
            </p:cNvPr>
            <p:cNvSpPr/>
            <p:nvPr/>
          </p:nvSpPr>
          <p:spPr>
            <a:xfrm rot="-5915270">
              <a:off x="4851671" y="4625673"/>
              <a:ext cx="1595725" cy="1678273"/>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72;p2">
            <a:extLst>
              <a:ext uri="{FF2B5EF4-FFF2-40B4-BE49-F238E27FC236}">
                <a16:creationId xmlns:a16="http://schemas.microsoft.com/office/drawing/2014/main" id="{D0079698-0801-081F-8040-7CD9581CDE30}"/>
              </a:ext>
            </a:extLst>
          </p:cNvPr>
          <p:cNvGrpSpPr/>
          <p:nvPr/>
        </p:nvGrpSpPr>
        <p:grpSpPr>
          <a:xfrm rot="7200044">
            <a:off x="7389927" y="5331663"/>
            <a:ext cx="1260512" cy="1559877"/>
            <a:chOff x="6695394" y="-330846"/>
            <a:chExt cx="1260540" cy="1559912"/>
          </a:xfrm>
        </p:grpSpPr>
        <p:sp>
          <p:nvSpPr>
            <p:cNvPr id="143" name="Google Shape;73;p2">
              <a:extLst>
                <a:ext uri="{FF2B5EF4-FFF2-40B4-BE49-F238E27FC236}">
                  <a16:creationId xmlns:a16="http://schemas.microsoft.com/office/drawing/2014/main" id="{796CF9C2-83D7-CFE9-EEE5-02516D347430}"/>
                </a:ext>
              </a:extLst>
            </p:cNvPr>
            <p:cNvSpPr/>
            <p:nvPr/>
          </p:nvSpPr>
          <p:spPr>
            <a:xfrm rot="-9266555">
              <a:off x="7069507" y="-258723"/>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74;p2">
              <a:extLst>
                <a:ext uri="{FF2B5EF4-FFF2-40B4-BE49-F238E27FC236}">
                  <a16:creationId xmlns:a16="http://schemas.microsoft.com/office/drawing/2014/main" id="{E02C8098-2F49-F9C5-6CAD-7E177001A7FE}"/>
                </a:ext>
              </a:extLst>
            </p:cNvPr>
            <p:cNvSpPr/>
            <p:nvPr/>
          </p:nvSpPr>
          <p:spPr>
            <a:xfrm rot="-9266555">
              <a:off x="6853132" y="18774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 name="Google Shape;75;p2">
            <a:extLst>
              <a:ext uri="{FF2B5EF4-FFF2-40B4-BE49-F238E27FC236}">
                <a16:creationId xmlns:a16="http://schemas.microsoft.com/office/drawing/2014/main" id="{E4874A1C-4A59-68A2-330F-24A21526E1D3}"/>
              </a:ext>
            </a:extLst>
          </p:cNvPr>
          <p:cNvGrpSpPr/>
          <p:nvPr/>
        </p:nvGrpSpPr>
        <p:grpSpPr>
          <a:xfrm rot="2700000">
            <a:off x="8389730" y="5453354"/>
            <a:ext cx="514824" cy="513669"/>
            <a:chOff x="2437825" y="676400"/>
            <a:chExt cx="593859" cy="592527"/>
          </a:xfrm>
        </p:grpSpPr>
        <p:sp>
          <p:nvSpPr>
            <p:cNvPr id="146" name="Google Shape;76;p2">
              <a:extLst>
                <a:ext uri="{FF2B5EF4-FFF2-40B4-BE49-F238E27FC236}">
                  <a16:creationId xmlns:a16="http://schemas.microsoft.com/office/drawing/2014/main" id="{6BF886EB-3DB4-9128-97AC-ECB7AB9C03D2}"/>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77;p2">
              <a:extLst>
                <a:ext uri="{FF2B5EF4-FFF2-40B4-BE49-F238E27FC236}">
                  <a16:creationId xmlns:a16="http://schemas.microsoft.com/office/drawing/2014/main" id="{4BC1E1EF-F401-82AD-2E75-973D22F66CD3}"/>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 name="TextBox 1">
            <a:extLst>
              <a:ext uri="{FF2B5EF4-FFF2-40B4-BE49-F238E27FC236}">
                <a16:creationId xmlns:a16="http://schemas.microsoft.com/office/drawing/2014/main" id="{F89D3AD9-2B82-D8C1-8D61-6CAEB3A00640}"/>
              </a:ext>
            </a:extLst>
          </p:cNvPr>
          <p:cNvSpPr txBox="1"/>
          <p:nvPr/>
        </p:nvSpPr>
        <p:spPr>
          <a:xfrm>
            <a:off x="3008616" y="955496"/>
            <a:ext cx="5866544" cy="1446550"/>
          </a:xfrm>
          <a:prstGeom prst="rect">
            <a:avLst/>
          </a:prstGeom>
          <a:solidFill>
            <a:srgbClr val="FF4747"/>
          </a:solidFill>
        </p:spPr>
        <p:txBody>
          <a:bodyPr wrap="square" rtlCol="0">
            <a:spAutoFit/>
          </a:bodyPr>
          <a:lstStyle/>
          <a:p>
            <a:pPr algn="ctr"/>
            <a:r>
              <a:rPr lang="en-US" sz="8800" dirty="0">
                <a:solidFill>
                  <a:schemeClr val="bg1"/>
                </a:solidFill>
                <a:latin typeface="iCiel Pony" panose="02000000000000000000" pitchFamily="2" charset="0"/>
              </a:rPr>
              <a:t>CỦNG CỐ</a:t>
            </a:r>
          </a:p>
        </p:txBody>
      </p:sp>
    </p:spTree>
    <p:extLst>
      <p:ext uri="{BB962C8B-B14F-4D97-AF65-F5344CB8AC3E}">
        <p14:creationId xmlns:p14="http://schemas.microsoft.com/office/powerpoint/2010/main" val="1300063270"/>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BAA4F18-5415-2716-F26B-DFC87EF4945B}"/>
              </a:ext>
            </a:extLst>
          </p:cNvPr>
          <p:cNvSpPr/>
          <p:nvPr/>
        </p:nvSpPr>
        <p:spPr>
          <a:xfrm>
            <a:off x="540330" y="387928"/>
            <a:ext cx="11125200" cy="6096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oogle Shape;239;p8">
            <a:extLst>
              <a:ext uri="{FF2B5EF4-FFF2-40B4-BE49-F238E27FC236}">
                <a16:creationId xmlns:a16="http://schemas.microsoft.com/office/drawing/2014/main" id="{69EA224A-3A28-9CD1-4D97-19CB60D22657}"/>
              </a:ext>
            </a:extLst>
          </p:cNvPr>
          <p:cNvGrpSpPr/>
          <p:nvPr/>
        </p:nvGrpSpPr>
        <p:grpSpPr>
          <a:xfrm rot="-342856">
            <a:off x="71916" y="5410705"/>
            <a:ext cx="2512139" cy="1569956"/>
            <a:chOff x="7587175" y="5243748"/>
            <a:chExt cx="2023685" cy="1264698"/>
          </a:xfrm>
        </p:grpSpPr>
        <p:sp>
          <p:nvSpPr>
            <p:cNvPr id="7" name="Google Shape;240;p8">
              <a:extLst>
                <a:ext uri="{FF2B5EF4-FFF2-40B4-BE49-F238E27FC236}">
                  <a16:creationId xmlns:a16="http://schemas.microsoft.com/office/drawing/2014/main" id="{8D0E7339-7EEF-2C38-1AB4-71E4F6B7A10F}"/>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241;p8">
              <a:extLst>
                <a:ext uri="{FF2B5EF4-FFF2-40B4-BE49-F238E27FC236}">
                  <a16:creationId xmlns:a16="http://schemas.microsoft.com/office/drawing/2014/main" id="{22040A21-FC2F-07BC-66FC-EBEE3BC85A8A}"/>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 name="Google Shape;242;p8">
            <a:extLst>
              <a:ext uri="{FF2B5EF4-FFF2-40B4-BE49-F238E27FC236}">
                <a16:creationId xmlns:a16="http://schemas.microsoft.com/office/drawing/2014/main" id="{E44A84C0-E9B9-9705-6BB7-78F6E79B85F8}"/>
              </a:ext>
            </a:extLst>
          </p:cNvPr>
          <p:cNvGrpSpPr/>
          <p:nvPr/>
        </p:nvGrpSpPr>
        <p:grpSpPr>
          <a:xfrm>
            <a:off x="1004163" y="0"/>
            <a:ext cx="923260" cy="902079"/>
            <a:chOff x="7785461" y="3709250"/>
            <a:chExt cx="801649" cy="783259"/>
          </a:xfrm>
        </p:grpSpPr>
        <p:sp>
          <p:nvSpPr>
            <p:cNvPr id="10" name="Google Shape;243;p8">
              <a:extLst>
                <a:ext uri="{FF2B5EF4-FFF2-40B4-BE49-F238E27FC236}">
                  <a16:creationId xmlns:a16="http://schemas.microsoft.com/office/drawing/2014/main" id="{9375D02D-5DBC-80FA-C628-040554C94BBB}"/>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44;p8">
              <a:extLst>
                <a:ext uri="{FF2B5EF4-FFF2-40B4-BE49-F238E27FC236}">
                  <a16:creationId xmlns:a16="http://schemas.microsoft.com/office/drawing/2014/main" id="{BD20B4BB-B570-0AB3-BC76-C7DBBC7E409F}"/>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 name="Google Shape;246;p8">
            <a:extLst>
              <a:ext uri="{FF2B5EF4-FFF2-40B4-BE49-F238E27FC236}">
                <a16:creationId xmlns:a16="http://schemas.microsoft.com/office/drawing/2014/main" id="{7F4D3D78-4C06-F182-8114-92135658A6D2}"/>
              </a:ext>
            </a:extLst>
          </p:cNvPr>
          <p:cNvSpPr/>
          <p:nvPr/>
        </p:nvSpPr>
        <p:spPr>
          <a:xfrm rot="-476283" flipH="1">
            <a:off x="-174468" y="4974399"/>
            <a:ext cx="1213529" cy="1919839"/>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 name="Google Shape;247;p8">
            <a:extLst>
              <a:ext uri="{FF2B5EF4-FFF2-40B4-BE49-F238E27FC236}">
                <a16:creationId xmlns:a16="http://schemas.microsoft.com/office/drawing/2014/main" id="{F11020D1-D795-EED8-DE88-FD78058B5950}"/>
              </a:ext>
            </a:extLst>
          </p:cNvPr>
          <p:cNvGrpSpPr/>
          <p:nvPr/>
        </p:nvGrpSpPr>
        <p:grpSpPr>
          <a:xfrm rot="-5400000">
            <a:off x="9560728" y="4867419"/>
            <a:ext cx="1851290" cy="2735350"/>
            <a:chOff x="2078239" y="2913926"/>
            <a:chExt cx="1851290" cy="2735350"/>
          </a:xfrm>
        </p:grpSpPr>
        <p:sp>
          <p:nvSpPr>
            <p:cNvPr id="15" name="Google Shape;248;p8">
              <a:extLst>
                <a:ext uri="{FF2B5EF4-FFF2-40B4-BE49-F238E27FC236}">
                  <a16:creationId xmlns:a16="http://schemas.microsoft.com/office/drawing/2014/main" id="{05CEA288-4BB4-A96A-5FB9-809F109215E9}"/>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49;p8">
              <a:extLst>
                <a:ext uri="{FF2B5EF4-FFF2-40B4-BE49-F238E27FC236}">
                  <a16:creationId xmlns:a16="http://schemas.microsoft.com/office/drawing/2014/main" id="{F2DDD15A-9D07-686E-E63A-65F58A6E992A}"/>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250;p8">
            <a:extLst>
              <a:ext uri="{FF2B5EF4-FFF2-40B4-BE49-F238E27FC236}">
                <a16:creationId xmlns:a16="http://schemas.microsoft.com/office/drawing/2014/main" id="{B1889C9A-DC4D-1EB8-A32D-57D32E9577D1}"/>
              </a:ext>
            </a:extLst>
          </p:cNvPr>
          <p:cNvGrpSpPr/>
          <p:nvPr/>
        </p:nvGrpSpPr>
        <p:grpSpPr>
          <a:xfrm>
            <a:off x="-110985" y="-128322"/>
            <a:ext cx="1451011" cy="1446482"/>
            <a:chOff x="-181462" y="-215552"/>
            <a:chExt cx="1451011" cy="1446482"/>
          </a:xfrm>
        </p:grpSpPr>
        <p:sp>
          <p:nvSpPr>
            <p:cNvPr id="18" name="Google Shape;251;p8">
              <a:extLst>
                <a:ext uri="{FF2B5EF4-FFF2-40B4-BE49-F238E27FC236}">
                  <a16:creationId xmlns:a16="http://schemas.microsoft.com/office/drawing/2014/main" id="{FCF5F2F3-5C25-1C8A-57FA-FF03129B85D1}"/>
                </a:ext>
              </a:extLst>
            </p:cNvPr>
            <p:cNvSpPr/>
            <p:nvPr/>
          </p:nvSpPr>
          <p:spPr>
            <a:xfrm rot="5129983">
              <a:off x="-123859" y="-162293"/>
              <a:ext cx="1345422" cy="1339964"/>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52;p8">
              <a:extLst>
                <a:ext uri="{FF2B5EF4-FFF2-40B4-BE49-F238E27FC236}">
                  <a16:creationId xmlns:a16="http://schemas.microsoft.com/office/drawing/2014/main" id="{645478F8-7C10-E44C-9F20-D4A45D94AE97}"/>
                </a:ext>
              </a:extLst>
            </p:cNvPr>
            <p:cNvSpPr/>
            <p:nvPr/>
          </p:nvSpPr>
          <p:spPr>
            <a:xfrm rot="5129983">
              <a:off x="-100412" y="-150032"/>
              <a:ext cx="1276273" cy="1342376"/>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oogle Shape;253;p8">
            <a:extLst>
              <a:ext uri="{FF2B5EF4-FFF2-40B4-BE49-F238E27FC236}">
                <a16:creationId xmlns:a16="http://schemas.microsoft.com/office/drawing/2014/main" id="{5853D870-34EA-1E05-B025-454B86DE181A}"/>
              </a:ext>
            </a:extLst>
          </p:cNvPr>
          <p:cNvGrpSpPr/>
          <p:nvPr/>
        </p:nvGrpSpPr>
        <p:grpSpPr>
          <a:xfrm rot="-8100000">
            <a:off x="9585995" y="-688453"/>
            <a:ext cx="2095543" cy="3096242"/>
            <a:chOff x="2078239" y="2913926"/>
            <a:chExt cx="1851290" cy="2735350"/>
          </a:xfrm>
        </p:grpSpPr>
        <p:sp>
          <p:nvSpPr>
            <p:cNvPr id="21" name="Google Shape;254;p8">
              <a:extLst>
                <a:ext uri="{FF2B5EF4-FFF2-40B4-BE49-F238E27FC236}">
                  <a16:creationId xmlns:a16="http://schemas.microsoft.com/office/drawing/2014/main" id="{D86583EB-2940-A768-C8F5-E160A3784660}"/>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55;p8">
              <a:extLst>
                <a:ext uri="{FF2B5EF4-FFF2-40B4-BE49-F238E27FC236}">
                  <a16:creationId xmlns:a16="http://schemas.microsoft.com/office/drawing/2014/main" id="{01C686C8-800E-6EB1-9EE5-71EFC1576B7E}"/>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Google Shape;262;p8">
            <a:extLst>
              <a:ext uri="{FF2B5EF4-FFF2-40B4-BE49-F238E27FC236}">
                <a16:creationId xmlns:a16="http://schemas.microsoft.com/office/drawing/2014/main" id="{82A4BFF5-BF13-14D2-DCC1-7CECB892CF63}"/>
              </a:ext>
            </a:extLst>
          </p:cNvPr>
          <p:cNvSpPr/>
          <p:nvPr/>
        </p:nvSpPr>
        <p:spPr>
          <a:xfrm rot="476269">
            <a:off x="11044092" y="5149829"/>
            <a:ext cx="1039350" cy="1644282"/>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 name="Google Shape;263;p8">
            <a:extLst>
              <a:ext uri="{FF2B5EF4-FFF2-40B4-BE49-F238E27FC236}">
                <a16:creationId xmlns:a16="http://schemas.microsoft.com/office/drawing/2014/main" id="{CC8FB2DA-FA0E-B720-8D5C-54BA7BDD2B47}"/>
              </a:ext>
            </a:extLst>
          </p:cNvPr>
          <p:cNvGrpSpPr/>
          <p:nvPr/>
        </p:nvGrpSpPr>
        <p:grpSpPr>
          <a:xfrm rot="9490647">
            <a:off x="11208060" y="65595"/>
            <a:ext cx="1316001" cy="2103962"/>
            <a:chOff x="1981450" y="3730350"/>
            <a:chExt cx="1089535" cy="1741899"/>
          </a:xfrm>
        </p:grpSpPr>
        <p:sp>
          <p:nvSpPr>
            <p:cNvPr id="25" name="Google Shape;264;p8">
              <a:extLst>
                <a:ext uri="{FF2B5EF4-FFF2-40B4-BE49-F238E27FC236}">
                  <a16:creationId xmlns:a16="http://schemas.microsoft.com/office/drawing/2014/main" id="{D5CC0311-91FE-BD83-2D60-5E9475EDEC89}"/>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5;p8">
              <a:extLst>
                <a:ext uri="{FF2B5EF4-FFF2-40B4-BE49-F238E27FC236}">
                  <a16:creationId xmlns:a16="http://schemas.microsoft.com/office/drawing/2014/main" id="{C3B6CD94-F5A1-FBE5-646E-31A3314A0BFA}"/>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6;p8">
              <a:extLst>
                <a:ext uri="{FF2B5EF4-FFF2-40B4-BE49-F238E27FC236}">
                  <a16:creationId xmlns:a16="http://schemas.microsoft.com/office/drawing/2014/main" id="{A6521DD1-F9FF-B709-C629-BEA3CD18B594}"/>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56;p8">
            <a:extLst>
              <a:ext uri="{FF2B5EF4-FFF2-40B4-BE49-F238E27FC236}">
                <a16:creationId xmlns:a16="http://schemas.microsoft.com/office/drawing/2014/main" id="{71CFEE79-0193-7FB2-4D1F-FC7FD3CA4BA7}"/>
              </a:ext>
            </a:extLst>
          </p:cNvPr>
          <p:cNvGrpSpPr/>
          <p:nvPr/>
        </p:nvGrpSpPr>
        <p:grpSpPr>
          <a:xfrm rot="-9864028" flipH="1">
            <a:off x="11302539" y="1196746"/>
            <a:ext cx="924048" cy="1790672"/>
            <a:chOff x="1280206" y="3178378"/>
            <a:chExt cx="1344630" cy="2605698"/>
          </a:xfrm>
        </p:grpSpPr>
        <p:sp>
          <p:nvSpPr>
            <p:cNvPr id="29" name="Google Shape;257;p8">
              <a:extLst>
                <a:ext uri="{FF2B5EF4-FFF2-40B4-BE49-F238E27FC236}">
                  <a16:creationId xmlns:a16="http://schemas.microsoft.com/office/drawing/2014/main" id="{87963C22-3A77-2E6D-8605-D22657DB46AD}"/>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8;p8">
              <a:extLst>
                <a:ext uri="{FF2B5EF4-FFF2-40B4-BE49-F238E27FC236}">
                  <a16:creationId xmlns:a16="http://schemas.microsoft.com/office/drawing/2014/main" id="{FB041BFC-6E33-DD42-1766-69AA34619D44}"/>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9;p8">
              <a:extLst>
                <a:ext uri="{FF2B5EF4-FFF2-40B4-BE49-F238E27FC236}">
                  <a16:creationId xmlns:a16="http://schemas.microsoft.com/office/drawing/2014/main" id="{875893FC-7A9C-FD7E-84FB-FF808029B723}"/>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0;p8">
              <a:extLst>
                <a:ext uri="{FF2B5EF4-FFF2-40B4-BE49-F238E27FC236}">
                  <a16:creationId xmlns:a16="http://schemas.microsoft.com/office/drawing/2014/main" id="{D3B96B22-EA35-F31E-9C88-39EA45F5525D}"/>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1;p8">
              <a:extLst>
                <a:ext uri="{FF2B5EF4-FFF2-40B4-BE49-F238E27FC236}">
                  <a16:creationId xmlns:a16="http://schemas.microsoft.com/office/drawing/2014/main" id="{F912B0A5-C61A-38F9-6587-79341FADA0B5}"/>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267;p8">
            <a:extLst>
              <a:ext uri="{FF2B5EF4-FFF2-40B4-BE49-F238E27FC236}">
                <a16:creationId xmlns:a16="http://schemas.microsoft.com/office/drawing/2014/main" id="{1F11CEC7-891F-69D4-9458-2D8D415B1607}"/>
              </a:ext>
            </a:extLst>
          </p:cNvPr>
          <p:cNvGrpSpPr/>
          <p:nvPr/>
        </p:nvGrpSpPr>
        <p:grpSpPr>
          <a:xfrm rot="-7903147">
            <a:off x="10598439" y="579588"/>
            <a:ext cx="1282537" cy="1408174"/>
            <a:chOff x="4758955" y="1331875"/>
            <a:chExt cx="1647687" cy="1809095"/>
          </a:xfrm>
        </p:grpSpPr>
        <p:sp>
          <p:nvSpPr>
            <p:cNvPr id="35" name="Google Shape;268;p8">
              <a:extLst>
                <a:ext uri="{FF2B5EF4-FFF2-40B4-BE49-F238E27FC236}">
                  <a16:creationId xmlns:a16="http://schemas.microsoft.com/office/drawing/2014/main" id="{02F9E502-81D5-4254-5E09-D859FF0B71D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69;p8">
              <a:extLst>
                <a:ext uri="{FF2B5EF4-FFF2-40B4-BE49-F238E27FC236}">
                  <a16:creationId xmlns:a16="http://schemas.microsoft.com/office/drawing/2014/main" id="{A19C5A01-69A2-17A2-DC0F-88FFF0BD5EF8}"/>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p8">
              <a:extLst>
                <a:ext uri="{FF2B5EF4-FFF2-40B4-BE49-F238E27FC236}">
                  <a16:creationId xmlns:a16="http://schemas.microsoft.com/office/drawing/2014/main" id="{F3338B6F-6FC0-865C-F8F9-0F8F801273F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1;p8">
              <a:extLst>
                <a:ext uri="{FF2B5EF4-FFF2-40B4-BE49-F238E27FC236}">
                  <a16:creationId xmlns:a16="http://schemas.microsoft.com/office/drawing/2014/main" id="{F11BDCEE-AFCA-03E3-AF9F-7A8CBD38B82F}"/>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2;p8">
              <a:extLst>
                <a:ext uri="{FF2B5EF4-FFF2-40B4-BE49-F238E27FC236}">
                  <a16:creationId xmlns:a16="http://schemas.microsoft.com/office/drawing/2014/main" id="{7E562C31-050D-0246-3678-67536F6C905F}"/>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74;p8">
            <a:extLst>
              <a:ext uri="{FF2B5EF4-FFF2-40B4-BE49-F238E27FC236}">
                <a16:creationId xmlns:a16="http://schemas.microsoft.com/office/drawing/2014/main" id="{3667D1E1-F494-7ED6-772C-8ECE890800EA}"/>
              </a:ext>
            </a:extLst>
          </p:cNvPr>
          <p:cNvGrpSpPr/>
          <p:nvPr/>
        </p:nvGrpSpPr>
        <p:grpSpPr>
          <a:xfrm rot="-3583101" flipH="1">
            <a:off x="10516128" y="5278602"/>
            <a:ext cx="923973" cy="1790526"/>
            <a:chOff x="1280206" y="3178378"/>
            <a:chExt cx="1344630" cy="2605698"/>
          </a:xfrm>
        </p:grpSpPr>
        <p:sp>
          <p:nvSpPr>
            <p:cNvPr id="41" name="Google Shape;275;p8">
              <a:extLst>
                <a:ext uri="{FF2B5EF4-FFF2-40B4-BE49-F238E27FC236}">
                  <a16:creationId xmlns:a16="http://schemas.microsoft.com/office/drawing/2014/main" id="{06ACA16C-67EA-4C64-77F7-A173B336E10B}"/>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76;p8">
              <a:extLst>
                <a:ext uri="{FF2B5EF4-FFF2-40B4-BE49-F238E27FC236}">
                  <a16:creationId xmlns:a16="http://schemas.microsoft.com/office/drawing/2014/main" id="{35BF6ABE-C7B2-78F0-EEAB-A19CB68E570E}"/>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77;p8">
              <a:extLst>
                <a:ext uri="{FF2B5EF4-FFF2-40B4-BE49-F238E27FC236}">
                  <a16:creationId xmlns:a16="http://schemas.microsoft.com/office/drawing/2014/main" id="{81BBC82A-048B-AE34-45C4-9E9C6E97A924}"/>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78;p8">
              <a:extLst>
                <a:ext uri="{FF2B5EF4-FFF2-40B4-BE49-F238E27FC236}">
                  <a16:creationId xmlns:a16="http://schemas.microsoft.com/office/drawing/2014/main" id="{BA744425-8DFC-2945-27CF-CD98AF28B6C0}"/>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79;p8">
              <a:extLst>
                <a:ext uri="{FF2B5EF4-FFF2-40B4-BE49-F238E27FC236}">
                  <a16:creationId xmlns:a16="http://schemas.microsoft.com/office/drawing/2014/main" id="{0C44F3A8-7566-B146-89DF-616DBD209FAC}"/>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 name="Google Shape;280;p8">
            <a:extLst>
              <a:ext uri="{FF2B5EF4-FFF2-40B4-BE49-F238E27FC236}">
                <a16:creationId xmlns:a16="http://schemas.microsoft.com/office/drawing/2014/main" id="{136B5FDD-2E24-EA73-66DE-5A24581E5B44}"/>
              </a:ext>
            </a:extLst>
          </p:cNvPr>
          <p:cNvGrpSpPr/>
          <p:nvPr/>
        </p:nvGrpSpPr>
        <p:grpSpPr>
          <a:xfrm rot="4233635">
            <a:off x="252312" y="-194423"/>
            <a:ext cx="1035926" cy="1268070"/>
            <a:chOff x="3721518" y="629545"/>
            <a:chExt cx="1994024" cy="2440871"/>
          </a:xfrm>
        </p:grpSpPr>
        <p:sp>
          <p:nvSpPr>
            <p:cNvPr id="47" name="Google Shape;281;p8">
              <a:extLst>
                <a:ext uri="{FF2B5EF4-FFF2-40B4-BE49-F238E27FC236}">
                  <a16:creationId xmlns:a16="http://schemas.microsoft.com/office/drawing/2014/main" id="{31D10E86-6680-28EA-20EE-0FD1AECDB3F6}"/>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82;p8">
              <a:extLst>
                <a:ext uri="{FF2B5EF4-FFF2-40B4-BE49-F238E27FC236}">
                  <a16:creationId xmlns:a16="http://schemas.microsoft.com/office/drawing/2014/main" id="{BE9EFEF9-5655-ADE1-20B6-CB76386774C8}"/>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83;p8">
              <a:extLst>
                <a:ext uri="{FF2B5EF4-FFF2-40B4-BE49-F238E27FC236}">
                  <a16:creationId xmlns:a16="http://schemas.microsoft.com/office/drawing/2014/main" id="{B08CADF3-299B-37B9-F02A-A1CC006D4C9B}"/>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284;p8">
            <a:extLst>
              <a:ext uri="{FF2B5EF4-FFF2-40B4-BE49-F238E27FC236}">
                <a16:creationId xmlns:a16="http://schemas.microsoft.com/office/drawing/2014/main" id="{302C5AD3-155B-7EDC-8D4B-B8E0B7E5BCC5}"/>
              </a:ext>
            </a:extLst>
          </p:cNvPr>
          <p:cNvGrpSpPr/>
          <p:nvPr/>
        </p:nvGrpSpPr>
        <p:grpSpPr>
          <a:xfrm rot="9179015">
            <a:off x="-27176" y="374166"/>
            <a:ext cx="905605" cy="1108545"/>
            <a:chOff x="3721518" y="629545"/>
            <a:chExt cx="1994024" cy="2440871"/>
          </a:xfrm>
        </p:grpSpPr>
        <p:sp>
          <p:nvSpPr>
            <p:cNvPr id="51" name="Google Shape;285;p8">
              <a:extLst>
                <a:ext uri="{FF2B5EF4-FFF2-40B4-BE49-F238E27FC236}">
                  <a16:creationId xmlns:a16="http://schemas.microsoft.com/office/drawing/2014/main" id="{9DD3829A-C287-BE73-9221-096565C5E32F}"/>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86;p8">
              <a:extLst>
                <a:ext uri="{FF2B5EF4-FFF2-40B4-BE49-F238E27FC236}">
                  <a16:creationId xmlns:a16="http://schemas.microsoft.com/office/drawing/2014/main" id="{0AEBAFB5-E9A4-1943-43A4-AF077F4607E6}"/>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87;p8">
              <a:extLst>
                <a:ext uri="{FF2B5EF4-FFF2-40B4-BE49-F238E27FC236}">
                  <a16:creationId xmlns:a16="http://schemas.microsoft.com/office/drawing/2014/main" id="{08332F40-3A8D-52C0-9A57-8791A620E8F6}"/>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 name="Google Shape;9;p2">
            <a:extLst>
              <a:ext uri="{FF2B5EF4-FFF2-40B4-BE49-F238E27FC236}">
                <a16:creationId xmlns:a16="http://schemas.microsoft.com/office/drawing/2014/main" id="{8F8CE20B-E5C8-1AF4-4565-024449AEFD0C}"/>
              </a:ext>
            </a:extLst>
          </p:cNvPr>
          <p:cNvSpPr/>
          <p:nvPr/>
        </p:nvSpPr>
        <p:spPr>
          <a:xfrm>
            <a:off x="563397" y="5254504"/>
            <a:ext cx="2381585" cy="2371780"/>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 name="Google Shape;24;p2">
            <a:extLst>
              <a:ext uri="{FF2B5EF4-FFF2-40B4-BE49-F238E27FC236}">
                <a16:creationId xmlns:a16="http://schemas.microsoft.com/office/drawing/2014/main" id="{DBA08FE4-A07D-5F30-3BA4-045079E961F9}"/>
              </a:ext>
            </a:extLst>
          </p:cNvPr>
          <p:cNvGrpSpPr/>
          <p:nvPr/>
        </p:nvGrpSpPr>
        <p:grpSpPr>
          <a:xfrm rot="-2309493">
            <a:off x="8649819" y="5083407"/>
            <a:ext cx="1085961" cy="1343872"/>
            <a:chOff x="1836442" y="3948435"/>
            <a:chExt cx="1260540" cy="1559912"/>
          </a:xfrm>
        </p:grpSpPr>
        <p:sp>
          <p:nvSpPr>
            <p:cNvPr id="103" name="Google Shape;25;p2">
              <a:extLst>
                <a:ext uri="{FF2B5EF4-FFF2-40B4-BE49-F238E27FC236}">
                  <a16:creationId xmlns:a16="http://schemas.microsoft.com/office/drawing/2014/main" id="{14CA8BCE-9EB8-BDF5-68DB-C959BADE9A70}"/>
                </a:ext>
              </a:extLst>
            </p:cNvPr>
            <p:cNvSpPr/>
            <p:nvPr/>
          </p:nvSpPr>
          <p:spPr>
            <a:xfrm rot="1533445">
              <a:off x="2089679" y="4118630"/>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26;p2">
              <a:extLst>
                <a:ext uri="{FF2B5EF4-FFF2-40B4-BE49-F238E27FC236}">
                  <a16:creationId xmlns:a16="http://schemas.microsoft.com/office/drawing/2014/main" id="{7A71B878-A37B-9FD0-2E2E-997B64C4356F}"/>
                </a:ext>
              </a:extLst>
            </p:cNvPr>
            <p:cNvSpPr/>
            <p:nvPr/>
          </p:nvSpPr>
          <p:spPr>
            <a:xfrm rot="1533445">
              <a:off x="2137607" y="407668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 name="Google Shape;31;p2">
            <a:extLst>
              <a:ext uri="{FF2B5EF4-FFF2-40B4-BE49-F238E27FC236}">
                <a16:creationId xmlns:a16="http://schemas.microsoft.com/office/drawing/2014/main" id="{E098C7D6-238C-EDE8-31D4-6EFF6886D265}"/>
              </a:ext>
            </a:extLst>
          </p:cNvPr>
          <p:cNvGrpSpPr/>
          <p:nvPr/>
        </p:nvGrpSpPr>
        <p:grpSpPr>
          <a:xfrm rot="-819915">
            <a:off x="-469186" y="4403252"/>
            <a:ext cx="1624280" cy="2596824"/>
            <a:chOff x="1981450" y="3730350"/>
            <a:chExt cx="1089535" cy="1741899"/>
          </a:xfrm>
        </p:grpSpPr>
        <p:sp>
          <p:nvSpPr>
            <p:cNvPr id="106" name="Google Shape;32;p2">
              <a:extLst>
                <a:ext uri="{FF2B5EF4-FFF2-40B4-BE49-F238E27FC236}">
                  <a16:creationId xmlns:a16="http://schemas.microsoft.com/office/drawing/2014/main" id="{4EB9EB32-2396-B7A0-C431-628917E2D325}"/>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p2">
              <a:extLst>
                <a:ext uri="{FF2B5EF4-FFF2-40B4-BE49-F238E27FC236}">
                  <a16:creationId xmlns:a16="http://schemas.microsoft.com/office/drawing/2014/main" id="{F68AD7AB-AA57-2446-23A3-9ADA72FE4B0F}"/>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4;p2">
              <a:extLst>
                <a:ext uri="{FF2B5EF4-FFF2-40B4-BE49-F238E27FC236}">
                  <a16:creationId xmlns:a16="http://schemas.microsoft.com/office/drawing/2014/main" id="{43F8A925-30B8-C4C5-B7A5-D56DF1A69073}"/>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 name="Google Shape;36;p2">
            <a:extLst>
              <a:ext uri="{FF2B5EF4-FFF2-40B4-BE49-F238E27FC236}">
                <a16:creationId xmlns:a16="http://schemas.microsoft.com/office/drawing/2014/main" id="{3A79F33D-1E48-9A04-34BC-C9B5B4C8FD86}"/>
              </a:ext>
            </a:extLst>
          </p:cNvPr>
          <p:cNvGrpSpPr/>
          <p:nvPr/>
        </p:nvGrpSpPr>
        <p:grpSpPr>
          <a:xfrm>
            <a:off x="1684593" y="5761840"/>
            <a:ext cx="727180" cy="725549"/>
            <a:chOff x="2437825" y="676400"/>
            <a:chExt cx="593859" cy="592527"/>
          </a:xfrm>
        </p:grpSpPr>
        <p:sp>
          <p:nvSpPr>
            <p:cNvPr id="110" name="Google Shape;37;p2">
              <a:extLst>
                <a:ext uri="{FF2B5EF4-FFF2-40B4-BE49-F238E27FC236}">
                  <a16:creationId xmlns:a16="http://schemas.microsoft.com/office/drawing/2014/main" id="{D6B9C060-7472-6CA0-FCD3-EBAEEC7549B4}"/>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8;p2">
              <a:extLst>
                <a:ext uri="{FF2B5EF4-FFF2-40B4-BE49-F238E27FC236}">
                  <a16:creationId xmlns:a16="http://schemas.microsoft.com/office/drawing/2014/main" id="{0D197624-BA2E-F49B-6492-FF61A6A5A6E6}"/>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39;p2">
            <a:extLst>
              <a:ext uri="{FF2B5EF4-FFF2-40B4-BE49-F238E27FC236}">
                <a16:creationId xmlns:a16="http://schemas.microsoft.com/office/drawing/2014/main" id="{BC22A812-7D89-E04B-8A2F-8819035ED60C}"/>
              </a:ext>
            </a:extLst>
          </p:cNvPr>
          <p:cNvGrpSpPr/>
          <p:nvPr/>
        </p:nvGrpSpPr>
        <p:grpSpPr>
          <a:xfrm rot="2375671">
            <a:off x="1994667" y="5524998"/>
            <a:ext cx="1706759" cy="1873813"/>
            <a:chOff x="4758955" y="1331875"/>
            <a:chExt cx="1647687" cy="1809095"/>
          </a:xfrm>
        </p:grpSpPr>
        <p:sp>
          <p:nvSpPr>
            <p:cNvPr id="113" name="Google Shape;40;p2">
              <a:extLst>
                <a:ext uri="{FF2B5EF4-FFF2-40B4-BE49-F238E27FC236}">
                  <a16:creationId xmlns:a16="http://schemas.microsoft.com/office/drawing/2014/main" id="{14E8192A-4FCD-3642-2B2A-E7CE542BD18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p2">
              <a:extLst>
                <a:ext uri="{FF2B5EF4-FFF2-40B4-BE49-F238E27FC236}">
                  <a16:creationId xmlns:a16="http://schemas.microsoft.com/office/drawing/2014/main" id="{BC687CDD-1C83-75E6-4E87-296A4B97622C}"/>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2;p2">
              <a:extLst>
                <a:ext uri="{FF2B5EF4-FFF2-40B4-BE49-F238E27FC236}">
                  <a16:creationId xmlns:a16="http://schemas.microsoft.com/office/drawing/2014/main" id="{4FEC9791-ECEE-FE9F-952B-138FA9A9397D}"/>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p2">
              <a:extLst>
                <a:ext uri="{FF2B5EF4-FFF2-40B4-BE49-F238E27FC236}">
                  <a16:creationId xmlns:a16="http://schemas.microsoft.com/office/drawing/2014/main" id="{AFEEF5CD-6D6C-4F8D-4E87-8F75D2E59502}"/>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4;p2">
              <a:extLst>
                <a:ext uri="{FF2B5EF4-FFF2-40B4-BE49-F238E27FC236}">
                  <a16:creationId xmlns:a16="http://schemas.microsoft.com/office/drawing/2014/main" id="{1B8E2861-E0BC-5000-F683-68CAC9979716}"/>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 name="Google Shape;45;p2">
            <a:extLst>
              <a:ext uri="{FF2B5EF4-FFF2-40B4-BE49-F238E27FC236}">
                <a16:creationId xmlns:a16="http://schemas.microsoft.com/office/drawing/2014/main" id="{454C7A12-DE81-7DCA-EB2E-59E626156EB9}"/>
              </a:ext>
            </a:extLst>
          </p:cNvPr>
          <p:cNvGrpSpPr/>
          <p:nvPr/>
        </p:nvGrpSpPr>
        <p:grpSpPr>
          <a:xfrm rot="2700000">
            <a:off x="2326204" y="5295982"/>
            <a:ext cx="514824" cy="513669"/>
            <a:chOff x="2437825" y="676400"/>
            <a:chExt cx="593859" cy="592527"/>
          </a:xfrm>
        </p:grpSpPr>
        <p:sp>
          <p:nvSpPr>
            <p:cNvPr id="119" name="Google Shape;46;p2">
              <a:extLst>
                <a:ext uri="{FF2B5EF4-FFF2-40B4-BE49-F238E27FC236}">
                  <a16:creationId xmlns:a16="http://schemas.microsoft.com/office/drawing/2014/main" id="{6244A9F6-7F5A-BACD-C073-97668A51C910}"/>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7;p2">
              <a:extLst>
                <a:ext uri="{FF2B5EF4-FFF2-40B4-BE49-F238E27FC236}">
                  <a16:creationId xmlns:a16="http://schemas.microsoft.com/office/drawing/2014/main" id="{08B73DBA-3DB8-F66E-04D7-9FC11E4C6058}"/>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 name="Google Shape;48;p2">
            <a:extLst>
              <a:ext uri="{FF2B5EF4-FFF2-40B4-BE49-F238E27FC236}">
                <a16:creationId xmlns:a16="http://schemas.microsoft.com/office/drawing/2014/main" id="{3F206BF2-87BB-0EE0-790D-C6976371E4AA}"/>
              </a:ext>
            </a:extLst>
          </p:cNvPr>
          <p:cNvGrpSpPr/>
          <p:nvPr/>
        </p:nvGrpSpPr>
        <p:grpSpPr>
          <a:xfrm>
            <a:off x="9733447" y="5169575"/>
            <a:ext cx="2023675" cy="2402384"/>
            <a:chOff x="8140175" y="3936520"/>
            <a:chExt cx="2023675" cy="2402384"/>
          </a:xfrm>
        </p:grpSpPr>
        <p:sp>
          <p:nvSpPr>
            <p:cNvPr id="122" name="Google Shape;49;p2">
              <a:extLst>
                <a:ext uri="{FF2B5EF4-FFF2-40B4-BE49-F238E27FC236}">
                  <a16:creationId xmlns:a16="http://schemas.microsoft.com/office/drawing/2014/main" id="{322C0F69-DBA0-7F40-12A5-AB3236196B31}"/>
                </a:ext>
              </a:extLst>
            </p:cNvPr>
            <p:cNvSpPr/>
            <p:nvPr/>
          </p:nvSpPr>
          <p:spPr>
            <a:xfrm rot="1388047" flipH="1">
              <a:off x="8488220" y="4114656"/>
              <a:ext cx="1324936" cy="2042918"/>
            </a:xfrm>
            <a:custGeom>
              <a:avLst/>
              <a:gdLst/>
              <a:ahLst/>
              <a:cxnLst/>
              <a:rect l="l" t="t" r="r" b="b"/>
              <a:pathLst>
                <a:path w="22709" h="35015" extrusionOk="0">
                  <a:moveTo>
                    <a:pt x="21352" y="489"/>
                  </a:moveTo>
                  <a:cubicBezTo>
                    <a:pt x="21776" y="0"/>
                    <a:pt x="21756" y="922"/>
                    <a:pt x="21738" y="1179"/>
                  </a:cubicBezTo>
                  <a:cubicBezTo>
                    <a:pt x="21510" y="8297"/>
                    <a:pt x="22709" y="15980"/>
                    <a:pt x="19030" y="22449"/>
                  </a:cubicBezTo>
                  <a:cubicBezTo>
                    <a:pt x="16423" y="26865"/>
                    <a:pt x="12138" y="29954"/>
                    <a:pt x="7810" y="32540"/>
                  </a:cubicBezTo>
                  <a:cubicBezTo>
                    <a:pt x="7038" y="32996"/>
                    <a:pt x="6283" y="33478"/>
                    <a:pt x="5524" y="33958"/>
                  </a:cubicBezTo>
                  <a:cubicBezTo>
                    <a:pt x="5394" y="34040"/>
                    <a:pt x="5264" y="34123"/>
                    <a:pt x="5133" y="34207"/>
                  </a:cubicBezTo>
                  <a:cubicBezTo>
                    <a:pt x="4594" y="34477"/>
                    <a:pt x="4100" y="34977"/>
                    <a:pt x="3481" y="35015"/>
                  </a:cubicBezTo>
                  <a:cubicBezTo>
                    <a:pt x="1364" y="34832"/>
                    <a:pt x="291" y="25020"/>
                    <a:pt x="183" y="23037"/>
                  </a:cubicBezTo>
                  <a:cubicBezTo>
                    <a:pt x="123" y="21968"/>
                    <a:pt x="80" y="20898"/>
                    <a:pt x="91" y="19827"/>
                  </a:cubicBezTo>
                  <a:cubicBezTo>
                    <a:pt x="147" y="19553"/>
                    <a:pt x="1" y="18666"/>
                    <a:pt x="331" y="18658"/>
                  </a:cubicBezTo>
                  <a:cubicBezTo>
                    <a:pt x="1062" y="16693"/>
                    <a:pt x="2129" y="15148"/>
                    <a:pt x="3408" y="13865"/>
                  </a:cubicBezTo>
                  <a:cubicBezTo>
                    <a:pt x="8319" y="8941"/>
                    <a:pt x="16366" y="7883"/>
                    <a:pt x="20578" y="1912"/>
                  </a:cubicBezTo>
                  <a:cubicBezTo>
                    <a:pt x="20899" y="1454"/>
                    <a:pt x="21096" y="971"/>
                    <a:pt x="21352" y="489"/>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0;p2">
              <a:extLst>
                <a:ext uri="{FF2B5EF4-FFF2-40B4-BE49-F238E27FC236}">
                  <a16:creationId xmlns:a16="http://schemas.microsoft.com/office/drawing/2014/main" id="{BC5F55A0-94FA-415F-83D0-03D52A34AC9D}"/>
                </a:ext>
              </a:extLst>
            </p:cNvPr>
            <p:cNvSpPr/>
            <p:nvPr/>
          </p:nvSpPr>
          <p:spPr>
            <a:xfrm rot="1388047" flipH="1">
              <a:off x="8548271" y="4157927"/>
              <a:ext cx="1271434" cy="2012112"/>
            </a:xfrm>
            <a:custGeom>
              <a:avLst/>
              <a:gdLst/>
              <a:ahLst/>
              <a:cxnLst/>
              <a:rect l="l" t="t" r="r" b="b"/>
              <a:pathLst>
                <a:path w="21792" h="34487" extrusionOk="0">
                  <a:moveTo>
                    <a:pt x="21755" y="174"/>
                  </a:moveTo>
                  <a:cubicBezTo>
                    <a:pt x="21778" y="191"/>
                    <a:pt x="21791" y="220"/>
                    <a:pt x="21785" y="252"/>
                  </a:cubicBezTo>
                  <a:cubicBezTo>
                    <a:pt x="21771" y="299"/>
                    <a:pt x="21755" y="348"/>
                    <a:pt x="21738" y="397"/>
                  </a:cubicBezTo>
                  <a:cubicBezTo>
                    <a:pt x="21735" y="436"/>
                    <a:pt x="21734" y="476"/>
                    <a:pt x="21729" y="515"/>
                  </a:cubicBezTo>
                  <a:cubicBezTo>
                    <a:pt x="21692" y="1038"/>
                    <a:pt x="21629" y="1557"/>
                    <a:pt x="21557" y="2078"/>
                  </a:cubicBezTo>
                  <a:cubicBezTo>
                    <a:pt x="21354" y="3489"/>
                    <a:pt x="21095" y="4892"/>
                    <a:pt x="20845" y="6297"/>
                  </a:cubicBezTo>
                  <a:cubicBezTo>
                    <a:pt x="20014" y="10951"/>
                    <a:pt x="19015" y="15638"/>
                    <a:pt x="16986" y="19936"/>
                  </a:cubicBezTo>
                  <a:cubicBezTo>
                    <a:pt x="16211" y="21579"/>
                    <a:pt x="15248" y="23128"/>
                    <a:pt x="14187" y="24599"/>
                  </a:cubicBezTo>
                  <a:cubicBezTo>
                    <a:pt x="13166" y="26048"/>
                    <a:pt x="11969" y="27360"/>
                    <a:pt x="10661" y="28555"/>
                  </a:cubicBezTo>
                  <a:cubicBezTo>
                    <a:pt x="9114" y="30011"/>
                    <a:pt x="7394" y="31266"/>
                    <a:pt x="5643" y="32467"/>
                  </a:cubicBezTo>
                  <a:cubicBezTo>
                    <a:pt x="5147" y="32815"/>
                    <a:pt x="4641" y="33144"/>
                    <a:pt x="4138" y="33480"/>
                  </a:cubicBezTo>
                  <a:cubicBezTo>
                    <a:pt x="4042" y="33545"/>
                    <a:pt x="3945" y="33610"/>
                    <a:pt x="3850" y="33674"/>
                  </a:cubicBezTo>
                  <a:cubicBezTo>
                    <a:pt x="3549" y="33882"/>
                    <a:pt x="3247" y="34090"/>
                    <a:pt x="2946" y="34300"/>
                  </a:cubicBezTo>
                  <a:cubicBezTo>
                    <a:pt x="2982" y="34370"/>
                    <a:pt x="2899" y="34487"/>
                    <a:pt x="2811" y="34421"/>
                  </a:cubicBezTo>
                  <a:cubicBezTo>
                    <a:pt x="2738" y="34347"/>
                    <a:pt x="2722" y="34234"/>
                    <a:pt x="2687" y="34140"/>
                  </a:cubicBezTo>
                  <a:cubicBezTo>
                    <a:pt x="2680" y="34116"/>
                    <a:pt x="2687" y="34087"/>
                    <a:pt x="2703" y="34067"/>
                  </a:cubicBezTo>
                  <a:cubicBezTo>
                    <a:pt x="2666" y="34020"/>
                    <a:pt x="2631" y="33968"/>
                    <a:pt x="2621" y="33912"/>
                  </a:cubicBezTo>
                  <a:cubicBezTo>
                    <a:pt x="2558" y="33976"/>
                    <a:pt x="2496" y="34040"/>
                    <a:pt x="2434" y="34104"/>
                  </a:cubicBezTo>
                  <a:cubicBezTo>
                    <a:pt x="2403" y="34135"/>
                    <a:pt x="2350" y="34132"/>
                    <a:pt x="2321" y="34101"/>
                  </a:cubicBezTo>
                  <a:cubicBezTo>
                    <a:pt x="2291" y="34068"/>
                    <a:pt x="2293" y="34020"/>
                    <a:pt x="2324" y="33988"/>
                  </a:cubicBezTo>
                  <a:cubicBezTo>
                    <a:pt x="2565" y="33739"/>
                    <a:pt x="2808" y="33492"/>
                    <a:pt x="3050" y="33243"/>
                  </a:cubicBezTo>
                  <a:cubicBezTo>
                    <a:pt x="3249" y="33040"/>
                    <a:pt x="3452" y="32839"/>
                    <a:pt x="3658" y="32639"/>
                  </a:cubicBezTo>
                  <a:cubicBezTo>
                    <a:pt x="3941" y="32365"/>
                    <a:pt x="4227" y="32093"/>
                    <a:pt x="4513" y="31820"/>
                  </a:cubicBezTo>
                  <a:cubicBezTo>
                    <a:pt x="5901" y="30461"/>
                    <a:pt x="7279" y="29087"/>
                    <a:pt x="8631" y="27692"/>
                  </a:cubicBezTo>
                  <a:cubicBezTo>
                    <a:pt x="9631" y="26656"/>
                    <a:pt x="10525" y="25526"/>
                    <a:pt x="11391" y="24373"/>
                  </a:cubicBezTo>
                  <a:cubicBezTo>
                    <a:pt x="12295" y="23185"/>
                    <a:pt x="13189" y="21985"/>
                    <a:pt x="13924" y="20684"/>
                  </a:cubicBezTo>
                  <a:cubicBezTo>
                    <a:pt x="15267" y="18356"/>
                    <a:pt x="16470" y="15948"/>
                    <a:pt x="17461" y="13449"/>
                  </a:cubicBezTo>
                  <a:cubicBezTo>
                    <a:pt x="18594" y="10548"/>
                    <a:pt x="19390" y="7529"/>
                    <a:pt x="20261" y="4543"/>
                  </a:cubicBezTo>
                  <a:cubicBezTo>
                    <a:pt x="20497" y="3719"/>
                    <a:pt x="20770" y="2909"/>
                    <a:pt x="21032" y="2096"/>
                  </a:cubicBezTo>
                  <a:cubicBezTo>
                    <a:pt x="20918" y="2345"/>
                    <a:pt x="20802" y="2591"/>
                    <a:pt x="20687" y="2837"/>
                  </a:cubicBezTo>
                  <a:cubicBezTo>
                    <a:pt x="20099" y="4119"/>
                    <a:pt x="19448" y="5367"/>
                    <a:pt x="18773" y="6603"/>
                  </a:cubicBezTo>
                  <a:cubicBezTo>
                    <a:pt x="17632" y="8744"/>
                    <a:pt x="16431" y="10852"/>
                    <a:pt x="15276" y="12985"/>
                  </a:cubicBezTo>
                  <a:cubicBezTo>
                    <a:pt x="14608" y="14206"/>
                    <a:pt x="13882" y="15393"/>
                    <a:pt x="13090" y="16535"/>
                  </a:cubicBezTo>
                  <a:cubicBezTo>
                    <a:pt x="11983" y="18162"/>
                    <a:pt x="10888" y="19800"/>
                    <a:pt x="9710" y="21375"/>
                  </a:cubicBezTo>
                  <a:cubicBezTo>
                    <a:pt x="8230" y="23348"/>
                    <a:pt x="6763" y="25329"/>
                    <a:pt x="5379" y="27369"/>
                  </a:cubicBezTo>
                  <a:cubicBezTo>
                    <a:pt x="4782" y="28229"/>
                    <a:pt x="4193" y="29094"/>
                    <a:pt x="3658" y="29993"/>
                  </a:cubicBezTo>
                  <a:cubicBezTo>
                    <a:pt x="3507" y="30249"/>
                    <a:pt x="3357" y="30504"/>
                    <a:pt x="3215" y="30766"/>
                  </a:cubicBezTo>
                  <a:cubicBezTo>
                    <a:pt x="2873" y="31386"/>
                    <a:pt x="2574" y="32034"/>
                    <a:pt x="2324" y="32695"/>
                  </a:cubicBezTo>
                  <a:cubicBezTo>
                    <a:pt x="2306" y="32753"/>
                    <a:pt x="2278" y="32829"/>
                    <a:pt x="2201" y="32808"/>
                  </a:cubicBezTo>
                  <a:cubicBezTo>
                    <a:pt x="2163" y="32795"/>
                    <a:pt x="2134" y="32747"/>
                    <a:pt x="2150" y="32707"/>
                  </a:cubicBezTo>
                  <a:cubicBezTo>
                    <a:pt x="2164" y="32671"/>
                    <a:pt x="2177" y="32635"/>
                    <a:pt x="2191" y="32599"/>
                  </a:cubicBezTo>
                  <a:cubicBezTo>
                    <a:pt x="2168" y="32608"/>
                    <a:pt x="2141" y="32608"/>
                    <a:pt x="2115" y="32588"/>
                  </a:cubicBezTo>
                  <a:cubicBezTo>
                    <a:pt x="2050" y="32536"/>
                    <a:pt x="1925" y="32431"/>
                    <a:pt x="1831" y="32319"/>
                  </a:cubicBezTo>
                  <a:cubicBezTo>
                    <a:pt x="1774" y="32559"/>
                    <a:pt x="1718" y="32798"/>
                    <a:pt x="1662" y="33042"/>
                  </a:cubicBezTo>
                  <a:cubicBezTo>
                    <a:pt x="1654" y="33085"/>
                    <a:pt x="1615" y="33117"/>
                    <a:pt x="1572" y="33109"/>
                  </a:cubicBezTo>
                  <a:cubicBezTo>
                    <a:pt x="1530" y="33102"/>
                    <a:pt x="1496" y="33059"/>
                    <a:pt x="1507" y="33017"/>
                  </a:cubicBezTo>
                  <a:cubicBezTo>
                    <a:pt x="1573" y="32717"/>
                    <a:pt x="1641" y="32417"/>
                    <a:pt x="1713" y="32119"/>
                  </a:cubicBezTo>
                  <a:cubicBezTo>
                    <a:pt x="1704" y="32083"/>
                    <a:pt x="1704" y="32047"/>
                    <a:pt x="1718" y="32017"/>
                  </a:cubicBezTo>
                  <a:cubicBezTo>
                    <a:pt x="1726" y="32007"/>
                    <a:pt x="1733" y="32000"/>
                    <a:pt x="1744" y="31995"/>
                  </a:cubicBezTo>
                  <a:cubicBezTo>
                    <a:pt x="1976" y="31058"/>
                    <a:pt x="2252" y="30134"/>
                    <a:pt x="2638" y="29246"/>
                  </a:cubicBezTo>
                  <a:cubicBezTo>
                    <a:pt x="2953" y="28512"/>
                    <a:pt x="3300" y="27790"/>
                    <a:pt x="3659" y="27074"/>
                  </a:cubicBezTo>
                  <a:cubicBezTo>
                    <a:pt x="3912" y="26570"/>
                    <a:pt x="4171" y="26066"/>
                    <a:pt x="4430" y="25565"/>
                  </a:cubicBezTo>
                  <a:cubicBezTo>
                    <a:pt x="5988" y="22514"/>
                    <a:pt x="7769" y="19574"/>
                    <a:pt x="9788" y="16806"/>
                  </a:cubicBezTo>
                  <a:cubicBezTo>
                    <a:pt x="11072" y="15091"/>
                    <a:pt x="12265" y="13313"/>
                    <a:pt x="13599" y="11634"/>
                  </a:cubicBezTo>
                  <a:cubicBezTo>
                    <a:pt x="15990" y="8778"/>
                    <a:pt x="18351" y="5882"/>
                    <a:pt x="20231" y="2660"/>
                  </a:cubicBezTo>
                  <a:cubicBezTo>
                    <a:pt x="20284" y="2571"/>
                    <a:pt x="20336" y="2482"/>
                    <a:pt x="20389" y="2391"/>
                  </a:cubicBezTo>
                  <a:lnTo>
                    <a:pt x="20168" y="2655"/>
                  </a:lnTo>
                  <a:cubicBezTo>
                    <a:pt x="19505" y="3619"/>
                    <a:pt x="18818" y="4569"/>
                    <a:pt x="18062" y="5462"/>
                  </a:cubicBezTo>
                  <a:cubicBezTo>
                    <a:pt x="17237" y="6429"/>
                    <a:pt x="16368" y="7358"/>
                    <a:pt x="15470" y="8257"/>
                  </a:cubicBezTo>
                  <a:cubicBezTo>
                    <a:pt x="14319" y="9367"/>
                    <a:pt x="13133" y="10436"/>
                    <a:pt x="11986" y="11549"/>
                  </a:cubicBezTo>
                  <a:cubicBezTo>
                    <a:pt x="11303" y="12223"/>
                    <a:pt x="10661" y="12933"/>
                    <a:pt x="10014" y="13638"/>
                  </a:cubicBezTo>
                  <a:cubicBezTo>
                    <a:pt x="9042" y="14694"/>
                    <a:pt x="8152" y="15823"/>
                    <a:pt x="7292" y="16972"/>
                  </a:cubicBezTo>
                  <a:cubicBezTo>
                    <a:pt x="6851" y="17561"/>
                    <a:pt x="6415" y="18155"/>
                    <a:pt x="6020" y="18777"/>
                  </a:cubicBezTo>
                  <a:cubicBezTo>
                    <a:pt x="5169" y="20150"/>
                    <a:pt x="4377" y="21565"/>
                    <a:pt x="3659" y="23017"/>
                  </a:cubicBezTo>
                  <a:cubicBezTo>
                    <a:pt x="3126" y="24097"/>
                    <a:pt x="2634" y="25197"/>
                    <a:pt x="2188" y="26312"/>
                  </a:cubicBezTo>
                  <a:cubicBezTo>
                    <a:pt x="1851" y="27217"/>
                    <a:pt x="1516" y="28122"/>
                    <a:pt x="1251" y="29051"/>
                  </a:cubicBezTo>
                  <a:cubicBezTo>
                    <a:pt x="1178" y="29321"/>
                    <a:pt x="1106" y="29594"/>
                    <a:pt x="1034" y="29868"/>
                  </a:cubicBezTo>
                  <a:lnTo>
                    <a:pt x="1040" y="29878"/>
                  </a:lnTo>
                  <a:cubicBezTo>
                    <a:pt x="1067" y="29927"/>
                    <a:pt x="1041" y="29971"/>
                    <a:pt x="1004" y="29990"/>
                  </a:cubicBezTo>
                  <a:cubicBezTo>
                    <a:pt x="928" y="30287"/>
                    <a:pt x="854" y="30586"/>
                    <a:pt x="784" y="30881"/>
                  </a:cubicBezTo>
                  <a:cubicBezTo>
                    <a:pt x="774" y="30942"/>
                    <a:pt x="755" y="31022"/>
                    <a:pt x="679" y="31011"/>
                  </a:cubicBezTo>
                  <a:cubicBezTo>
                    <a:pt x="637" y="31003"/>
                    <a:pt x="603" y="30960"/>
                    <a:pt x="611" y="30918"/>
                  </a:cubicBezTo>
                  <a:cubicBezTo>
                    <a:pt x="695" y="30573"/>
                    <a:pt x="777" y="30228"/>
                    <a:pt x="866" y="29885"/>
                  </a:cubicBezTo>
                  <a:cubicBezTo>
                    <a:pt x="581" y="29314"/>
                    <a:pt x="331" y="28726"/>
                    <a:pt x="184" y="28104"/>
                  </a:cubicBezTo>
                  <a:cubicBezTo>
                    <a:pt x="112" y="27807"/>
                    <a:pt x="22" y="27511"/>
                    <a:pt x="0" y="27205"/>
                  </a:cubicBezTo>
                  <a:cubicBezTo>
                    <a:pt x="10" y="27133"/>
                    <a:pt x="65" y="27114"/>
                    <a:pt x="108" y="27132"/>
                  </a:cubicBezTo>
                  <a:cubicBezTo>
                    <a:pt x="192" y="26627"/>
                    <a:pt x="294" y="26125"/>
                    <a:pt x="409" y="25628"/>
                  </a:cubicBezTo>
                  <a:cubicBezTo>
                    <a:pt x="640" y="24567"/>
                    <a:pt x="954" y="23529"/>
                    <a:pt x="1316" y="22507"/>
                  </a:cubicBezTo>
                  <a:cubicBezTo>
                    <a:pt x="1894" y="20815"/>
                    <a:pt x="2684" y="19200"/>
                    <a:pt x="3659" y="17702"/>
                  </a:cubicBezTo>
                  <a:cubicBezTo>
                    <a:pt x="3872" y="17376"/>
                    <a:pt x="4093" y="17055"/>
                    <a:pt x="4323" y="16742"/>
                  </a:cubicBezTo>
                  <a:cubicBezTo>
                    <a:pt x="5279" y="15386"/>
                    <a:pt x="6368" y="14128"/>
                    <a:pt x="7613" y="13033"/>
                  </a:cubicBezTo>
                  <a:cubicBezTo>
                    <a:pt x="8439" y="12286"/>
                    <a:pt x="9306" y="11585"/>
                    <a:pt x="10206" y="10931"/>
                  </a:cubicBezTo>
                  <a:cubicBezTo>
                    <a:pt x="11099" y="10282"/>
                    <a:pt x="12039" y="9700"/>
                    <a:pt x="12935" y="9053"/>
                  </a:cubicBezTo>
                  <a:cubicBezTo>
                    <a:pt x="14440" y="7976"/>
                    <a:pt x="15891" y="6823"/>
                    <a:pt x="17260" y="5578"/>
                  </a:cubicBezTo>
                  <a:cubicBezTo>
                    <a:pt x="18165" y="4717"/>
                    <a:pt x="18992" y="3777"/>
                    <a:pt x="19808" y="2829"/>
                  </a:cubicBezTo>
                  <a:cubicBezTo>
                    <a:pt x="19890" y="2732"/>
                    <a:pt x="19974" y="2634"/>
                    <a:pt x="20056" y="2538"/>
                  </a:cubicBezTo>
                  <a:cubicBezTo>
                    <a:pt x="20391" y="2049"/>
                    <a:pt x="20713" y="1553"/>
                    <a:pt x="21023" y="1050"/>
                  </a:cubicBezTo>
                  <a:cubicBezTo>
                    <a:pt x="21065" y="973"/>
                    <a:pt x="21108" y="896"/>
                    <a:pt x="21125" y="812"/>
                  </a:cubicBezTo>
                  <a:cubicBezTo>
                    <a:pt x="21137" y="769"/>
                    <a:pt x="21187" y="748"/>
                    <a:pt x="21226" y="759"/>
                  </a:cubicBezTo>
                  <a:cubicBezTo>
                    <a:pt x="21242" y="764"/>
                    <a:pt x="21253" y="771"/>
                    <a:pt x="21262" y="778"/>
                  </a:cubicBezTo>
                  <a:cubicBezTo>
                    <a:pt x="21328" y="649"/>
                    <a:pt x="21390" y="519"/>
                    <a:pt x="21427" y="381"/>
                  </a:cubicBezTo>
                  <a:cubicBezTo>
                    <a:pt x="21434" y="338"/>
                    <a:pt x="21476" y="309"/>
                    <a:pt x="21519" y="314"/>
                  </a:cubicBezTo>
                  <a:cubicBezTo>
                    <a:pt x="21528" y="316"/>
                    <a:pt x="21537" y="319"/>
                    <a:pt x="21544" y="324"/>
                  </a:cubicBezTo>
                  <a:cubicBezTo>
                    <a:pt x="21551" y="270"/>
                    <a:pt x="21557" y="219"/>
                    <a:pt x="21561" y="167"/>
                  </a:cubicBezTo>
                  <a:cubicBezTo>
                    <a:pt x="21534" y="124"/>
                    <a:pt x="21561" y="59"/>
                    <a:pt x="21607" y="45"/>
                  </a:cubicBezTo>
                  <a:cubicBezTo>
                    <a:pt x="21620" y="17"/>
                    <a:pt x="21647" y="0"/>
                    <a:pt x="21679" y="0"/>
                  </a:cubicBezTo>
                  <a:cubicBezTo>
                    <a:pt x="21721" y="2"/>
                    <a:pt x="21759" y="39"/>
                    <a:pt x="21757" y="82"/>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 name="Google Shape;51;p2">
            <a:extLst>
              <a:ext uri="{FF2B5EF4-FFF2-40B4-BE49-F238E27FC236}">
                <a16:creationId xmlns:a16="http://schemas.microsoft.com/office/drawing/2014/main" id="{197F138F-4F26-565A-3219-3C5C270AA901}"/>
              </a:ext>
            </a:extLst>
          </p:cNvPr>
          <p:cNvGrpSpPr/>
          <p:nvPr/>
        </p:nvGrpSpPr>
        <p:grpSpPr>
          <a:xfrm rot="-342943">
            <a:off x="8185867" y="5723738"/>
            <a:ext cx="2023831" cy="1264789"/>
            <a:chOff x="7587175" y="5243748"/>
            <a:chExt cx="2023685" cy="1264698"/>
          </a:xfrm>
        </p:grpSpPr>
        <p:sp>
          <p:nvSpPr>
            <p:cNvPr id="125" name="Google Shape;52;p2">
              <a:extLst>
                <a:ext uri="{FF2B5EF4-FFF2-40B4-BE49-F238E27FC236}">
                  <a16:creationId xmlns:a16="http://schemas.microsoft.com/office/drawing/2014/main" id="{BD9CA393-614C-3526-9B9A-F3E50FADA3BC}"/>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3;p2">
              <a:extLst>
                <a:ext uri="{FF2B5EF4-FFF2-40B4-BE49-F238E27FC236}">
                  <a16:creationId xmlns:a16="http://schemas.microsoft.com/office/drawing/2014/main" id="{A0CDF38D-D3FE-92A9-3A72-49F99FF9ADA1}"/>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 name="Google Shape;54;p2">
            <a:extLst>
              <a:ext uri="{FF2B5EF4-FFF2-40B4-BE49-F238E27FC236}">
                <a16:creationId xmlns:a16="http://schemas.microsoft.com/office/drawing/2014/main" id="{FF5DCC9A-7DF7-968F-D2E9-80DF0A0E4F3A}"/>
              </a:ext>
            </a:extLst>
          </p:cNvPr>
          <p:cNvGrpSpPr/>
          <p:nvPr/>
        </p:nvGrpSpPr>
        <p:grpSpPr>
          <a:xfrm>
            <a:off x="9623233" y="5719968"/>
            <a:ext cx="801649" cy="783259"/>
            <a:chOff x="7785461" y="3709250"/>
            <a:chExt cx="801649" cy="783259"/>
          </a:xfrm>
        </p:grpSpPr>
        <p:sp>
          <p:nvSpPr>
            <p:cNvPr id="128" name="Google Shape;55;p2">
              <a:extLst>
                <a:ext uri="{FF2B5EF4-FFF2-40B4-BE49-F238E27FC236}">
                  <a16:creationId xmlns:a16="http://schemas.microsoft.com/office/drawing/2014/main" id="{CF445AE9-C96D-9499-567C-6045CAC83043}"/>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6;p2">
              <a:extLst>
                <a:ext uri="{FF2B5EF4-FFF2-40B4-BE49-F238E27FC236}">
                  <a16:creationId xmlns:a16="http://schemas.microsoft.com/office/drawing/2014/main" id="{BAFB1363-2664-23F6-2D50-1AEBB87CF3B7}"/>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 name="Google Shape;60;p2">
            <a:extLst>
              <a:ext uri="{FF2B5EF4-FFF2-40B4-BE49-F238E27FC236}">
                <a16:creationId xmlns:a16="http://schemas.microsoft.com/office/drawing/2014/main" id="{C5817A9D-7E4D-EBE6-E2EE-8140720E0190}"/>
              </a:ext>
            </a:extLst>
          </p:cNvPr>
          <p:cNvGrpSpPr/>
          <p:nvPr/>
        </p:nvGrpSpPr>
        <p:grpSpPr>
          <a:xfrm>
            <a:off x="3277494" y="5354810"/>
            <a:ext cx="2109325" cy="2109325"/>
            <a:chOff x="2811687" y="5505917"/>
            <a:chExt cx="2109325" cy="2109325"/>
          </a:xfrm>
        </p:grpSpPr>
        <p:sp>
          <p:nvSpPr>
            <p:cNvPr id="131" name="Google Shape;61;p2">
              <a:extLst>
                <a:ext uri="{FF2B5EF4-FFF2-40B4-BE49-F238E27FC236}">
                  <a16:creationId xmlns:a16="http://schemas.microsoft.com/office/drawing/2014/main" id="{0E14B4DB-C1FA-CC62-82A8-5687B3B8A40A}"/>
                </a:ext>
              </a:extLst>
            </p:cNvPr>
            <p:cNvSpPr/>
            <p:nvPr/>
          </p:nvSpPr>
          <p:spPr>
            <a:xfrm rot="-2700122">
              <a:off x="3119052" y="5816359"/>
              <a:ext cx="1494595" cy="1488441"/>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62;p2">
              <a:extLst>
                <a:ext uri="{FF2B5EF4-FFF2-40B4-BE49-F238E27FC236}">
                  <a16:creationId xmlns:a16="http://schemas.microsoft.com/office/drawing/2014/main" id="{7E8331E4-2071-1CE2-3D18-1927C2C8EC1B}"/>
                </a:ext>
              </a:extLst>
            </p:cNvPr>
            <p:cNvSpPr/>
            <p:nvPr/>
          </p:nvSpPr>
          <p:spPr>
            <a:xfrm rot="-2700122">
              <a:off x="3176866" y="5814704"/>
              <a:ext cx="1417778" cy="1491121"/>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 name="Google Shape;63;p2">
            <a:extLst>
              <a:ext uri="{FF2B5EF4-FFF2-40B4-BE49-F238E27FC236}">
                <a16:creationId xmlns:a16="http://schemas.microsoft.com/office/drawing/2014/main" id="{D592FC90-1058-9805-37E1-C76EE10E9195}"/>
              </a:ext>
            </a:extLst>
          </p:cNvPr>
          <p:cNvGrpSpPr/>
          <p:nvPr/>
        </p:nvGrpSpPr>
        <p:grpSpPr>
          <a:xfrm rot="-2902870">
            <a:off x="5032175" y="5503461"/>
            <a:ext cx="1706800" cy="1873863"/>
            <a:chOff x="4758955" y="1331875"/>
            <a:chExt cx="1647687" cy="1809095"/>
          </a:xfrm>
        </p:grpSpPr>
        <p:sp>
          <p:nvSpPr>
            <p:cNvPr id="134" name="Google Shape;64;p2">
              <a:extLst>
                <a:ext uri="{FF2B5EF4-FFF2-40B4-BE49-F238E27FC236}">
                  <a16:creationId xmlns:a16="http://schemas.microsoft.com/office/drawing/2014/main" id="{7AFCD8CF-A245-2810-AE09-5FECDBB4232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65;p2">
              <a:extLst>
                <a:ext uri="{FF2B5EF4-FFF2-40B4-BE49-F238E27FC236}">
                  <a16:creationId xmlns:a16="http://schemas.microsoft.com/office/drawing/2014/main" id="{714CF552-6C43-2CF4-C797-9A00ED5CD3A4}"/>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66;p2">
              <a:extLst>
                <a:ext uri="{FF2B5EF4-FFF2-40B4-BE49-F238E27FC236}">
                  <a16:creationId xmlns:a16="http://schemas.microsoft.com/office/drawing/2014/main" id="{5467C8ED-9452-E663-CB19-3C37E0BD068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67;p2">
              <a:extLst>
                <a:ext uri="{FF2B5EF4-FFF2-40B4-BE49-F238E27FC236}">
                  <a16:creationId xmlns:a16="http://schemas.microsoft.com/office/drawing/2014/main" id="{B77956A8-AE64-8DB3-880F-D1FEE800BD9D}"/>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68;p2">
              <a:extLst>
                <a:ext uri="{FF2B5EF4-FFF2-40B4-BE49-F238E27FC236}">
                  <a16:creationId xmlns:a16="http://schemas.microsoft.com/office/drawing/2014/main" id="{8F0D6D55-B9BC-FD88-94D1-D7E588D16460}"/>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 name="Google Shape;69;p2">
            <a:extLst>
              <a:ext uri="{FF2B5EF4-FFF2-40B4-BE49-F238E27FC236}">
                <a16:creationId xmlns:a16="http://schemas.microsoft.com/office/drawing/2014/main" id="{CF24B4D4-EC54-782F-3314-5265456AB946}"/>
              </a:ext>
            </a:extLst>
          </p:cNvPr>
          <p:cNvGrpSpPr/>
          <p:nvPr/>
        </p:nvGrpSpPr>
        <p:grpSpPr>
          <a:xfrm rot="1189382">
            <a:off x="6363685" y="5606176"/>
            <a:ext cx="1915289" cy="1913389"/>
            <a:chOff x="4683022" y="4525854"/>
            <a:chExt cx="1915380" cy="1913480"/>
          </a:xfrm>
        </p:grpSpPr>
        <p:sp>
          <p:nvSpPr>
            <p:cNvPr id="140" name="Google Shape;70;p2">
              <a:extLst>
                <a:ext uri="{FF2B5EF4-FFF2-40B4-BE49-F238E27FC236}">
                  <a16:creationId xmlns:a16="http://schemas.microsoft.com/office/drawing/2014/main" id="{4C3DE91E-3774-0298-33C8-8A652F22136C}"/>
                </a:ext>
              </a:extLst>
            </p:cNvPr>
            <p:cNvSpPr/>
            <p:nvPr/>
          </p:nvSpPr>
          <p:spPr>
            <a:xfrm rot="-5915270">
              <a:off x="4795765" y="4644966"/>
              <a:ext cx="1682182" cy="1675257"/>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71;p2">
              <a:extLst>
                <a:ext uri="{FF2B5EF4-FFF2-40B4-BE49-F238E27FC236}">
                  <a16:creationId xmlns:a16="http://schemas.microsoft.com/office/drawing/2014/main" id="{48BCA216-3DCB-5A84-A6ED-2C97D994B953}"/>
                </a:ext>
              </a:extLst>
            </p:cNvPr>
            <p:cNvSpPr/>
            <p:nvPr/>
          </p:nvSpPr>
          <p:spPr>
            <a:xfrm rot="-5915270">
              <a:off x="4851671" y="4625673"/>
              <a:ext cx="1595725" cy="1678273"/>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72;p2">
            <a:extLst>
              <a:ext uri="{FF2B5EF4-FFF2-40B4-BE49-F238E27FC236}">
                <a16:creationId xmlns:a16="http://schemas.microsoft.com/office/drawing/2014/main" id="{D0079698-0801-081F-8040-7CD9581CDE30}"/>
              </a:ext>
            </a:extLst>
          </p:cNvPr>
          <p:cNvGrpSpPr/>
          <p:nvPr/>
        </p:nvGrpSpPr>
        <p:grpSpPr>
          <a:xfrm rot="7200044">
            <a:off x="7389927" y="5331663"/>
            <a:ext cx="1260512" cy="1559877"/>
            <a:chOff x="6695394" y="-330846"/>
            <a:chExt cx="1260540" cy="1559912"/>
          </a:xfrm>
        </p:grpSpPr>
        <p:sp>
          <p:nvSpPr>
            <p:cNvPr id="143" name="Google Shape;73;p2">
              <a:extLst>
                <a:ext uri="{FF2B5EF4-FFF2-40B4-BE49-F238E27FC236}">
                  <a16:creationId xmlns:a16="http://schemas.microsoft.com/office/drawing/2014/main" id="{796CF9C2-83D7-CFE9-EEE5-02516D347430}"/>
                </a:ext>
              </a:extLst>
            </p:cNvPr>
            <p:cNvSpPr/>
            <p:nvPr/>
          </p:nvSpPr>
          <p:spPr>
            <a:xfrm rot="-9266555">
              <a:off x="7069507" y="-258723"/>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74;p2">
              <a:extLst>
                <a:ext uri="{FF2B5EF4-FFF2-40B4-BE49-F238E27FC236}">
                  <a16:creationId xmlns:a16="http://schemas.microsoft.com/office/drawing/2014/main" id="{E02C8098-2F49-F9C5-6CAD-7E177001A7FE}"/>
                </a:ext>
              </a:extLst>
            </p:cNvPr>
            <p:cNvSpPr/>
            <p:nvPr/>
          </p:nvSpPr>
          <p:spPr>
            <a:xfrm rot="-9266555">
              <a:off x="6853132" y="18774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 name="Google Shape;75;p2">
            <a:extLst>
              <a:ext uri="{FF2B5EF4-FFF2-40B4-BE49-F238E27FC236}">
                <a16:creationId xmlns:a16="http://schemas.microsoft.com/office/drawing/2014/main" id="{E4874A1C-4A59-68A2-330F-24A21526E1D3}"/>
              </a:ext>
            </a:extLst>
          </p:cNvPr>
          <p:cNvGrpSpPr/>
          <p:nvPr/>
        </p:nvGrpSpPr>
        <p:grpSpPr>
          <a:xfrm rot="2700000">
            <a:off x="8389730" y="5453354"/>
            <a:ext cx="514824" cy="513669"/>
            <a:chOff x="2437825" y="676400"/>
            <a:chExt cx="593859" cy="592527"/>
          </a:xfrm>
        </p:grpSpPr>
        <p:sp>
          <p:nvSpPr>
            <p:cNvPr id="146" name="Google Shape;76;p2">
              <a:extLst>
                <a:ext uri="{FF2B5EF4-FFF2-40B4-BE49-F238E27FC236}">
                  <a16:creationId xmlns:a16="http://schemas.microsoft.com/office/drawing/2014/main" id="{6BF886EB-3DB4-9128-97AC-ECB7AB9C03D2}"/>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77;p2">
              <a:extLst>
                <a:ext uri="{FF2B5EF4-FFF2-40B4-BE49-F238E27FC236}">
                  <a16:creationId xmlns:a16="http://schemas.microsoft.com/office/drawing/2014/main" id="{4BC1E1EF-F401-82AD-2E75-973D22F66CD3}"/>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6" name="Group 55">
            <a:extLst>
              <a:ext uri="{FF2B5EF4-FFF2-40B4-BE49-F238E27FC236}">
                <a16:creationId xmlns:a16="http://schemas.microsoft.com/office/drawing/2014/main" id="{092D439F-3894-4263-8D62-C1766ADCA35C}"/>
              </a:ext>
            </a:extLst>
          </p:cNvPr>
          <p:cNvGrpSpPr/>
          <p:nvPr/>
        </p:nvGrpSpPr>
        <p:grpSpPr>
          <a:xfrm>
            <a:off x="1744894" y="503434"/>
            <a:ext cx="8702212" cy="2815119"/>
            <a:chOff x="1744894" y="750013"/>
            <a:chExt cx="8702212" cy="1078787"/>
          </a:xfrm>
        </p:grpSpPr>
        <p:sp>
          <p:nvSpPr>
            <p:cNvPr id="54" name="Rectangle: Rounded Corners 53">
              <a:extLst>
                <a:ext uri="{FF2B5EF4-FFF2-40B4-BE49-F238E27FC236}">
                  <a16:creationId xmlns:a16="http://schemas.microsoft.com/office/drawing/2014/main" id="{A039FB79-0D39-6BAE-0156-288DA6C8C2D5}"/>
                </a:ext>
              </a:extLst>
            </p:cNvPr>
            <p:cNvSpPr/>
            <p:nvPr/>
          </p:nvSpPr>
          <p:spPr>
            <a:xfrm>
              <a:off x="1744894" y="750013"/>
              <a:ext cx="8702212" cy="1078787"/>
            </a:xfrm>
            <a:prstGeom prst="roundRect">
              <a:avLst>
                <a:gd name="adj" fmla="val 32857"/>
              </a:avLst>
            </a:prstGeom>
            <a:solidFill>
              <a:srgbClr val="FF7979"/>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Rounded Corners 54">
              <a:extLst>
                <a:ext uri="{FF2B5EF4-FFF2-40B4-BE49-F238E27FC236}">
                  <a16:creationId xmlns:a16="http://schemas.microsoft.com/office/drawing/2014/main" id="{4A834733-DF74-180B-30FE-83F87F782975}"/>
                </a:ext>
              </a:extLst>
            </p:cNvPr>
            <p:cNvSpPr/>
            <p:nvPr/>
          </p:nvSpPr>
          <p:spPr>
            <a:xfrm>
              <a:off x="1887877" y="793322"/>
              <a:ext cx="8406830" cy="980358"/>
            </a:xfrm>
            <a:prstGeom prst="roundRect">
              <a:avLst>
                <a:gd name="adj" fmla="val 32857"/>
              </a:avLst>
            </a:prstGeom>
            <a:solidFill>
              <a:srgbClr val="FF7979"/>
            </a:solidFill>
            <a:ln w="190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E7C56F60-F527-5709-E3AA-B16E0BD582C8}"/>
              </a:ext>
            </a:extLst>
          </p:cNvPr>
          <p:cNvSpPr txBox="1"/>
          <p:nvPr/>
        </p:nvSpPr>
        <p:spPr>
          <a:xfrm>
            <a:off x="2613061" y="632374"/>
            <a:ext cx="7219308" cy="830997"/>
          </a:xfrm>
          <a:prstGeom prst="rect">
            <a:avLst/>
          </a:prstGeom>
          <a:noFill/>
        </p:spPr>
        <p:txBody>
          <a:bodyPr wrap="square" rtlCol="0">
            <a:spAutoFit/>
          </a:bodyPr>
          <a:lstStyle/>
          <a:p>
            <a:r>
              <a:rPr lang="en-US" sz="2400" dirty="0" err="1">
                <a:latin typeface="Times New Roman" panose="02020603050405020304" pitchFamily="18" charset="0"/>
                <a:cs typeface="Times New Roman" panose="02020603050405020304" pitchFamily="18" charset="0"/>
              </a:rPr>
              <a:t>Câu</a:t>
            </a:r>
            <a:r>
              <a:rPr lang="en-US" sz="2400" dirty="0">
                <a:latin typeface="Times New Roman" panose="02020603050405020304" pitchFamily="18" charset="0"/>
                <a:cs typeface="Times New Roman" panose="02020603050405020304" pitchFamily="18" charset="0"/>
              </a:rPr>
              <a:t> 1: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đoạn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sau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i="1" dirty="0">
                <a:latin typeface="Times New Roman" panose="02020603050405020304" pitchFamily="18" charset="0"/>
                <a:cs typeface="Times New Roman" panose="02020603050405020304" pitchFamily="18" charset="0"/>
              </a:rPr>
              <a:t>in </a:t>
            </a:r>
            <a:r>
              <a:rPr lang="en-US" sz="2400" i="1" dirty="0" err="1">
                <a:latin typeface="Times New Roman" panose="02020603050405020304" pitchFamily="18" charset="0"/>
                <a:cs typeface="Times New Roman" panose="02020603050405020304" pitchFamily="18" charset="0"/>
              </a:rPr>
              <a:t>đậm</a:t>
            </a:r>
            <a:r>
              <a:rPr lang="en-US" sz="2400" i="1"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cùng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để</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chỉ</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vật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nào</a:t>
            </a:r>
            <a:r>
              <a:rPr lang="en-US" sz="2400" dirty="0">
                <a:latin typeface="Times New Roman" panose="02020603050405020304" pitchFamily="18" charset="0"/>
                <a:cs typeface="Times New Roman" panose="02020603050405020304" pitchFamily="18" charset="0"/>
              </a:rPr>
              <a:t>? </a:t>
            </a:r>
          </a:p>
        </p:txBody>
      </p:sp>
      <p:sp>
        <p:nvSpPr>
          <p:cNvPr id="61" name="TextBox 60">
            <a:extLst>
              <a:ext uri="{FF2B5EF4-FFF2-40B4-BE49-F238E27FC236}">
                <a16:creationId xmlns:a16="http://schemas.microsoft.com/office/drawing/2014/main" id="{052CC843-F069-F856-A21C-8CDCDD328046}"/>
              </a:ext>
            </a:extLst>
          </p:cNvPr>
          <p:cNvSpPr txBox="1"/>
          <p:nvPr/>
        </p:nvSpPr>
        <p:spPr>
          <a:xfrm>
            <a:off x="2188393" y="1448655"/>
            <a:ext cx="8013844" cy="1631216"/>
          </a:xfrm>
          <a:prstGeom prst="rect">
            <a:avLst/>
          </a:prstGeom>
          <a:noFill/>
        </p:spPr>
        <p:txBody>
          <a:bodyPr wrap="square" rtlCol="0">
            <a:spAutoFit/>
          </a:bodyPr>
          <a:lstStyle/>
          <a:p>
            <a:r>
              <a:rPr lang="en-US" sz="2000" dirty="0" err="1">
                <a:latin typeface="Tahoma" panose="020B0604030504040204" pitchFamily="34" charset="0"/>
                <a:ea typeface="Tahoma" panose="020B0604030504040204" pitchFamily="34" charset="0"/>
                <a:cs typeface="Tahoma" panose="020B0604030504040204" pitchFamily="34" charset="0"/>
              </a:rPr>
              <a:t>Trạng</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nguyên</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Nguyễn</a:t>
            </a:r>
            <a:r>
              <a:rPr lang="en-US" sz="2000" dirty="0">
                <a:latin typeface="Tahoma" panose="020B0604030504040204" pitchFamily="34" charset="0"/>
                <a:ea typeface="Tahoma" panose="020B0604030504040204" pitchFamily="34" charset="0"/>
                <a:cs typeface="Tahoma" panose="020B0604030504040204" pitchFamily="34" charset="0"/>
              </a:rPr>
              <a:t> Quan Quang – </a:t>
            </a:r>
            <a:r>
              <a:rPr lang="en-US" sz="2000" dirty="0" err="1">
                <a:latin typeface="Tahoma" panose="020B0604030504040204" pitchFamily="34" charset="0"/>
                <a:ea typeface="Tahoma" panose="020B0604030504040204" pitchFamily="34" charset="0"/>
                <a:cs typeface="Tahoma" panose="020B0604030504040204" pitchFamily="34" charset="0"/>
              </a:rPr>
              <a:t>người</a:t>
            </a:r>
            <a:r>
              <a:rPr lang="en-US" sz="2000" dirty="0">
                <a:latin typeface="Tahoma" panose="020B0604030504040204" pitchFamily="34" charset="0"/>
                <a:ea typeface="Tahoma" panose="020B0604030504040204" pitchFamily="34" charset="0"/>
                <a:cs typeface="Tahoma" panose="020B0604030504040204" pitchFamily="34" charset="0"/>
              </a:rPr>
              <a:t> Tam </a:t>
            </a:r>
            <a:r>
              <a:rPr lang="en-US" sz="2000" dirty="0" err="1">
                <a:latin typeface="Tahoma" panose="020B0604030504040204" pitchFamily="34" charset="0"/>
                <a:ea typeface="Tahoma" panose="020B0604030504040204" pitchFamily="34" charset="0"/>
                <a:cs typeface="Tahoma" panose="020B0604030504040204" pitchFamily="34" charset="0"/>
              </a:rPr>
              <a:t>Sơn</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huyện</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Từ</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Sơn</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đỗ</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Trạng</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năm</a:t>
            </a:r>
            <a:r>
              <a:rPr lang="en-US" sz="2000" dirty="0">
                <a:latin typeface="Tahoma" panose="020B0604030504040204" pitchFamily="34" charset="0"/>
                <a:ea typeface="Tahoma" panose="020B0604030504040204" pitchFamily="34" charset="0"/>
                <a:cs typeface="Tahoma" panose="020B0604030504040204" pitchFamily="34" charset="0"/>
              </a:rPr>
              <a:t> 1246. </a:t>
            </a:r>
            <a:r>
              <a:rPr lang="en-US" sz="2000" dirty="0" err="1">
                <a:latin typeface="Tahoma" panose="020B0604030504040204" pitchFamily="34" charset="0"/>
                <a:ea typeface="Tahoma" panose="020B0604030504040204" pitchFamily="34" charset="0"/>
                <a:cs typeface="Tahoma" panose="020B0604030504040204" pitchFamily="34" charset="0"/>
              </a:rPr>
              <a:t>Từ</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nhỏ</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gia</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đình</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b="1" dirty="0" err="1">
                <a:latin typeface="Tahoma" panose="020B0604030504040204" pitchFamily="34" charset="0"/>
                <a:ea typeface="Tahoma" panose="020B0604030504040204" pitchFamily="34" charset="0"/>
                <a:cs typeface="Tahoma" panose="020B0604030504040204" pitchFamily="34" charset="0"/>
              </a:rPr>
              <a:t>ông</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thuộc</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diện</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nghèo</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khó</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nhất</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vùng</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nhà</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còn</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không</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đủ</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gạo</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để</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mà</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ăn</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thì</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lấy</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đâu</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ra</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tiền</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để</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đi</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học</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Thế</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nên</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cứ</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mỗi</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buổi</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mà</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lũ</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trẻ</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trong</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làng</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cắp</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sách</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đến</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nhà</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thầy</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đồ</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thì</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b="1" dirty="0" err="1">
                <a:latin typeface="Tahoma" panose="020B0604030504040204" pitchFamily="34" charset="0"/>
                <a:ea typeface="Tahoma" panose="020B0604030504040204" pitchFamily="34" charset="0"/>
                <a:cs typeface="Tahoma" panose="020B0604030504040204" pitchFamily="34" charset="0"/>
              </a:rPr>
              <a:t>cậu</a:t>
            </a:r>
            <a:r>
              <a:rPr lang="en-US" sz="2000" b="1" dirty="0">
                <a:latin typeface="Tahoma" panose="020B0604030504040204" pitchFamily="34" charset="0"/>
                <a:ea typeface="Tahoma" panose="020B0604030504040204" pitchFamily="34" charset="0"/>
                <a:cs typeface="Tahoma" panose="020B0604030504040204" pitchFamily="34" charset="0"/>
              </a:rPr>
              <a:t> </a:t>
            </a:r>
            <a:r>
              <a:rPr lang="en-US" sz="2000" b="1" dirty="0" err="1">
                <a:latin typeface="Tahoma" panose="020B0604030504040204" pitchFamily="34" charset="0"/>
                <a:ea typeface="Tahoma" panose="020B0604030504040204" pitchFamily="34" charset="0"/>
                <a:cs typeface="Tahoma" panose="020B0604030504040204" pitchFamily="34" charset="0"/>
              </a:rPr>
              <a:t>bé</a:t>
            </a:r>
            <a:r>
              <a:rPr lang="en-US" sz="2000" b="1" dirty="0">
                <a:latin typeface="Tahoma" panose="020B0604030504040204" pitchFamily="34" charset="0"/>
                <a:ea typeface="Tahoma" panose="020B0604030504040204" pitchFamily="34" charset="0"/>
                <a:cs typeface="Tahoma" panose="020B0604030504040204" pitchFamily="34" charset="0"/>
              </a:rPr>
              <a:t> </a:t>
            </a:r>
            <a:r>
              <a:rPr lang="en-US" sz="2000" b="1" dirty="0" err="1">
                <a:latin typeface="Tahoma" panose="020B0604030504040204" pitchFamily="34" charset="0"/>
                <a:ea typeface="Tahoma" panose="020B0604030504040204" pitchFamily="34" charset="0"/>
                <a:cs typeface="Tahoma" panose="020B0604030504040204" pitchFamily="34" charset="0"/>
              </a:rPr>
              <a:t>nghèo</a:t>
            </a:r>
            <a:r>
              <a:rPr lang="en-US" sz="2000" b="1"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lại</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lân</a:t>
            </a:r>
            <a:r>
              <a:rPr lang="en-US" sz="2000" dirty="0">
                <a:latin typeface="Tahoma" panose="020B0604030504040204" pitchFamily="34" charset="0"/>
                <a:ea typeface="Tahoma" panose="020B0604030504040204" pitchFamily="34" charset="0"/>
                <a:cs typeface="Tahoma" panose="020B0604030504040204" pitchFamily="34" charset="0"/>
              </a:rPr>
              <a:t> la </a:t>
            </a:r>
            <a:r>
              <a:rPr lang="en-US" sz="2000" dirty="0" err="1">
                <a:latin typeface="Tahoma" panose="020B0604030504040204" pitchFamily="34" charset="0"/>
                <a:ea typeface="Tahoma" panose="020B0604030504040204" pitchFamily="34" charset="0"/>
                <a:cs typeface="Tahoma" panose="020B0604030504040204" pitchFamily="34" charset="0"/>
              </a:rPr>
              <a:t>ngoài</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cửa</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lớp</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để</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học</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lỏm</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chút</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kiến</a:t>
            </a:r>
            <a:r>
              <a:rPr lang="en-US" sz="2000" dirty="0">
                <a:latin typeface="Tahoma" panose="020B0604030504040204" pitchFamily="34" charset="0"/>
                <a:ea typeface="Tahoma" panose="020B0604030504040204" pitchFamily="34" charset="0"/>
                <a:cs typeface="Tahoma" panose="020B0604030504040204" pitchFamily="34" charset="0"/>
              </a:rPr>
              <a:t> </a:t>
            </a:r>
            <a:r>
              <a:rPr lang="en-US" sz="2000" dirty="0" err="1">
                <a:latin typeface="Tahoma" panose="020B0604030504040204" pitchFamily="34" charset="0"/>
                <a:ea typeface="Tahoma" panose="020B0604030504040204" pitchFamily="34" charset="0"/>
                <a:cs typeface="Tahoma" panose="020B0604030504040204" pitchFamily="34" charset="0"/>
              </a:rPr>
              <a:t>thức</a:t>
            </a:r>
            <a:r>
              <a:rPr lang="en-US" sz="2000" dirty="0">
                <a:latin typeface="Tahoma" panose="020B0604030504040204" pitchFamily="34" charset="0"/>
                <a:ea typeface="Tahoma" panose="020B0604030504040204" pitchFamily="34" charset="0"/>
                <a:cs typeface="Tahoma" panose="020B0604030504040204" pitchFamily="34" charset="0"/>
              </a:rPr>
              <a:t>.</a:t>
            </a:r>
          </a:p>
        </p:txBody>
      </p:sp>
      <p:grpSp>
        <p:nvGrpSpPr>
          <p:cNvPr id="88" name="Group 87">
            <a:extLst>
              <a:ext uri="{FF2B5EF4-FFF2-40B4-BE49-F238E27FC236}">
                <a16:creationId xmlns:a16="http://schemas.microsoft.com/office/drawing/2014/main" id="{6407D47A-9786-7003-CDC4-8A7B9D1846CF}"/>
              </a:ext>
            </a:extLst>
          </p:cNvPr>
          <p:cNvGrpSpPr/>
          <p:nvPr/>
        </p:nvGrpSpPr>
        <p:grpSpPr>
          <a:xfrm>
            <a:off x="1602768" y="3524037"/>
            <a:ext cx="4150760" cy="873303"/>
            <a:chOff x="976044" y="3554859"/>
            <a:chExt cx="3041151" cy="873303"/>
          </a:xfrm>
        </p:grpSpPr>
        <p:grpSp>
          <p:nvGrpSpPr>
            <p:cNvPr id="64" name="Group 63">
              <a:extLst>
                <a:ext uri="{FF2B5EF4-FFF2-40B4-BE49-F238E27FC236}">
                  <a16:creationId xmlns:a16="http://schemas.microsoft.com/office/drawing/2014/main" id="{343B025D-2794-F472-FA74-E4C313C57A0D}"/>
                </a:ext>
              </a:extLst>
            </p:cNvPr>
            <p:cNvGrpSpPr/>
            <p:nvPr/>
          </p:nvGrpSpPr>
          <p:grpSpPr>
            <a:xfrm>
              <a:off x="976044" y="3554859"/>
              <a:ext cx="3041151" cy="873303"/>
              <a:chOff x="1222624" y="3647326"/>
              <a:chExt cx="3041151" cy="873303"/>
            </a:xfrm>
          </p:grpSpPr>
          <p:sp>
            <p:nvSpPr>
              <p:cNvPr id="62" name="Rectangle: Rounded Corners 61">
                <a:extLst>
                  <a:ext uri="{FF2B5EF4-FFF2-40B4-BE49-F238E27FC236}">
                    <a16:creationId xmlns:a16="http://schemas.microsoft.com/office/drawing/2014/main" id="{182C0990-1DDA-8991-AEC2-ED8224D4F6EB}"/>
                  </a:ext>
                </a:extLst>
              </p:cNvPr>
              <p:cNvSpPr/>
              <p:nvPr/>
            </p:nvSpPr>
            <p:spPr>
              <a:xfrm>
                <a:off x="1222624" y="3647326"/>
                <a:ext cx="3041151" cy="873303"/>
              </a:xfrm>
              <a:prstGeom prst="round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Rounded Corners 62">
                <a:extLst>
                  <a:ext uri="{FF2B5EF4-FFF2-40B4-BE49-F238E27FC236}">
                    <a16:creationId xmlns:a16="http://schemas.microsoft.com/office/drawing/2014/main" id="{564C235F-8621-F44D-9BE6-A801698C6481}"/>
                  </a:ext>
                </a:extLst>
              </p:cNvPr>
              <p:cNvSpPr/>
              <p:nvPr/>
            </p:nvSpPr>
            <p:spPr>
              <a:xfrm>
                <a:off x="1292832" y="3707258"/>
                <a:ext cx="2909300" cy="741451"/>
              </a:xfrm>
              <a:prstGeom prst="roundRect">
                <a:avLst>
                  <a:gd name="adj" fmla="val 28301"/>
                </a:avLst>
              </a:prstGeom>
              <a:solidFill>
                <a:srgbClr val="92D050"/>
              </a:solidFill>
              <a:ln w="190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66FE08BC-02A2-A04B-E702-9AB86DD41D8B}"/>
                </a:ext>
              </a:extLst>
            </p:cNvPr>
            <p:cNvSpPr txBox="1"/>
            <p:nvPr/>
          </p:nvSpPr>
          <p:spPr>
            <a:xfrm>
              <a:off x="1109611" y="3554860"/>
              <a:ext cx="410966" cy="769441"/>
            </a:xfrm>
            <a:prstGeom prst="rect">
              <a:avLst/>
            </a:prstGeom>
            <a:noFill/>
          </p:spPr>
          <p:txBody>
            <a:bodyPr wrap="square" rtlCol="0">
              <a:spAutoFit/>
            </a:bodyPr>
            <a:lstStyle/>
            <a:p>
              <a:r>
                <a:rPr lang="en-US" sz="4400" dirty="0">
                  <a:solidFill>
                    <a:schemeClr val="bg1"/>
                  </a:solidFill>
                  <a:latin typeface="iCiel Cadena" panose="02000503000000020004" pitchFamily="50" charset="0"/>
                </a:rPr>
                <a:t>A</a:t>
              </a:r>
            </a:p>
          </p:txBody>
        </p:sp>
        <p:sp>
          <p:nvSpPr>
            <p:cNvPr id="66" name="TextBox 65">
              <a:extLst>
                <a:ext uri="{FF2B5EF4-FFF2-40B4-BE49-F238E27FC236}">
                  <a16:creationId xmlns:a16="http://schemas.microsoft.com/office/drawing/2014/main" id="{28633246-85F0-6FA8-DA8D-D6D62142E382}"/>
                </a:ext>
              </a:extLst>
            </p:cNvPr>
            <p:cNvSpPr txBox="1"/>
            <p:nvPr/>
          </p:nvSpPr>
          <p:spPr>
            <a:xfrm>
              <a:off x="1561672" y="3719246"/>
              <a:ext cx="2414427" cy="523220"/>
            </a:xfrm>
            <a:prstGeom prst="rect">
              <a:avLst/>
            </a:prstGeom>
            <a:noFill/>
          </p:spPr>
          <p:txBody>
            <a:bodyPr wrap="square" rtlCol="0">
              <a:spAutoFit/>
            </a:bodyPr>
            <a:lstStyle/>
            <a:p>
              <a:r>
                <a:rPr lang="en-US" sz="2800" dirty="0" err="1">
                  <a:latin typeface="iCiel Cadena" panose="02000503000000020004" pitchFamily="50" charset="0"/>
                </a:rPr>
                <a:t>Trạng</a:t>
              </a:r>
              <a:r>
                <a:rPr lang="en-US" sz="2800" dirty="0">
                  <a:latin typeface="iCiel Cadena" panose="02000503000000020004" pitchFamily="50" charset="0"/>
                </a:rPr>
                <a:t> </a:t>
              </a:r>
              <a:r>
                <a:rPr lang="en-US" sz="2800" dirty="0" err="1">
                  <a:latin typeface="iCiel Cadena" panose="02000503000000020004" pitchFamily="50" charset="0"/>
                </a:rPr>
                <a:t>nguyên</a:t>
              </a:r>
              <a:endParaRPr lang="en-US" sz="2800" dirty="0">
                <a:latin typeface="iCiel Cadena" panose="02000503000000020004" pitchFamily="50" charset="0"/>
              </a:endParaRPr>
            </a:p>
          </p:txBody>
        </p:sp>
      </p:grpSp>
      <p:grpSp>
        <p:nvGrpSpPr>
          <p:cNvPr id="91" name="Group 90">
            <a:extLst>
              <a:ext uri="{FF2B5EF4-FFF2-40B4-BE49-F238E27FC236}">
                <a16:creationId xmlns:a16="http://schemas.microsoft.com/office/drawing/2014/main" id="{7B4E2DB2-F69B-9640-8CAB-0B37D22A143B}"/>
              </a:ext>
            </a:extLst>
          </p:cNvPr>
          <p:cNvGrpSpPr/>
          <p:nvPr/>
        </p:nvGrpSpPr>
        <p:grpSpPr>
          <a:xfrm>
            <a:off x="6565187" y="4720976"/>
            <a:ext cx="3400746" cy="873303"/>
            <a:chOff x="6683338" y="4720976"/>
            <a:chExt cx="5055751" cy="873303"/>
          </a:xfrm>
        </p:grpSpPr>
        <p:grpSp>
          <p:nvGrpSpPr>
            <p:cNvPr id="77" name="Group 76">
              <a:extLst>
                <a:ext uri="{FF2B5EF4-FFF2-40B4-BE49-F238E27FC236}">
                  <a16:creationId xmlns:a16="http://schemas.microsoft.com/office/drawing/2014/main" id="{C2BD1C63-5507-F981-3E04-49FC9A0A7DCC}"/>
                </a:ext>
              </a:extLst>
            </p:cNvPr>
            <p:cNvGrpSpPr/>
            <p:nvPr/>
          </p:nvGrpSpPr>
          <p:grpSpPr>
            <a:xfrm>
              <a:off x="6683338" y="4720976"/>
              <a:ext cx="4484671" cy="873303"/>
              <a:chOff x="1222624" y="3647326"/>
              <a:chExt cx="3041151" cy="873303"/>
            </a:xfrm>
            <a:solidFill>
              <a:srgbClr val="A365D1"/>
            </a:solidFill>
          </p:grpSpPr>
          <p:sp>
            <p:nvSpPr>
              <p:cNvPr id="78" name="Rectangle: Rounded Corners 77">
                <a:extLst>
                  <a:ext uri="{FF2B5EF4-FFF2-40B4-BE49-F238E27FC236}">
                    <a16:creationId xmlns:a16="http://schemas.microsoft.com/office/drawing/2014/main" id="{F801F9F4-7291-F8B5-F91C-6A9BA44674C6}"/>
                  </a:ext>
                </a:extLst>
              </p:cNvPr>
              <p:cNvSpPr/>
              <p:nvPr/>
            </p:nvSpPr>
            <p:spPr>
              <a:xfrm>
                <a:off x="1222624" y="3647326"/>
                <a:ext cx="3041151" cy="873303"/>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1481EC4C-F523-A0F2-2FAC-0CBD781B8EF8}"/>
                  </a:ext>
                </a:extLst>
              </p:cNvPr>
              <p:cNvSpPr/>
              <p:nvPr/>
            </p:nvSpPr>
            <p:spPr>
              <a:xfrm>
                <a:off x="1292832" y="3707258"/>
                <a:ext cx="2909300" cy="741451"/>
              </a:xfrm>
              <a:prstGeom prst="roundRect">
                <a:avLst>
                  <a:gd name="adj" fmla="val 28301"/>
                </a:avLst>
              </a:prstGeom>
              <a:grpFill/>
              <a:ln w="190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30CA1D4B-EE7F-3711-4565-0F1FA7BFA91E}"/>
                </a:ext>
              </a:extLst>
            </p:cNvPr>
            <p:cNvSpPr txBox="1"/>
            <p:nvPr/>
          </p:nvSpPr>
          <p:spPr>
            <a:xfrm>
              <a:off x="8148270" y="4844266"/>
              <a:ext cx="3590819" cy="523220"/>
            </a:xfrm>
            <a:prstGeom prst="rect">
              <a:avLst/>
            </a:prstGeom>
            <a:noFill/>
          </p:spPr>
          <p:txBody>
            <a:bodyPr wrap="square" rtlCol="0">
              <a:spAutoFit/>
            </a:bodyPr>
            <a:lstStyle/>
            <a:p>
              <a:r>
                <a:rPr lang="en-US" sz="2800" dirty="0" err="1">
                  <a:latin typeface="iCiel Cadena" panose="02000503000000020004" pitchFamily="50" charset="0"/>
                </a:rPr>
                <a:t>Học</a:t>
              </a:r>
              <a:r>
                <a:rPr lang="en-US" sz="2800" dirty="0">
                  <a:latin typeface="iCiel Cadena" panose="02000503000000020004" pitchFamily="50" charset="0"/>
                </a:rPr>
                <a:t> </a:t>
              </a:r>
              <a:r>
                <a:rPr lang="en-US" sz="2800" dirty="0" err="1">
                  <a:latin typeface="iCiel Cadena" panose="02000503000000020004" pitchFamily="50" charset="0"/>
                </a:rPr>
                <a:t>trò</a:t>
              </a:r>
              <a:endParaRPr lang="en-US" sz="2800" dirty="0">
                <a:latin typeface="iCiel Cadena" panose="02000503000000020004" pitchFamily="50" charset="0"/>
              </a:endParaRPr>
            </a:p>
          </p:txBody>
        </p:sp>
      </p:grpSp>
      <p:grpSp>
        <p:nvGrpSpPr>
          <p:cNvPr id="90" name="Group 89">
            <a:extLst>
              <a:ext uri="{FF2B5EF4-FFF2-40B4-BE49-F238E27FC236}">
                <a16:creationId xmlns:a16="http://schemas.microsoft.com/office/drawing/2014/main" id="{D526D9C5-E2D8-7EDB-1DA1-F38C7BEC8601}"/>
              </a:ext>
            </a:extLst>
          </p:cNvPr>
          <p:cNvGrpSpPr/>
          <p:nvPr/>
        </p:nvGrpSpPr>
        <p:grpSpPr>
          <a:xfrm>
            <a:off x="6543206" y="3559678"/>
            <a:ext cx="3318554" cy="873303"/>
            <a:chOff x="4323707" y="3583969"/>
            <a:chExt cx="3318554" cy="873303"/>
          </a:xfrm>
        </p:grpSpPr>
        <p:grpSp>
          <p:nvGrpSpPr>
            <p:cNvPr id="67" name="Group 66">
              <a:extLst>
                <a:ext uri="{FF2B5EF4-FFF2-40B4-BE49-F238E27FC236}">
                  <a16:creationId xmlns:a16="http://schemas.microsoft.com/office/drawing/2014/main" id="{8AA8D617-0AFE-0817-7AA0-B6562D8215F9}"/>
                </a:ext>
              </a:extLst>
            </p:cNvPr>
            <p:cNvGrpSpPr/>
            <p:nvPr/>
          </p:nvGrpSpPr>
          <p:grpSpPr>
            <a:xfrm>
              <a:off x="4323707" y="3583969"/>
              <a:ext cx="3041151" cy="873303"/>
              <a:chOff x="1222624" y="3647326"/>
              <a:chExt cx="3041151" cy="873303"/>
            </a:xfrm>
            <a:solidFill>
              <a:srgbClr val="FFC000"/>
            </a:solidFill>
          </p:grpSpPr>
          <p:sp>
            <p:nvSpPr>
              <p:cNvPr id="68" name="Rectangle: Rounded Corners 67">
                <a:extLst>
                  <a:ext uri="{FF2B5EF4-FFF2-40B4-BE49-F238E27FC236}">
                    <a16:creationId xmlns:a16="http://schemas.microsoft.com/office/drawing/2014/main" id="{F9DA07E4-A71D-E96F-B13D-69E8A1DD2366}"/>
                  </a:ext>
                </a:extLst>
              </p:cNvPr>
              <p:cNvSpPr/>
              <p:nvPr/>
            </p:nvSpPr>
            <p:spPr>
              <a:xfrm>
                <a:off x="1222624" y="3647326"/>
                <a:ext cx="3041151" cy="873303"/>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7E92DD68-4B04-A013-862C-2FBC45AD5555}"/>
                  </a:ext>
                </a:extLst>
              </p:cNvPr>
              <p:cNvSpPr/>
              <p:nvPr/>
            </p:nvSpPr>
            <p:spPr>
              <a:xfrm>
                <a:off x="1292832" y="3707258"/>
                <a:ext cx="2909300" cy="741451"/>
              </a:xfrm>
              <a:prstGeom prst="roundRect">
                <a:avLst>
                  <a:gd name="adj" fmla="val 28301"/>
                </a:avLst>
              </a:prstGeom>
              <a:grpFill/>
              <a:ln w="190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1" name="TextBox 70">
              <a:extLst>
                <a:ext uri="{FF2B5EF4-FFF2-40B4-BE49-F238E27FC236}">
                  <a16:creationId xmlns:a16="http://schemas.microsoft.com/office/drawing/2014/main" id="{C2858F59-8323-98B5-E345-E023D7D3DD4F}"/>
                </a:ext>
              </a:extLst>
            </p:cNvPr>
            <p:cNvSpPr txBox="1"/>
            <p:nvPr/>
          </p:nvSpPr>
          <p:spPr>
            <a:xfrm>
              <a:off x="5227834" y="3748356"/>
              <a:ext cx="2414427" cy="523220"/>
            </a:xfrm>
            <a:prstGeom prst="rect">
              <a:avLst/>
            </a:prstGeom>
            <a:noFill/>
          </p:spPr>
          <p:txBody>
            <a:bodyPr wrap="square" rtlCol="0">
              <a:spAutoFit/>
            </a:bodyPr>
            <a:lstStyle/>
            <a:p>
              <a:r>
                <a:rPr lang="en-US" sz="2800" dirty="0" err="1">
                  <a:latin typeface="iCiel Cadena" panose="02000503000000020004" pitchFamily="50" charset="0"/>
                </a:rPr>
                <a:t>Thầy</a:t>
              </a:r>
              <a:r>
                <a:rPr lang="en-US" sz="2800" dirty="0">
                  <a:latin typeface="iCiel Cadena" panose="02000503000000020004" pitchFamily="50" charset="0"/>
                </a:rPr>
                <a:t> </a:t>
              </a:r>
              <a:r>
                <a:rPr lang="en-US" sz="2800" dirty="0" err="1">
                  <a:latin typeface="iCiel Cadena" panose="02000503000000020004" pitchFamily="50" charset="0"/>
                </a:rPr>
                <a:t>đồ</a:t>
              </a:r>
              <a:endParaRPr lang="en-US" sz="2800" dirty="0">
                <a:latin typeface="iCiel Cadena" panose="02000503000000020004" pitchFamily="50" charset="0"/>
              </a:endParaRPr>
            </a:p>
          </p:txBody>
        </p:sp>
      </p:grpSp>
      <p:grpSp>
        <p:nvGrpSpPr>
          <p:cNvPr id="89" name="Group 88">
            <a:extLst>
              <a:ext uri="{FF2B5EF4-FFF2-40B4-BE49-F238E27FC236}">
                <a16:creationId xmlns:a16="http://schemas.microsoft.com/office/drawing/2014/main" id="{E912F383-AB1D-2FDF-9148-D6778D84B407}"/>
              </a:ext>
            </a:extLst>
          </p:cNvPr>
          <p:cNvGrpSpPr/>
          <p:nvPr/>
        </p:nvGrpSpPr>
        <p:grpSpPr>
          <a:xfrm>
            <a:off x="1582222" y="4712414"/>
            <a:ext cx="4304871" cy="873303"/>
            <a:chOff x="3335675" y="4743236"/>
            <a:chExt cx="3092822" cy="873303"/>
          </a:xfrm>
        </p:grpSpPr>
        <p:grpSp>
          <p:nvGrpSpPr>
            <p:cNvPr id="72" name="Group 71">
              <a:extLst>
                <a:ext uri="{FF2B5EF4-FFF2-40B4-BE49-F238E27FC236}">
                  <a16:creationId xmlns:a16="http://schemas.microsoft.com/office/drawing/2014/main" id="{81080567-3829-97B7-CED8-6450BEE912D4}"/>
                </a:ext>
              </a:extLst>
            </p:cNvPr>
            <p:cNvGrpSpPr/>
            <p:nvPr/>
          </p:nvGrpSpPr>
          <p:grpSpPr>
            <a:xfrm>
              <a:off x="3335675" y="4743236"/>
              <a:ext cx="3041151" cy="873303"/>
              <a:chOff x="1222624" y="3647326"/>
              <a:chExt cx="3041151" cy="873303"/>
            </a:xfrm>
            <a:solidFill>
              <a:srgbClr val="00B0F0"/>
            </a:solidFill>
          </p:grpSpPr>
          <p:sp>
            <p:nvSpPr>
              <p:cNvPr id="73" name="Rectangle: Rounded Corners 72">
                <a:extLst>
                  <a:ext uri="{FF2B5EF4-FFF2-40B4-BE49-F238E27FC236}">
                    <a16:creationId xmlns:a16="http://schemas.microsoft.com/office/drawing/2014/main" id="{DA635BFC-598E-1CEE-2FA9-83D798336AF2}"/>
                  </a:ext>
                </a:extLst>
              </p:cNvPr>
              <p:cNvSpPr/>
              <p:nvPr/>
            </p:nvSpPr>
            <p:spPr>
              <a:xfrm>
                <a:off x="1222624" y="3647326"/>
                <a:ext cx="3041151" cy="873303"/>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Rounded Corners 73">
                <a:extLst>
                  <a:ext uri="{FF2B5EF4-FFF2-40B4-BE49-F238E27FC236}">
                    <a16:creationId xmlns:a16="http://schemas.microsoft.com/office/drawing/2014/main" id="{D18A652F-6220-0A04-BD5D-5B4E3FFA9A11}"/>
                  </a:ext>
                </a:extLst>
              </p:cNvPr>
              <p:cNvSpPr/>
              <p:nvPr/>
            </p:nvSpPr>
            <p:spPr>
              <a:xfrm>
                <a:off x="1292832" y="3707258"/>
                <a:ext cx="2909300" cy="741451"/>
              </a:xfrm>
              <a:prstGeom prst="roundRect">
                <a:avLst>
                  <a:gd name="adj" fmla="val 28301"/>
                </a:avLst>
              </a:prstGeom>
              <a:grpFill/>
              <a:ln w="190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5" name="TextBox 74">
              <a:extLst>
                <a:ext uri="{FF2B5EF4-FFF2-40B4-BE49-F238E27FC236}">
                  <a16:creationId xmlns:a16="http://schemas.microsoft.com/office/drawing/2014/main" id="{950D5886-297B-8F86-FB26-E402DE9FAFFF}"/>
                </a:ext>
              </a:extLst>
            </p:cNvPr>
            <p:cNvSpPr txBox="1"/>
            <p:nvPr/>
          </p:nvSpPr>
          <p:spPr>
            <a:xfrm>
              <a:off x="3469242" y="4743237"/>
              <a:ext cx="410966" cy="769441"/>
            </a:xfrm>
            <a:prstGeom prst="rect">
              <a:avLst/>
            </a:prstGeom>
            <a:noFill/>
          </p:spPr>
          <p:txBody>
            <a:bodyPr wrap="square" rtlCol="0">
              <a:spAutoFit/>
            </a:bodyPr>
            <a:lstStyle/>
            <a:p>
              <a:r>
                <a:rPr lang="en-US" sz="4400" dirty="0">
                  <a:solidFill>
                    <a:schemeClr val="bg1"/>
                  </a:solidFill>
                  <a:latin typeface="iCiel Cadena" panose="02000503000000020004" pitchFamily="50" charset="0"/>
                </a:rPr>
                <a:t>C</a:t>
              </a:r>
            </a:p>
          </p:txBody>
        </p:sp>
        <p:sp>
          <p:nvSpPr>
            <p:cNvPr id="76" name="TextBox 75">
              <a:extLst>
                <a:ext uri="{FF2B5EF4-FFF2-40B4-BE49-F238E27FC236}">
                  <a16:creationId xmlns:a16="http://schemas.microsoft.com/office/drawing/2014/main" id="{8C24F052-B67A-7578-D177-AF7F4ACD1B92}"/>
                </a:ext>
              </a:extLst>
            </p:cNvPr>
            <p:cNvSpPr txBox="1"/>
            <p:nvPr/>
          </p:nvSpPr>
          <p:spPr>
            <a:xfrm>
              <a:off x="3844227" y="4907623"/>
              <a:ext cx="2584270" cy="523220"/>
            </a:xfrm>
            <a:prstGeom prst="rect">
              <a:avLst/>
            </a:prstGeom>
            <a:noFill/>
          </p:spPr>
          <p:txBody>
            <a:bodyPr wrap="square" rtlCol="0">
              <a:spAutoFit/>
            </a:bodyPr>
            <a:lstStyle/>
            <a:p>
              <a:r>
                <a:rPr lang="en-US" sz="2800" dirty="0" err="1">
                  <a:latin typeface="iCiel Cadena" panose="02000503000000020004" pitchFamily="50" charset="0"/>
                </a:rPr>
                <a:t>Nguyễn</a:t>
              </a:r>
              <a:r>
                <a:rPr lang="en-US" sz="2800" dirty="0">
                  <a:latin typeface="iCiel Cadena" panose="02000503000000020004" pitchFamily="50" charset="0"/>
                </a:rPr>
                <a:t> Quan Quang</a:t>
              </a:r>
            </a:p>
          </p:txBody>
        </p:sp>
      </p:grpSp>
      <p:sp>
        <p:nvSpPr>
          <p:cNvPr id="80" name="TextBox 79">
            <a:extLst>
              <a:ext uri="{FF2B5EF4-FFF2-40B4-BE49-F238E27FC236}">
                <a16:creationId xmlns:a16="http://schemas.microsoft.com/office/drawing/2014/main" id="{E7DBE2B8-1069-576B-1AEC-368B24D88F0D}"/>
              </a:ext>
            </a:extLst>
          </p:cNvPr>
          <p:cNvSpPr txBox="1"/>
          <p:nvPr/>
        </p:nvSpPr>
        <p:spPr>
          <a:xfrm>
            <a:off x="6802113" y="4720977"/>
            <a:ext cx="425758" cy="769441"/>
          </a:xfrm>
          <a:prstGeom prst="rect">
            <a:avLst/>
          </a:prstGeom>
          <a:noFill/>
        </p:spPr>
        <p:txBody>
          <a:bodyPr wrap="square" rtlCol="0">
            <a:spAutoFit/>
          </a:bodyPr>
          <a:lstStyle/>
          <a:p>
            <a:r>
              <a:rPr lang="en-US" sz="4400" dirty="0">
                <a:solidFill>
                  <a:schemeClr val="bg1"/>
                </a:solidFill>
                <a:latin typeface="iCiel Cadena" panose="02000503000000020004" pitchFamily="50" charset="0"/>
              </a:rPr>
              <a:t>D</a:t>
            </a:r>
          </a:p>
        </p:txBody>
      </p:sp>
      <p:pic>
        <p:nvPicPr>
          <p:cNvPr id="5" name="Picture 4">
            <a:extLst>
              <a:ext uri="{FF2B5EF4-FFF2-40B4-BE49-F238E27FC236}">
                <a16:creationId xmlns:a16="http://schemas.microsoft.com/office/drawing/2014/main" id="{3B075DF2-6E26-F73E-AC5B-BB226728FE4A}"/>
              </a:ext>
            </a:extLst>
          </p:cNvPr>
          <p:cNvPicPr>
            <a:picLocks noChangeAspect="1"/>
          </p:cNvPicPr>
          <p:nvPr/>
        </p:nvPicPr>
        <p:blipFill rotWithShape="1">
          <a:blip r:embed="rId6">
            <a:extLst>
              <a:ext uri="{28A0092B-C50C-407E-A947-70E740481C1C}">
                <a14:useLocalDpi xmlns:a14="http://schemas.microsoft.com/office/drawing/2010/main" val="0"/>
              </a:ext>
            </a:extLst>
          </a:blip>
          <a:srcRect b="8914"/>
          <a:stretch/>
        </p:blipFill>
        <p:spPr>
          <a:xfrm>
            <a:off x="478604" y="4366516"/>
            <a:ext cx="1714502" cy="1561673"/>
          </a:xfrm>
          <a:prstGeom prst="rect">
            <a:avLst/>
          </a:prstGeom>
        </p:spPr>
      </p:pic>
      <p:pic>
        <p:nvPicPr>
          <p:cNvPr id="84" name="Am-thanh-oh-nooo-www_tiengdong_com (1)">
            <a:hlinkClick r:id="" action="ppaction://media"/>
            <a:extLst>
              <a:ext uri="{FF2B5EF4-FFF2-40B4-BE49-F238E27FC236}">
                <a16:creationId xmlns:a16="http://schemas.microsoft.com/office/drawing/2014/main" id="{8B8E66C1-4CFC-D3FE-C610-87ACB3DF77E9}"/>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518273" y="2763464"/>
            <a:ext cx="406400" cy="406400"/>
          </a:xfrm>
          <a:prstGeom prst="rect">
            <a:avLst/>
          </a:prstGeom>
        </p:spPr>
      </p:pic>
      <p:pic>
        <p:nvPicPr>
          <p:cNvPr id="85" name="Am-thanh-oh-nooo-www_tiengdong_com (1)">
            <a:hlinkClick r:id="" action="ppaction://media"/>
            <a:extLst>
              <a:ext uri="{FF2B5EF4-FFF2-40B4-BE49-F238E27FC236}">
                <a16:creationId xmlns:a16="http://schemas.microsoft.com/office/drawing/2014/main" id="{5B6E93DA-FCAE-3D53-9886-C8EC4328F51B}"/>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602179" y="3181707"/>
            <a:ext cx="406400" cy="406400"/>
          </a:xfrm>
          <a:prstGeom prst="rect">
            <a:avLst/>
          </a:prstGeom>
        </p:spPr>
      </p:pic>
      <p:pic>
        <p:nvPicPr>
          <p:cNvPr id="86" name="Am-thanh-oh-nooo-www_tiengdong_com (1)">
            <a:hlinkClick r:id="" action="ppaction://media"/>
            <a:extLst>
              <a:ext uri="{FF2B5EF4-FFF2-40B4-BE49-F238E27FC236}">
                <a16:creationId xmlns:a16="http://schemas.microsoft.com/office/drawing/2014/main" id="{89D759D1-0823-1D13-6377-527874371098}"/>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561082" y="3624781"/>
            <a:ext cx="406400" cy="406400"/>
          </a:xfrm>
          <a:prstGeom prst="rect">
            <a:avLst/>
          </a:prstGeom>
        </p:spPr>
      </p:pic>
      <p:sp>
        <p:nvSpPr>
          <p:cNvPr id="70" name="TextBox 69">
            <a:extLst>
              <a:ext uri="{FF2B5EF4-FFF2-40B4-BE49-F238E27FC236}">
                <a16:creationId xmlns:a16="http://schemas.microsoft.com/office/drawing/2014/main" id="{F44830FA-A76F-18BB-A1CE-89F599B9470E}"/>
              </a:ext>
            </a:extLst>
          </p:cNvPr>
          <p:cNvSpPr txBox="1"/>
          <p:nvPr/>
        </p:nvSpPr>
        <p:spPr>
          <a:xfrm>
            <a:off x="6822041" y="3606230"/>
            <a:ext cx="409256" cy="769441"/>
          </a:xfrm>
          <a:prstGeom prst="rect">
            <a:avLst/>
          </a:prstGeom>
          <a:noFill/>
        </p:spPr>
        <p:txBody>
          <a:bodyPr wrap="square" rtlCol="0">
            <a:spAutoFit/>
          </a:bodyPr>
          <a:lstStyle/>
          <a:p>
            <a:r>
              <a:rPr lang="en-US" sz="4400" dirty="0">
                <a:solidFill>
                  <a:schemeClr val="bg1"/>
                </a:solidFill>
                <a:latin typeface="iCiel Cadena" panose="02000503000000020004" pitchFamily="50" charset="0"/>
              </a:rPr>
              <a:t>B</a:t>
            </a:r>
          </a:p>
        </p:txBody>
      </p:sp>
      <p:pic>
        <p:nvPicPr>
          <p:cNvPr id="87" name="Tieng-yeah-tre-con-www_nhacchuongvui_com">
            <a:hlinkClick r:id="" action="ppaction://media"/>
            <a:extLst>
              <a:ext uri="{FF2B5EF4-FFF2-40B4-BE49-F238E27FC236}">
                <a16:creationId xmlns:a16="http://schemas.microsoft.com/office/drawing/2014/main" id="{AC7AFDCA-93D9-C326-C67D-FD64C0617BBC}"/>
              </a:ext>
            </a:extLst>
          </p:cNvPr>
          <p:cNvPicPr>
            <a:picLocks noChangeAspect="1"/>
          </p:cNvPicPr>
          <p:nvPr>
            <a:audioFile r:link="rId4"/>
            <p:extLst>
              <p:ext uri="{DAA4B4D4-6D71-4841-9C94-3DE7FCFB9230}">
                <p14:media xmlns:p14="http://schemas.microsoft.com/office/powerpoint/2010/main" r:embed="rId3"/>
              </p:ext>
            </p:extLst>
          </p:nvPr>
        </p:nvPicPr>
        <p:blipFill>
          <a:blip r:embed="rId7"/>
          <a:stretch>
            <a:fillRect/>
          </a:stretch>
        </p:blipFill>
        <p:spPr>
          <a:xfrm>
            <a:off x="12195425" y="3060700"/>
            <a:ext cx="406400" cy="406400"/>
          </a:xfrm>
          <a:prstGeom prst="rect">
            <a:avLst/>
          </a:prstGeom>
        </p:spPr>
      </p:pic>
    </p:spTree>
    <p:extLst>
      <p:ext uri="{BB962C8B-B14F-4D97-AF65-F5344CB8AC3E}">
        <p14:creationId xmlns:p14="http://schemas.microsoft.com/office/powerpoint/2010/main" val="737366388"/>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barn(inVertical)">
                                      <p:cBhvr>
                                        <p:cTn id="7" dur="500"/>
                                        <p:tgtEl>
                                          <p:spTgt spid="5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7"/>
                                        </p:tgtEl>
                                        <p:attrNameLst>
                                          <p:attrName>style.visibility</p:attrName>
                                        </p:attrNameLst>
                                      </p:cBhvr>
                                      <p:to>
                                        <p:strVal val="visible"/>
                                      </p:to>
                                    </p:set>
                                    <p:animEffect transition="in" filter="barn(inVertical)">
                                      <p:cBhvr>
                                        <p:cTn id="10" dur="500"/>
                                        <p:tgtEl>
                                          <p:spTgt spid="5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1"/>
                                        </p:tgtEl>
                                        <p:attrNameLst>
                                          <p:attrName>style.visibility</p:attrName>
                                        </p:attrNameLst>
                                      </p:cBhvr>
                                      <p:to>
                                        <p:strVal val="visible"/>
                                      </p:to>
                                    </p:set>
                                    <p:animEffect transition="in" filter="barn(inVertical)">
                                      <p:cBhvr>
                                        <p:cTn id="15" dur="500"/>
                                        <p:tgtEl>
                                          <p:spTgt spid="61"/>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88"/>
                                        </p:tgtEl>
                                        <p:attrNameLst>
                                          <p:attrName>style.visibility</p:attrName>
                                        </p:attrNameLst>
                                      </p:cBhvr>
                                      <p:to>
                                        <p:strVal val="visible"/>
                                      </p:to>
                                    </p:set>
                                    <p:animEffect transition="in" filter="barn(inVertical)">
                                      <p:cBhvr>
                                        <p:cTn id="20" dur="500"/>
                                        <p:tgtEl>
                                          <p:spTgt spid="88"/>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90"/>
                                        </p:tgtEl>
                                        <p:attrNameLst>
                                          <p:attrName>style.visibility</p:attrName>
                                        </p:attrNameLst>
                                      </p:cBhvr>
                                      <p:to>
                                        <p:strVal val="visible"/>
                                      </p:to>
                                    </p:set>
                                    <p:animEffect transition="in" filter="barn(inVertical)">
                                      <p:cBhvr>
                                        <p:cTn id="25" dur="500"/>
                                        <p:tgtEl>
                                          <p:spTgt spid="90"/>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70"/>
                                        </p:tgtEl>
                                        <p:attrNameLst>
                                          <p:attrName>style.visibility</p:attrName>
                                        </p:attrNameLst>
                                      </p:cBhvr>
                                      <p:to>
                                        <p:strVal val="visible"/>
                                      </p:to>
                                    </p:set>
                                    <p:animEffect transition="in" filter="barn(inVertical)">
                                      <p:cBhvr>
                                        <p:cTn id="28" dur="500"/>
                                        <p:tgtEl>
                                          <p:spTgt spid="70"/>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barn(inVertical)">
                                      <p:cBhvr>
                                        <p:cTn id="33" dur="500"/>
                                        <p:tgtEl>
                                          <p:spTgt spid="89"/>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91"/>
                                        </p:tgtEl>
                                        <p:attrNameLst>
                                          <p:attrName>style.visibility</p:attrName>
                                        </p:attrNameLst>
                                      </p:cBhvr>
                                      <p:to>
                                        <p:strVal val="visible"/>
                                      </p:to>
                                    </p:set>
                                    <p:animEffect transition="in" filter="barn(inVertical)">
                                      <p:cBhvr>
                                        <p:cTn id="38" dur="500"/>
                                        <p:tgtEl>
                                          <p:spTgt spid="91"/>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80"/>
                                        </p:tgtEl>
                                        <p:attrNameLst>
                                          <p:attrName>style.visibility</p:attrName>
                                        </p:attrNameLst>
                                      </p:cBhvr>
                                      <p:to>
                                        <p:strVal val="visible"/>
                                      </p:to>
                                    </p:set>
                                    <p:animEffect transition="in" filter="barn(inVertical)">
                                      <p:cBhvr>
                                        <p:cTn id="41"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42" fill="hold" display="0">
                  <p:stCondLst>
                    <p:cond delay="indefinite"/>
                  </p:stCondLst>
                  <p:endCondLst>
                    <p:cond evt="onStopAudio" delay="0">
                      <p:tgtEl>
                        <p:sldTgt/>
                      </p:tgtEl>
                    </p:cond>
                  </p:endCondLst>
                </p:cTn>
                <p:tgtEl>
                  <p:spTgt spid="84"/>
                </p:tgtEl>
              </p:cMediaNode>
            </p:audio>
            <p:audio>
              <p:cMediaNode vol="80000">
                <p:cTn id="43" fill="hold" display="0">
                  <p:stCondLst>
                    <p:cond delay="indefinite"/>
                  </p:stCondLst>
                  <p:endCondLst>
                    <p:cond evt="onStopAudio" delay="0">
                      <p:tgtEl>
                        <p:sldTgt/>
                      </p:tgtEl>
                    </p:cond>
                  </p:endCondLst>
                </p:cTn>
                <p:tgtEl>
                  <p:spTgt spid="85"/>
                </p:tgtEl>
              </p:cMediaNode>
            </p:audio>
            <p:audio>
              <p:cMediaNode vol="80000">
                <p:cTn id="44" fill="hold" display="0">
                  <p:stCondLst>
                    <p:cond delay="indefinite"/>
                  </p:stCondLst>
                  <p:endCondLst>
                    <p:cond evt="onStopAudio" delay="0">
                      <p:tgtEl>
                        <p:sldTgt/>
                      </p:tgtEl>
                    </p:cond>
                  </p:endCondLst>
                </p:cTn>
                <p:tgtEl>
                  <p:spTgt spid="86"/>
                </p:tgtEl>
              </p:cMediaNode>
            </p:audio>
            <p:audio>
              <p:cMediaNode vol="80000">
                <p:cTn id="45" fill="hold" display="0">
                  <p:stCondLst>
                    <p:cond delay="indefinite"/>
                  </p:stCondLst>
                  <p:endCondLst>
                    <p:cond evt="onStopAudio" delay="0">
                      <p:tgtEl>
                        <p:sldTgt/>
                      </p:tgtEl>
                    </p:cond>
                  </p:endCondLst>
                </p:cTn>
                <p:tgtEl>
                  <p:spTgt spid="87"/>
                </p:tgtEl>
              </p:cMediaNode>
            </p:audio>
            <p:seq concurrent="1" nextAc="seek">
              <p:cTn id="46" restart="whenNotActive" fill="hold" evtFilter="cancelBubble" nodeType="interactiveSeq">
                <p:stCondLst>
                  <p:cond evt="onClick" delay="0">
                    <p:tgtEl>
                      <p:spTgt spid="88"/>
                    </p:tgtEl>
                  </p:cond>
                </p:stCondLst>
                <p:endSync evt="end" delay="0">
                  <p:rtn val="all"/>
                </p:endSync>
                <p:childTnLst>
                  <p:par>
                    <p:cTn id="47" fill="hold">
                      <p:stCondLst>
                        <p:cond delay="0"/>
                      </p:stCondLst>
                      <p:childTnLst>
                        <p:par>
                          <p:cTn id="48" fill="hold">
                            <p:stCondLst>
                              <p:cond delay="0"/>
                            </p:stCondLst>
                            <p:childTnLst>
                              <p:par>
                                <p:cTn id="49" presetID="2" presetClass="exit" presetSubtype="4" fill="hold" nodeType="clickEffect">
                                  <p:stCondLst>
                                    <p:cond delay="0"/>
                                  </p:stCondLst>
                                  <p:childTnLst>
                                    <p:anim calcmode="lin" valueType="num">
                                      <p:cBhvr additive="base">
                                        <p:cTn id="50" dur="500"/>
                                        <p:tgtEl>
                                          <p:spTgt spid="88"/>
                                        </p:tgtEl>
                                        <p:attrNameLst>
                                          <p:attrName>ppt_x</p:attrName>
                                        </p:attrNameLst>
                                      </p:cBhvr>
                                      <p:tavLst>
                                        <p:tav tm="0">
                                          <p:val>
                                            <p:strVal val="ppt_x"/>
                                          </p:val>
                                        </p:tav>
                                        <p:tav tm="100000">
                                          <p:val>
                                            <p:strVal val="ppt_x"/>
                                          </p:val>
                                        </p:tav>
                                      </p:tavLst>
                                    </p:anim>
                                    <p:anim calcmode="lin" valueType="num">
                                      <p:cBhvr additive="base">
                                        <p:cTn id="51" dur="500"/>
                                        <p:tgtEl>
                                          <p:spTgt spid="88"/>
                                        </p:tgtEl>
                                        <p:attrNameLst>
                                          <p:attrName>ppt_y</p:attrName>
                                        </p:attrNameLst>
                                      </p:cBhvr>
                                      <p:tavLst>
                                        <p:tav tm="0">
                                          <p:val>
                                            <p:strVal val="ppt_y"/>
                                          </p:val>
                                        </p:tav>
                                        <p:tav tm="100000">
                                          <p:val>
                                            <p:strVal val="1+ppt_h/2"/>
                                          </p:val>
                                        </p:tav>
                                      </p:tavLst>
                                    </p:anim>
                                    <p:set>
                                      <p:cBhvr>
                                        <p:cTn id="52" dur="1" fill="hold">
                                          <p:stCondLst>
                                            <p:cond delay="499"/>
                                          </p:stCondLst>
                                        </p:cTn>
                                        <p:tgtEl>
                                          <p:spTgt spid="88"/>
                                        </p:tgtEl>
                                        <p:attrNameLst>
                                          <p:attrName>style.visibility</p:attrName>
                                        </p:attrNameLst>
                                      </p:cBhvr>
                                      <p:to>
                                        <p:strVal val="hidden"/>
                                      </p:to>
                                    </p:set>
                                  </p:childTnLst>
                                </p:cTn>
                              </p:par>
                              <p:par>
                                <p:cTn id="53" presetID="1" presetClass="mediacall" presetSubtype="0" fill="hold" nodeType="withEffect">
                                  <p:stCondLst>
                                    <p:cond delay="0"/>
                                  </p:stCondLst>
                                  <p:childTnLst>
                                    <p:cmd type="call" cmd="playFrom(0.0)">
                                      <p:cBhvr>
                                        <p:cTn id="54" dur="2899" fill="hold"/>
                                        <p:tgtEl>
                                          <p:spTgt spid="84"/>
                                        </p:tgtEl>
                                      </p:cBhvr>
                                    </p:cmd>
                                  </p:childTnLst>
                                </p:cTn>
                              </p:par>
                            </p:childTnLst>
                          </p:cTn>
                        </p:par>
                      </p:childTnLst>
                    </p:cTn>
                  </p:par>
                </p:childTnLst>
              </p:cTn>
              <p:nextCondLst>
                <p:cond evt="onClick" delay="0">
                  <p:tgtEl>
                    <p:spTgt spid="88"/>
                  </p:tgtEl>
                </p:cond>
              </p:nextCondLst>
            </p:seq>
            <p:seq concurrent="1" nextAc="seek">
              <p:cTn id="55" restart="whenNotActive" fill="hold" evtFilter="cancelBubble" nodeType="interactiveSeq">
                <p:stCondLst>
                  <p:cond evt="onClick" delay="0">
                    <p:tgtEl>
                      <p:spTgt spid="90"/>
                    </p:tgtEl>
                  </p:cond>
                </p:stCondLst>
                <p:endSync evt="end" delay="0">
                  <p:rtn val="all"/>
                </p:endSync>
                <p:childTnLst>
                  <p:par>
                    <p:cTn id="56" fill="hold">
                      <p:stCondLst>
                        <p:cond delay="0"/>
                      </p:stCondLst>
                      <p:childTnLst>
                        <p:par>
                          <p:cTn id="57" fill="hold">
                            <p:stCondLst>
                              <p:cond delay="0"/>
                            </p:stCondLst>
                            <p:childTnLst>
                              <p:par>
                                <p:cTn id="58" presetID="2" presetClass="exit" presetSubtype="4" fill="hold" nodeType="clickEffect">
                                  <p:stCondLst>
                                    <p:cond delay="0"/>
                                  </p:stCondLst>
                                  <p:childTnLst>
                                    <p:anim calcmode="lin" valueType="num">
                                      <p:cBhvr additive="base">
                                        <p:cTn id="59" dur="500"/>
                                        <p:tgtEl>
                                          <p:spTgt spid="90"/>
                                        </p:tgtEl>
                                        <p:attrNameLst>
                                          <p:attrName>ppt_x</p:attrName>
                                        </p:attrNameLst>
                                      </p:cBhvr>
                                      <p:tavLst>
                                        <p:tav tm="0">
                                          <p:val>
                                            <p:strVal val="ppt_x"/>
                                          </p:val>
                                        </p:tav>
                                        <p:tav tm="100000">
                                          <p:val>
                                            <p:strVal val="ppt_x"/>
                                          </p:val>
                                        </p:tav>
                                      </p:tavLst>
                                    </p:anim>
                                    <p:anim calcmode="lin" valueType="num">
                                      <p:cBhvr additive="base">
                                        <p:cTn id="60" dur="500"/>
                                        <p:tgtEl>
                                          <p:spTgt spid="90"/>
                                        </p:tgtEl>
                                        <p:attrNameLst>
                                          <p:attrName>ppt_y</p:attrName>
                                        </p:attrNameLst>
                                      </p:cBhvr>
                                      <p:tavLst>
                                        <p:tav tm="0">
                                          <p:val>
                                            <p:strVal val="ppt_y"/>
                                          </p:val>
                                        </p:tav>
                                        <p:tav tm="100000">
                                          <p:val>
                                            <p:strVal val="1+ppt_h/2"/>
                                          </p:val>
                                        </p:tav>
                                      </p:tavLst>
                                    </p:anim>
                                    <p:set>
                                      <p:cBhvr>
                                        <p:cTn id="61" dur="1" fill="hold">
                                          <p:stCondLst>
                                            <p:cond delay="499"/>
                                          </p:stCondLst>
                                        </p:cTn>
                                        <p:tgtEl>
                                          <p:spTgt spid="90"/>
                                        </p:tgtEl>
                                        <p:attrNameLst>
                                          <p:attrName>style.visibility</p:attrName>
                                        </p:attrNameLst>
                                      </p:cBhvr>
                                      <p:to>
                                        <p:strVal val="hidden"/>
                                      </p:to>
                                    </p:set>
                                  </p:childTnLst>
                                </p:cTn>
                              </p:par>
                              <p:par>
                                <p:cTn id="62" presetID="1" presetClass="mediacall" presetSubtype="0" fill="hold" nodeType="withEffect">
                                  <p:stCondLst>
                                    <p:cond delay="0"/>
                                  </p:stCondLst>
                                  <p:childTnLst>
                                    <p:cmd type="call" cmd="playFrom(0.0)">
                                      <p:cBhvr>
                                        <p:cTn id="63" dur="2899" fill="hold"/>
                                        <p:tgtEl>
                                          <p:spTgt spid="85"/>
                                        </p:tgtEl>
                                      </p:cBhvr>
                                    </p:cmd>
                                  </p:childTnLst>
                                </p:cTn>
                              </p:par>
                            </p:childTnLst>
                          </p:cTn>
                        </p:par>
                      </p:childTnLst>
                    </p:cTn>
                  </p:par>
                </p:childTnLst>
              </p:cTn>
              <p:nextCondLst>
                <p:cond evt="onClick" delay="0">
                  <p:tgtEl>
                    <p:spTgt spid="90"/>
                  </p:tgtEl>
                </p:cond>
              </p:nextCondLst>
            </p:seq>
            <p:seq concurrent="1" nextAc="seek">
              <p:cTn id="64" restart="whenNotActive" fill="hold" evtFilter="cancelBubble" nodeType="interactiveSeq">
                <p:stCondLst>
                  <p:cond evt="onClick" delay="0">
                    <p:tgtEl>
                      <p:spTgt spid="89"/>
                    </p:tgtEl>
                  </p:cond>
                </p:stCondLst>
                <p:endSync evt="end" delay="0">
                  <p:rtn val="all"/>
                </p:endSync>
                <p:childTnLst>
                  <p:par>
                    <p:cTn id="65" fill="hold">
                      <p:stCondLst>
                        <p:cond delay="0"/>
                      </p:stCondLst>
                      <p:childTnLst>
                        <p:par>
                          <p:cTn id="66" fill="hold">
                            <p:stCondLst>
                              <p:cond delay="0"/>
                            </p:stCondLst>
                            <p:childTnLst>
                              <p:par>
                                <p:cTn id="67" presetID="32" presetClass="emph" presetSubtype="0" fill="hold" nodeType="clickEffect">
                                  <p:stCondLst>
                                    <p:cond delay="0"/>
                                  </p:stCondLst>
                                  <p:childTnLst>
                                    <p:animRot by="120000">
                                      <p:cBhvr>
                                        <p:cTn id="68" dur="100" fill="hold">
                                          <p:stCondLst>
                                            <p:cond delay="0"/>
                                          </p:stCondLst>
                                        </p:cTn>
                                        <p:tgtEl>
                                          <p:spTgt spid="89"/>
                                        </p:tgtEl>
                                        <p:attrNameLst>
                                          <p:attrName>r</p:attrName>
                                        </p:attrNameLst>
                                      </p:cBhvr>
                                    </p:animRot>
                                    <p:animRot by="-240000">
                                      <p:cBhvr>
                                        <p:cTn id="69" dur="200" fill="hold">
                                          <p:stCondLst>
                                            <p:cond delay="200"/>
                                          </p:stCondLst>
                                        </p:cTn>
                                        <p:tgtEl>
                                          <p:spTgt spid="89"/>
                                        </p:tgtEl>
                                        <p:attrNameLst>
                                          <p:attrName>r</p:attrName>
                                        </p:attrNameLst>
                                      </p:cBhvr>
                                    </p:animRot>
                                    <p:animRot by="240000">
                                      <p:cBhvr>
                                        <p:cTn id="70" dur="200" fill="hold">
                                          <p:stCondLst>
                                            <p:cond delay="400"/>
                                          </p:stCondLst>
                                        </p:cTn>
                                        <p:tgtEl>
                                          <p:spTgt spid="89"/>
                                        </p:tgtEl>
                                        <p:attrNameLst>
                                          <p:attrName>r</p:attrName>
                                        </p:attrNameLst>
                                      </p:cBhvr>
                                    </p:animRot>
                                    <p:animRot by="-240000">
                                      <p:cBhvr>
                                        <p:cTn id="71" dur="200" fill="hold">
                                          <p:stCondLst>
                                            <p:cond delay="600"/>
                                          </p:stCondLst>
                                        </p:cTn>
                                        <p:tgtEl>
                                          <p:spTgt spid="89"/>
                                        </p:tgtEl>
                                        <p:attrNameLst>
                                          <p:attrName>r</p:attrName>
                                        </p:attrNameLst>
                                      </p:cBhvr>
                                    </p:animRot>
                                    <p:animRot by="120000">
                                      <p:cBhvr>
                                        <p:cTn id="72" dur="200" fill="hold">
                                          <p:stCondLst>
                                            <p:cond delay="800"/>
                                          </p:stCondLst>
                                        </p:cTn>
                                        <p:tgtEl>
                                          <p:spTgt spid="89"/>
                                        </p:tgtEl>
                                        <p:attrNameLst>
                                          <p:attrName>r</p:attrName>
                                        </p:attrNameLst>
                                      </p:cBhvr>
                                    </p:animRot>
                                  </p:childTnLst>
                                </p:cTn>
                              </p:par>
                              <p:par>
                                <p:cTn id="73" presetID="53" presetClass="entr" presetSubtype="16" fill="hold" nodeType="withEffect">
                                  <p:stCondLst>
                                    <p:cond delay="0"/>
                                  </p:stCondLst>
                                  <p:childTnLst>
                                    <p:set>
                                      <p:cBhvr>
                                        <p:cTn id="74" dur="1" fill="hold">
                                          <p:stCondLst>
                                            <p:cond delay="0"/>
                                          </p:stCondLst>
                                        </p:cTn>
                                        <p:tgtEl>
                                          <p:spTgt spid="5"/>
                                        </p:tgtEl>
                                        <p:attrNameLst>
                                          <p:attrName>style.visibility</p:attrName>
                                        </p:attrNameLst>
                                      </p:cBhvr>
                                      <p:to>
                                        <p:strVal val="visible"/>
                                      </p:to>
                                    </p:set>
                                    <p:anim calcmode="lin" valueType="num">
                                      <p:cBhvr>
                                        <p:cTn id="75" dur="500" fill="hold"/>
                                        <p:tgtEl>
                                          <p:spTgt spid="5"/>
                                        </p:tgtEl>
                                        <p:attrNameLst>
                                          <p:attrName>ppt_w</p:attrName>
                                        </p:attrNameLst>
                                      </p:cBhvr>
                                      <p:tavLst>
                                        <p:tav tm="0">
                                          <p:val>
                                            <p:fltVal val="0"/>
                                          </p:val>
                                        </p:tav>
                                        <p:tav tm="100000">
                                          <p:val>
                                            <p:strVal val="#ppt_w"/>
                                          </p:val>
                                        </p:tav>
                                      </p:tavLst>
                                    </p:anim>
                                    <p:anim calcmode="lin" valueType="num">
                                      <p:cBhvr>
                                        <p:cTn id="76" dur="500" fill="hold"/>
                                        <p:tgtEl>
                                          <p:spTgt spid="5"/>
                                        </p:tgtEl>
                                        <p:attrNameLst>
                                          <p:attrName>ppt_h</p:attrName>
                                        </p:attrNameLst>
                                      </p:cBhvr>
                                      <p:tavLst>
                                        <p:tav tm="0">
                                          <p:val>
                                            <p:fltVal val="0"/>
                                          </p:val>
                                        </p:tav>
                                        <p:tav tm="100000">
                                          <p:val>
                                            <p:strVal val="#ppt_h"/>
                                          </p:val>
                                        </p:tav>
                                      </p:tavLst>
                                    </p:anim>
                                    <p:animEffect transition="in" filter="fade">
                                      <p:cBhvr>
                                        <p:cTn id="77" dur="500"/>
                                        <p:tgtEl>
                                          <p:spTgt spid="5"/>
                                        </p:tgtEl>
                                      </p:cBhvr>
                                    </p:animEffect>
                                  </p:childTnLst>
                                </p:cTn>
                              </p:par>
                              <p:par>
                                <p:cTn id="78" presetID="1" presetClass="mediacall" presetSubtype="0" fill="hold" nodeType="withEffect">
                                  <p:stCondLst>
                                    <p:cond delay="0"/>
                                  </p:stCondLst>
                                  <p:childTnLst>
                                    <p:cmd type="call" cmd="playFrom(0.0)">
                                      <p:cBhvr>
                                        <p:cTn id="79" dur="4414" fill="hold"/>
                                        <p:tgtEl>
                                          <p:spTgt spid="87"/>
                                        </p:tgtEl>
                                      </p:cBhvr>
                                    </p:cmd>
                                  </p:childTnLst>
                                </p:cTn>
                              </p:par>
                            </p:childTnLst>
                          </p:cTn>
                        </p:par>
                      </p:childTnLst>
                    </p:cTn>
                  </p:par>
                </p:childTnLst>
              </p:cTn>
              <p:nextCondLst>
                <p:cond evt="onClick" delay="0">
                  <p:tgtEl>
                    <p:spTgt spid="89"/>
                  </p:tgtEl>
                </p:cond>
              </p:nextCondLst>
            </p:seq>
            <p:seq concurrent="1" nextAc="seek">
              <p:cTn id="80" restart="whenNotActive" fill="hold" evtFilter="cancelBubble" nodeType="interactiveSeq">
                <p:stCondLst>
                  <p:cond evt="onClick" delay="0">
                    <p:tgtEl>
                      <p:spTgt spid="91"/>
                    </p:tgtEl>
                  </p:cond>
                </p:stCondLst>
                <p:endSync evt="end" delay="0">
                  <p:rtn val="all"/>
                </p:endSync>
                <p:childTnLst>
                  <p:par>
                    <p:cTn id="81" fill="hold">
                      <p:stCondLst>
                        <p:cond delay="indefinite"/>
                      </p:stCondLst>
                      <p:childTnLst>
                        <p:par>
                          <p:cTn id="82" fill="hold">
                            <p:stCondLst>
                              <p:cond delay="0"/>
                            </p:stCondLst>
                            <p:childTnLst>
                              <p:par>
                                <p:cTn id="83" presetID="2" presetClass="exit" presetSubtype="4" fill="hold" nodeType="clickEffect">
                                  <p:stCondLst>
                                    <p:cond delay="0"/>
                                  </p:stCondLst>
                                  <p:childTnLst>
                                    <p:anim calcmode="lin" valueType="num">
                                      <p:cBhvr additive="base">
                                        <p:cTn id="84" dur="500"/>
                                        <p:tgtEl>
                                          <p:spTgt spid="91"/>
                                        </p:tgtEl>
                                        <p:attrNameLst>
                                          <p:attrName>ppt_x</p:attrName>
                                        </p:attrNameLst>
                                      </p:cBhvr>
                                      <p:tavLst>
                                        <p:tav tm="0">
                                          <p:val>
                                            <p:strVal val="ppt_x"/>
                                          </p:val>
                                        </p:tav>
                                        <p:tav tm="100000">
                                          <p:val>
                                            <p:strVal val="ppt_x"/>
                                          </p:val>
                                        </p:tav>
                                      </p:tavLst>
                                    </p:anim>
                                    <p:anim calcmode="lin" valueType="num">
                                      <p:cBhvr additive="base">
                                        <p:cTn id="85" dur="500"/>
                                        <p:tgtEl>
                                          <p:spTgt spid="91"/>
                                        </p:tgtEl>
                                        <p:attrNameLst>
                                          <p:attrName>ppt_y</p:attrName>
                                        </p:attrNameLst>
                                      </p:cBhvr>
                                      <p:tavLst>
                                        <p:tav tm="0">
                                          <p:val>
                                            <p:strVal val="ppt_y"/>
                                          </p:val>
                                        </p:tav>
                                        <p:tav tm="100000">
                                          <p:val>
                                            <p:strVal val="1+ppt_h/2"/>
                                          </p:val>
                                        </p:tav>
                                      </p:tavLst>
                                    </p:anim>
                                    <p:set>
                                      <p:cBhvr>
                                        <p:cTn id="86" dur="1" fill="hold">
                                          <p:stCondLst>
                                            <p:cond delay="499"/>
                                          </p:stCondLst>
                                        </p:cTn>
                                        <p:tgtEl>
                                          <p:spTgt spid="91"/>
                                        </p:tgtEl>
                                        <p:attrNameLst>
                                          <p:attrName>style.visibility</p:attrName>
                                        </p:attrNameLst>
                                      </p:cBhvr>
                                      <p:to>
                                        <p:strVal val="hidden"/>
                                      </p:to>
                                    </p:set>
                                  </p:childTnLst>
                                </p:cTn>
                              </p:par>
                              <p:par>
                                <p:cTn id="87" presetID="1" presetClass="mediacall" presetSubtype="0" fill="hold" nodeType="withEffect">
                                  <p:stCondLst>
                                    <p:cond delay="0"/>
                                  </p:stCondLst>
                                  <p:childTnLst>
                                    <p:cmd type="call" cmd="playFrom(0.0)">
                                      <p:cBhvr>
                                        <p:cTn id="88" dur="2899" fill="hold"/>
                                        <p:tgtEl>
                                          <p:spTgt spid="86"/>
                                        </p:tgtEl>
                                      </p:cBhvr>
                                    </p:cmd>
                                  </p:childTnLst>
                                </p:cTn>
                              </p:par>
                            </p:childTnLst>
                          </p:cTn>
                        </p:par>
                      </p:childTnLst>
                    </p:cTn>
                  </p:par>
                </p:childTnLst>
              </p:cTn>
              <p:nextCondLst>
                <p:cond evt="onClick" delay="0">
                  <p:tgtEl>
                    <p:spTgt spid="91"/>
                  </p:tgtEl>
                </p:cond>
              </p:nextCondLst>
            </p:seq>
          </p:childTnLst>
        </p:cTn>
      </p:par>
    </p:tnLst>
    <p:bldLst>
      <p:bldP spid="57" grpId="0"/>
      <p:bldP spid="61" grpId="0"/>
      <p:bldP spid="80" grpId="0"/>
      <p:bldP spid="7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BAA4F18-5415-2716-F26B-DFC87EF4945B}"/>
              </a:ext>
            </a:extLst>
          </p:cNvPr>
          <p:cNvSpPr/>
          <p:nvPr/>
        </p:nvSpPr>
        <p:spPr>
          <a:xfrm>
            <a:off x="540330" y="387928"/>
            <a:ext cx="11125200" cy="6096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oogle Shape;239;p8">
            <a:extLst>
              <a:ext uri="{FF2B5EF4-FFF2-40B4-BE49-F238E27FC236}">
                <a16:creationId xmlns:a16="http://schemas.microsoft.com/office/drawing/2014/main" id="{69EA224A-3A28-9CD1-4D97-19CB60D22657}"/>
              </a:ext>
            </a:extLst>
          </p:cNvPr>
          <p:cNvGrpSpPr/>
          <p:nvPr/>
        </p:nvGrpSpPr>
        <p:grpSpPr>
          <a:xfrm rot="-342856">
            <a:off x="71916" y="5410705"/>
            <a:ext cx="2512139" cy="1569956"/>
            <a:chOff x="7587175" y="5243748"/>
            <a:chExt cx="2023685" cy="1264698"/>
          </a:xfrm>
        </p:grpSpPr>
        <p:sp>
          <p:nvSpPr>
            <p:cNvPr id="7" name="Google Shape;240;p8">
              <a:extLst>
                <a:ext uri="{FF2B5EF4-FFF2-40B4-BE49-F238E27FC236}">
                  <a16:creationId xmlns:a16="http://schemas.microsoft.com/office/drawing/2014/main" id="{8D0E7339-7EEF-2C38-1AB4-71E4F6B7A10F}"/>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241;p8">
              <a:extLst>
                <a:ext uri="{FF2B5EF4-FFF2-40B4-BE49-F238E27FC236}">
                  <a16:creationId xmlns:a16="http://schemas.microsoft.com/office/drawing/2014/main" id="{22040A21-FC2F-07BC-66FC-EBEE3BC85A8A}"/>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 name="Google Shape;242;p8">
            <a:extLst>
              <a:ext uri="{FF2B5EF4-FFF2-40B4-BE49-F238E27FC236}">
                <a16:creationId xmlns:a16="http://schemas.microsoft.com/office/drawing/2014/main" id="{E44A84C0-E9B9-9705-6BB7-78F6E79B85F8}"/>
              </a:ext>
            </a:extLst>
          </p:cNvPr>
          <p:cNvGrpSpPr/>
          <p:nvPr/>
        </p:nvGrpSpPr>
        <p:grpSpPr>
          <a:xfrm>
            <a:off x="1004163" y="0"/>
            <a:ext cx="923260" cy="902079"/>
            <a:chOff x="7785461" y="3709250"/>
            <a:chExt cx="801649" cy="783259"/>
          </a:xfrm>
        </p:grpSpPr>
        <p:sp>
          <p:nvSpPr>
            <p:cNvPr id="10" name="Google Shape;243;p8">
              <a:extLst>
                <a:ext uri="{FF2B5EF4-FFF2-40B4-BE49-F238E27FC236}">
                  <a16:creationId xmlns:a16="http://schemas.microsoft.com/office/drawing/2014/main" id="{9375D02D-5DBC-80FA-C628-040554C94BBB}"/>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44;p8">
              <a:extLst>
                <a:ext uri="{FF2B5EF4-FFF2-40B4-BE49-F238E27FC236}">
                  <a16:creationId xmlns:a16="http://schemas.microsoft.com/office/drawing/2014/main" id="{BD20B4BB-B570-0AB3-BC76-C7DBBC7E409F}"/>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 name="Google Shape;246;p8">
            <a:extLst>
              <a:ext uri="{FF2B5EF4-FFF2-40B4-BE49-F238E27FC236}">
                <a16:creationId xmlns:a16="http://schemas.microsoft.com/office/drawing/2014/main" id="{7F4D3D78-4C06-F182-8114-92135658A6D2}"/>
              </a:ext>
            </a:extLst>
          </p:cNvPr>
          <p:cNvSpPr/>
          <p:nvPr/>
        </p:nvSpPr>
        <p:spPr>
          <a:xfrm rot="-476283" flipH="1">
            <a:off x="-174468" y="4974399"/>
            <a:ext cx="1213529" cy="1919839"/>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 name="Google Shape;247;p8">
            <a:extLst>
              <a:ext uri="{FF2B5EF4-FFF2-40B4-BE49-F238E27FC236}">
                <a16:creationId xmlns:a16="http://schemas.microsoft.com/office/drawing/2014/main" id="{F11020D1-D795-EED8-DE88-FD78058B5950}"/>
              </a:ext>
            </a:extLst>
          </p:cNvPr>
          <p:cNvGrpSpPr/>
          <p:nvPr/>
        </p:nvGrpSpPr>
        <p:grpSpPr>
          <a:xfrm rot="-5400000">
            <a:off x="9560728" y="4867419"/>
            <a:ext cx="1851290" cy="2735350"/>
            <a:chOff x="2078239" y="2913926"/>
            <a:chExt cx="1851290" cy="2735350"/>
          </a:xfrm>
        </p:grpSpPr>
        <p:sp>
          <p:nvSpPr>
            <p:cNvPr id="15" name="Google Shape;248;p8">
              <a:extLst>
                <a:ext uri="{FF2B5EF4-FFF2-40B4-BE49-F238E27FC236}">
                  <a16:creationId xmlns:a16="http://schemas.microsoft.com/office/drawing/2014/main" id="{05CEA288-4BB4-A96A-5FB9-809F109215E9}"/>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49;p8">
              <a:extLst>
                <a:ext uri="{FF2B5EF4-FFF2-40B4-BE49-F238E27FC236}">
                  <a16:creationId xmlns:a16="http://schemas.microsoft.com/office/drawing/2014/main" id="{F2DDD15A-9D07-686E-E63A-65F58A6E992A}"/>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250;p8">
            <a:extLst>
              <a:ext uri="{FF2B5EF4-FFF2-40B4-BE49-F238E27FC236}">
                <a16:creationId xmlns:a16="http://schemas.microsoft.com/office/drawing/2014/main" id="{B1889C9A-DC4D-1EB8-A32D-57D32E9577D1}"/>
              </a:ext>
            </a:extLst>
          </p:cNvPr>
          <p:cNvGrpSpPr/>
          <p:nvPr/>
        </p:nvGrpSpPr>
        <p:grpSpPr>
          <a:xfrm>
            <a:off x="-110985" y="-128322"/>
            <a:ext cx="1451011" cy="1446482"/>
            <a:chOff x="-181462" y="-215552"/>
            <a:chExt cx="1451011" cy="1446482"/>
          </a:xfrm>
        </p:grpSpPr>
        <p:sp>
          <p:nvSpPr>
            <p:cNvPr id="18" name="Google Shape;251;p8">
              <a:extLst>
                <a:ext uri="{FF2B5EF4-FFF2-40B4-BE49-F238E27FC236}">
                  <a16:creationId xmlns:a16="http://schemas.microsoft.com/office/drawing/2014/main" id="{FCF5F2F3-5C25-1C8A-57FA-FF03129B85D1}"/>
                </a:ext>
              </a:extLst>
            </p:cNvPr>
            <p:cNvSpPr/>
            <p:nvPr/>
          </p:nvSpPr>
          <p:spPr>
            <a:xfrm rot="5129983">
              <a:off x="-123859" y="-162293"/>
              <a:ext cx="1345422" cy="1339964"/>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52;p8">
              <a:extLst>
                <a:ext uri="{FF2B5EF4-FFF2-40B4-BE49-F238E27FC236}">
                  <a16:creationId xmlns:a16="http://schemas.microsoft.com/office/drawing/2014/main" id="{645478F8-7C10-E44C-9F20-D4A45D94AE97}"/>
                </a:ext>
              </a:extLst>
            </p:cNvPr>
            <p:cNvSpPr/>
            <p:nvPr/>
          </p:nvSpPr>
          <p:spPr>
            <a:xfrm rot="5129983">
              <a:off x="-100412" y="-150032"/>
              <a:ext cx="1276273" cy="1342376"/>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oogle Shape;253;p8">
            <a:extLst>
              <a:ext uri="{FF2B5EF4-FFF2-40B4-BE49-F238E27FC236}">
                <a16:creationId xmlns:a16="http://schemas.microsoft.com/office/drawing/2014/main" id="{5853D870-34EA-1E05-B025-454B86DE181A}"/>
              </a:ext>
            </a:extLst>
          </p:cNvPr>
          <p:cNvGrpSpPr/>
          <p:nvPr/>
        </p:nvGrpSpPr>
        <p:grpSpPr>
          <a:xfrm rot="-8100000">
            <a:off x="9585995" y="-688453"/>
            <a:ext cx="2095543" cy="3096242"/>
            <a:chOff x="2078239" y="2913926"/>
            <a:chExt cx="1851290" cy="2735350"/>
          </a:xfrm>
        </p:grpSpPr>
        <p:sp>
          <p:nvSpPr>
            <p:cNvPr id="21" name="Google Shape;254;p8">
              <a:extLst>
                <a:ext uri="{FF2B5EF4-FFF2-40B4-BE49-F238E27FC236}">
                  <a16:creationId xmlns:a16="http://schemas.microsoft.com/office/drawing/2014/main" id="{D86583EB-2940-A768-C8F5-E160A3784660}"/>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55;p8">
              <a:extLst>
                <a:ext uri="{FF2B5EF4-FFF2-40B4-BE49-F238E27FC236}">
                  <a16:creationId xmlns:a16="http://schemas.microsoft.com/office/drawing/2014/main" id="{01C686C8-800E-6EB1-9EE5-71EFC1576B7E}"/>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Google Shape;262;p8">
            <a:extLst>
              <a:ext uri="{FF2B5EF4-FFF2-40B4-BE49-F238E27FC236}">
                <a16:creationId xmlns:a16="http://schemas.microsoft.com/office/drawing/2014/main" id="{82A4BFF5-BF13-14D2-DCC1-7CECB892CF63}"/>
              </a:ext>
            </a:extLst>
          </p:cNvPr>
          <p:cNvSpPr/>
          <p:nvPr/>
        </p:nvSpPr>
        <p:spPr>
          <a:xfrm rot="476269">
            <a:off x="11044092" y="5149829"/>
            <a:ext cx="1039350" cy="1644282"/>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 name="Google Shape;263;p8">
            <a:extLst>
              <a:ext uri="{FF2B5EF4-FFF2-40B4-BE49-F238E27FC236}">
                <a16:creationId xmlns:a16="http://schemas.microsoft.com/office/drawing/2014/main" id="{CC8FB2DA-FA0E-B720-8D5C-54BA7BDD2B47}"/>
              </a:ext>
            </a:extLst>
          </p:cNvPr>
          <p:cNvGrpSpPr/>
          <p:nvPr/>
        </p:nvGrpSpPr>
        <p:grpSpPr>
          <a:xfrm rot="9490647">
            <a:off x="11208060" y="65595"/>
            <a:ext cx="1316001" cy="2103962"/>
            <a:chOff x="1981450" y="3730350"/>
            <a:chExt cx="1089535" cy="1741899"/>
          </a:xfrm>
        </p:grpSpPr>
        <p:sp>
          <p:nvSpPr>
            <p:cNvPr id="25" name="Google Shape;264;p8">
              <a:extLst>
                <a:ext uri="{FF2B5EF4-FFF2-40B4-BE49-F238E27FC236}">
                  <a16:creationId xmlns:a16="http://schemas.microsoft.com/office/drawing/2014/main" id="{D5CC0311-91FE-BD83-2D60-5E9475EDEC89}"/>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5;p8">
              <a:extLst>
                <a:ext uri="{FF2B5EF4-FFF2-40B4-BE49-F238E27FC236}">
                  <a16:creationId xmlns:a16="http://schemas.microsoft.com/office/drawing/2014/main" id="{C3B6CD94-F5A1-FBE5-646E-31A3314A0BFA}"/>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6;p8">
              <a:extLst>
                <a:ext uri="{FF2B5EF4-FFF2-40B4-BE49-F238E27FC236}">
                  <a16:creationId xmlns:a16="http://schemas.microsoft.com/office/drawing/2014/main" id="{A6521DD1-F9FF-B709-C629-BEA3CD18B594}"/>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56;p8">
            <a:extLst>
              <a:ext uri="{FF2B5EF4-FFF2-40B4-BE49-F238E27FC236}">
                <a16:creationId xmlns:a16="http://schemas.microsoft.com/office/drawing/2014/main" id="{71CFEE79-0193-7FB2-4D1F-FC7FD3CA4BA7}"/>
              </a:ext>
            </a:extLst>
          </p:cNvPr>
          <p:cNvGrpSpPr/>
          <p:nvPr/>
        </p:nvGrpSpPr>
        <p:grpSpPr>
          <a:xfrm rot="-9864028" flipH="1">
            <a:off x="11302539" y="1196746"/>
            <a:ext cx="924048" cy="1790672"/>
            <a:chOff x="1280206" y="3178378"/>
            <a:chExt cx="1344630" cy="2605698"/>
          </a:xfrm>
        </p:grpSpPr>
        <p:sp>
          <p:nvSpPr>
            <p:cNvPr id="29" name="Google Shape;257;p8">
              <a:extLst>
                <a:ext uri="{FF2B5EF4-FFF2-40B4-BE49-F238E27FC236}">
                  <a16:creationId xmlns:a16="http://schemas.microsoft.com/office/drawing/2014/main" id="{87963C22-3A77-2E6D-8605-D22657DB46AD}"/>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8;p8">
              <a:extLst>
                <a:ext uri="{FF2B5EF4-FFF2-40B4-BE49-F238E27FC236}">
                  <a16:creationId xmlns:a16="http://schemas.microsoft.com/office/drawing/2014/main" id="{FB041BFC-6E33-DD42-1766-69AA34619D44}"/>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9;p8">
              <a:extLst>
                <a:ext uri="{FF2B5EF4-FFF2-40B4-BE49-F238E27FC236}">
                  <a16:creationId xmlns:a16="http://schemas.microsoft.com/office/drawing/2014/main" id="{875893FC-7A9C-FD7E-84FB-FF808029B723}"/>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0;p8">
              <a:extLst>
                <a:ext uri="{FF2B5EF4-FFF2-40B4-BE49-F238E27FC236}">
                  <a16:creationId xmlns:a16="http://schemas.microsoft.com/office/drawing/2014/main" id="{D3B96B22-EA35-F31E-9C88-39EA45F5525D}"/>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1;p8">
              <a:extLst>
                <a:ext uri="{FF2B5EF4-FFF2-40B4-BE49-F238E27FC236}">
                  <a16:creationId xmlns:a16="http://schemas.microsoft.com/office/drawing/2014/main" id="{F912B0A5-C61A-38F9-6587-79341FADA0B5}"/>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267;p8">
            <a:extLst>
              <a:ext uri="{FF2B5EF4-FFF2-40B4-BE49-F238E27FC236}">
                <a16:creationId xmlns:a16="http://schemas.microsoft.com/office/drawing/2014/main" id="{1F11CEC7-891F-69D4-9458-2D8D415B1607}"/>
              </a:ext>
            </a:extLst>
          </p:cNvPr>
          <p:cNvGrpSpPr/>
          <p:nvPr/>
        </p:nvGrpSpPr>
        <p:grpSpPr>
          <a:xfrm rot="-7903147">
            <a:off x="10598439" y="579588"/>
            <a:ext cx="1282537" cy="1408174"/>
            <a:chOff x="4758955" y="1331875"/>
            <a:chExt cx="1647687" cy="1809095"/>
          </a:xfrm>
        </p:grpSpPr>
        <p:sp>
          <p:nvSpPr>
            <p:cNvPr id="35" name="Google Shape;268;p8">
              <a:extLst>
                <a:ext uri="{FF2B5EF4-FFF2-40B4-BE49-F238E27FC236}">
                  <a16:creationId xmlns:a16="http://schemas.microsoft.com/office/drawing/2014/main" id="{02F9E502-81D5-4254-5E09-D859FF0B71D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69;p8">
              <a:extLst>
                <a:ext uri="{FF2B5EF4-FFF2-40B4-BE49-F238E27FC236}">
                  <a16:creationId xmlns:a16="http://schemas.microsoft.com/office/drawing/2014/main" id="{A19C5A01-69A2-17A2-DC0F-88FFF0BD5EF8}"/>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p8">
              <a:extLst>
                <a:ext uri="{FF2B5EF4-FFF2-40B4-BE49-F238E27FC236}">
                  <a16:creationId xmlns:a16="http://schemas.microsoft.com/office/drawing/2014/main" id="{F3338B6F-6FC0-865C-F8F9-0F8F801273F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1;p8">
              <a:extLst>
                <a:ext uri="{FF2B5EF4-FFF2-40B4-BE49-F238E27FC236}">
                  <a16:creationId xmlns:a16="http://schemas.microsoft.com/office/drawing/2014/main" id="{F11BDCEE-AFCA-03E3-AF9F-7A8CBD38B82F}"/>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2;p8">
              <a:extLst>
                <a:ext uri="{FF2B5EF4-FFF2-40B4-BE49-F238E27FC236}">
                  <a16:creationId xmlns:a16="http://schemas.microsoft.com/office/drawing/2014/main" id="{7E562C31-050D-0246-3678-67536F6C905F}"/>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74;p8">
            <a:extLst>
              <a:ext uri="{FF2B5EF4-FFF2-40B4-BE49-F238E27FC236}">
                <a16:creationId xmlns:a16="http://schemas.microsoft.com/office/drawing/2014/main" id="{3667D1E1-F494-7ED6-772C-8ECE890800EA}"/>
              </a:ext>
            </a:extLst>
          </p:cNvPr>
          <p:cNvGrpSpPr/>
          <p:nvPr/>
        </p:nvGrpSpPr>
        <p:grpSpPr>
          <a:xfrm rot="-3583101" flipH="1">
            <a:off x="10516128" y="5278602"/>
            <a:ext cx="923973" cy="1790526"/>
            <a:chOff x="1280206" y="3178378"/>
            <a:chExt cx="1344630" cy="2605698"/>
          </a:xfrm>
        </p:grpSpPr>
        <p:sp>
          <p:nvSpPr>
            <p:cNvPr id="41" name="Google Shape;275;p8">
              <a:extLst>
                <a:ext uri="{FF2B5EF4-FFF2-40B4-BE49-F238E27FC236}">
                  <a16:creationId xmlns:a16="http://schemas.microsoft.com/office/drawing/2014/main" id="{06ACA16C-67EA-4C64-77F7-A173B336E10B}"/>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76;p8">
              <a:extLst>
                <a:ext uri="{FF2B5EF4-FFF2-40B4-BE49-F238E27FC236}">
                  <a16:creationId xmlns:a16="http://schemas.microsoft.com/office/drawing/2014/main" id="{35BF6ABE-C7B2-78F0-EEAB-A19CB68E570E}"/>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77;p8">
              <a:extLst>
                <a:ext uri="{FF2B5EF4-FFF2-40B4-BE49-F238E27FC236}">
                  <a16:creationId xmlns:a16="http://schemas.microsoft.com/office/drawing/2014/main" id="{81BBC82A-048B-AE34-45C4-9E9C6E97A924}"/>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78;p8">
              <a:extLst>
                <a:ext uri="{FF2B5EF4-FFF2-40B4-BE49-F238E27FC236}">
                  <a16:creationId xmlns:a16="http://schemas.microsoft.com/office/drawing/2014/main" id="{BA744425-8DFC-2945-27CF-CD98AF28B6C0}"/>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79;p8">
              <a:extLst>
                <a:ext uri="{FF2B5EF4-FFF2-40B4-BE49-F238E27FC236}">
                  <a16:creationId xmlns:a16="http://schemas.microsoft.com/office/drawing/2014/main" id="{0C44F3A8-7566-B146-89DF-616DBD209FAC}"/>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 name="Google Shape;280;p8">
            <a:extLst>
              <a:ext uri="{FF2B5EF4-FFF2-40B4-BE49-F238E27FC236}">
                <a16:creationId xmlns:a16="http://schemas.microsoft.com/office/drawing/2014/main" id="{136B5FDD-2E24-EA73-66DE-5A24581E5B44}"/>
              </a:ext>
            </a:extLst>
          </p:cNvPr>
          <p:cNvGrpSpPr/>
          <p:nvPr/>
        </p:nvGrpSpPr>
        <p:grpSpPr>
          <a:xfrm rot="4233635">
            <a:off x="252312" y="-194423"/>
            <a:ext cx="1035926" cy="1268070"/>
            <a:chOff x="3721518" y="629545"/>
            <a:chExt cx="1994024" cy="2440871"/>
          </a:xfrm>
        </p:grpSpPr>
        <p:sp>
          <p:nvSpPr>
            <p:cNvPr id="47" name="Google Shape;281;p8">
              <a:extLst>
                <a:ext uri="{FF2B5EF4-FFF2-40B4-BE49-F238E27FC236}">
                  <a16:creationId xmlns:a16="http://schemas.microsoft.com/office/drawing/2014/main" id="{31D10E86-6680-28EA-20EE-0FD1AECDB3F6}"/>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82;p8">
              <a:extLst>
                <a:ext uri="{FF2B5EF4-FFF2-40B4-BE49-F238E27FC236}">
                  <a16:creationId xmlns:a16="http://schemas.microsoft.com/office/drawing/2014/main" id="{BE9EFEF9-5655-ADE1-20B6-CB76386774C8}"/>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83;p8">
              <a:extLst>
                <a:ext uri="{FF2B5EF4-FFF2-40B4-BE49-F238E27FC236}">
                  <a16:creationId xmlns:a16="http://schemas.microsoft.com/office/drawing/2014/main" id="{B08CADF3-299B-37B9-F02A-A1CC006D4C9B}"/>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284;p8">
            <a:extLst>
              <a:ext uri="{FF2B5EF4-FFF2-40B4-BE49-F238E27FC236}">
                <a16:creationId xmlns:a16="http://schemas.microsoft.com/office/drawing/2014/main" id="{302C5AD3-155B-7EDC-8D4B-B8E0B7E5BCC5}"/>
              </a:ext>
            </a:extLst>
          </p:cNvPr>
          <p:cNvGrpSpPr/>
          <p:nvPr/>
        </p:nvGrpSpPr>
        <p:grpSpPr>
          <a:xfrm rot="9179015">
            <a:off x="-27176" y="374166"/>
            <a:ext cx="905605" cy="1108545"/>
            <a:chOff x="3721518" y="629545"/>
            <a:chExt cx="1994024" cy="2440871"/>
          </a:xfrm>
        </p:grpSpPr>
        <p:sp>
          <p:nvSpPr>
            <p:cNvPr id="51" name="Google Shape;285;p8">
              <a:extLst>
                <a:ext uri="{FF2B5EF4-FFF2-40B4-BE49-F238E27FC236}">
                  <a16:creationId xmlns:a16="http://schemas.microsoft.com/office/drawing/2014/main" id="{9DD3829A-C287-BE73-9221-096565C5E32F}"/>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86;p8">
              <a:extLst>
                <a:ext uri="{FF2B5EF4-FFF2-40B4-BE49-F238E27FC236}">
                  <a16:creationId xmlns:a16="http://schemas.microsoft.com/office/drawing/2014/main" id="{0AEBAFB5-E9A4-1943-43A4-AF077F4607E6}"/>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87;p8">
              <a:extLst>
                <a:ext uri="{FF2B5EF4-FFF2-40B4-BE49-F238E27FC236}">
                  <a16:creationId xmlns:a16="http://schemas.microsoft.com/office/drawing/2014/main" id="{08332F40-3A8D-52C0-9A57-8791A620E8F6}"/>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 name="Google Shape;9;p2">
            <a:extLst>
              <a:ext uri="{FF2B5EF4-FFF2-40B4-BE49-F238E27FC236}">
                <a16:creationId xmlns:a16="http://schemas.microsoft.com/office/drawing/2014/main" id="{8F8CE20B-E5C8-1AF4-4565-024449AEFD0C}"/>
              </a:ext>
            </a:extLst>
          </p:cNvPr>
          <p:cNvSpPr/>
          <p:nvPr/>
        </p:nvSpPr>
        <p:spPr>
          <a:xfrm>
            <a:off x="563397" y="5254504"/>
            <a:ext cx="2381585" cy="2371780"/>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 name="Google Shape;24;p2">
            <a:extLst>
              <a:ext uri="{FF2B5EF4-FFF2-40B4-BE49-F238E27FC236}">
                <a16:creationId xmlns:a16="http://schemas.microsoft.com/office/drawing/2014/main" id="{DBA08FE4-A07D-5F30-3BA4-045079E961F9}"/>
              </a:ext>
            </a:extLst>
          </p:cNvPr>
          <p:cNvGrpSpPr/>
          <p:nvPr/>
        </p:nvGrpSpPr>
        <p:grpSpPr>
          <a:xfrm rot="-2309493">
            <a:off x="8649819" y="5083407"/>
            <a:ext cx="1085961" cy="1343872"/>
            <a:chOff x="1836442" y="3948435"/>
            <a:chExt cx="1260540" cy="1559912"/>
          </a:xfrm>
        </p:grpSpPr>
        <p:sp>
          <p:nvSpPr>
            <p:cNvPr id="103" name="Google Shape;25;p2">
              <a:extLst>
                <a:ext uri="{FF2B5EF4-FFF2-40B4-BE49-F238E27FC236}">
                  <a16:creationId xmlns:a16="http://schemas.microsoft.com/office/drawing/2014/main" id="{14CA8BCE-9EB8-BDF5-68DB-C959BADE9A70}"/>
                </a:ext>
              </a:extLst>
            </p:cNvPr>
            <p:cNvSpPr/>
            <p:nvPr/>
          </p:nvSpPr>
          <p:spPr>
            <a:xfrm rot="1533445">
              <a:off x="2089679" y="4118630"/>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26;p2">
              <a:extLst>
                <a:ext uri="{FF2B5EF4-FFF2-40B4-BE49-F238E27FC236}">
                  <a16:creationId xmlns:a16="http://schemas.microsoft.com/office/drawing/2014/main" id="{7A71B878-A37B-9FD0-2E2E-997B64C4356F}"/>
                </a:ext>
              </a:extLst>
            </p:cNvPr>
            <p:cNvSpPr/>
            <p:nvPr/>
          </p:nvSpPr>
          <p:spPr>
            <a:xfrm rot="1533445">
              <a:off x="2137607" y="407668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 name="Google Shape;31;p2">
            <a:extLst>
              <a:ext uri="{FF2B5EF4-FFF2-40B4-BE49-F238E27FC236}">
                <a16:creationId xmlns:a16="http://schemas.microsoft.com/office/drawing/2014/main" id="{E098C7D6-238C-EDE8-31D4-6EFF6886D265}"/>
              </a:ext>
            </a:extLst>
          </p:cNvPr>
          <p:cNvGrpSpPr/>
          <p:nvPr/>
        </p:nvGrpSpPr>
        <p:grpSpPr>
          <a:xfrm rot="-819915">
            <a:off x="-469186" y="4403252"/>
            <a:ext cx="1624280" cy="2596824"/>
            <a:chOff x="1981450" y="3730350"/>
            <a:chExt cx="1089535" cy="1741899"/>
          </a:xfrm>
        </p:grpSpPr>
        <p:sp>
          <p:nvSpPr>
            <p:cNvPr id="106" name="Google Shape;32;p2">
              <a:extLst>
                <a:ext uri="{FF2B5EF4-FFF2-40B4-BE49-F238E27FC236}">
                  <a16:creationId xmlns:a16="http://schemas.microsoft.com/office/drawing/2014/main" id="{4EB9EB32-2396-B7A0-C431-628917E2D325}"/>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p2">
              <a:extLst>
                <a:ext uri="{FF2B5EF4-FFF2-40B4-BE49-F238E27FC236}">
                  <a16:creationId xmlns:a16="http://schemas.microsoft.com/office/drawing/2014/main" id="{F68AD7AB-AA57-2446-23A3-9ADA72FE4B0F}"/>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4;p2">
              <a:extLst>
                <a:ext uri="{FF2B5EF4-FFF2-40B4-BE49-F238E27FC236}">
                  <a16:creationId xmlns:a16="http://schemas.microsoft.com/office/drawing/2014/main" id="{43F8A925-30B8-C4C5-B7A5-D56DF1A69073}"/>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 name="Google Shape;36;p2">
            <a:extLst>
              <a:ext uri="{FF2B5EF4-FFF2-40B4-BE49-F238E27FC236}">
                <a16:creationId xmlns:a16="http://schemas.microsoft.com/office/drawing/2014/main" id="{3A79F33D-1E48-9A04-34BC-C9B5B4C8FD86}"/>
              </a:ext>
            </a:extLst>
          </p:cNvPr>
          <p:cNvGrpSpPr/>
          <p:nvPr/>
        </p:nvGrpSpPr>
        <p:grpSpPr>
          <a:xfrm>
            <a:off x="1684593" y="5761840"/>
            <a:ext cx="727180" cy="725549"/>
            <a:chOff x="2437825" y="676400"/>
            <a:chExt cx="593859" cy="592527"/>
          </a:xfrm>
        </p:grpSpPr>
        <p:sp>
          <p:nvSpPr>
            <p:cNvPr id="110" name="Google Shape;37;p2">
              <a:extLst>
                <a:ext uri="{FF2B5EF4-FFF2-40B4-BE49-F238E27FC236}">
                  <a16:creationId xmlns:a16="http://schemas.microsoft.com/office/drawing/2014/main" id="{D6B9C060-7472-6CA0-FCD3-EBAEEC7549B4}"/>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8;p2">
              <a:extLst>
                <a:ext uri="{FF2B5EF4-FFF2-40B4-BE49-F238E27FC236}">
                  <a16:creationId xmlns:a16="http://schemas.microsoft.com/office/drawing/2014/main" id="{0D197624-BA2E-F49B-6492-FF61A6A5A6E6}"/>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39;p2">
            <a:extLst>
              <a:ext uri="{FF2B5EF4-FFF2-40B4-BE49-F238E27FC236}">
                <a16:creationId xmlns:a16="http://schemas.microsoft.com/office/drawing/2014/main" id="{BC22A812-7D89-E04B-8A2F-8819035ED60C}"/>
              </a:ext>
            </a:extLst>
          </p:cNvPr>
          <p:cNvGrpSpPr/>
          <p:nvPr/>
        </p:nvGrpSpPr>
        <p:grpSpPr>
          <a:xfrm rot="2375671">
            <a:off x="1994667" y="5524998"/>
            <a:ext cx="1706759" cy="1873813"/>
            <a:chOff x="4758955" y="1331875"/>
            <a:chExt cx="1647687" cy="1809095"/>
          </a:xfrm>
        </p:grpSpPr>
        <p:sp>
          <p:nvSpPr>
            <p:cNvPr id="113" name="Google Shape;40;p2">
              <a:extLst>
                <a:ext uri="{FF2B5EF4-FFF2-40B4-BE49-F238E27FC236}">
                  <a16:creationId xmlns:a16="http://schemas.microsoft.com/office/drawing/2014/main" id="{14E8192A-4FCD-3642-2B2A-E7CE542BD18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p2">
              <a:extLst>
                <a:ext uri="{FF2B5EF4-FFF2-40B4-BE49-F238E27FC236}">
                  <a16:creationId xmlns:a16="http://schemas.microsoft.com/office/drawing/2014/main" id="{BC687CDD-1C83-75E6-4E87-296A4B97622C}"/>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2;p2">
              <a:extLst>
                <a:ext uri="{FF2B5EF4-FFF2-40B4-BE49-F238E27FC236}">
                  <a16:creationId xmlns:a16="http://schemas.microsoft.com/office/drawing/2014/main" id="{4FEC9791-ECEE-FE9F-952B-138FA9A9397D}"/>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p2">
              <a:extLst>
                <a:ext uri="{FF2B5EF4-FFF2-40B4-BE49-F238E27FC236}">
                  <a16:creationId xmlns:a16="http://schemas.microsoft.com/office/drawing/2014/main" id="{AFEEF5CD-6D6C-4F8D-4E87-8F75D2E59502}"/>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4;p2">
              <a:extLst>
                <a:ext uri="{FF2B5EF4-FFF2-40B4-BE49-F238E27FC236}">
                  <a16:creationId xmlns:a16="http://schemas.microsoft.com/office/drawing/2014/main" id="{1B8E2861-E0BC-5000-F683-68CAC9979716}"/>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 name="Google Shape;45;p2">
            <a:extLst>
              <a:ext uri="{FF2B5EF4-FFF2-40B4-BE49-F238E27FC236}">
                <a16:creationId xmlns:a16="http://schemas.microsoft.com/office/drawing/2014/main" id="{454C7A12-DE81-7DCA-EB2E-59E626156EB9}"/>
              </a:ext>
            </a:extLst>
          </p:cNvPr>
          <p:cNvGrpSpPr/>
          <p:nvPr/>
        </p:nvGrpSpPr>
        <p:grpSpPr>
          <a:xfrm rot="2700000">
            <a:off x="1699480" y="5326804"/>
            <a:ext cx="514824" cy="513669"/>
            <a:chOff x="2437825" y="676400"/>
            <a:chExt cx="593859" cy="592527"/>
          </a:xfrm>
        </p:grpSpPr>
        <p:sp>
          <p:nvSpPr>
            <p:cNvPr id="119" name="Google Shape;46;p2">
              <a:extLst>
                <a:ext uri="{FF2B5EF4-FFF2-40B4-BE49-F238E27FC236}">
                  <a16:creationId xmlns:a16="http://schemas.microsoft.com/office/drawing/2014/main" id="{6244A9F6-7F5A-BACD-C073-97668A51C910}"/>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7;p2">
              <a:extLst>
                <a:ext uri="{FF2B5EF4-FFF2-40B4-BE49-F238E27FC236}">
                  <a16:creationId xmlns:a16="http://schemas.microsoft.com/office/drawing/2014/main" id="{08B73DBA-3DB8-F66E-04D7-9FC11E4C6058}"/>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 name="Google Shape;48;p2">
            <a:extLst>
              <a:ext uri="{FF2B5EF4-FFF2-40B4-BE49-F238E27FC236}">
                <a16:creationId xmlns:a16="http://schemas.microsoft.com/office/drawing/2014/main" id="{3F206BF2-87BB-0EE0-790D-C6976371E4AA}"/>
              </a:ext>
            </a:extLst>
          </p:cNvPr>
          <p:cNvGrpSpPr/>
          <p:nvPr/>
        </p:nvGrpSpPr>
        <p:grpSpPr>
          <a:xfrm>
            <a:off x="9733447" y="5169575"/>
            <a:ext cx="2023675" cy="2402384"/>
            <a:chOff x="8140175" y="3936520"/>
            <a:chExt cx="2023675" cy="2402384"/>
          </a:xfrm>
        </p:grpSpPr>
        <p:sp>
          <p:nvSpPr>
            <p:cNvPr id="122" name="Google Shape;49;p2">
              <a:extLst>
                <a:ext uri="{FF2B5EF4-FFF2-40B4-BE49-F238E27FC236}">
                  <a16:creationId xmlns:a16="http://schemas.microsoft.com/office/drawing/2014/main" id="{322C0F69-DBA0-7F40-12A5-AB3236196B31}"/>
                </a:ext>
              </a:extLst>
            </p:cNvPr>
            <p:cNvSpPr/>
            <p:nvPr/>
          </p:nvSpPr>
          <p:spPr>
            <a:xfrm rot="1388047" flipH="1">
              <a:off x="8488220" y="4114656"/>
              <a:ext cx="1324936" cy="2042918"/>
            </a:xfrm>
            <a:custGeom>
              <a:avLst/>
              <a:gdLst/>
              <a:ahLst/>
              <a:cxnLst/>
              <a:rect l="l" t="t" r="r" b="b"/>
              <a:pathLst>
                <a:path w="22709" h="35015" extrusionOk="0">
                  <a:moveTo>
                    <a:pt x="21352" y="489"/>
                  </a:moveTo>
                  <a:cubicBezTo>
                    <a:pt x="21776" y="0"/>
                    <a:pt x="21756" y="922"/>
                    <a:pt x="21738" y="1179"/>
                  </a:cubicBezTo>
                  <a:cubicBezTo>
                    <a:pt x="21510" y="8297"/>
                    <a:pt x="22709" y="15980"/>
                    <a:pt x="19030" y="22449"/>
                  </a:cubicBezTo>
                  <a:cubicBezTo>
                    <a:pt x="16423" y="26865"/>
                    <a:pt x="12138" y="29954"/>
                    <a:pt x="7810" y="32540"/>
                  </a:cubicBezTo>
                  <a:cubicBezTo>
                    <a:pt x="7038" y="32996"/>
                    <a:pt x="6283" y="33478"/>
                    <a:pt x="5524" y="33958"/>
                  </a:cubicBezTo>
                  <a:cubicBezTo>
                    <a:pt x="5394" y="34040"/>
                    <a:pt x="5264" y="34123"/>
                    <a:pt x="5133" y="34207"/>
                  </a:cubicBezTo>
                  <a:cubicBezTo>
                    <a:pt x="4594" y="34477"/>
                    <a:pt x="4100" y="34977"/>
                    <a:pt x="3481" y="35015"/>
                  </a:cubicBezTo>
                  <a:cubicBezTo>
                    <a:pt x="1364" y="34832"/>
                    <a:pt x="291" y="25020"/>
                    <a:pt x="183" y="23037"/>
                  </a:cubicBezTo>
                  <a:cubicBezTo>
                    <a:pt x="123" y="21968"/>
                    <a:pt x="80" y="20898"/>
                    <a:pt x="91" y="19827"/>
                  </a:cubicBezTo>
                  <a:cubicBezTo>
                    <a:pt x="147" y="19553"/>
                    <a:pt x="1" y="18666"/>
                    <a:pt x="331" y="18658"/>
                  </a:cubicBezTo>
                  <a:cubicBezTo>
                    <a:pt x="1062" y="16693"/>
                    <a:pt x="2129" y="15148"/>
                    <a:pt x="3408" y="13865"/>
                  </a:cubicBezTo>
                  <a:cubicBezTo>
                    <a:pt x="8319" y="8941"/>
                    <a:pt x="16366" y="7883"/>
                    <a:pt x="20578" y="1912"/>
                  </a:cubicBezTo>
                  <a:cubicBezTo>
                    <a:pt x="20899" y="1454"/>
                    <a:pt x="21096" y="971"/>
                    <a:pt x="21352" y="489"/>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0;p2">
              <a:extLst>
                <a:ext uri="{FF2B5EF4-FFF2-40B4-BE49-F238E27FC236}">
                  <a16:creationId xmlns:a16="http://schemas.microsoft.com/office/drawing/2014/main" id="{BC5F55A0-94FA-415F-83D0-03D52A34AC9D}"/>
                </a:ext>
              </a:extLst>
            </p:cNvPr>
            <p:cNvSpPr/>
            <p:nvPr/>
          </p:nvSpPr>
          <p:spPr>
            <a:xfrm rot="1388047" flipH="1">
              <a:off x="8548271" y="4157927"/>
              <a:ext cx="1271434" cy="2012112"/>
            </a:xfrm>
            <a:custGeom>
              <a:avLst/>
              <a:gdLst/>
              <a:ahLst/>
              <a:cxnLst/>
              <a:rect l="l" t="t" r="r" b="b"/>
              <a:pathLst>
                <a:path w="21792" h="34487" extrusionOk="0">
                  <a:moveTo>
                    <a:pt x="21755" y="174"/>
                  </a:moveTo>
                  <a:cubicBezTo>
                    <a:pt x="21778" y="191"/>
                    <a:pt x="21791" y="220"/>
                    <a:pt x="21785" y="252"/>
                  </a:cubicBezTo>
                  <a:cubicBezTo>
                    <a:pt x="21771" y="299"/>
                    <a:pt x="21755" y="348"/>
                    <a:pt x="21738" y="397"/>
                  </a:cubicBezTo>
                  <a:cubicBezTo>
                    <a:pt x="21735" y="436"/>
                    <a:pt x="21734" y="476"/>
                    <a:pt x="21729" y="515"/>
                  </a:cubicBezTo>
                  <a:cubicBezTo>
                    <a:pt x="21692" y="1038"/>
                    <a:pt x="21629" y="1557"/>
                    <a:pt x="21557" y="2078"/>
                  </a:cubicBezTo>
                  <a:cubicBezTo>
                    <a:pt x="21354" y="3489"/>
                    <a:pt x="21095" y="4892"/>
                    <a:pt x="20845" y="6297"/>
                  </a:cubicBezTo>
                  <a:cubicBezTo>
                    <a:pt x="20014" y="10951"/>
                    <a:pt x="19015" y="15638"/>
                    <a:pt x="16986" y="19936"/>
                  </a:cubicBezTo>
                  <a:cubicBezTo>
                    <a:pt x="16211" y="21579"/>
                    <a:pt x="15248" y="23128"/>
                    <a:pt x="14187" y="24599"/>
                  </a:cubicBezTo>
                  <a:cubicBezTo>
                    <a:pt x="13166" y="26048"/>
                    <a:pt x="11969" y="27360"/>
                    <a:pt x="10661" y="28555"/>
                  </a:cubicBezTo>
                  <a:cubicBezTo>
                    <a:pt x="9114" y="30011"/>
                    <a:pt x="7394" y="31266"/>
                    <a:pt x="5643" y="32467"/>
                  </a:cubicBezTo>
                  <a:cubicBezTo>
                    <a:pt x="5147" y="32815"/>
                    <a:pt x="4641" y="33144"/>
                    <a:pt x="4138" y="33480"/>
                  </a:cubicBezTo>
                  <a:cubicBezTo>
                    <a:pt x="4042" y="33545"/>
                    <a:pt x="3945" y="33610"/>
                    <a:pt x="3850" y="33674"/>
                  </a:cubicBezTo>
                  <a:cubicBezTo>
                    <a:pt x="3549" y="33882"/>
                    <a:pt x="3247" y="34090"/>
                    <a:pt x="2946" y="34300"/>
                  </a:cubicBezTo>
                  <a:cubicBezTo>
                    <a:pt x="2982" y="34370"/>
                    <a:pt x="2899" y="34487"/>
                    <a:pt x="2811" y="34421"/>
                  </a:cubicBezTo>
                  <a:cubicBezTo>
                    <a:pt x="2738" y="34347"/>
                    <a:pt x="2722" y="34234"/>
                    <a:pt x="2687" y="34140"/>
                  </a:cubicBezTo>
                  <a:cubicBezTo>
                    <a:pt x="2680" y="34116"/>
                    <a:pt x="2687" y="34087"/>
                    <a:pt x="2703" y="34067"/>
                  </a:cubicBezTo>
                  <a:cubicBezTo>
                    <a:pt x="2666" y="34020"/>
                    <a:pt x="2631" y="33968"/>
                    <a:pt x="2621" y="33912"/>
                  </a:cubicBezTo>
                  <a:cubicBezTo>
                    <a:pt x="2558" y="33976"/>
                    <a:pt x="2496" y="34040"/>
                    <a:pt x="2434" y="34104"/>
                  </a:cubicBezTo>
                  <a:cubicBezTo>
                    <a:pt x="2403" y="34135"/>
                    <a:pt x="2350" y="34132"/>
                    <a:pt x="2321" y="34101"/>
                  </a:cubicBezTo>
                  <a:cubicBezTo>
                    <a:pt x="2291" y="34068"/>
                    <a:pt x="2293" y="34020"/>
                    <a:pt x="2324" y="33988"/>
                  </a:cubicBezTo>
                  <a:cubicBezTo>
                    <a:pt x="2565" y="33739"/>
                    <a:pt x="2808" y="33492"/>
                    <a:pt x="3050" y="33243"/>
                  </a:cubicBezTo>
                  <a:cubicBezTo>
                    <a:pt x="3249" y="33040"/>
                    <a:pt x="3452" y="32839"/>
                    <a:pt x="3658" y="32639"/>
                  </a:cubicBezTo>
                  <a:cubicBezTo>
                    <a:pt x="3941" y="32365"/>
                    <a:pt x="4227" y="32093"/>
                    <a:pt x="4513" y="31820"/>
                  </a:cubicBezTo>
                  <a:cubicBezTo>
                    <a:pt x="5901" y="30461"/>
                    <a:pt x="7279" y="29087"/>
                    <a:pt x="8631" y="27692"/>
                  </a:cubicBezTo>
                  <a:cubicBezTo>
                    <a:pt x="9631" y="26656"/>
                    <a:pt x="10525" y="25526"/>
                    <a:pt x="11391" y="24373"/>
                  </a:cubicBezTo>
                  <a:cubicBezTo>
                    <a:pt x="12295" y="23185"/>
                    <a:pt x="13189" y="21985"/>
                    <a:pt x="13924" y="20684"/>
                  </a:cubicBezTo>
                  <a:cubicBezTo>
                    <a:pt x="15267" y="18356"/>
                    <a:pt x="16470" y="15948"/>
                    <a:pt x="17461" y="13449"/>
                  </a:cubicBezTo>
                  <a:cubicBezTo>
                    <a:pt x="18594" y="10548"/>
                    <a:pt x="19390" y="7529"/>
                    <a:pt x="20261" y="4543"/>
                  </a:cubicBezTo>
                  <a:cubicBezTo>
                    <a:pt x="20497" y="3719"/>
                    <a:pt x="20770" y="2909"/>
                    <a:pt x="21032" y="2096"/>
                  </a:cubicBezTo>
                  <a:cubicBezTo>
                    <a:pt x="20918" y="2345"/>
                    <a:pt x="20802" y="2591"/>
                    <a:pt x="20687" y="2837"/>
                  </a:cubicBezTo>
                  <a:cubicBezTo>
                    <a:pt x="20099" y="4119"/>
                    <a:pt x="19448" y="5367"/>
                    <a:pt x="18773" y="6603"/>
                  </a:cubicBezTo>
                  <a:cubicBezTo>
                    <a:pt x="17632" y="8744"/>
                    <a:pt x="16431" y="10852"/>
                    <a:pt x="15276" y="12985"/>
                  </a:cubicBezTo>
                  <a:cubicBezTo>
                    <a:pt x="14608" y="14206"/>
                    <a:pt x="13882" y="15393"/>
                    <a:pt x="13090" y="16535"/>
                  </a:cubicBezTo>
                  <a:cubicBezTo>
                    <a:pt x="11983" y="18162"/>
                    <a:pt x="10888" y="19800"/>
                    <a:pt x="9710" y="21375"/>
                  </a:cubicBezTo>
                  <a:cubicBezTo>
                    <a:pt x="8230" y="23348"/>
                    <a:pt x="6763" y="25329"/>
                    <a:pt x="5379" y="27369"/>
                  </a:cubicBezTo>
                  <a:cubicBezTo>
                    <a:pt x="4782" y="28229"/>
                    <a:pt x="4193" y="29094"/>
                    <a:pt x="3658" y="29993"/>
                  </a:cubicBezTo>
                  <a:cubicBezTo>
                    <a:pt x="3507" y="30249"/>
                    <a:pt x="3357" y="30504"/>
                    <a:pt x="3215" y="30766"/>
                  </a:cubicBezTo>
                  <a:cubicBezTo>
                    <a:pt x="2873" y="31386"/>
                    <a:pt x="2574" y="32034"/>
                    <a:pt x="2324" y="32695"/>
                  </a:cubicBezTo>
                  <a:cubicBezTo>
                    <a:pt x="2306" y="32753"/>
                    <a:pt x="2278" y="32829"/>
                    <a:pt x="2201" y="32808"/>
                  </a:cubicBezTo>
                  <a:cubicBezTo>
                    <a:pt x="2163" y="32795"/>
                    <a:pt x="2134" y="32747"/>
                    <a:pt x="2150" y="32707"/>
                  </a:cubicBezTo>
                  <a:cubicBezTo>
                    <a:pt x="2164" y="32671"/>
                    <a:pt x="2177" y="32635"/>
                    <a:pt x="2191" y="32599"/>
                  </a:cubicBezTo>
                  <a:cubicBezTo>
                    <a:pt x="2168" y="32608"/>
                    <a:pt x="2141" y="32608"/>
                    <a:pt x="2115" y="32588"/>
                  </a:cubicBezTo>
                  <a:cubicBezTo>
                    <a:pt x="2050" y="32536"/>
                    <a:pt x="1925" y="32431"/>
                    <a:pt x="1831" y="32319"/>
                  </a:cubicBezTo>
                  <a:cubicBezTo>
                    <a:pt x="1774" y="32559"/>
                    <a:pt x="1718" y="32798"/>
                    <a:pt x="1662" y="33042"/>
                  </a:cubicBezTo>
                  <a:cubicBezTo>
                    <a:pt x="1654" y="33085"/>
                    <a:pt x="1615" y="33117"/>
                    <a:pt x="1572" y="33109"/>
                  </a:cubicBezTo>
                  <a:cubicBezTo>
                    <a:pt x="1530" y="33102"/>
                    <a:pt x="1496" y="33059"/>
                    <a:pt x="1507" y="33017"/>
                  </a:cubicBezTo>
                  <a:cubicBezTo>
                    <a:pt x="1573" y="32717"/>
                    <a:pt x="1641" y="32417"/>
                    <a:pt x="1713" y="32119"/>
                  </a:cubicBezTo>
                  <a:cubicBezTo>
                    <a:pt x="1704" y="32083"/>
                    <a:pt x="1704" y="32047"/>
                    <a:pt x="1718" y="32017"/>
                  </a:cubicBezTo>
                  <a:cubicBezTo>
                    <a:pt x="1726" y="32007"/>
                    <a:pt x="1733" y="32000"/>
                    <a:pt x="1744" y="31995"/>
                  </a:cubicBezTo>
                  <a:cubicBezTo>
                    <a:pt x="1976" y="31058"/>
                    <a:pt x="2252" y="30134"/>
                    <a:pt x="2638" y="29246"/>
                  </a:cubicBezTo>
                  <a:cubicBezTo>
                    <a:pt x="2953" y="28512"/>
                    <a:pt x="3300" y="27790"/>
                    <a:pt x="3659" y="27074"/>
                  </a:cubicBezTo>
                  <a:cubicBezTo>
                    <a:pt x="3912" y="26570"/>
                    <a:pt x="4171" y="26066"/>
                    <a:pt x="4430" y="25565"/>
                  </a:cubicBezTo>
                  <a:cubicBezTo>
                    <a:pt x="5988" y="22514"/>
                    <a:pt x="7769" y="19574"/>
                    <a:pt x="9788" y="16806"/>
                  </a:cubicBezTo>
                  <a:cubicBezTo>
                    <a:pt x="11072" y="15091"/>
                    <a:pt x="12265" y="13313"/>
                    <a:pt x="13599" y="11634"/>
                  </a:cubicBezTo>
                  <a:cubicBezTo>
                    <a:pt x="15990" y="8778"/>
                    <a:pt x="18351" y="5882"/>
                    <a:pt x="20231" y="2660"/>
                  </a:cubicBezTo>
                  <a:cubicBezTo>
                    <a:pt x="20284" y="2571"/>
                    <a:pt x="20336" y="2482"/>
                    <a:pt x="20389" y="2391"/>
                  </a:cubicBezTo>
                  <a:lnTo>
                    <a:pt x="20168" y="2655"/>
                  </a:lnTo>
                  <a:cubicBezTo>
                    <a:pt x="19505" y="3619"/>
                    <a:pt x="18818" y="4569"/>
                    <a:pt x="18062" y="5462"/>
                  </a:cubicBezTo>
                  <a:cubicBezTo>
                    <a:pt x="17237" y="6429"/>
                    <a:pt x="16368" y="7358"/>
                    <a:pt x="15470" y="8257"/>
                  </a:cubicBezTo>
                  <a:cubicBezTo>
                    <a:pt x="14319" y="9367"/>
                    <a:pt x="13133" y="10436"/>
                    <a:pt x="11986" y="11549"/>
                  </a:cubicBezTo>
                  <a:cubicBezTo>
                    <a:pt x="11303" y="12223"/>
                    <a:pt x="10661" y="12933"/>
                    <a:pt x="10014" y="13638"/>
                  </a:cubicBezTo>
                  <a:cubicBezTo>
                    <a:pt x="9042" y="14694"/>
                    <a:pt x="8152" y="15823"/>
                    <a:pt x="7292" y="16972"/>
                  </a:cubicBezTo>
                  <a:cubicBezTo>
                    <a:pt x="6851" y="17561"/>
                    <a:pt x="6415" y="18155"/>
                    <a:pt x="6020" y="18777"/>
                  </a:cubicBezTo>
                  <a:cubicBezTo>
                    <a:pt x="5169" y="20150"/>
                    <a:pt x="4377" y="21565"/>
                    <a:pt x="3659" y="23017"/>
                  </a:cubicBezTo>
                  <a:cubicBezTo>
                    <a:pt x="3126" y="24097"/>
                    <a:pt x="2634" y="25197"/>
                    <a:pt x="2188" y="26312"/>
                  </a:cubicBezTo>
                  <a:cubicBezTo>
                    <a:pt x="1851" y="27217"/>
                    <a:pt x="1516" y="28122"/>
                    <a:pt x="1251" y="29051"/>
                  </a:cubicBezTo>
                  <a:cubicBezTo>
                    <a:pt x="1178" y="29321"/>
                    <a:pt x="1106" y="29594"/>
                    <a:pt x="1034" y="29868"/>
                  </a:cubicBezTo>
                  <a:lnTo>
                    <a:pt x="1040" y="29878"/>
                  </a:lnTo>
                  <a:cubicBezTo>
                    <a:pt x="1067" y="29927"/>
                    <a:pt x="1041" y="29971"/>
                    <a:pt x="1004" y="29990"/>
                  </a:cubicBezTo>
                  <a:cubicBezTo>
                    <a:pt x="928" y="30287"/>
                    <a:pt x="854" y="30586"/>
                    <a:pt x="784" y="30881"/>
                  </a:cubicBezTo>
                  <a:cubicBezTo>
                    <a:pt x="774" y="30942"/>
                    <a:pt x="755" y="31022"/>
                    <a:pt x="679" y="31011"/>
                  </a:cubicBezTo>
                  <a:cubicBezTo>
                    <a:pt x="637" y="31003"/>
                    <a:pt x="603" y="30960"/>
                    <a:pt x="611" y="30918"/>
                  </a:cubicBezTo>
                  <a:cubicBezTo>
                    <a:pt x="695" y="30573"/>
                    <a:pt x="777" y="30228"/>
                    <a:pt x="866" y="29885"/>
                  </a:cubicBezTo>
                  <a:cubicBezTo>
                    <a:pt x="581" y="29314"/>
                    <a:pt x="331" y="28726"/>
                    <a:pt x="184" y="28104"/>
                  </a:cubicBezTo>
                  <a:cubicBezTo>
                    <a:pt x="112" y="27807"/>
                    <a:pt x="22" y="27511"/>
                    <a:pt x="0" y="27205"/>
                  </a:cubicBezTo>
                  <a:cubicBezTo>
                    <a:pt x="10" y="27133"/>
                    <a:pt x="65" y="27114"/>
                    <a:pt x="108" y="27132"/>
                  </a:cubicBezTo>
                  <a:cubicBezTo>
                    <a:pt x="192" y="26627"/>
                    <a:pt x="294" y="26125"/>
                    <a:pt x="409" y="25628"/>
                  </a:cubicBezTo>
                  <a:cubicBezTo>
                    <a:pt x="640" y="24567"/>
                    <a:pt x="954" y="23529"/>
                    <a:pt x="1316" y="22507"/>
                  </a:cubicBezTo>
                  <a:cubicBezTo>
                    <a:pt x="1894" y="20815"/>
                    <a:pt x="2684" y="19200"/>
                    <a:pt x="3659" y="17702"/>
                  </a:cubicBezTo>
                  <a:cubicBezTo>
                    <a:pt x="3872" y="17376"/>
                    <a:pt x="4093" y="17055"/>
                    <a:pt x="4323" y="16742"/>
                  </a:cubicBezTo>
                  <a:cubicBezTo>
                    <a:pt x="5279" y="15386"/>
                    <a:pt x="6368" y="14128"/>
                    <a:pt x="7613" y="13033"/>
                  </a:cubicBezTo>
                  <a:cubicBezTo>
                    <a:pt x="8439" y="12286"/>
                    <a:pt x="9306" y="11585"/>
                    <a:pt x="10206" y="10931"/>
                  </a:cubicBezTo>
                  <a:cubicBezTo>
                    <a:pt x="11099" y="10282"/>
                    <a:pt x="12039" y="9700"/>
                    <a:pt x="12935" y="9053"/>
                  </a:cubicBezTo>
                  <a:cubicBezTo>
                    <a:pt x="14440" y="7976"/>
                    <a:pt x="15891" y="6823"/>
                    <a:pt x="17260" y="5578"/>
                  </a:cubicBezTo>
                  <a:cubicBezTo>
                    <a:pt x="18165" y="4717"/>
                    <a:pt x="18992" y="3777"/>
                    <a:pt x="19808" y="2829"/>
                  </a:cubicBezTo>
                  <a:cubicBezTo>
                    <a:pt x="19890" y="2732"/>
                    <a:pt x="19974" y="2634"/>
                    <a:pt x="20056" y="2538"/>
                  </a:cubicBezTo>
                  <a:cubicBezTo>
                    <a:pt x="20391" y="2049"/>
                    <a:pt x="20713" y="1553"/>
                    <a:pt x="21023" y="1050"/>
                  </a:cubicBezTo>
                  <a:cubicBezTo>
                    <a:pt x="21065" y="973"/>
                    <a:pt x="21108" y="896"/>
                    <a:pt x="21125" y="812"/>
                  </a:cubicBezTo>
                  <a:cubicBezTo>
                    <a:pt x="21137" y="769"/>
                    <a:pt x="21187" y="748"/>
                    <a:pt x="21226" y="759"/>
                  </a:cubicBezTo>
                  <a:cubicBezTo>
                    <a:pt x="21242" y="764"/>
                    <a:pt x="21253" y="771"/>
                    <a:pt x="21262" y="778"/>
                  </a:cubicBezTo>
                  <a:cubicBezTo>
                    <a:pt x="21328" y="649"/>
                    <a:pt x="21390" y="519"/>
                    <a:pt x="21427" y="381"/>
                  </a:cubicBezTo>
                  <a:cubicBezTo>
                    <a:pt x="21434" y="338"/>
                    <a:pt x="21476" y="309"/>
                    <a:pt x="21519" y="314"/>
                  </a:cubicBezTo>
                  <a:cubicBezTo>
                    <a:pt x="21528" y="316"/>
                    <a:pt x="21537" y="319"/>
                    <a:pt x="21544" y="324"/>
                  </a:cubicBezTo>
                  <a:cubicBezTo>
                    <a:pt x="21551" y="270"/>
                    <a:pt x="21557" y="219"/>
                    <a:pt x="21561" y="167"/>
                  </a:cubicBezTo>
                  <a:cubicBezTo>
                    <a:pt x="21534" y="124"/>
                    <a:pt x="21561" y="59"/>
                    <a:pt x="21607" y="45"/>
                  </a:cubicBezTo>
                  <a:cubicBezTo>
                    <a:pt x="21620" y="17"/>
                    <a:pt x="21647" y="0"/>
                    <a:pt x="21679" y="0"/>
                  </a:cubicBezTo>
                  <a:cubicBezTo>
                    <a:pt x="21721" y="2"/>
                    <a:pt x="21759" y="39"/>
                    <a:pt x="21757" y="82"/>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 name="Google Shape;51;p2">
            <a:extLst>
              <a:ext uri="{FF2B5EF4-FFF2-40B4-BE49-F238E27FC236}">
                <a16:creationId xmlns:a16="http://schemas.microsoft.com/office/drawing/2014/main" id="{197F138F-4F26-565A-3219-3C5C270AA901}"/>
              </a:ext>
            </a:extLst>
          </p:cNvPr>
          <p:cNvGrpSpPr/>
          <p:nvPr/>
        </p:nvGrpSpPr>
        <p:grpSpPr>
          <a:xfrm rot="-342943">
            <a:off x="8185867" y="5723738"/>
            <a:ext cx="2023831" cy="1264789"/>
            <a:chOff x="7587175" y="5243748"/>
            <a:chExt cx="2023685" cy="1264698"/>
          </a:xfrm>
        </p:grpSpPr>
        <p:sp>
          <p:nvSpPr>
            <p:cNvPr id="125" name="Google Shape;52;p2">
              <a:extLst>
                <a:ext uri="{FF2B5EF4-FFF2-40B4-BE49-F238E27FC236}">
                  <a16:creationId xmlns:a16="http://schemas.microsoft.com/office/drawing/2014/main" id="{BD9CA393-614C-3526-9B9A-F3E50FADA3BC}"/>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3;p2">
              <a:extLst>
                <a:ext uri="{FF2B5EF4-FFF2-40B4-BE49-F238E27FC236}">
                  <a16:creationId xmlns:a16="http://schemas.microsoft.com/office/drawing/2014/main" id="{A0CDF38D-D3FE-92A9-3A72-49F99FF9ADA1}"/>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 name="Google Shape;54;p2">
            <a:extLst>
              <a:ext uri="{FF2B5EF4-FFF2-40B4-BE49-F238E27FC236}">
                <a16:creationId xmlns:a16="http://schemas.microsoft.com/office/drawing/2014/main" id="{FF5DCC9A-7DF7-968F-D2E9-80DF0A0E4F3A}"/>
              </a:ext>
            </a:extLst>
          </p:cNvPr>
          <p:cNvGrpSpPr/>
          <p:nvPr/>
        </p:nvGrpSpPr>
        <p:grpSpPr>
          <a:xfrm>
            <a:off x="9623233" y="5719968"/>
            <a:ext cx="801649" cy="783259"/>
            <a:chOff x="7785461" y="3709250"/>
            <a:chExt cx="801649" cy="783259"/>
          </a:xfrm>
        </p:grpSpPr>
        <p:sp>
          <p:nvSpPr>
            <p:cNvPr id="128" name="Google Shape;55;p2">
              <a:extLst>
                <a:ext uri="{FF2B5EF4-FFF2-40B4-BE49-F238E27FC236}">
                  <a16:creationId xmlns:a16="http://schemas.microsoft.com/office/drawing/2014/main" id="{CF445AE9-C96D-9499-567C-6045CAC83043}"/>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6;p2">
              <a:extLst>
                <a:ext uri="{FF2B5EF4-FFF2-40B4-BE49-F238E27FC236}">
                  <a16:creationId xmlns:a16="http://schemas.microsoft.com/office/drawing/2014/main" id="{BAFB1363-2664-23F6-2D50-1AEBB87CF3B7}"/>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 name="Google Shape;60;p2">
            <a:extLst>
              <a:ext uri="{FF2B5EF4-FFF2-40B4-BE49-F238E27FC236}">
                <a16:creationId xmlns:a16="http://schemas.microsoft.com/office/drawing/2014/main" id="{C5817A9D-7E4D-EBE6-E2EE-8140720E0190}"/>
              </a:ext>
            </a:extLst>
          </p:cNvPr>
          <p:cNvGrpSpPr/>
          <p:nvPr/>
        </p:nvGrpSpPr>
        <p:grpSpPr>
          <a:xfrm>
            <a:off x="3277494" y="5354810"/>
            <a:ext cx="2109325" cy="2109325"/>
            <a:chOff x="2811687" y="5505917"/>
            <a:chExt cx="2109325" cy="2109325"/>
          </a:xfrm>
        </p:grpSpPr>
        <p:sp>
          <p:nvSpPr>
            <p:cNvPr id="131" name="Google Shape;61;p2">
              <a:extLst>
                <a:ext uri="{FF2B5EF4-FFF2-40B4-BE49-F238E27FC236}">
                  <a16:creationId xmlns:a16="http://schemas.microsoft.com/office/drawing/2014/main" id="{0E14B4DB-C1FA-CC62-82A8-5687B3B8A40A}"/>
                </a:ext>
              </a:extLst>
            </p:cNvPr>
            <p:cNvSpPr/>
            <p:nvPr/>
          </p:nvSpPr>
          <p:spPr>
            <a:xfrm rot="-2700122">
              <a:off x="3119052" y="5816359"/>
              <a:ext cx="1494595" cy="1488441"/>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62;p2">
              <a:extLst>
                <a:ext uri="{FF2B5EF4-FFF2-40B4-BE49-F238E27FC236}">
                  <a16:creationId xmlns:a16="http://schemas.microsoft.com/office/drawing/2014/main" id="{7E8331E4-2071-1CE2-3D18-1927C2C8EC1B}"/>
                </a:ext>
              </a:extLst>
            </p:cNvPr>
            <p:cNvSpPr/>
            <p:nvPr/>
          </p:nvSpPr>
          <p:spPr>
            <a:xfrm rot="-2700122">
              <a:off x="3176866" y="5814704"/>
              <a:ext cx="1417778" cy="1491121"/>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 name="Google Shape;63;p2">
            <a:extLst>
              <a:ext uri="{FF2B5EF4-FFF2-40B4-BE49-F238E27FC236}">
                <a16:creationId xmlns:a16="http://schemas.microsoft.com/office/drawing/2014/main" id="{D592FC90-1058-9805-37E1-C76EE10E9195}"/>
              </a:ext>
            </a:extLst>
          </p:cNvPr>
          <p:cNvGrpSpPr/>
          <p:nvPr/>
        </p:nvGrpSpPr>
        <p:grpSpPr>
          <a:xfrm rot="-2902870">
            <a:off x="5032175" y="5503461"/>
            <a:ext cx="1706800" cy="1873863"/>
            <a:chOff x="4758955" y="1331875"/>
            <a:chExt cx="1647687" cy="1809095"/>
          </a:xfrm>
        </p:grpSpPr>
        <p:sp>
          <p:nvSpPr>
            <p:cNvPr id="134" name="Google Shape;64;p2">
              <a:extLst>
                <a:ext uri="{FF2B5EF4-FFF2-40B4-BE49-F238E27FC236}">
                  <a16:creationId xmlns:a16="http://schemas.microsoft.com/office/drawing/2014/main" id="{7AFCD8CF-A245-2810-AE09-5FECDBB4232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65;p2">
              <a:extLst>
                <a:ext uri="{FF2B5EF4-FFF2-40B4-BE49-F238E27FC236}">
                  <a16:creationId xmlns:a16="http://schemas.microsoft.com/office/drawing/2014/main" id="{714CF552-6C43-2CF4-C797-9A00ED5CD3A4}"/>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66;p2">
              <a:extLst>
                <a:ext uri="{FF2B5EF4-FFF2-40B4-BE49-F238E27FC236}">
                  <a16:creationId xmlns:a16="http://schemas.microsoft.com/office/drawing/2014/main" id="{5467C8ED-9452-E663-CB19-3C37E0BD068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67;p2">
              <a:extLst>
                <a:ext uri="{FF2B5EF4-FFF2-40B4-BE49-F238E27FC236}">
                  <a16:creationId xmlns:a16="http://schemas.microsoft.com/office/drawing/2014/main" id="{B77956A8-AE64-8DB3-880F-D1FEE800BD9D}"/>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68;p2">
              <a:extLst>
                <a:ext uri="{FF2B5EF4-FFF2-40B4-BE49-F238E27FC236}">
                  <a16:creationId xmlns:a16="http://schemas.microsoft.com/office/drawing/2014/main" id="{8F0D6D55-B9BC-FD88-94D1-D7E588D16460}"/>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 name="Google Shape;69;p2">
            <a:extLst>
              <a:ext uri="{FF2B5EF4-FFF2-40B4-BE49-F238E27FC236}">
                <a16:creationId xmlns:a16="http://schemas.microsoft.com/office/drawing/2014/main" id="{CF24B4D4-EC54-782F-3314-5265456AB946}"/>
              </a:ext>
            </a:extLst>
          </p:cNvPr>
          <p:cNvGrpSpPr/>
          <p:nvPr/>
        </p:nvGrpSpPr>
        <p:grpSpPr>
          <a:xfrm rot="1189382">
            <a:off x="6363685" y="5606176"/>
            <a:ext cx="1915289" cy="1913389"/>
            <a:chOff x="4683022" y="4525854"/>
            <a:chExt cx="1915380" cy="1913480"/>
          </a:xfrm>
        </p:grpSpPr>
        <p:sp>
          <p:nvSpPr>
            <p:cNvPr id="140" name="Google Shape;70;p2">
              <a:extLst>
                <a:ext uri="{FF2B5EF4-FFF2-40B4-BE49-F238E27FC236}">
                  <a16:creationId xmlns:a16="http://schemas.microsoft.com/office/drawing/2014/main" id="{4C3DE91E-3774-0298-33C8-8A652F22136C}"/>
                </a:ext>
              </a:extLst>
            </p:cNvPr>
            <p:cNvSpPr/>
            <p:nvPr/>
          </p:nvSpPr>
          <p:spPr>
            <a:xfrm rot="-5915270">
              <a:off x="4795765" y="4644966"/>
              <a:ext cx="1682182" cy="1675257"/>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71;p2">
              <a:extLst>
                <a:ext uri="{FF2B5EF4-FFF2-40B4-BE49-F238E27FC236}">
                  <a16:creationId xmlns:a16="http://schemas.microsoft.com/office/drawing/2014/main" id="{48BCA216-3DCB-5A84-A6ED-2C97D994B953}"/>
                </a:ext>
              </a:extLst>
            </p:cNvPr>
            <p:cNvSpPr/>
            <p:nvPr/>
          </p:nvSpPr>
          <p:spPr>
            <a:xfrm rot="-5915270">
              <a:off x="4851671" y="4625673"/>
              <a:ext cx="1595725" cy="1678273"/>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72;p2">
            <a:extLst>
              <a:ext uri="{FF2B5EF4-FFF2-40B4-BE49-F238E27FC236}">
                <a16:creationId xmlns:a16="http://schemas.microsoft.com/office/drawing/2014/main" id="{D0079698-0801-081F-8040-7CD9581CDE30}"/>
              </a:ext>
            </a:extLst>
          </p:cNvPr>
          <p:cNvGrpSpPr/>
          <p:nvPr/>
        </p:nvGrpSpPr>
        <p:grpSpPr>
          <a:xfrm rot="7200044">
            <a:off x="7389927" y="5331663"/>
            <a:ext cx="1260512" cy="1559877"/>
            <a:chOff x="6695394" y="-330846"/>
            <a:chExt cx="1260540" cy="1559912"/>
          </a:xfrm>
        </p:grpSpPr>
        <p:sp>
          <p:nvSpPr>
            <p:cNvPr id="143" name="Google Shape;73;p2">
              <a:extLst>
                <a:ext uri="{FF2B5EF4-FFF2-40B4-BE49-F238E27FC236}">
                  <a16:creationId xmlns:a16="http://schemas.microsoft.com/office/drawing/2014/main" id="{796CF9C2-83D7-CFE9-EEE5-02516D347430}"/>
                </a:ext>
              </a:extLst>
            </p:cNvPr>
            <p:cNvSpPr/>
            <p:nvPr/>
          </p:nvSpPr>
          <p:spPr>
            <a:xfrm rot="-9266555">
              <a:off x="7069507" y="-258723"/>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74;p2">
              <a:extLst>
                <a:ext uri="{FF2B5EF4-FFF2-40B4-BE49-F238E27FC236}">
                  <a16:creationId xmlns:a16="http://schemas.microsoft.com/office/drawing/2014/main" id="{E02C8098-2F49-F9C5-6CAD-7E177001A7FE}"/>
                </a:ext>
              </a:extLst>
            </p:cNvPr>
            <p:cNvSpPr/>
            <p:nvPr/>
          </p:nvSpPr>
          <p:spPr>
            <a:xfrm rot="-9266555">
              <a:off x="6853132" y="18774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 name="Google Shape;75;p2">
            <a:extLst>
              <a:ext uri="{FF2B5EF4-FFF2-40B4-BE49-F238E27FC236}">
                <a16:creationId xmlns:a16="http://schemas.microsoft.com/office/drawing/2014/main" id="{E4874A1C-4A59-68A2-330F-24A21526E1D3}"/>
              </a:ext>
            </a:extLst>
          </p:cNvPr>
          <p:cNvGrpSpPr/>
          <p:nvPr/>
        </p:nvGrpSpPr>
        <p:grpSpPr>
          <a:xfrm rot="2700000">
            <a:off x="8389730" y="5453354"/>
            <a:ext cx="514824" cy="513669"/>
            <a:chOff x="2437825" y="676400"/>
            <a:chExt cx="593859" cy="592527"/>
          </a:xfrm>
        </p:grpSpPr>
        <p:sp>
          <p:nvSpPr>
            <p:cNvPr id="146" name="Google Shape;76;p2">
              <a:extLst>
                <a:ext uri="{FF2B5EF4-FFF2-40B4-BE49-F238E27FC236}">
                  <a16:creationId xmlns:a16="http://schemas.microsoft.com/office/drawing/2014/main" id="{6BF886EB-3DB4-9128-97AC-ECB7AB9C03D2}"/>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77;p2">
              <a:extLst>
                <a:ext uri="{FF2B5EF4-FFF2-40B4-BE49-F238E27FC236}">
                  <a16:creationId xmlns:a16="http://schemas.microsoft.com/office/drawing/2014/main" id="{4BC1E1EF-F401-82AD-2E75-973D22F66CD3}"/>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6" name="Group 55">
            <a:extLst>
              <a:ext uri="{FF2B5EF4-FFF2-40B4-BE49-F238E27FC236}">
                <a16:creationId xmlns:a16="http://schemas.microsoft.com/office/drawing/2014/main" id="{092D439F-3894-4263-8D62-C1766ADCA35C}"/>
              </a:ext>
            </a:extLst>
          </p:cNvPr>
          <p:cNvGrpSpPr/>
          <p:nvPr/>
        </p:nvGrpSpPr>
        <p:grpSpPr>
          <a:xfrm>
            <a:off x="1744894" y="503434"/>
            <a:ext cx="8702212" cy="1455995"/>
            <a:chOff x="1744894" y="750013"/>
            <a:chExt cx="8702212" cy="1078787"/>
          </a:xfrm>
        </p:grpSpPr>
        <p:sp>
          <p:nvSpPr>
            <p:cNvPr id="54" name="Rectangle: Rounded Corners 53">
              <a:extLst>
                <a:ext uri="{FF2B5EF4-FFF2-40B4-BE49-F238E27FC236}">
                  <a16:creationId xmlns:a16="http://schemas.microsoft.com/office/drawing/2014/main" id="{A039FB79-0D39-6BAE-0156-288DA6C8C2D5}"/>
                </a:ext>
              </a:extLst>
            </p:cNvPr>
            <p:cNvSpPr/>
            <p:nvPr/>
          </p:nvSpPr>
          <p:spPr>
            <a:xfrm>
              <a:off x="1744894" y="750013"/>
              <a:ext cx="8702212" cy="1078787"/>
            </a:xfrm>
            <a:prstGeom prst="roundRect">
              <a:avLst>
                <a:gd name="adj" fmla="val 32857"/>
              </a:avLst>
            </a:prstGeom>
            <a:solidFill>
              <a:srgbClr val="FF7979"/>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Rounded Corners 54">
              <a:extLst>
                <a:ext uri="{FF2B5EF4-FFF2-40B4-BE49-F238E27FC236}">
                  <a16:creationId xmlns:a16="http://schemas.microsoft.com/office/drawing/2014/main" id="{4A834733-DF74-180B-30FE-83F87F782975}"/>
                </a:ext>
              </a:extLst>
            </p:cNvPr>
            <p:cNvSpPr/>
            <p:nvPr/>
          </p:nvSpPr>
          <p:spPr>
            <a:xfrm>
              <a:off x="1887877" y="793322"/>
              <a:ext cx="8406830" cy="980358"/>
            </a:xfrm>
            <a:prstGeom prst="roundRect">
              <a:avLst>
                <a:gd name="adj" fmla="val 32857"/>
              </a:avLst>
            </a:prstGeom>
            <a:solidFill>
              <a:srgbClr val="FF7979"/>
            </a:solidFill>
            <a:ln w="190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E7C56F60-F527-5709-E3AA-B16E0BD582C8}"/>
              </a:ext>
            </a:extLst>
          </p:cNvPr>
          <p:cNvSpPr txBox="1"/>
          <p:nvPr/>
        </p:nvSpPr>
        <p:spPr>
          <a:xfrm>
            <a:off x="2320858" y="752117"/>
            <a:ext cx="7550283" cy="954107"/>
          </a:xfrm>
          <a:prstGeom prst="rect">
            <a:avLst/>
          </a:prstGeom>
          <a:noFill/>
        </p:spPr>
        <p:txBody>
          <a:bodyPr wrap="square" rtlCol="0">
            <a:spAutoFit/>
          </a:bodyPr>
          <a:lstStyle/>
          <a:p>
            <a:r>
              <a:rPr lang="en-US" sz="2800" dirty="0" err="1">
                <a:latin typeface="Times New Roman" panose="02020603050405020304" pitchFamily="18" charset="0"/>
                <a:cs typeface="Times New Roman" panose="02020603050405020304" pitchFamily="18" charset="0"/>
              </a:rPr>
              <a:t>Câu</a:t>
            </a:r>
            <a:r>
              <a:rPr lang="en-US" sz="2800" dirty="0">
                <a:latin typeface="Times New Roman" panose="02020603050405020304" pitchFamily="18" charset="0"/>
                <a:cs typeface="Times New Roman" panose="02020603050405020304" pitchFamily="18" charset="0"/>
              </a:rPr>
              <a:t> 2: </a:t>
            </a:r>
            <a:r>
              <a:rPr lang="en-US" sz="2800" dirty="0" err="1">
                <a:latin typeface="Times New Roman" panose="02020603050405020304" pitchFamily="18" charset="0"/>
                <a:cs typeface="Times New Roman" panose="02020603050405020304" pitchFamily="18" charset="0"/>
              </a:rPr>
              <a:t>Việc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dùng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nhiều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ngữ</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khác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nhau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chỉ</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cùng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đối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tượng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đoạn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tác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dụng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gì</a:t>
            </a:r>
            <a:r>
              <a:rPr lang="en-US" sz="2800" dirty="0">
                <a:latin typeface="Times New Roman" panose="02020603050405020304" pitchFamily="18" charset="0"/>
                <a:cs typeface="Times New Roman" panose="02020603050405020304" pitchFamily="18" charset="0"/>
              </a:rPr>
              <a:t>?</a:t>
            </a:r>
          </a:p>
        </p:txBody>
      </p:sp>
      <p:grpSp>
        <p:nvGrpSpPr>
          <p:cNvPr id="88" name="Group 87">
            <a:extLst>
              <a:ext uri="{FF2B5EF4-FFF2-40B4-BE49-F238E27FC236}">
                <a16:creationId xmlns:a16="http://schemas.microsoft.com/office/drawing/2014/main" id="{6407D47A-9786-7003-CDC4-8A7B9D1846CF}"/>
              </a:ext>
            </a:extLst>
          </p:cNvPr>
          <p:cNvGrpSpPr/>
          <p:nvPr/>
        </p:nvGrpSpPr>
        <p:grpSpPr>
          <a:xfrm>
            <a:off x="7423322" y="2593797"/>
            <a:ext cx="3713865" cy="873303"/>
            <a:chOff x="976044" y="3554859"/>
            <a:chExt cx="3041151" cy="873303"/>
          </a:xfrm>
        </p:grpSpPr>
        <p:grpSp>
          <p:nvGrpSpPr>
            <p:cNvPr id="64" name="Group 63">
              <a:extLst>
                <a:ext uri="{FF2B5EF4-FFF2-40B4-BE49-F238E27FC236}">
                  <a16:creationId xmlns:a16="http://schemas.microsoft.com/office/drawing/2014/main" id="{343B025D-2794-F472-FA74-E4C313C57A0D}"/>
                </a:ext>
              </a:extLst>
            </p:cNvPr>
            <p:cNvGrpSpPr/>
            <p:nvPr/>
          </p:nvGrpSpPr>
          <p:grpSpPr>
            <a:xfrm>
              <a:off x="976044" y="3554859"/>
              <a:ext cx="3041151" cy="873303"/>
              <a:chOff x="1222624" y="3647326"/>
              <a:chExt cx="3041151" cy="873303"/>
            </a:xfrm>
          </p:grpSpPr>
          <p:sp>
            <p:nvSpPr>
              <p:cNvPr id="62" name="Rectangle: Rounded Corners 61">
                <a:extLst>
                  <a:ext uri="{FF2B5EF4-FFF2-40B4-BE49-F238E27FC236}">
                    <a16:creationId xmlns:a16="http://schemas.microsoft.com/office/drawing/2014/main" id="{182C0990-1DDA-8991-AEC2-ED8224D4F6EB}"/>
                  </a:ext>
                </a:extLst>
              </p:cNvPr>
              <p:cNvSpPr/>
              <p:nvPr/>
            </p:nvSpPr>
            <p:spPr>
              <a:xfrm>
                <a:off x="1222624" y="3647326"/>
                <a:ext cx="3041151" cy="873303"/>
              </a:xfrm>
              <a:prstGeom prst="round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Rounded Corners 62">
                <a:extLst>
                  <a:ext uri="{FF2B5EF4-FFF2-40B4-BE49-F238E27FC236}">
                    <a16:creationId xmlns:a16="http://schemas.microsoft.com/office/drawing/2014/main" id="{564C235F-8621-F44D-9BE6-A801698C6481}"/>
                  </a:ext>
                </a:extLst>
              </p:cNvPr>
              <p:cNvSpPr/>
              <p:nvPr/>
            </p:nvSpPr>
            <p:spPr>
              <a:xfrm>
                <a:off x="1292832" y="3707258"/>
                <a:ext cx="2909300" cy="741451"/>
              </a:xfrm>
              <a:prstGeom prst="roundRect">
                <a:avLst>
                  <a:gd name="adj" fmla="val 28301"/>
                </a:avLst>
              </a:prstGeom>
              <a:solidFill>
                <a:srgbClr val="92D050"/>
              </a:solidFill>
              <a:ln w="190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66FE08BC-02A2-A04B-E702-9AB86DD41D8B}"/>
                </a:ext>
              </a:extLst>
            </p:cNvPr>
            <p:cNvSpPr txBox="1"/>
            <p:nvPr/>
          </p:nvSpPr>
          <p:spPr>
            <a:xfrm>
              <a:off x="1109611" y="3554860"/>
              <a:ext cx="410966" cy="769441"/>
            </a:xfrm>
            <a:prstGeom prst="rect">
              <a:avLst/>
            </a:prstGeom>
            <a:noFill/>
          </p:spPr>
          <p:txBody>
            <a:bodyPr wrap="square" rtlCol="0">
              <a:spAutoFit/>
            </a:bodyPr>
            <a:lstStyle/>
            <a:p>
              <a:r>
                <a:rPr lang="en-US" sz="4400" dirty="0">
                  <a:solidFill>
                    <a:schemeClr val="bg1"/>
                  </a:solidFill>
                  <a:latin typeface="iCiel Cadena" panose="02000503000000020004" pitchFamily="50" charset="0"/>
                </a:rPr>
                <a:t>B</a:t>
              </a:r>
            </a:p>
          </p:txBody>
        </p:sp>
        <p:sp>
          <p:nvSpPr>
            <p:cNvPr id="66" name="TextBox 65">
              <a:extLst>
                <a:ext uri="{FF2B5EF4-FFF2-40B4-BE49-F238E27FC236}">
                  <a16:creationId xmlns:a16="http://schemas.microsoft.com/office/drawing/2014/main" id="{28633246-85F0-6FA8-DA8D-D6D62142E382}"/>
                </a:ext>
              </a:extLst>
            </p:cNvPr>
            <p:cNvSpPr txBox="1"/>
            <p:nvPr/>
          </p:nvSpPr>
          <p:spPr>
            <a:xfrm>
              <a:off x="1561672" y="3719246"/>
              <a:ext cx="2414427" cy="523220"/>
            </a:xfrm>
            <a:prstGeom prst="rect">
              <a:avLst/>
            </a:prstGeom>
            <a:noFill/>
          </p:spPr>
          <p:txBody>
            <a:bodyPr wrap="square" rtlCol="0">
              <a:spAutoFit/>
            </a:bodyPr>
            <a:lstStyle/>
            <a:p>
              <a:r>
                <a:rPr lang="en-US" sz="2800" dirty="0" err="1">
                  <a:latin typeface="iCiel Cadena" panose="02000503000000020004" pitchFamily="50" charset="0"/>
                </a:rPr>
                <a:t>Tránh</a:t>
              </a:r>
              <a:r>
                <a:rPr lang="en-US" sz="2800" dirty="0">
                  <a:latin typeface="iCiel Cadena" panose="02000503000000020004" pitchFamily="50" charset="0"/>
                </a:rPr>
                <a:t> </a:t>
              </a:r>
              <a:r>
                <a:rPr lang="en-US" sz="2800" dirty="0" err="1">
                  <a:latin typeface="iCiel Cadena" panose="02000503000000020004" pitchFamily="50" charset="0"/>
                </a:rPr>
                <a:t>lặp</a:t>
              </a:r>
              <a:r>
                <a:rPr lang="en-US" sz="2800" dirty="0">
                  <a:latin typeface="iCiel Cadena" panose="02000503000000020004" pitchFamily="50" charset="0"/>
                </a:rPr>
                <a:t> </a:t>
              </a:r>
              <a:r>
                <a:rPr lang="en-US" sz="2800" dirty="0" err="1">
                  <a:latin typeface="iCiel Cadena" panose="02000503000000020004" pitchFamily="50" charset="0"/>
                </a:rPr>
                <a:t>từ</a:t>
              </a:r>
              <a:endParaRPr lang="en-US" sz="2800" dirty="0">
                <a:latin typeface="iCiel Cadena" panose="02000503000000020004" pitchFamily="50" charset="0"/>
              </a:endParaRPr>
            </a:p>
          </p:txBody>
        </p:sp>
      </p:grpSp>
      <p:grpSp>
        <p:nvGrpSpPr>
          <p:cNvPr id="91" name="Group 90">
            <a:extLst>
              <a:ext uri="{FF2B5EF4-FFF2-40B4-BE49-F238E27FC236}">
                <a16:creationId xmlns:a16="http://schemas.microsoft.com/office/drawing/2014/main" id="{7B4E2DB2-F69B-9640-8CAB-0B37D22A143B}"/>
              </a:ext>
            </a:extLst>
          </p:cNvPr>
          <p:cNvGrpSpPr/>
          <p:nvPr/>
        </p:nvGrpSpPr>
        <p:grpSpPr>
          <a:xfrm>
            <a:off x="7448764" y="3951760"/>
            <a:ext cx="3725606" cy="873303"/>
            <a:chOff x="6683338" y="4720976"/>
            <a:chExt cx="4494945" cy="873303"/>
          </a:xfrm>
        </p:grpSpPr>
        <p:grpSp>
          <p:nvGrpSpPr>
            <p:cNvPr id="77" name="Group 76">
              <a:extLst>
                <a:ext uri="{FF2B5EF4-FFF2-40B4-BE49-F238E27FC236}">
                  <a16:creationId xmlns:a16="http://schemas.microsoft.com/office/drawing/2014/main" id="{C2BD1C63-5507-F981-3E04-49FC9A0A7DCC}"/>
                </a:ext>
              </a:extLst>
            </p:cNvPr>
            <p:cNvGrpSpPr/>
            <p:nvPr/>
          </p:nvGrpSpPr>
          <p:grpSpPr>
            <a:xfrm>
              <a:off x="6683338" y="4720976"/>
              <a:ext cx="4484671" cy="873303"/>
              <a:chOff x="1222624" y="3647326"/>
              <a:chExt cx="3041151" cy="873303"/>
            </a:xfrm>
            <a:solidFill>
              <a:srgbClr val="A365D1"/>
            </a:solidFill>
          </p:grpSpPr>
          <p:sp>
            <p:nvSpPr>
              <p:cNvPr id="78" name="Rectangle: Rounded Corners 77">
                <a:extLst>
                  <a:ext uri="{FF2B5EF4-FFF2-40B4-BE49-F238E27FC236}">
                    <a16:creationId xmlns:a16="http://schemas.microsoft.com/office/drawing/2014/main" id="{F801F9F4-7291-F8B5-F91C-6A9BA44674C6}"/>
                  </a:ext>
                </a:extLst>
              </p:cNvPr>
              <p:cNvSpPr/>
              <p:nvPr/>
            </p:nvSpPr>
            <p:spPr>
              <a:xfrm>
                <a:off x="1222624" y="3647326"/>
                <a:ext cx="3041151" cy="873303"/>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1481EC4C-F523-A0F2-2FAC-0CBD781B8EF8}"/>
                  </a:ext>
                </a:extLst>
              </p:cNvPr>
              <p:cNvSpPr/>
              <p:nvPr/>
            </p:nvSpPr>
            <p:spPr>
              <a:xfrm>
                <a:off x="1292832" y="3707258"/>
                <a:ext cx="2909300" cy="741451"/>
              </a:xfrm>
              <a:prstGeom prst="roundRect">
                <a:avLst>
                  <a:gd name="adj" fmla="val 28301"/>
                </a:avLst>
              </a:prstGeom>
              <a:grpFill/>
              <a:ln w="190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30CA1D4B-EE7F-3711-4565-0F1FA7BFA91E}"/>
                </a:ext>
              </a:extLst>
            </p:cNvPr>
            <p:cNvSpPr txBox="1"/>
            <p:nvPr/>
          </p:nvSpPr>
          <p:spPr>
            <a:xfrm>
              <a:off x="7587465" y="4885363"/>
              <a:ext cx="3590818" cy="523220"/>
            </a:xfrm>
            <a:prstGeom prst="rect">
              <a:avLst/>
            </a:prstGeom>
            <a:noFill/>
          </p:spPr>
          <p:txBody>
            <a:bodyPr wrap="square" rtlCol="0">
              <a:spAutoFit/>
            </a:bodyPr>
            <a:lstStyle/>
            <a:p>
              <a:r>
                <a:rPr lang="en-US" sz="2800" dirty="0" err="1">
                  <a:latin typeface="iCiel Cadena" panose="02000503000000020004" pitchFamily="50" charset="0"/>
                </a:rPr>
                <a:t>Tất</a:t>
              </a:r>
              <a:r>
                <a:rPr lang="en-US" sz="2800" dirty="0">
                  <a:latin typeface="iCiel Cadena" panose="02000503000000020004" pitchFamily="50" charset="0"/>
                </a:rPr>
                <a:t> </a:t>
              </a:r>
              <a:r>
                <a:rPr lang="en-US" sz="2800" dirty="0" err="1">
                  <a:latin typeface="iCiel Cadena" panose="02000503000000020004" pitchFamily="50" charset="0"/>
                </a:rPr>
                <a:t>cả</a:t>
              </a:r>
              <a:r>
                <a:rPr lang="en-US" sz="2800" dirty="0">
                  <a:latin typeface="iCiel Cadena" panose="02000503000000020004" pitchFamily="50" charset="0"/>
                </a:rPr>
                <a:t> </a:t>
              </a:r>
              <a:r>
                <a:rPr lang="en-US" sz="2800" dirty="0" err="1">
                  <a:latin typeface="iCiel Cadena" panose="02000503000000020004" pitchFamily="50" charset="0"/>
                </a:rPr>
                <a:t>các</a:t>
              </a:r>
              <a:r>
                <a:rPr lang="en-US" sz="2800" dirty="0">
                  <a:latin typeface="iCiel Cadena" panose="02000503000000020004" pitchFamily="50" charset="0"/>
                </a:rPr>
                <a:t> ý </a:t>
              </a:r>
              <a:r>
                <a:rPr lang="en-US" sz="2800" dirty="0" err="1">
                  <a:latin typeface="iCiel Cadena" panose="02000503000000020004" pitchFamily="50" charset="0"/>
                </a:rPr>
                <a:t>trên</a:t>
              </a:r>
              <a:endParaRPr lang="en-US" sz="2800" dirty="0">
                <a:latin typeface="iCiel Cadena" panose="02000503000000020004" pitchFamily="50" charset="0"/>
              </a:endParaRPr>
            </a:p>
          </p:txBody>
        </p:sp>
      </p:grpSp>
      <p:grpSp>
        <p:nvGrpSpPr>
          <p:cNvPr id="90" name="Group 89">
            <a:extLst>
              <a:ext uri="{FF2B5EF4-FFF2-40B4-BE49-F238E27FC236}">
                <a16:creationId xmlns:a16="http://schemas.microsoft.com/office/drawing/2014/main" id="{D526D9C5-E2D8-7EDB-1DA1-F38C7BEC8601}"/>
              </a:ext>
            </a:extLst>
          </p:cNvPr>
          <p:cNvGrpSpPr/>
          <p:nvPr/>
        </p:nvGrpSpPr>
        <p:grpSpPr>
          <a:xfrm>
            <a:off x="859270" y="2593797"/>
            <a:ext cx="6353184" cy="873303"/>
            <a:chOff x="4323706" y="3583969"/>
            <a:chExt cx="4058073" cy="873303"/>
          </a:xfrm>
        </p:grpSpPr>
        <p:grpSp>
          <p:nvGrpSpPr>
            <p:cNvPr id="67" name="Group 66">
              <a:extLst>
                <a:ext uri="{FF2B5EF4-FFF2-40B4-BE49-F238E27FC236}">
                  <a16:creationId xmlns:a16="http://schemas.microsoft.com/office/drawing/2014/main" id="{8AA8D617-0AFE-0817-7AA0-B6562D8215F9}"/>
                </a:ext>
              </a:extLst>
            </p:cNvPr>
            <p:cNvGrpSpPr/>
            <p:nvPr/>
          </p:nvGrpSpPr>
          <p:grpSpPr>
            <a:xfrm>
              <a:off x="4323706" y="3583969"/>
              <a:ext cx="3959636" cy="873303"/>
              <a:chOff x="1222623" y="3647326"/>
              <a:chExt cx="3959636" cy="873303"/>
            </a:xfrm>
            <a:solidFill>
              <a:srgbClr val="FFC000"/>
            </a:solidFill>
          </p:grpSpPr>
          <p:sp>
            <p:nvSpPr>
              <p:cNvPr id="68" name="Rectangle: Rounded Corners 67">
                <a:extLst>
                  <a:ext uri="{FF2B5EF4-FFF2-40B4-BE49-F238E27FC236}">
                    <a16:creationId xmlns:a16="http://schemas.microsoft.com/office/drawing/2014/main" id="{F9DA07E4-A71D-E96F-B13D-69E8A1DD2366}"/>
                  </a:ext>
                </a:extLst>
              </p:cNvPr>
              <p:cNvSpPr/>
              <p:nvPr/>
            </p:nvSpPr>
            <p:spPr>
              <a:xfrm>
                <a:off x="1222623" y="3647326"/>
                <a:ext cx="3959636" cy="873303"/>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7E92DD68-4B04-A013-862C-2FBC45AD5555}"/>
                  </a:ext>
                </a:extLst>
              </p:cNvPr>
              <p:cNvSpPr/>
              <p:nvPr/>
            </p:nvSpPr>
            <p:spPr>
              <a:xfrm>
                <a:off x="1292831" y="3707258"/>
                <a:ext cx="3787963" cy="741451"/>
              </a:xfrm>
              <a:prstGeom prst="roundRect">
                <a:avLst>
                  <a:gd name="adj" fmla="val 28301"/>
                </a:avLst>
              </a:prstGeom>
              <a:grpFill/>
              <a:ln w="190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1" name="TextBox 70">
              <a:extLst>
                <a:ext uri="{FF2B5EF4-FFF2-40B4-BE49-F238E27FC236}">
                  <a16:creationId xmlns:a16="http://schemas.microsoft.com/office/drawing/2014/main" id="{C2858F59-8323-98B5-E345-E023D7D3DD4F}"/>
                </a:ext>
              </a:extLst>
            </p:cNvPr>
            <p:cNvSpPr txBox="1"/>
            <p:nvPr/>
          </p:nvSpPr>
          <p:spPr>
            <a:xfrm>
              <a:off x="4627730" y="3748357"/>
              <a:ext cx="3754049" cy="461665"/>
            </a:xfrm>
            <a:prstGeom prst="rect">
              <a:avLst/>
            </a:prstGeom>
            <a:noFill/>
          </p:spPr>
          <p:txBody>
            <a:bodyPr wrap="square" rtlCol="0">
              <a:spAutoFit/>
            </a:bodyPr>
            <a:lstStyle/>
            <a:p>
              <a:r>
                <a:rPr lang="en-US" sz="2400" dirty="0" err="1">
                  <a:latin typeface="iCiel Cadena" panose="02000503000000020004" pitchFamily="50" charset="0"/>
                </a:rPr>
                <a:t>Cung</a:t>
              </a:r>
              <a:r>
                <a:rPr lang="en-US" sz="2400" dirty="0">
                  <a:latin typeface="iCiel Cadena" panose="02000503000000020004" pitchFamily="50" charset="0"/>
                </a:rPr>
                <a:t> </a:t>
              </a:r>
              <a:r>
                <a:rPr lang="en-US" sz="2400" dirty="0" err="1">
                  <a:latin typeface="iCiel Cadena" panose="02000503000000020004" pitchFamily="50" charset="0"/>
                </a:rPr>
                <a:t>cấp</a:t>
              </a:r>
              <a:r>
                <a:rPr lang="en-US" sz="2400" dirty="0">
                  <a:latin typeface="iCiel Cadena" panose="02000503000000020004" pitchFamily="50" charset="0"/>
                </a:rPr>
                <a:t> </a:t>
              </a:r>
              <a:r>
                <a:rPr lang="en-US" sz="2400" dirty="0" err="1">
                  <a:latin typeface="iCiel Cadena" panose="02000503000000020004" pitchFamily="50" charset="0"/>
                </a:rPr>
                <a:t>thêm</a:t>
              </a:r>
              <a:r>
                <a:rPr lang="en-US" sz="2400" dirty="0">
                  <a:latin typeface="iCiel Cadena" panose="02000503000000020004" pitchFamily="50" charset="0"/>
                </a:rPr>
                <a:t> </a:t>
              </a:r>
              <a:r>
                <a:rPr lang="en-US" sz="2400" dirty="0" err="1">
                  <a:latin typeface="iCiel Cadena" panose="02000503000000020004" pitchFamily="50" charset="0"/>
                </a:rPr>
                <a:t>thông</a:t>
              </a:r>
              <a:r>
                <a:rPr lang="en-US" sz="2400" dirty="0">
                  <a:latin typeface="iCiel Cadena" panose="02000503000000020004" pitchFamily="50" charset="0"/>
                </a:rPr>
                <a:t> tin </a:t>
              </a:r>
              <a:r>
                <a:rPr lang="en-US" sz="2400" dirty="0" err="1">
                  <a:latin typeface="iCiel Cadena" panose="02000503000000020004" pitchFamily="50" charset="0"/>
                </a:rPr>
                <a:t>làm</a:t>
              </a:r>
              <a:r>
                <a:rPr lang="en-US" sz="2400" dirty="0">
                  <a:latin typeface="iCiel Cadena" panose="02000503000000020004" pitchFamily="50" charset="0"/>
                </a:rPr>
                <a:t> </a:t>
              </a:r>
              <a:r>
                <a:rPr lang="en-US" sz="2400" dirty="0" err="1">
                  <a:latin typeface="iCiel Cadena" panose="02000503000000020004" pitchFamily="50" charset="0"/>
                </a:rPr>
                <a:t>rõ</a:t>
              </a:r>
              <a:r>
                <a:rPr lang="en-US" sz="2400" dirty="0">
                  <a:latin typeface="iCiel Cadena" panose="02000503000000020004" pitchFamily="50" charset="0"/>
                </a:rPr>
                <a:t> </a:t>
              </a:r>
              <a:r>
                <a:rPr lang="en-US" sz="2400" dirty="0" err="1">
                  <a:latin typeface="iCiel Cadena" panose="02000503000000020004" pitchFamily="50" charset="0"/>
                </a:rPr>
                <a:t>đối</a:t>
              </a:r>
              <a:r>
                <a:rPr lang="en-US" sz="2400" dirty="0">
                  <a:latin typeface="iCiel Cadena" panose="02000503000000020004" pitchFamily="50" charset="0"/>
                </a:rPr>
                <a:t> </a:t>
              </a:r>
              <a:r>
                <a:rPr lang="en-US" sz="2400" dirty="0" err="1">
                  <a:latin typeface="iCiel Cadena" panose="02000503000000020004" pitchFamily="50" charset="0"/>
                </a:rPr>
                <a:t>tượng</a:t>
              </a:r>
              <a:endParaRPr lang="en-US" sz="2400" dirty="0">
                <a:latin typeface="iCiel Cadena" panose="02000503000000020004" pitchFamily="50" charset="0"/>
              </a:endParaRPr>
            </a:p>
          </p:txBody>
        </p:sp>
      </p:grpSp>
      <p:grpSp>
        <p:nvGrpSpPr>
          <p:cNvPr id="89" name="Group 88">
            <a:extLst>
              <a:ext uri="{FF2B5EF4-FFF2-40B4-BE49-F238E27FC236}">
                <a16:creationId xmlns:a16="http://schemas.microsoft.com/office/drawing/2014/main" id="{E912F383-AB1D-2FDF-9148-D6778D84B407}"/>
              </a:ext>
            </a:extLst>
          </p:cNvPr>
          <p:cNvGrpSpPr/>
          <p:nvPr/>
        </p:nvGrpSpPr>
        <p:grpSpPr>
          <a:xfrm>
            <a:off x="937883" y="3943198"/>
            <a:ext cx="6124448" cy="873303"/>
            <a:chOff x="3335675" y="4743236"/>
            <a:chExt cx="3041151" cy="873303"/>
          </a:xfrm>
        </p:grpSpPr>
        <p:grpSp>
          <p:nvGrpSpPr>
            <p:cNvPr id="72" name="Group 71">
              <a:extLst>
                <a:ext uri="{FF2B5EF4-FFF2-40B4-BE49-F238E27FC236}">
                  <a16:creationId xmlns:a16="http://schemas.microsoft.com/office/drawing/2014/main" id="{81080567-3829-97B7-CED8-6450BEE912D4}"/>
                </a:ext>
              </a:extLst>
            </p:cNvPr>
            <p:cNvGrpSpPr/>
            <p:nvPr/>
          </p:nvGrpSpPr>
          <p:grpSpPr>
            <a:xfrm>
              <a:off x="3335675" y="4743236"/>
              <a:ext cx="3041151" cy="873303"/>
              <a:chOff x="1222624" y="3647326"/>
              <a:chExt cx="3041151" cy="873303"/>
            </a:xfrm>
            <a:solidFill>
              <a:srgbClr val="00B0F0"/>
            </a:solidFill>
          </p:grpSpPr>
          <p:sp>
            <p:nvSpPr>
              <p:cNvPr id="73" name="Rectangle: Rounded Corners 72">
                <a:extLst>
                  <a:ext uri="{FF2B5EF4-FFF2-40B4-BE49-F238E27FC236}">
                    <a16:creationId xmlns:a16="http://schemas.microsoft.com/office/drawing/2014/main" id="{DA635BFC-598E-1CEE-2FA9-83D798336AF2}"/>
                  </a:ext>
                </a:extLst>
              </p:cNvPr>
              <p:cNvSpPr/>
              <p:nvPr/>
            </p:nvSpPr>
            <p:spPr>
              <a:xfrm>
                <a:off x="1222624" y="3647326"/>
                <a:ext cx="3041151" cy="873303"/>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Rounded Corners 73">
                <a:extLst>
                  <a:ext uri="{FF2B5EF4-FFF2-40B4-BE49-F238E27FC236}">
                    <a16:creationId xmlns:a16="http://schemas.microsoft.com/office/drawing/2014/main" id="{D18A652F-6220-0A04-BD5D-5B4E3FFA9A11}"/>
                  </a:ext>
                </a:extLst>
              </p:cNvPr>
              <p:cNvSpPr/>
              <p:nvPr/>
            </p:nvSpPr>
            <p:spPr>
              <a:xfrm>
                <a:off x="1292832" y="3707258"/>
                <a:ext cx="2909300" cy="741451"/>
              </a:xfrm>
              <a:prstGeom prst="roundRect">
                <a:avLst>
                  <a:gd name="adj" fmla="val 28301"/>
                </a:avLst>
              </a:prstGeom>
              <a:grpFill/>
              <a:ln w="190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5" name="TextBox 74">
              <a:extLst>
                <a:ext uri="{FF2B5EF4-FFF2-40B4-BE49-F238E27FC236}">
                  <a16:creationId xmlns:a16="http://schemas.microsoft.com/office/drawing/2014/main" id="{950D5886-297B-8F86-FB26-E402DE9FAFFF}"/>
                </a:ext>
              </a:extLst>
            </p:cNvPr>
            <p:cNvSpPr txBox="1"/>
            <p:nvPr/>
          </p:nvSpPr>
          <p:spPr>
            <a:xfrm>
              <a:off x="3469242" y="4743237"/>
              <a:ext cx="410966" cy="769441"/>
            </a:xfrm>
            <a:prstGeom prst="rect">
              <a:avLst/>
            </a:prstGeom>
            <a:noFill/>
          </p:spPr>
          <p:txBody>
            <a:bodyPr wrap="square" rtlCol="0">
              <a:spAutoFit/>
            </a:bodyPr>
            <a:lstStyle/>
            <a:p>
              <a:r>
                <a:rPr lang="en-US" sz="4400" dirty="0">
                  <a:solidFill>
                    <a:schemeClr val="bg1"/>
                  </a:solidFill>
                  <a:latin typeface="iCiel Cadena" panose="02000503000000020004" pitchFamily="50" charset="0"/>
                </a:rPr>
                <a:t>C</a:t>
              </a:r>
            </a:p>
          </p:txBody>
        </p:sp>
        <p:sp>
          <p:nvSpPr>
            <p:cNvPr id="76" name="TextBox 75">
              <a:extLst>
                <a:ext uri="{FF2B5EF4-FFF2-40B4-BE49-F238E27FC236}">
                  <a16:creationId xmlns:a16="http://schemas.microsoft.com/office/drawing/2014/main" id="{8C24F052-B67A-7578-D177-AF7F4ACD1B92}"/>
                </a:ext>
              </a:extLst>
            </p:cNvPr>
            <p:cNvSpPr txBox="1"/>
            <p:nvPr/>
          </p:nvSpPr>
          <p:spPr>
            <a:xfrm>
              <a:off x="3648413" y="4897349"/>
              <a:ext cx="2542772" cy="523220"/>
            </a:xfrm>
            <a:prstGeom prst="rect">
              <a:avLst/>
            </a:prstGeom>
            <a:noFill/>
          </p:spPr>
          <p:txBody>
            <a:bodyPr wrap="square" rtlCol="0">
              <a:spAutoFit/>
            </a:bodyPr>
            <a:lstStyle/>
            <a:p>
              <a:r>
                <a:rPr lang="en-US" sz="2800" dirty="0" err="1">
                  <a:latin typeface="iCiel Cadena" panose="02000503000000020004" pitchFamily="50" charset="0"/>
                </a:rPr>
                <a:t>Liên</a:t>
              </a:r>
              <a:r>
                <a:rPr lang="en-US" sz="2800" dirty="0">
                  <a:latin typeface="iCiel Cadena" panose="02000503000000020004" pitchFamily="50" charset="0"/>
                </a:rPr>
                <a:t> </a:t>
              </a:r>
              <a:r>
                <a:rPr lang="en-US" sz="2800" dirty="0" err="1">
                  <a:latin typeface="iCiel Cadena" panose="02000503000000020004" pitchFamily="50" charset="0"/>
                </a:rPr>
                <a:t>kết</a:t>
              </a:r>
              <a:r>
                <a:rPr lang="en-US" sz="2800" dirty="0">
                  <a:latin typeface="iCiel Cadena" panose="02000503000000020004" pitchFamily="50" charset="0"/>
                </a:rPr>
                <a:t> </a:t>
              </a:r>
              <a:r>
                <a:rPr lang="en-US" sz="2800" dirty="0" err="1">
                  <a:latin typeface="iCiel Cadena" panose="02000503000000020004" pitchFamily="50" charset="0"/>
                </a:rPr>
                <a:t>các</a:t>
              </a:r>
              <a:r>
                <a:rPr lang="en-US" sz="2800" dirty="0">
                  <a:latin typeface="iCiel Cadena" panose="02000503000000020004" pitchFamily="50" charset="0"/>
                </a:rPr>
                <a:t> </a:t>
              </a:r>
              <a:r>
                <a:rPr lang="en-US" sz="2800" dirty="0" err="1">
                  <a:latin typeface="iCiel Cadena" panose="02000503000000020004" pitchFamily="50" charset="0"/>
                </a:rPr>
                <a:t>câu</a:t>
              </a:r>
              <a:r>
                <a:rPr lang="en-US" sz="2800" dirty="0">
                  <a:latin typeface="iCiel Cadena" panose="02000503000000020004" pitchFamily="50" charset="0"/>
                </a:rPr>
                <a:t> </a:t>
              </a:r>
              <a:r>
                <a:rPr lang="en-US" sz="2800" dirty="0" err="1">
                  <a:latin typeface="iCiel Cadena" panose="02000503000000020004" pitchFamily="50" charset="0"/>
                </a:rPr>
                <a:t>trong</a:t>
              </a:r>
              <a:r>
                <a:rPr lang="en-US" sz="2800" dirty="0">
                  <a:latin typeface="iCiel Cadena" panose="02000503000000020004" pitchFamily="50" charset="0"/>
                </a:rPr>
                <a:t> </a:t>
              </a:r>
              <a:r>
                <a:rPr lang="en-US" sz="2800" dirty="0" err="1">
                  <a:latin typeface="iCiel Cadena" panose="02000503000000020004" pitchFamily="50" charset="0"/>
                </a:rPr>
                <a:t>đoạn</a:t>
              </a:r>
              <a:r>
                <a:rPr lang="en-US" sz="2800" dirty="0">
                  <a:latin typeface="iCiel Cadena" panose="02000503000000020004" pitchFamily="50" charset="0"/>
                </a:rPr>
                <a:t> </a:t>
              </a:r>
              <a:r>
                <a:rPr lang="en-US" sz="2800" dirty="0" err="1">
                  <a:latin typeface="iCiel Cadena" panose="02000503000000020004" pitchFamily="50" charset="0"/>
                </a:rPr>
                <a:t>văn</a:t>
              </a:r>
              <a:endParaRPr lang="en-US" sz="2800" dirty="0">
                <a:latin typeface="iCiel Cadena" panose="02000503000000020004" pitchFamily="50" charset="0"/>
              </a:endParaRPr>
            </a:p>
          </p:txBody>
        </p:sp>
      </p:grpSp>
      <p:sp>
        <p:nvSpPr>
          <p:cNvPr id="80" name="TextBox 79">
            <a:extLst>
              <a:ext uri="{FF2B5EF4-FFF2-40B4-BE49-F238E27FC236}">
                <a16:creationId xmlns:a16="http://schemas.microsoft.com/office/drawing/2014/main" id="{E7DBE2B8-1069-576B-1AEC-368B24D88F0D}"/>
              </a:ext>
            </a:extLst>
          </p:cNvPr>
          <p:cNvSpPr txBox="1"/>
          <p:nvPr/>
        </p:nvSpPr>
        <p:spPr>
          <a:xfrm>
            <a:off x="7665746" y="3951761"/>
            <a:ext cx="410966" cy="769441"/>
          </a:xfrm>
          <a:prstGeom prst="rect">
            <a:avLst/>
          </a:prstGeom>
          <a:noFill/>
        </p:spPr>
        <p:txBody>
          <a:bodyPr wrap="square" rtlCol="0">
            <a:spAutoFit/>
          </a:bodyPr>
          <a:lstStyle/>
          <a:p>
            <a:r>
              <a:rPr lang="en-US" sz="4400" dirty="0">
                <a:solidFill>
                  <a:schemeClr val="bg1"/>
                </a:solidFill>
                <a:latin typeface="iCiel Cadena" panose="02000503000000020004" pitchFamily="50" charset="0"/>
              </a:rPr>
              <a:t>D</a:t>
            </a:r>
          </a:p>
        </p:txBody>
      </p:sp>
      <p:pic>
        <p:nvPicPr>
          <p:cNvPr id="5" name="Picture 4">
            <a:extLst>
              <a:ext uri="{FF2B5EF4-FFF2-40B4-BE49-F238E27FC236}">
                <a16:creationId xmlns:a16="http://schemas.microsoft.com/office/drawing/2014/main" id="{3B075DF2-6E26-F73E-AC5B-BB226728FE4A}"/>
              </a:ext>
            </a:extLst>
          </p:cNvPr>
          <p:cNvPicPr>
            <a:picLocks noChangeAspect="1"/>
          </p:cNvPicPr>
          <p:nvPr/>
        </p:nvPicPr>
        <p:blipFill rotWithShape="1">
          <a:blip r:embed="rId6">
            <a:extLst>
              <a:ext uri="{28A0092B-C50C-407E-A947-70E740481C1C}">
                <a14:useLocalDpi xmlns:a14="http://schemas.microsoft.com/office/drawing/2010/main" val="0"/>
              </a:ext>
            </a:extLst>
          </a:blip>
          <a:srcRect b="8914"/>
          <a:stretch/>
        </p:blipFill>
        <p:spPr>
          <a:xfrm>
            <a:off x="10043844" y="4247936"/>
            <a:ext cx="1714502" cy="1561673"/>
          </a:xfrm>
          <a:prstGeom prst="rect">
            <a:avLst/>
          </a:prstGeom>
        </p:spPr>
      </p:pic>
      <p:pic>
        <p:nvPicPr>
          <p:cNvPr id="84" name="Am-thanh-oh-nooo-www_tiengdong_com (1)">
            <a:hlinkClick r:id="" action="ppaction://media"/>
            <a:extLst>
              <a:ext uri="{FF2B5EF4-FFF2-40B4-BE49-F238E27FC236}">
                <a16:creationId xmlns:a16="http://schemas.microsoft.com/office/drawing/2014/main" id="{8B8E66C1-4CFC-D3FE-C610-87ACB3DF77E9}"/>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631289" y="2845657"/>
            <a:ext cx="406400" cy="406400"/>
          </a:xfrm>
          <a:prstGeom prst="rect">
            <a:avLst/>
          </a:prstGeom>
        </p:spPr>
      </p:pic>
      <p:pic>
        <p:nvPicPr>
          <p:cNvPr id="85" name="Am-thanh-oh-nooo-www_tiengdong_com (1)">
            <a:hlinkClick r:id="" action="ppaction://media"/>
            <a:extLst>
              <a:ext uri="{FF2B5EF4-FFF2-40B4-BE49-F238E27FC236}">
                <a16:creationId xmlns:a16="http://schemas.microsoft.com/office/drawing/2014/main" id="{5B6E93DA-FCAE-3D53-9886-C8EC4328F51B}"/>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715195" y="3263900"/>
            <a:ext cx="406400" cy="406400"/>
          </a:xfrm>
          <a:prstGeom prst="rect">
            <a:avLst/>
          </a:prstGeom>
        </p:spPr>
      </p:pic>
      <p:pic>
        <p:nvPicPr>
          <p:cNvPr id="86" name="Am-thanh-oh-nooo-www_tiengdong_com (1)">
            <a:hlinkClick r:id="" action="ppaction://media"/>
            <a:extLst>
              <a:ext uri="{FF2B5EF4-FFF2-40B4-BE49-F238E27FC236}">
                <a16:creationId xmlns:a16="http://schemas.microsoft.com/office/drawing/2014/main" id="{89D759D1-0823-1D13-6377-527874371098}"/>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674098" y="3706974"/>
            <a:ext cx="406400" cy="406400"/>
          </a:xfrm>
          <a:prstGeom prst="rect">
            <a:avLst/>
          </a:prstGeom>
        </p:spPr>
      </p:pic>
      <p:sp>
        <p:nvSpPr>
          <p:cNvPr id="70" name="TextBox 69">
            <a:extLst>
              <a:ext uri="{FF2B5EF4-FFF2-40B4-BE49-F238E27FC236}">
                <a16:creationId xmlns:a16="http://schemas.microsoft.com/office/drawing/2014/main" id="{F44830FA-A76F-18BB-A1CE-89F599B9470E}"/>
              </a:ext>
            </a:extLst>
          </p:cNvPr>
          <p:cNvSpPr txBox="1"/>
          <p:nvPr/>
        </p:nvSpPr>
        <p:spPr>
          <a:xfrm>
            <a:off x="961736" y="2536496"/>
            <a:ext cx="410966" cy="769441"/>
          </a:xfrm>
          <a:prstGeom prst="rect">
            <a:avLst/>
          </a:prstGeom>
          <a:noFill/>
        </p:spPr>
        <p:txBody>
          <a:bodyPr wrap="square" rtlCol="0">
            <a:spAutoFit/>
          </a:bodyPr>
          <a:lstStyle/>
          <a:p>
            <a:r>
              <a:rPr lang="en-US" sz="4400" dirty="0">
                <a:solidFill>
                  <a:schemeClr val="bg1"/>
                </a:solidFill>
                <a:latin typeface="iCiel Cadena" panose="02000503000000020004" pitchFamily="50" charset="0"/>
              </a:rPr>
              <a:t>A</a:t>
            </a:r>
          </a:p>
        </p:txBody>
      </p:sp>
      <p:pic>
        <p:nvPicPr>
          <p:cNvPr id="87" name="Tieng-yeah-tre-con-www_nhacchuongvui_com">
            <a:hlinkClick r:id="" action="ppaction://media"/>
            <a:extLst>
              <a:ext uri="{FF2B5EF4-FFF2-40B4-BE49-F238E27FC236}">
                <a16:creationId xmlns:a16="http://schemas.microsoft.com/office/drawing/2014/main" id="{AC7AFDCA-93D9-C326-C67D-FD64C0617BBC}"/>
              </a:ext>
            </a:extLst>
          </p:cNvPr>
          <p:cNvPicPr>
            <a:picLocks noChangeAspect="1"/>
          </p:cNvPicPr>
          <p:nvPr>
            <a:audioFile r:link="rId4"/>
            <p:extLst>
              <p:ext uri="{DAA4B4D4-6D71-4841-9C94-3DE7FCFB9230}">
                <p14:media xmlns:p14="http://schemas.microsoft.com/office/powerpoint/2010/main" r:embed="rId3"/>
              </p:ext>
            </p:extLst>
          </p:nvPr>
        </p:nvPicPr>
        <p:blipFill>
          <a:blip r:embed="rId7"/>
          <a:stretch>
            <a:fillRect/>
          </a:stretch>
        </p:blipFill>
        <p:spPr>
          <a:xfrm>
            <a:off x="12195425" y="3060700"/>
            <a:ext cx="406400" cy="406400"/>
          </a:xfrm>
          <a:prstGeom prst="rect">
            <a:avLst/>
          </a:prstGeom>
        </p:spPr>
      </p:pic>
    </p:spTree>
    <p:extLst>
      <p:ext uri="{BB962C8B-B14F-4D97-AF65-F5344CB8AC3E}">
        <p14:creationId xmlns:p14="http://schemas.microsoft.com/office/powerpoint/2010/main" val="2203096834"/>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barn(inVertical)">
                                      <p:cBhvr>
                                        <p:cTn id="7" dur="500"/>
                                        <p:tgtEl>
                                          <p:spTgt spid="5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7"/>
                                        </p:tgtEl>
                                        <p:attrNameLst>
                                          <p:attrName>style.visibility</p:attrName>
                                        </p:attrNameLst>
                                      </p:cBhvr>
                                      <p:to>
                                        <p:strVal val="visible"/>
                                      </p:to>
                                    </p:set>
                                    <p:animEffect transition="in" filter="barn(inVertical)">
                                      <p:cBhvr>
                                        <p:cTn id="10" dur="500"/>
                                        <p:tgtEl>
                                          <p:spTgt spid="5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90"/>
                                        </p:tgtEl>
                                        <p:attrNameLst>
                                          <p:attrName>style.visibility</p:attrName>
                                        </p:attrNameLst>
                                      </p:cBhvr>
                                      <p:to>
                                        <p:strVal val="visible"/>
                                      </p:to>
                                    </p:set>
                                    <p:animEffect transition="in" filter="barn(inVertical)">
                                      <p:cBhvr>
                                        <p:cTn id="15" dur="500"/>
                                        <p:tgtEl>
                                          <p:spTgt spid="90"/>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0"/>
                                        </p:tgtEl>
                                        <p:attrNameLst>
                                          <p:attrName>style.visibility</p:attrName>
                                        </p:attrNameLst>
                                      </p:cBhvr>
                                      <p:to>
                                        <p:strVal val="visible"/>
                                      </p:to>
                                    </p:set>
                                    <p:animEffect transition="in" filter="barn(inVertical)">
                                      <p:cBhvr>
                                        <p:cTn id="18" dur="500"/>
                                        <p:tgtEl>
                                          <p:spTgt spid="70"/>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88"/>
                                        </p:tgtEl>
                                        <p:attrNameLst>
                                          <p:attrName>style.visibility</p:attrName>
                                        </p:attrNameLst>
                                      </p:cBhvr>
                                      <p:to>
                                        <p:strVal val="visible"/>
                                      </p:to>
                                    </p:set>
                                    <p:animEffect transition="in" filter="barn(inVertical)">
                                      <p:cBhvr>
                                        <p:cTn id="23" dur="500"/>
                                        <p:tgtEl>
                                          <p:spTgt spid="88"/>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89"/>
                                        </p:tgtEl>
                                        <p:attrNameLst>
                                          <p:attrName>style.visibility</p:attrName>
                                        </p:attrNameLst>
                                      </p:cBhvr>
                                      <p:to>
                                        <p:strVal val="visible"/>
                                      </p:to>
                                    </p:set>
                                    <p:animEffect transition="in" filter="barn(inVertical)">
                                      <p:cBhvr>
                                        <p:cTn id="28" dur="500"/>
                                        <p:tgtEl>
                                          <p:spTgt spid="89"/>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barn(inVertical)">
                                      <p:cBhvr>
                                        <p:cTn id="33" dur="500"/>
                                        <p:tgtEl>
                                          <p:spTgt spid="91"/>
                                        </p:tgtEl>
                                      </p:cBhvr>
                                    </p:animEffect>
                                  </p:childTnLst>
                                </p:cTn>
                              </p:par>
                              <p:par>
                                <p:cTn id="34" presetID="16" presetClass="entr" presetSubtype="21" fill="hold" grpId="0" nodeType="withEffect">
                                  <p:stCondLst>
                                    <p:cond delay="0"/>
                                  </p:stCondLst>
                                  <p:childTnLst>
                                    <p:set>
                                      <p:cBhvr>
                                        <p:cTn id="35" dur="1" fill="hold">
                                          <p:stCondLst>
                                            <p:cond delay="0"/>
                                          </p:stCondLst>
                                        </p:cTn>
                                        <p:tgtEl>
                                          <p:spTgt spid="80"/>
                                        </p:tgtEl>
                                        <p:attrNameLst>
                                          <p:attrName>style.visibility</p:attrName>
                                        </p:attrNameLst>
                                      </p:cBhvr>
                                      <p:to>
                                        <p:strVal val="visible"/>
                                      </p:to>
                                    </p:set>
                                    <p:animEffect transition="in" filter="barn(inVertical)">
                                      <p:cBhvr>
                                        <p:cTn id="36"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7" fill="hold" display="0">
                  <p:stCondLst>
                    <p:cond delay="indefinite"/>
                  </p:stCondLst>
                  <p:endCondLst>
                    <p:cond evt="onStopAudio" delay="0">
                      <p:tgtEl>
                        <p:sldTgt/>
                      </p:tgtEl>
                    </p:cond>
                  </p:endCondLst>
                </p:cTn>
                <p:tgtEl>
                  <p:spTgt spid="84"/>
                </p:tgtEl>
              </p:cMediaNode>
            </p:audio>
            <p:audio>
              <p:cMediaNode vol="80000">
                <p:cTn id="38" fill="hold" display="0">
                  <p:stCondLst>
                    <p:cond delay="indefinite"/>
                  </p:stCondLst>
                  <p:endCondLst>
                    <p:cond evt="onStopAudio" delay="0">
                      <p:tgtEl>
                        <p:sldTgt/>
                      </p:tgtEl>
                    </p:cond>
                  </p:endCondLst>
                </p:cTn>
                <p:tgtEl>
                  <p:spTgt spid="85"/>
                </p:tgtEl>
              </p:cMediaNode>
            </p:audio>
            <p:audio>
              <p:cMediaNode vol="80000">
                <p:cTn id="39" fill="hold" display="0">
                  <p:stCondLst>
                    <p:cond delay="indefinite"/>
                  </p:stCondLst>
                  <p:endCondLst>
                    <p:cond evt="onStopAudio" delay="0">
                      <p:tgtEl>
                        <p:sldTgt/>
                      </p:tgtEl>
                    </p:cond>
                  </p:endCondLst>
                </p:cTn>
                <p:tgtEl>
                  <p:spTgt spid="86"/>
                </p:tgtEl>
              </p:cMediaNode>
            </p:audio>
            <p:audio>
              <p:cMediaNode vol="80000">
                <p:cTn id="40" fill="hold" display="0">
                  <p:stCondLst>
                    <p:cond delay="indefinite"/>
                  </p:stCondLst>
                  <p:endCondLst>
                    <p:cond evt="onStopAudio" delay="0">
                      <p:tgtEl>
                        <p:sldTgt/>
                      </p:tgtEl>
                    </p:cond>
                  </p:endCondLst>
                </p:cTn>
                <p:tgtEl>
                  <p:spTgt spid="87"/>
                </p:tgtEl>
              </p:cMediaNode>
            </p:audio>
            <p:seq concurrent="1" nextAc="seek">
              <p:cTn id="41" restart="whenNotActive" fill="hold" evtFilter="cancelBubble" nodeType="interactiveSeq">
                <p:stCondLst>
                  <p:cond evt="onClick" delay="0">
                    <p:tgtEl>
                      <p:spTgt spid="88"/>
                    </p:tgtEl>
                  </p:cond>
                </p:stCondLst>
                <p:endSync evt="end" delay="0">
                  <p:rtn val="all"/>
                </p:endSync>
                <p:childTnLst>
                  <p:par>
                    <p:cTn id="42" fill="hold">
                      <p:stCondLst>
                        <p:cond delay="0"/>
                      </p:stCondLst>
                      <p:childTnLst>
                        <p:par>
                          <p:cTn id="43" fill="hold">
                            <p:stCondLst>
                              <p:cond delay="0"/>
                            </p:stCondLst>
                            <p:childTnLst>
                              <p:par>
                                <p:cTn id="44" presetID="2" presetClass="exit" presetSubtype="4" fill="hold" nodeType="clickEffect">
                                  <p:stCondLst>
                                    <p:cond delay="0"/>
                                  </p:stCondLst>
                                  <p:childTnLst>
                                    <p:anim calcmode="lin" valueType="num">
                                      <p:cBhvr additive="base">
                                        <p:cTn id="45" dur="500"/>
                                        <p:tgtEl>
                                          <p:spTgt spid="88"/>
                                        </p:tgtEl>
                                        <p:attrNameLst>
                                          <p:attrName>ppt_x</p:attrName>
                                        </p:attrNameLst>
                                      </p:cBhvr>
                                      <p:tavLst>
                                        <p:tav tm="0">
                                          <p:val>
                                            <p:strVal val="ppt_x"/>
                                          </p:val>
                                        </p:tav>
                                        <p:tav tm="100000">
                                          <p:val>
                                            <p:strVal val="ppt_x"/>
                                          </p:val>
                                        </p:tav>
                                      </p:tavLst>
                                    </p:anim>
                                    <p:anim calcmode="lin" valueType="num">
                                      <p:cBhvr additive="base">
                                        <p:cTn id="46" dur="500"/>
                                        <p:tgtEl>
                                          <p:spTgt spid="88"/>
                                        </p:tgtEl>
                                        <p:attrNameLst>
                                          <p:attrName>ppt_y</p:attrName>
                                        </p:attrNameLst>
                                      </p:cBhvr>
                                      <p:tavLst>
                                        <p:tav tm="0">
                                          <p:val>
                                            <p:strVal val="ppt_y"/>
                                          </p:val>
                                        </p:tav>
                                        <p:tav tm="100000">
                                          <p:val>
                                            <p:strVal val="1+ppt_h/2"/>
                                          </p:val>
                                        </p:tav>
                                      </p:tavLst>
                                    </p:anim>
                                    <p:set>
                                      <p:cBhvr>
                                        <p:cTn id="47" dur="1" fill="hold">
                                          <p:stCondLst>
                                            <p:cond delay="499"/>
                                          </p:stCondLst>
                                        </p:cTn>
                                        <p:tgtEl>
                                          <p:spTgt spid="88"/>
                                        </p:tgtEl>
                                        <p:attrNameLst>
                                          <p:attrName>style.visibility</p:attrName>
                                        </p:attrNameLst>
                                      </p:cBhvr>
                                      <p:to>
                                        <p:strVal val="hidden"/>
                                      </p:to>
                                    </p:set>
                                  </p:childTnLst>
                                </p:cTn>
                              </p:par>
                              <p:par>
                                <p:cTn id="48" presetID="1" presetClass="mediacall" presetSubtype="0" fill="hold" nodeType="withEffect">
                                  <p:stCondLst>
                                    <p:cond delay="0"/>
                                  </p:stCondLst>
                                  <p:childTnLst>
                                    <p:cmd type="call" cmd="playFrom(0.0)">
                                      <p:cBhvr>
                                        <p:cTn id="49" dur="2899" fill="hold"/>
                                        <p:tgtEl>
                                          <p:spTgt spid="84"/>
                                        </p:tgtEl>
                                      </p:cBhvr>
                                    </p:cmd>
                                  </p:childTnLst>
                                </p:cTn>
                              </p:par>
                            </p:childTnLst>
                          </p:cTn>
                        </p:par>
                      </p:childTnLst>
                    </p:cTn>
                  </p:par>
                </p:childTnLst>
              </p:cTn>
              <p:nextCondLst>
                <p:cond evt="onClick" delay="0">
                  <p:tgtEl>
                    <p:spTgt spid="88"/>
                  </p:tgtEl>
                </p:cond>
              </p:nextCondLst>
            </p:seq>
            <p:seq concurrent="1" nextAc="seek">
              <p:cTn id="50" restart="whenNotActive" fill="hold" evtFilter="cancelBubble" nodeType="interactiveSeq">
                <p:stCondLst>
                  <p:cond evt="onClick" delay="0">
                    <p:tgtEl>
                      <p:spTgt spid="90"/>
                    </p:tgtEl>
                  </p:cond>
                </p:stCondLst>
                <p:endSync evt="end" delay="0">
                  <p:rtn val="all"/>
                </p:endSync>
                <p:childTnLst>
                  <p:par>
                    <p:cTn id="51" fill="hold">
                      <p:stCondLst>
                        <p:cond delay="0"/>
                      </p:stCondLst>
                      <p:childTnLst>
                        <p:par>
                          <p:cTn id="52" fill="hold">
                            <p:stCondLst>
                              <p:cond delay="0"/>
                            </p:stCondLst>
                            <p:childTnLst>
                              <p:par>
                                <p:cTn id="53" presetID="2" presetClass="exit" presetSubtype="4" fill="hold" nodeType="clickEffect">
                                  <p:stCondLst>
                                    <p:cond delay="0"/>
                                  </p:stCondLst>
                                  <p:childTnLst>
                                    <p:anim calcmode="lin" valueType="num">
                                      <p:cBhvr additive="base">
                                        <p:cTn id="54" dur="500"/>
                                        <p:tgtEl>
                                          <p:spTgt spid="90"/>
                                        </p:tgtEl>
                                        <p:attrNameLst>
                                          <p:attrName>ppt_x</p:attrName>
                                        </p:attrNameLst>
                                      </p:cBhvr>
                                      <p:tavLst>
                                        <p:tav tm="0">
                                          <p:val>
                                            <p:strVal val="ppt_x"/>
                                          </p:val>
                                        </p:tav>
                                        <p:tav tm="100000">
                                          <p:val>
                                            <p:strVal val="ppt_x"/>
                                          </p:val>
                                        </p:tav>
                                      </p:tavLst>
                                    </p:anim>
                                    <p:anim calcmode="lin" valueType="num">
                                      <p:cBhvr additive="base">
                                        <p:cTn id="55" dur="500"/>
                                        <p:tgtEl>
                                          <p:spTgt spid="90"/>
                                        </p:tgtEl>
                                        <p:attrNameLst>
                                          <p:attrName>ppt_y</p:attrName>
                                        </p:attrNameLst>
                                      </p:cBhvr>
                                      <p:tavLst>
                                        <p:tav tm="0">
                                          <p:val>
                                            <p:strVal val="ppt_y"/>
                                          </p:val>
                                        </p:tav>
                                        <p:tav tm="100000">
                                          <p:val>
                                            <p:strVal val="1+ppt_h/2"/>
                                          </p:val>
                                        </p:tav>
                                      </p:tavLst>
                                    </p:anim>
                                    <p:set>
                                      <p:cBhvr>
                                        <p:cTn id="56" dur="1" fill="hold">
                                          <p:stCondLst>
                                            <p:cond delay="499"/>
                                          </p:stCondLst>
                                        </p:cTn>
                                        <p:tgtEl>
                                          <p:spTgt spid="90"/>
                                        </p:tgtEl>
                                        <p:attrNameLst>
                                          <p:attrName>style.visibility</p:attrName>
                                        </p:attrNameLst>
                                      </p:cBhvr>
                                      <p:to>
                                        <p:strVal val="hidden"/>
                                      </p:to>
                                    </p:set>
                                  </p:childTnLst>
                                </p:cTn>
                              </p:par>
                              <p:par>
                                <p:cTn id="57" presetID="1" presetClass="mediacall" presetSubtype="0" fill="hold" nodeType="withEffect">
                                  <p:stCondLst>
                                    <p:cond delay="0"/>
                                  </p:stCondLst>
                                  <p:childTnLst>
                                    <p:cmd type="call" cmd="playFrom(0.0)">
                                      <p:cBhvr>
                                        <p:cTn id="58" dur="2899" fill="hold"/>
                                        <p:tgtEl>
                                          <p:spTgt spid="85"/>
                                        </p:tgtEl>
                                      </p:cBhvr>
                                    </p:cmd>
                                  </p:childTnLst>
                                </p:cTn>
                              </p:par>
                            </p:childTnLst>
                          </p:cTn>
                        </p:par>
                      </p:childTnLst>
                    </p:cTn>
                  </p:par>
                </p:childTnLst>
              </p:cTn>
              <p:nextCondLst>
                <p:cond evt="onClick" delay="0">
                  <p:tgtEl>
                    <p:spTgt spid="90"/>
                  </p:tgtEl>
                </p:cond>
              </p:nextCondLst>
            </p:seq>
            <p:seq concurrent="1" nextAc="seek">
              <p:cTn id="59" restart="whenNotActive" fill="hold" evtFilter="cancelBubble" nodeType="interactiveSeq">
                <p:stCondLst>
                  <p:cond evt="onClick" delay="0">
                    <p:tgtEl>
                      <p:spTgt spid="89"/>
                    </p:tgtEl>
                  </p:cond>
                </p:stCondLst>
                <p:endSync evt="end" delay="0">
                  <p:rtn val="all"/>
                </p:endSync>
                <p:childTnLst>
                  <p:par>
                    <p:cTn id="60" fill="hold">
                      <p:stCondLst>
                        <p:cond delay="0"/>
                      </p:stCondLst>
                      <p:childTnLst>
                        <p:par>
                          <p:cTn id="61" fill="hold">
                            <p:stCondLst>
                              <p:cond delay="0"/>
                            </p:stCondLst>
                            <p:childTnLst>
                              <p:par>
                                <p:cTn id="62" presetID="2" presetClass="exit" presetSubtype="4" fill="hold" nodeType="clickEffect">
                                  <p:stCondLst>
                                    <p:cond delay="0"/>
                                  </p:stCondLst>
                                  <p:childTnLst>
                                    <p:anim calcmode="lin" valueType="num">
                                      <p:cBhvr additive="base">
                                        <p:cTn id="63" dur="500"/>
                                        <p:tgtEl>
                                          <p:spTgt spid="89"/>
                                        </p:tgtEl>
                                        <p:attrNameLst>
                                          <p:attrName>ppt_x</p:attrName>
                                        </p:attrNameLst>
                                      </p:cBhvr>
                                      <p:tavLst>
                                        <p:tav tm="0">
                                          <p:val>
                                            <p:strVal val="ppt_x"/>
                                          </p:val>
                                        </p:tav>
                                        <p:tav tm="100000">
                                          <p:val>
                                            <p:strVal val="ppt_x"/>
                                          </p:val>
                                        </p:tav>
                                      </p:tavLst>
                                    </p:anim>
                                    <p:anim calcmode="lin" valueType="num">
                                      <p:cBhvr additive="base">
                                        <p:cTn id="64" dur="500"/>
                                        <p:tgtEl>
                                          <p:spTgt spid="89"/>
                                        </p:tgtEl>
                                        <p:attrNameLst>
                                          <p:attrName>ppt_y</p:attrName>
                                        </p:attrNameLst>
                                      </p:cBhvr>
                                      <p:tavLst>
                                        <p:tav tm="0">
                                          <p:val>
                                            <p:strVal val="ppt_y"/>
                                          </p:val>
                                        </p:tav>
                                        <p:tav tm="100000">
                                          <p:val>
                                            <p:strVal val="1+ppt_h/2"/>
                                          </p:val>
                                        </p:tav>
                                      </p:tavLst>
                                    </p:anim>
                                    <p:set>
                                      <p:cBhvr>
                                        <p:cTn id="65" dur="1" fill="hold">
                                          <p:stCondLst>
                                            <p:cond delay="499"/>
                                          </p:stCondLst>
                                        </p:cTn>
                                        <p:tgtEl>
                                          <p:spTgt spid="89"/>
                                        </p:tgtEl>
                                        <p:attrNameLst>
                                          <p:attrName>style.visibility</p:attrName>
                                        </p:attrNameLst>
                                      </p:cBhvr>
                                      <p:to>
                                        <p:strVal val="hidden"/>
                                      </p:to>
                                    </p:set>
                                  </p:childTnLst>
                                </p:cTn>
                              </p:par>
                              <p:par>
                                <p:cTn id="66" presetID="1" presetClass="mediacall" presetSubtype="0" fill="hold" nodeType="withEffect">
                                  <p:stCondLst>
                                    <p:cond delay="0"/>
                                  </p:stCondLst>
                                  <p:childTnLst>
                                    <p:cmd type="call" cmd="playFrom(0.0)">
                                      <p:cBhvr>
                                        <p:cTn id="67" dur="2899" fill="hold"/>
                                        <p:tgtEl>
                                          <p:spTgt spid="86"/>
                                        </p:tgtEl>
                                      </p:cBhvr>
                                    </p:cmd>
                                  </p:childTnLst>
                                </p:cTn>
                              </p:par>
                            </p:childTnLst>
                          </p:cTn>
                        </p:par>
                      </p:childTnLst>
                    </p:cTn>
                  </p:par>
                </p:childTnLst>
              </p:cTn>
              <p:nextCondLst>
                <p:cond evt="onClick" delay="0">
                  <p:tgtEl>
                    <p:spTgt spid="89"/>
                  </p:tgtEl>
                </p:cond>
              </p:nextCondLst>
            </p:seq>
            <p:seq concurrent="1" nextAc="seek">
              <p:cTn id="68" restart="whenNotActive" fill="hold" evtFilter="cancelBubble" nodeType="interactiveSeq">
                <p:stCondLst>
                  <p:cond evt="onClick" delay="0">
                    <p:tgtEl>
                      <p:spTgt spid="91"/>
                    </p:tgtEl>
                  </p:cond>
                </p:stCondLst>
                <p:endSync evt="end" delay="0">
                  <p:rtn val="all"/>
                </p:endSync>
                <p:childTnLst>
                  <p:par>
                    <p:cTn id="69" fill="hold">
                      <p:stCondLst>
                        <p:cond delay="0"/>
                      </p:stCondLst>
                      <p:childTnLst>
                        <p:par>
                          <p:cTn id="70" fill="hold">
                            <p:stCondLst>
                              <p:cond delay="0"/>
                            </p:stCondLst>
                            <p:childTnLst>
                              <p:par>
                                <p:cTn id="71" presetID="32" presetClass="emph" presetSubtype="0" fill="hold" nodeType="clickEffect">
                                  <p:stCondLst>
                                    <p:cond delay="0"/>
                                  </p:stCondLst>
                                  <p:childTnLst>
                                    <p:animRot by="120000">
                                      <p:cBhvr>
                                        <p:cTn id="72" dur="100" fill="hold">
                                          <p:stCondLst>
                                            <p:cond delay="0"/>
                                          </p:stCondLst>
                                        </p:cTn>
                                        <p:tgtEl>
                                          <p:spTgt spid="91"/>
                                        </p:tgtEl>
                                        <p:attrNameLst>
                                          <p:attrName>r</p:attrName>
                                        </p:attrNameLst>
                                      </p:cBhvr>
                                    </p:animRot>
                                    <p:animRot by="-240000">
                                      <p:cBhvr>
                                        <p:cTn id="73" dur="200" fill="hold">
                                          <p:stCondLst>
                                            <p:cond delay="200"/>
                                          </p:stCondLst>
                                        </p:cTn>
                                        <p:tgtEl>
                                          <p:spTgt spid="91"/>
                                        </p:tgtEl>
                                        <p:attrNameLst>
                                          <p:attrName>r</p:attrName>
                                        </p:attrNameLst>
                                      </p:cBhvr>
                                    </p:animRot>
                                    <p:animRot by="240000">
                                      <p:cBhvr>
                                        <p:cTn id="74" dur="200" fill="hold">
                                          <p:stCondLst>
                                            <p:cond delay="400"/>
                                          </p:stCondLst>
                                        </p:cTn>
                                        <p:tgtEl>
                                          <p:spTgt spid="91"/>
                                        </p:tgtEl>
                                        <p:attrNameLst>
                                          <p:attrName>r</p:attrName>
                                        </p:attrNameLst>
                                      </p:cBhvr>
                                    </p:animRot>
                                    <p:animRot by="-240000">
                                      <p:cBhvr>
                                        <p:cTn id="75" dur="200" fill="hold">
                                          <p:stCondLst>
                                            <p:cond delay="600"/>
                                          </p:stCondLst>
                                        </p:cTn>
                                        <p:tgtEl>
                                          <p:spTgt spid="91"/>
                                        </p:tgtEl>
                                        <p:attrNameLst>
                                          <p:attrName>r</p:attrName>
                                        </p:attrNameLst>
                                      </p:cBhvr>
                                    </p:animRot>
                                    <p:animRot by="120000">
                                      <p:cBhvr>
                                        <p:cTn id="76" dur="200" fill="hold">
                                          <p:stCondLst>
                                            <p:cond delay="800"/>
                                          </p:stCondLst>
                                        </p:cTn>
                                        <p:tgtEl>
                                          <p:spTgt spid="91"/>
                                        </p:tgtEl>
                                        <p:attrNameLst>
                                          <p:attrName>r</p:attrName>
                                        </p:attrNameLst>
                                      </p:cBhvr>
                                    </p:animRot>
                                  </p:childTnLst>
                                </p:cTn>
                              </p:par>
                              <p:par>
                                <p:cTn id="77" presetID="1" presetClass="mediacall" presetSubtype="0" fill="hold" nodeType="withEffect">
                                  <p:stCondLst>
                                    <p:cond delay="0"/>
                                  </p:stCondLst>
                                  <p:childTnLst>
                                    <p:cmd type="call" cmd="playFrom(0.0)">
                                      <p:cBhvr>
                                        <p:cTn id="78" dur="4414" fill="hold"/>
                                        <p:tgtEl>
                                          <p:spTgt spid="87"/>
                                        </p:tgtEl>
                                      </p:cBhvr>
                                    </p:cmd>
                                  </p:childTnLst>
                                </p:cTn>
                              </p:par>
                              <p:par>
                                <p:cTn id="79" presetID="53" presetClass="entr" presetSubtype="16" fill="hold" nodeType="withEffect">
                                  <p:stCondLst>
                                    <p:cond delay="0"/>
                                  </p:stCondLst>
                                  <p:childTnLst>
                                    <p:set>
                                      <p:cBhvr>
                                        <p:cTn id="80" dur="1" fill="hold">
                                          <p:stCondLst>
                                            <p:cond delay="0"/>
                                          </p:stCondLst>
                                        </p:cTn>
                                        <p:tgtEl>
                                          <p:spTgt spid="5"/>
                                        </p:tgtEl>
                                        <p:attrNameLst>
                                          <p:attrName>style.visibility</p:attrName>
                                        </p:attrNameLst>
                                      </p:cBhvr>
                                      <p:to>
                                        <p:strVal val="visible"/>
                                      </p:to>
                                    </p:set>
                                    <p:anim calcmode="lin" valueType="num">
                                      <p:cBhvr>
                                        <p:cTn id="81" dur="500" fill="hold"/>
                                        <p:tgtEl>
                                          <p:spTgt spid="5"/>
                                        </p:tgtEl>
                                        <p:attrNameLst>
                                          <p:attrName>ppt_w</p:attrName>
                                        </p:attrNameLst>
                                      </p:cBhvr>
                                      <p:tavLst>
                                        <p:tav tm="0">
                                          <p:val>
                                            <p:fltVal val="0"/>
                                          </p:val>
                                        </p:tav>
                                        <p:tav tm="100000">
                                          <p:val>
                                            <p:strVal val="#ppt_w"/>
                                          </p:val>
                                        </p:tav>
                                      </p:tavLst>
                                    </p:anim>
                                    <p:anim calcmode="lin" valueType="num">
                                      <p:cBhvr>
                                        <p:cTn id="82" dur="500" fill="hold"/>
                                        <p:tgtEl>
                                          <p:spTgt spid="5"/>
                                        </p:tgtEl>
                                        <p:attrNameLst>
                                          <p:attrName>ppt_h</p:attrName>
                                        </p:attrNameLst>
                                      </p:cBhvr>
                                      <p:tavLst>
                                        <p:tav tm="0">
                                          <p:val>
                                            <p:fltVal val="0"/>
                                          </p:val>
                                        </p:tav>
                                        <p:tav tm="100000">
                                          <p:val>
                                            <p:strVal val="#ppt_h"/>
                                          </p:val>
                                        </p:tav>
                                      </p:tavLst>
                                    </p:anim>
                                    <p:animEffect transition="in" filter="fade">
                                      <p:cBhvr>
                                        <p:cTn id="83" dur="500"/>
                                        <p:tgtEl>
                                          <p:spTgt spid="5"/>
                                        </p:tgtEl>
                                      </p:cBhvr>
                                    </p:animEffect>
                                  </p:childTnLst>
                                </p:cTn>
                              </p:par>
                            </p:childTnLst>
                          </p:cTn>
                        </p:par>
                      </p:childTnLst>
                    </p:cTn>
                  </p:par>
                </p:childTnLst>
              </p:cTn>
              <p:nextCondLst>
                <p:cond evt="onClick" delay="0">
                  <p:tgtEl>
                    <p:spTgt spid="91"/>
                  </p:tgtEl>
                </p:cond>
              </p:nextCondLst>
            </p:seq>
          </p:childTnLst>
        </p:cTn>
      </p:par>
    </p:tnLst>
    <p:bldLst>
      <p:bldP spid="57" grpId="0"/>
      <p:bldP spid="80" grpId="0"/>
      <p:bldP spid="7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BAA4F18-5415-2716-F26B-DFC87EF4945B}"/>
              </a:ext>
            </a:extLst>
          </p:cNvPr>
          <p:cNvSpPr/>
          <p:nvPr/>
        </p:nvSpPr>
        <p:spPr>
          <a:xfrm>
            <a:off x="540330" y="387928"/>
            <a:ext cx="11125200" cy="6096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oogle Shape;239;p8">
            <a:extLst>
              <a:ext uri="{FF2B5EF4-FFF2-40B4-BE49-F238E27FC236}">
                <a16:creationId xmlns:a16="http://schemas.microsoft.com/office/drawing/2014/main" id="{69EA224A-3A28-9CD1-4D97-19CB60D22657}"/>
              </a:ext>
            </a:extLst>
          </p:cNvPr>
          <p:cNvGrpSpPr/>
          <p:nvPr/>
        </p:nvGrpSpPr>
        <p:grpSpPr>
          <a:xfrm rot="-342856">
            <a:off x="71916" y="5410705"/>
            <a:ext cx="2512139" cy="1569956"/>
            <a:chOff x="7587175" y="5243748"/>
            <a:chExt cx="2023685" cy="1264698"/>
          </a:xfrm>
        </p:grpSpPr>
        <p:sp>
          <p:nvSpPr>
            <p:cNvPr id="7" name="Google Shape;240;p8">
              <a:extLst>
                <a:ext uri="{FF2B5EF4-FFF2-40B4-BE49-F238E27FC236}">
                  <a16:creationId xmlns:a16="http://schemas.microsoft.com/office/drawing/2014/main" id="{8D0E7339-7EEF-2C38-1AB4-71E4F6B7A10F}"/>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241;p8">
              <a:extLst>
                <a:ext uri="{FF2B5EF4-FFF2-40B4-BE49-F238E27FC236}">
                  <a16:creationId xmlns:a16="http://schemas.microsoft.com/office/drawing/2014/main" id="{22040A21-FC2F-07BC-66FC-EBEE3BC85A8A}"/>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 name="Google Shape;242;p8">
            <a:extLst>
              <a:ext uri="{FF2B5EF4-FFF2-40B4-BE49-F238E27FC236}">
                <a16:creationId xmlns:a16="http://schemas.microsoft.com/office/drawing/2014/main" id="{E44A84C0-E9B9-9705-6BB7-78F6E79B85F8}"/>
              </a:ext>
            </a:extLst>
          </p:cNvPr>
          <p:cNvGrpSpPr/>
          <p:nvPr/>
        </p:nvGrpSpPr>
        <p:grpSpPr>
          <a:xfrm>
            <a:off x="1004163" y="0"/>
            <a:ext cx="923260" cy="902079"/>
            <a:chOff x="7785461" y="3709250"/>
            <a:chExt cx="801649" cy="783259"/>
          </a:xfrm>
        </p:grpSpPr>
        <p:sp>
          <p:nvSpPr>
            <p:cNvPr id="10" name="Google Shape;243;p8">
              <a:extLst>
                <a:ext uri="{FF2B5EF4-FFF2-40B4-BE49-F238E27FC236}">
                  <a16:creationId xmlns:a16="http://schemas.microsoft.com/office/drawing/2014/main" id="{9375D02D-5DBC-80FA-C628-040554C94BBB}"/>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44;p8">
              <a:extLst>
                <a:ext uri="{FF2B5EF4-FFF2-40B4-BE49-F238E27FC236}">
                  <a16:creationId xmlns:a16="http://schemas.microsoft.com/office/drawing/2014/main" id="{BD20B4BB-B570-0AB3-BC76-C7DBBC7E409F}"/>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 name="Google Shape;246;p8">
            <a:extLst>
              <a:ext uri="{FF2B5EF4-FFF2-40B4-BE49-F238E27FC236}">
                <a16:creationId xmlns:a16="http://schemas.microsoft.com/office/drawing/2014/main" id="{7F4D3D78-4C06-F182-8114-92135658A6D2}"/>
              </a:ext>
            </a:extLst>
          </p:cNvPr>
          <p:cNvSpPr/>
          <p:nvPr/>
        </p:nvSpPr>
        <p:spPr>
          <a:xfrm rot="-476283" flipH="1">
            <a:off x="-174468" y="4974399"/>
            <a:ext cx="1213529" cy="1919839"/>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 name="Google Shape;247;p8">
            <a:extLst>
              <a:ext uri="{FF2B5EF4-FFF2-40B4-BE49-F238E27FC236}">
                <a16:creationId xmlns:a16="http://schemas.microsoft.com/office/drawing/2014/main" id="{F11020D1-D795-EED8-DE88-FD78058B5950}"/>
              </a:ext>
            </a:extLst>
          </p:cNvPr>
          <p:cNvGrpSpPr/>
          <p:nvPr/>
        </p:nvGrpSpPr>
        <p:grpSpPr>
          <a:xfrm rot="-5400000">
            <a:off x="9560728" y="4867419"/>
            <a:ext cx="1851290" cy="2735350"/>
            <a:chOff x="2078239" y="2913926"/>
            <a:chExt cx="1851290" cy="2735350"/>
          </a:xfrm>
        </p:grpSpPr>
        <p:sp>
          <p:nvSpPr>
            <p:cNvPr id="15" name="Google Shape;248;p8">
              <a:extLst>
                <a:ext uri="{FF2B5EF4-FFF2-40B4-BE49-F238E27FC236}">
                  <a16:creationId xmlns:a16="http://schemas.microsoft.com/office/drawing/2014/main" id="{05CEA288-4BB4-A96A-5FB9-809F109215E9}"/>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49;p8">
              <a:extLst>
                <a:ext uri="{FF2B5EF4-FFF2-40B4-BE49-F238E27FC236}">
                  <a16:creationId xmlns:a16="http://schemas.microsoft.com/office/drawing/2014/main" id="{F2DDD15A-9D07-686E-E63A-65F58A6E992A}"/>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250;p8">
            <a:extLst>
              <a:ext uri="{FF2B5EF4-FFF2-40B4-BE49-F238E27FC236}">
                <a16:creationId xmlns:a16="http://schemas.microsoft.com/office/drawing/2014/main" id="{B1889C9A-DC4D-1EB8-A32D-57D32E9577D1}"/>
              </a:ext>
            </a:extLst>
          </p:cNvPr>
          <p:cNvGrpSpPr/>
          <p:nvPr/>
        </p:nvGrpSpPr>
        <p:grpSpPr>
          <a:xfrm>
            <a:off x="-110985" y="-128322"/>
            <a:ext cx="1451011" cy="1446482"/>
            <a:chOff x="-181462" y="-215552"/>
            <a:chExt cx="1451011" cy="1446482"/>
          </a:xfrm>
        </p:grpSpPr>
        <p:sp>
          <p:nvSpPr>
            <p:cNvPr id="18" name="Google Shape;251;p8">
              <a:extLst>
                <a:ext uri="{FF2B5EF4-FFF2-40B4-BE49-F238E27FC236}">
                  <a16:creationId xmlns:a16="http://schemas.microsoft.com/office/drawing/2014/main" id="{FCF5F2F3-5C25-1C8A-57FA-FF03129B85D1}"/>
                </a:ext>
              </a:extLst>
            </p:cNvPr>
            <p:cNvSpPr/>
            <p:nvPr/>
          </p:nvSpPr>
          <p:spPr>
            <a:xfrm rot="5129983">
              <a:off x="-123859" y="-162293"/>
              <a:ext cx="1345422" cy="1339964"/>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52;p8">
              <a:extLst>
                <a:ext uri="{FF2B5EF4-FFF2-40B4-BE49-F238E27FC236}">
                  <a16:creationId xmlns:a16="http://schemas.microsoft.com/office/drawing/2014/main" id="{645478F8-7C10-E44C-9F20-D4A45D94AE97}"/>
                </a:ext>
              </a:extLst>
            </p:cNvPr>
            <p:cNvSpPr/>
            <p:nvPr/>
          </p:nvSpPr>
          <p:spPr>
            <a:xfrm rot="5129983">
              <a:off x="-100412" y="-150032"/>
              <a:ext cx="1276273" cy="1342376"/>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oogle Shape;253;p8">
            <a:extLst>
              <a:ext uri="{FF2B5EF4-FFF2-40B4-BE49-F238E27FC236}">
                <a16:creationId xmlns:a16="http://schemas.microsoft.com/office/drawing/2014/main" id="{5853D870-34EA-1E05-B025-454B86DE181A}"/>
              </a:ext>
            </a:extLst>
          </p:cNvPr>
          <p:cNvGrpSpPr/>
          <p:nvPr/>
        </p:nvGrpSpPr>
        <p:grpSpPr>
          <a:xfrm rot="-8100000">
            <a:off x="9585995" y="-688453"/>
            <a:ext cx="2095543" cy="3096242"/>
            <a:chOff x="2078239" y="2913926"/>
            <a:chExt cx="1851290" cy="2735350"/>
          </a:xfrm>
        </p:grpSpPr>
        <p:sp>
          <p:nvSpPr>
            <p:cNvPr id="21" name="Google Shape;254;p8">
              <a:extLst>
                <a:ext uri="{FF2B5EF4-FFF2-40B4-BE49-F238E27FC236}">
                  <a16:creationId xmlns:a16="http://schemas.microsoft.com/office/drawing/2014/main" id="{D86583EB-2940-A768-C8F5-E160A3784660}"/>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55;p8">
              <a:extLst>
                <a:ext uri="{FF2B5EF4-FFF2-40B4-BE49-F238E27FC236}">
                  <a16:creationId xmlns:a16="http://schemas.microsoft.com/office/drawing/2014/main" id="{01C686C8-800E-6EB1-9EE5-71EFC1576B7E}"/>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Google Shape;262;p8">
            <a:extLst>
              <a:ext uri="{FF2B5EF4-FFF2-40B4-BE49-F238E27FC236}">
                <a16:creationId xmlns:a16="http://schemas.microsoft.com/office/drawing/2014/main" id="{82A4BFF5-BF13-14D2-DCC1-7CECB892CF63}"/>
              </a:ext>
            </a:extLst>
          </p:cNvPr>
          <p:cNvSpPr/>
          <p:nvPr/>
        </p:nvSpPr>
        <p:spPr>
          <a:xfrm rot="476269">
            <a:off x="11044092" y="5149829"/>
            <a:ext cx="1039350" cy="1644282"/>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 name="Google Shape;263;p8">
            <a:extLst>
              <a:ext uri="{FF2B5EF4-FFF2-40B4-BE49-F238E27FC236}">
                <a16:creationId xmlns:a16="http://schemas.microsoft.com/office/drawing/2014/main" id="{CC8FB2DA-FA0E-B720-8D5C-54BA7BDD2B47}"/>
              </a:ext>
            </a:extLst>
          </p:cNvPr>
          <p:cNvGrpSpPr/>
          <p:nvPr/>
        </p:nvGrpSpPr>
        <p:grpSpPr>
          <a:xfrm rot="9490647">
            <a:off x="11208060" y="65595"/>
            <a:ext cx="1316001" cy="2103962"/>
            <a:chOff x="1981450" y="3730350"/>
            <a:chExt cx="1089535" cy="1741899"/>
          </a:xfrm>
        </p:grpSpPr>
        <p:sp>
          <p:nvSpPr>
            <p:cNvPr id="25" name="Google Shape;264;p8">
              <a:extLst>
                <a:ext uri="{FF2B5EF4-FFF2-40B4-BE49-F238E27FC236}">
                  <a16:creationId xmlns:a16="http://schemas.microsoft.com/office/drawing/2014/main" id="{D5CC0311-91FE-BD83-2D60-5E9475EDEC89}"/>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5;p8">
              <a:extLst>
                <a:ext uri="{FF2B5EF4-FFF2-40B4-BE49-F238E27FC236}">
                  <a16:creationId xmlns:a16="http://schemas.microsoft.com/office/drawing/2014/main" id="{C3B6CD94-F5A1-FBE5-646E-31A3314A0BFA}"/>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6;p8">
              <a:extLst>
                <a:ext uri="{FF2B5EF4-FFF2-40B4-BE49-F238E27FC236}">
                  <a16:creationId xmlns:a16="http://schemas.microsoft.com/office/drawing/2014/main" id="{A6521DD1-F9FF-B709-C629-BEA3CD18B594}"/>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56;p8">
            <a:extLst>
              <a:ext uri="{FF2B5EF4-FFF2-40B4-BE49-F238E27FC236}">
                <a16:creationId xmlns:a16="http://schemas.microsoft.com/office/drawing/2014/main" id="{71CFEE79-0193-7FB2-4D1F-FC7FD3CA4BA7}"/>
              </a:ext>
            </a:extLst>
          </p:cNvPr>
          <p:cNvGrpSpPr/>
          <p:nvPr/>
        </p:nvGrpSpPr>
        <p:grpSpPr>
          <a:xfrm rot="-9864028" flipH="1">
            <a:off x="11302539" y="1196746"/>
            <a:ext cx="924048" cy="1790672"/>
            <a:chOff x="1280206" y="3178378"/>
            <a:chExt cx="1344630" cy="2605698"/>
          </a:xfrm>
        </p:grpSpPr>
        <p:sp>
          <p:nvSpPr>
            <p:cNvPr id="29" name="Google Shape;257;p8">
              <a:extLst>
                <a:ext uri="{FF2B5EF4-FFF2-40B4-BE49-F238E27FC236}">
                  <a16:creationId xmlns:a16="http://schemas.microsoft.com/office/drawing/2014/main" id="{87963C22-3A77-2E6D-8605-D22657DB46AD}"/>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8;p8">
              <a:extLst>
                <a:ext uri="{FF2B5EF4-FFF2-40B4-BE49-F238E27FC236}">
                  <a16:creationId xmlns:a16="http://schemas.microsoft.com/office/drawing/2014/main" id="{FB041BFC-6E33-DD42-1766-69AA34619D44}"/>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9;p8">
              <a:extLst>
                <a:ext uri="{FF2B5EF4-FFF2-40B4-BE49-F238E27FC236}">
                  <a16:creationId xmlns:a16="http://schemas.microsoft.com/office/drawing/2014/main" id="{875893FC-7A9C-FD7E-84FB-FF808029B723}"/>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0;p8">
              <a:extLst>
                <a:ext uri="{FF2B5EF4-FFF2-40B4-BE49-F238E27FC236}">
                  <a16:creationId xmlns:a16="http://schemas.microsoft.com/office/drawing/2014/main" id="{D3B96B22-EA35-F31E-9C88-39EA45F5525D}"/>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1;p8">
              <a:extLst>
                <a:ext uri="{FF2B5EF4-FFF2-40B4-BE49-F238E27FC236}">
                  <a16:creationId xmlns:a16="http://schemas.microsoft.com/office/drawing/2014/main" id="{F912B0A5-C61A-38F9-6587-79341FADA0B5}"/>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267;p8">
            <a:extLst>
              <a:ext uri="{FF2B5EF4-FFF2-40B4-BE49-F238E27FC236}">
                <a16:creationId xmlns:a16="http://schemas.microsoft.com/office/drawing/2014/main" id="{1F11CEC7-891F-69D4-9458-2D8D415B1607}"/>
              </a:ext>
            </a:extLst>
          </p:cNvPr>
          <p:cNvGrpSpPr/>
          <p:nvPr/>
        </p:nvGrpSpPr>
        <p:grpSpPr>
          <a:xfrm rot="-7903147">
            <a:off x="10598439" y="579588"/>
            <a:ext cx="1282537" cy="1408174"/>
            <a:chOff x="4758955" y="1331875"/>
            <a:chExt cx="1647687" cy="1809095"/>
          </a:xfrm>
        </p:grpSpPr>
        <p:sp>
          <p:nvSpPr>
            <p:cNvPr id="35" name="Google Shape;268;p8">
              <a:extLst>
                <a:ext uri="{FF2B5EF4-FFF2-40B4-BE49-F238E27FC236}">
                  <a16:creationId xmlns:a16="http://schemas.microsoft.com/office/drawing/2014/main" id="{02F9E502-81D5-4254-5E09-D859FF0B71D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69;p8">
              <a:extLst>
                <a:ext uri="{FF2B5EF4-FFF2-40B4-BE49-F238E27FC236}">
                  <a16:creationId xmlns:a16="http://schemas.microsoft.com/office/drawing/2014/main" id="{A19C5A01-69A2-17A2-DC0F-88FFF0BD5EF8}"/>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p8">
              <a:extLst>
                <a:ext uri="{FF2B5EF4-FFF2-40B4-BE49-F238E27FC236}">
                  <a16:creationId xmlns:a16="http://schemas.microsoft.com/office/drawing/2014/main" id="{F3338B6F-6FC0-865C-F8F9-0F8F801273F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1;p8">
              <a:extLst>
                <a:ext uri="{FF2B5EF4-FFF2-40B4-BE49-F238E27FC236}">
                  <a16:creationId xmlns:a16="http://schemas.microsoft.com/office/drawing/2014/main" id="{F11BDCEE-AFCA-03E3-AF9F-7A8CBD38B82F}"/>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2;p8">
              <a:extLst>
                <a:ext uri="{FF2B5EF4-FFF2-40B4-BE49-F238E27FC236}">
                  <a16:creationId xmlns:a16="http://schemas.microsoft.com/office/drawing/2014/main" id="{7E562C31-050D-0246-3678-67536F6C905F}"/>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74;p8">
            <a:extLst>
              <a:ext uri="{FF2B5EF4-FFF2-40B4-BE49-F238E27FC236}">
                <a16:creationId xmlns:a16="http://schemas.microsoft.com/office/drawing/2014/main" id="{3667D1E1-F494-7ED6-772C-8ECE890800EA}"/>
              </a:ext>
            </a:extLst>
          </p:cNvPr>
          <p:cNvGrpSpPr/>
          <p:nvPr/>
        </p:nvGrpSpPr>
        <p:grpSpPr>
          <a:xfrm rot="-3583101" flipH="1">
            <a:off x="10516128" y="5278602"/>
            <a:ext cx="923973" cy="1790526"/>
            <a:chOff x="1280206" y="3178378"/>
            <a:chExt cx="1344630" cy="2605698"/>
          </a:xfrm>
        </p:grpSpPr>
        <p:sp>
          <p:nvSpPr>
            <p:cNvPr id="41" name="Google Shape;275;p8">
              <a:extLst>
                <a:ext uri="{FF2B5EF4-FFF2-40B4-BE49-F238E27FC236}">
                  <a16:creationId xmlns:a16="http://schemas.microsoft.com/office/drawing/2014/main" id="{06ACA16C-67EA-4C64-77F7-A173B336E10B}"/>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76;p8">
              <a:extLst>
                <a:ext uri="{FF2B5EF4-FFF2-40B4-BE49-F238E27FC236}">
                  <a16:creationId xmlns:a16="http://schemas.microsoft.com/office/drawing/2014/main" id="{35BF6ABE-C7B2-78F0-EEAB-A19CB68E570E}"/>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77;p8">
              <a:extLst>
                <a:ext uri="{FF2B5EF4-FFF2-40B4-BE49-F238E27FC236}">
                  <a16:creationId xmlns:a16="http://schemas.microsoft.com/office/drawing/2014/main" id="{81BBC82A-048B-AE34-45C4-9E9C6E97A924}"/>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78;p8">
              <a:extLst>
                <a:ext uri="{FF2B5EF4-FFF2-40B4-BE49-F238E27FC236}">
                  <a16:creationId xmlns:a16="http://schemas.microsoft.com/office/drawing/2014/main" id="{BA744425-8DFC-2945-27CF-CD98AF28B6C0}"/>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79;p8">
              <a:extLst>
                <a:ext uri="{FF2B5EF4-FFF2-40B4-BE49-F238E27FC236}">
                  <a16:creationId xmlns:a16="http://schemas.microsoft.com/office/drawing/2014/main" id="{0C44F3A8-7566-B146-89DF-616DBD209FAC}"/>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 name="Google Shape;280;p8">
            <a:extLst>
              <a:ext uri="{FF2B5EF4-FFF2-40B4-BE49-F238E27FC236}">
                <a16:creationId xmlns:a16="http://schemas.microsoft.com/office/drawing/2014/main" id="{136B5FDD-2E24-EA73-66DE-5A24581E5B44}"/>
              </a:ext>
            </a:extLst>
          </p:cNvPr>
          <p:cNvGrpSpPr/>
          <p:nvPr/>
        </p:nvGrpSpPr>
        <p:grpSpPr>
          <a:xfrm rot="4233635">
            <a:off x="252312" y="-194423"/>
            <a:ext cx="1035926" cy="1268070"/>
            <a:chOff x="3721518" y="629545"/>
            <a:chExt cx="1994024" cy="2440871"/>
          </a:xfrm>
        </p:grpSpPr>
        <p:sp>
          <p:nvSpPr>
            <p:cNvPr id="47" name="Google Shape;281;p8">
              <a:extLst>
                <a:ext uri="{FF2B5EF4-FFF2-40B4-BE49-F238E27FC236}">
                  <a16:creationId xmlns:a16="http://schemas.microsoft.com/office/drawing/2014/main" id="{31D10E86-6680-28EA-20EE-0FD1AECDB3F6}"/>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82;p8">
              <a:extLst>
                <a:ext uri="{FF2B5EF4-FFF2-40B4-BE49-F238E27FC236}">
                  <a16:creationId xmlns:a16="http://schemas.microsoft.com/office/drawing/2014/main" id="{BE9EFEF9-5655-ADE1-20B6-CB76386774C8}"/>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83;p8">
              <a:extLst>
                <a:ext uri="{FF2B5EF4-FFF2-40B4-BE49-F238E27FC236}">
                  <a16:creationId xmlns:a16="http://schemas.microsoft.com/office/drawing/2014/main" id="{B08CADF3-299B-37B9-F02A-A1CC006D4C9B}"/>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284;p8">
            <a:extLst>
              <a:ext uri="{FF2B5EF4-FFF2-40B4-BE49-F238E27FC236}">
                <a16:creationId xmlns:a16="http://schemas.microsoft.com/office/drawing/2014/main" id="{302C5AD3-155B-7EDC-8D4B-B8E0B7E5BCC5}"/>
              </a:ext>
            </a:extLst>
          </p:cNvPr>
          <p:cNvGrpSpPr/>
          <p:nvPr/>
        </p:nvGrpSpPr>
        <p:grpSpPr>
          <a:xfrm rot="9179015">
            <a:off x="-27176" y="374166"/>
            <a:ext cx="905605" cy="1108545"/>
            <a:chOff x="3721518" y="629545"/>
            <a:chExt cx="1994024" cy="2440871"/>
          </a:xfrm>
        </p:grpSpPr>
        <p:sp>
          <p:nvSpPr>
            <p:cNvPr id="51" name="Google Shape;285;p8">
              <a:extLst>
                <a:ext uri="{FF2B5EF4-FFF2-40B4-BE49-F238E27FC236}">
                  <a16:creationId xmlns:a16="http://schemas.microsoft.com/office/drawing/2014/main" id="{9DD3829A-C287-BE73-9221-096565C5E32F}"/>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86;p8">
              <a:extLst>
                <a:ext uri="{FF2B5EF4-FFF2-40B4-BE49-F238E27FC236}">
                  <a16:creationId xmlns:a16="http://schemas.microsoft.com/office/drawing/2014/main" id="{0AEBAFB5-E9A4-1943-43A4-AF077F4607E6}"/>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87;p8">
              <a:extLst>
                <a:ext uri="{FF2B5EF4-FFF2-40B4-BE49-F238E27FC236}">
                  <a16:creationId xmlns:a16="http://schemas.microsoft.com/office/drawing/2014/main" id="{08332F40-3A8D-52C0-9A57-8791A620E8F6}"/>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 name="Google Shape;9;p2">
            <a:extLst>
              <a:ext uri="{FF2B5EF4-FFF2-40B4-BE49-F238E27FC236}">
                <a16:creationId xmlns:a16="http://schemas.microsoft.com/office/drawing/2014/main" id="{8F8CE20B-E5C8-1AF4-4565-024449AEFD0C}"/>
              </a:ext>
            </a:extLst>
          </p:cNvPr>
          <p:cNvSpPr/>
          <p:nvPr/>
        </p:nvSpPr>
        <p:spPr>
          <a:xfrm>
            <a:off x="563397" y="5254504"/>
            <a:ext cx="2381585" cy="2371780"/>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 name="Google Shape;24;p2">
            <a:extLst>
              <a:ext uri="{FF2B5EF4-FFF2-40B4-BE49-F238E27FC236}">
                <a16:creationId xmlns:a16="http://schemas.microsoft.com/office/drawing/2014/main" id="{DBA08FE4-A07D-5F30-3BA4-045079E961F9}"/>
              </a:ext>
            </a:extLst>
          </p:cNvPr>
          <p:cNvGrpSpPr/>
          <p:nvPr/>
        </p:nvGrpSpPr>
        <p:grpSpPr>
          <a:xfrm rot="-2309493">
            <a:off x="8649819" y="5083407"/>
            <a:ext cx="1085961" cy="1343872"/>
            <a:chOff x="1836442" y="3948435"/>
            <a:chExt cx="1260540" cy="1559912"/>
          </a:xfrm>
        </p:grpSpPr>
        <p:sp>
          <p:nvSpPr>
            <p:cNvPr id="103" name="Google Shape;25;p2">
              <a:extLst>
                <a:ext uri="{FF2B5EF4-FFF2-40B4-BE49-F238E27FC236}">
                  <a16:creationId xmlns:a16="http://schemas.microsoft.com/office/drawing/2014/main" id="{14CA8BCE-9EB8-BDF5-68DB-C959BADE9A70}"/>
                </a:ext>
              </a:extLst>
            </p:cNvPr>
            <p:cNvSpPr/>
            <p:nvPr/>
          </p:nvSpPr>
          <p:spPr>
            <a:xfrm rot="1533445">
              <a:off x="2089679" y="4118630"/>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26;p2">
              <a:extLst>
                <a:ext uri="{FF2B5EF4-FFF2-40B4-BE49-F238E27FC236}">
                  <a16:creationId xmlns:a16="http://schemas.microsoft.com/office/drawing/2014/main" id="{7A71B878-A37B-9FD0-2E2E-997B64C4356F}"/>
                </a:ext>
              </a:extLst>
            </p:cNvPr>
            <p:cNvSpPr/>
            <p:nvPr/>
          </p:nvSpPr>
          <p:spPr>
            <a:xfrm rot="1533445">
              <a:off x="2137607" y="407668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 name="Google Shape;31;p2">
            <a:extLst>
              <a:ext uri="{FF2B5EF4-FFF2-40B4-BE49-F238E27FC236}">
                <a16:creationId xmlns:a16="http://schemas.microsoft.com/office/drawing/2014/main" id="{E098C7D6-238C-EDE8-31D4-6EFF6886D265}"/>
              </a:ext>
            </a:extLst>
          </p:cNvPr>
          <p:cNvGrpSpPr/>
          <p:nvPr/>
        </p:nvGrpSpPr>
        <p:grpSpPr>
          <a:xfrm rot="-819915">
            <a:off x="-469186" y="4403252"/>
            <a:ext cx="1624280" cy="2596824"/>
            <a:chOff x="1981450" y="3730350"/>
            <a:chExt cx="1089535" cy="1741899"/>
          </a:xfrm>
        </p:grpSpPr>
        <p:sp>
          <p:nvSpPr>
            <p:cNvPr id="106" name="Google Shape;32;p2">
              <a:extLst>
                <a:ext uri="{FF2B5EF4-FFF2-40B4-BE49-F238E27FC236}">
                  <a16:creationId xmlns:a16="http://schemas.microsoft.com/office/drawing/2014/main" id="{4EB9EB32-2396-B7A0-C431-628917E2D325}"/>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p2">
              <a:extLst>
                <a:ext uri="{FF2B5EF4-FFF2-40B4-BE49-F238E27FC236}">
                  <a16:creationId xmlns:a16="http://schemas.microsoft.com/office/drawing/2014/main" id="{F68AD7AB-AA57-2446-23A3-9ADA72FE4B0F}"/>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4;p2">
              <a:extLst>
                <a:ext uri="{FF2B5EF4-FFF2-40B4-BE49-F238E27FC236}">
                  <a16:creationId xmlns:a16="http://schemas.microsoft.com/office/drawing/2014/main" id="{43F8A925-30B8-C4C5-B7A5-D56DF1A69073}"/>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 name="Google Shape;36;p2">
            <a:extLst>
              <a:ext uri="{FF2B5EF4-FFF2-40B4-BE49-F238E27FC236}">
                <a16:creationId xmlns:a16="http://schemas.microsoft.com/office/drawing/2014/main" id="{3A79F33D-1E48-9A04-34BC-C9B5B4C8FD86}"/>
              </a:ext>
            </a:extLst>
          </p:cNvPr>
          <p:cNvGrpSpPr/>
          <p:nvPr/>
        </p:nvGrpSpPr>
        <p:grpSpPr>
          <a:xfrm>
            <a:off x="1684593" y="5761840"/>
            <a:ext cx="727180" cy="725549"/>
            <a:chOff x="2437825" y="676400"/>
            <a:chExt cx="593859" cy="592527"/>
          </a:xfrm>
        </p:grpSpPr>
        <p:sp>
          <p:nvSpPr>
            <p:cNvPr id="110" name="Google Shape;37;p2">
              <a:extLst>
                <a:ext uri="{FF2B5EF4-FFF2-40B4-BE49-F238E27FC236}">
                  <a16:creationId xmlns:a16="http://schemas.microsoft.com/office/drawing/2014/main" id="{D6B9C060-7472-6CA0-FCD3-EBAEEC7549B4}"/>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8;p2">
              <a:extLst>
                <a:ext uri="{FF2B5EF4-FFF2-40B4-BE49-F238E27FC236}">
                  <a16:creationId xmlns:a16="http://schemas.microsoft.com/office/drawing/2014/main" id="{0D197624-BA2E-F49B-6492-FF61A6A5A6E6}"/>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39;p2">
            <a:extLst>
              <a:ext uri="{FF2B5EF4-FFF2-40B4-BE49-F238E27FC236}">
                <a16:creationId xmlns:a16="http://schemas.microsoft.com/office/drawing/2014/main" id="{BC22A812-7D89-E04B-8A2F-8819035ED60C}"/>
              </a:ext>
            </a:extLst>
          </p:cNvPr>
          <p:cNvGrpSpPr/>
          <p:nvPr/>
        </p:nvGrpSpPr>
        <p:grpSpPr>
          <a:xfrm rot="2375671">
            <a:off x="1994667" y="5524998"/>
            <a:ext cx="1706759" cy="1873813"/>
            <a:chOff x="4758955" y="1331875"/>
            <a:chExt cx="1647687" cy="1809095"/>
          </a:xfrm>
        </p:grpSpPr>
        <p:sp>
          <p:nvSpPr>
            <p:cNvPr id="113" name="Google Shape;40;p2">
              <a:extLst>
                <a:ext uri="{FF2B5EF4-FFF2-40B4-BE49-F238E27FC236}">
                  <a16:creationId xmlns:a16="http://schemas.microsoft.com/office/drawing/2014/main" id="{14E8192A-4FCD-3642-2B2A-E7CE542BD18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p2">
              <a:extLst>
                <a:ext uri="{FF2B5EF4-FFF2-40B4-BE49-F238E27FC236}">
                  <a16:creationId xmlns:a16="http://schemas.microsoft.com/office/drawing/2014/main" id="{BC687CDD-1C83-75E6-4E87-296A4B97622C}"/>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2;p2">
              <a:extLst>
                <a:ext uri="{FF2B5EF4-FFF2-40B4-BE49-F238E27FC236}">
                  <a16:creationId xmlns:a16="http://schemas.microsoft.com/office/drawing/2014/main" id="{4FEC9791-ECEE-FE9F-952B-138FA9A9397D}"/>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p2">
              <a:extLst>
                <a:ext uri="{FF2B5EF4-FFF2-40B4-BE49-F238E27FC236}">
                  <a16:creationId xmlns:a16="http://schemas.microsoft.com/office/drawing/2014/main" id="{AFEEF5CD-6D6C-4F8D-4E87-8F75D2E59502}"/>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4;p2">
              <a:extLst>
                <a:ext uri="{FF2B5EF4-FFF2-40B4-BE49-F238E27FC236}">
                  <a16:creationId xmlns:a16="http://schemas.microsoft.com/office/drawing/2014/main" id="{1B8E2861-E0BC-5000-F683-68CAC9979716}"/>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 name="Google Shape;45;p2">
            <a:extLst>
              <a:ext uri="{FF2B5EF4-FFF2-40B4-BE49-F238E27FC236}">
                <a16:creationId xmlns:a16="http://schemas.microsoft.com/office/drawing/2014/main" id="{454C7A12-DE81-7DCA-EB2E-59E626156EB9}"/>
              </a:ext>
            </a:extLst>
          </p:cNvPr>
          <p:cNvGrpSpPr/>
          <p:nvPr/>
        </p:nvGrpSpPr>
        <p:grpSpPr>
          <a:xfrm rot="2700000">
            <a:off x="2326204" y="5295982"/>
            <a:ext cx="514824" cy="513669"/>
            <a:chOff x="2437825" y="676400"/>
            <a:chExt cx="593859" cy="592527"/>
          </a:xfrm>
        </p:grpSpPr>
        <p:sp>
          <p:nvSpPr>
            <p:cNvPr id="119" name="Google Shape;46;p2">
              <a:extLst>
                <a:ext uri="{FF2B5EF4-FFF2-40B4-BE49-F238E27FC236}">
                  <a16:creationId xmlns:a16="http://schemas.microsoft.com/office/drawing/2014/main" id="{6244A9F6-7F5A-BACD-C073-97668A51C910}"/>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7;p2">
              <a:extLst>
                <a:ext uri="{FF2B5EF4-FFF2-40B4-BE49-F238E27FC236}">
                  <a16:creationId xmlns:a16="http://schemas.microsoft.com/office/drawing/2014/main" id="{08B73DBA-3DB8-F66E-04D7-9FC11E4C6058}"/>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 name="Google Shape;48;p2">
            <a:extLst>
              <a:ext uri="{FF2B5EF4-FFF2-40B4-BE49-F238E27FC236}">
                <a16:creationId xmlns:a16="http://schemas.microsoft.com/office/drawing/2014/main" id="{3F206BF2-87BB-0EE0-790D-C6976371E4AA}"/>
              </a:ext>
            </a:extLst>
          </p:cNvPr>
          <p:cNvGrpSpPr/>
          <p:nvPr/>
        </p:nvGrpSpPr>
        <p:grpSpPr>
          <a:xfrm>
            <a:off x="9733447" y="5169575"/>
            <a:ext cx="2023675" cy="2402384"/>
            <a:chOff x="8140175" y="3936520"/>
            <a:chExt cx="2023675" cy="2402384"/>
          </a:xfrm>
        </p:grpSpPr>
        <p:sp>
          <p:nvSpPr>
            <p:cNvPr id="122" name="Google Shape;49;p2">
              <a:extLst>
                <a:ext uri="{FF2B5EF4-FFF2-40B4-BE49-F238E27FC236}">
                  <a16:creationId xmlns:a16="http://schemas.microsoft.com/office/drawing/2014/main" id="{322C0F69-DBA0-7F40-12A5-AB3236196B31}"/>
                </a:ext>
              </a:extLst>
            </p:cNvPr>
            <p:cNvSpPr/>
            <p:nvPr/>
          </p:nvSpPr>
          <p:spPr>
            <a:xfrm rot="1388047" flipH="1">
              <a:off x="8488220" y="4114656"/>
              <a:ext cx="1324936" cy="2042918"/>
            </a:xfrm>
            <a:custGeom>
              <a:avLst/>
              <a:gdLst/>
              <a:ahLst/>
              <a:cxnLst/>
              <a:rect l="l" t="t" r="r" b="b"/>
              <a:pathLst>
                <a:path w="22709" h="35015" extrusionOk="0">
                  <a:moveTo>
                    <a:pt x="21352" y="489"/>
                  </a:moveTo>
                  <a:cubicBezTo>
                    <a:pt x="21776" y="0"/>
                    <a:pt x="21756" y="922"/>
                    <a:pt x="21738" y="1179"/>
                  </a:cubicBezTo>
                  <a:cubicBezTo>
                    <a:pt x="21510" y="8297"/>
                    <a:pt x="22709" y="15980"/>
                    <a:pt x="19030" y="22449"/>
                  </a:cubicBezTo>
                  <a:cubicBezTo>
                    <a:pt x="16423" y="26865"/>
                    <a:pt x="12138" y="29954"/>
                    <a:pt x="7810" y="32540"/>
                  </a:cubicBezTo>
                  <a:cubicBezTo>
                    <a:pt x="7038" y="32996"/>
                    <a:pt x="6283" y="33478"/>
                    <a:pt x="5524" y="33958"/>
                  </a:cubicBezTo>
                  <a:cubicBezTo>
                    <a:pt x="5394" y="34040"/>
                    <a:pt x="5264" y="34123"/>
                    <a:pt x="5133" y="34207"/>
                  </a:cubicBezTo>
                  <a:cubicBezTo>
                    <a:pt x="4594" y="34477"/>
                    <a:pt x="4100" y="34977"/>
                    <a:pt x="3481" y="35015"/>
                  </a:cubicBezTo>
                  <a:cubicBezTo>
                    <a:pt x="1364" y="34832"/>
                    <a:pt x="291" y="25020"/>
                    <a:pt x="183" y="23037"/>
                  </a:cubicBezTo>
                  <a:cubicBezTo>
                    <a:pt x="123" y="21968"/>
                    <a:pt x="80" y="20898"/>
                    <a:pt x="91" y="19827"/>
                  </a:cubicBezTo>
                  <a:cubicBezTo>
                    <a:pt x="147" y="19553"/>
                    <a:pt x="1" y="18666"/>
                    <a:pt x="331" y="18658"/>
                  </a:cubicBezTo>
                  <a:cubicBezTo>
                    <a:pt x="1062" y="16693"/>
                    <a:pt x="2129" y="15148"/>
                    <a:pt x="3408" y="13865"/>
                  </a:cubicBezTo>
                  <a:cubicBezTo>
                    <a:pt x="8319" y="8941"/>
                    <a:pt x="16366" y="7883"/>
                    <a:pt x="20578" y="1912"/>
                  </a:cubicBezTo>
                  <a:cubicBezTo>
                    <a:pt x="20899" y="1454"/>
                    <a:pt x="21096" y="971"/>
                    <a:pt x="21352" y="489"/>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0;p2">
              <a:extLst>
                <a:ext uri="{FF2B5EF4-FFF2-40B4-BE49-F238E27FC236}">
                  <a16:creationId xmlns:a16="http://schemas.microsoft.com/office/drawing/2014/main" id="{BC5F55A0-94FA-415F-83D0-03D52A34AC9D}"/>
                </a:ext>
              </a:extLst>
            </p:cNvPr>
            <p:cNvSpPr/>
            <p:nvPr/>
          </p:nvSpPr>
          <p:spPr>
            <a:xfrm rot="1388047" flipH="1">
              <a:off x="8548271" y="4157927"/>
              <a:ext cx="1271434" cy="2012112"/>
            </a:xfrm>
            <a:custGeom>
              <a:avLst/>
              <a:gdLst/>
              <a:ahLst/>
              <a:cxnLst/>
              <a:rect l="l" t="t" r="r" b="b"/>
              <a:pathLst>
                <a:path w="21792" h="34487" extrusionOk="0">
                  <a:moveTo>
                    <a:pt x="21755" y="174"/>
                  </a:moveTo>
                  <a:cubicBezTo>
                    <a:pt x="21778" y="191"/>
                    <a:pt x="21791" y="220"/>
                    <a:pt x="21785" y="252"/>
                  </a:cubicBezTo>
                  <a:cubicBezTo>
                    <a:pt x="21771" y="299"/>
                    <a:pt x="21755" y="348"/>
                    <a:pt x="21738" y="397"/>
                  </a:cubicBezTo>
                  <a:cubicBezTo>
                    <a:pt x="21735" y="436"/>
                    <a:pt x="21734" y="476"/>
                    <a:pt x="21729" y="515"/>
                  </a:cubicBezTo>
                  <a:cubicBezTo>
                    <a:pt x="21692" y="1038"/>
                    <a:pt x="21629" y="1557"/>
                    <a:pt x="21557" y="2078"/>
                  </a:cubicBezTo>
                  <a:cubicBezTo>
                    <a:pt x="21354" y="3489"/>
                    <a:pt x="21095" y="4892"/>
                    <a:pt x="20845" y="6297"/>
                  </a:cubicBezTo>
                  <a:cubicBezTo>
                    <a:pt x="20014" y="10951"/>
                    <a:pt x="19015" y="15638"/>
                    <a:pt x="16986" y="19936"/>
                  </a:cubicBezTo>
                  <a:cubicBezTo>
                    <a:pt x="16211" y="21579"/>
                    <a:pt x="15248" y="23128"/>
                    <a:pt x="14187" y="24599"/>
                  </a:cubicBezTo>
                  <a:cubicBezTo>
                    <a:pt x="13166" y="26048"/>
                    <a:pt x="11969" y="27360"/>
                    <a:pt x="10661" y="28555"/>
                  </a:cubicBezTo>
                  <a:cubicBezTo>
                    <a:pt x="9114" y="30011"/>
                    <a:pt x="7394" y="31266"/>
                    <a:pt x="5643" y="32467"/>
                  </a:cubicBezTo>
                  <a:cubicBezTo>
                    <a:pt x="5147" y="32815"/>
                    <a:pt x="4641" y="33144"/>
                    <a:pt x="4138" y="33480"/>
                  </a:cubicBezTo>
                  <a:cubicBezTo>
                    <a:pt x="4042" y="33545"/>
                    <a:pt x="3945" y="33610"/>
                    <a:pt x="3850" y="33674"/>
                  </a:cubicBezTo>
                  <a:cubicBezTo>
                    <a:pt x="3549" y="33882"/>
                    <a:pt x="3247" y="34090"/>
                    <a:pt x="2946" y="34300"/>
                  </a:cubicBezTo>
                  <a:cubicBezTo>
                    <a:pt x="2982" y="34370"/>
                    <a:pt x="2899" y="34487"/>
                    <a:pt x="2811" y="34421"/>
                  </a:cubicBezTo>
                  <a:cubicBezTo>
                    <a:pt x="2738" y="34347"/>
                    <a:pt x="2722" y="34234"/>
                    <a:pt x="2687" y="34140"/>
                  </a:cubicBezTo>
                  <a:cubicBezTo>
                    <a:pt x="2680" y="34116"/>
                    <a:pt x="2687" y="34087"/>
                    <a:pt x="2703" y="34067"/>
                  </a:cubicBezTo>
                  <a:cubicBezTo>
                    <a:pt x="2666" y="34020"/>
                    <a:pt x="2631" y="33968"/>
                    <a:pt x="2621" y="33912"/>
                  </a:cubicBezTo>
                  <a:cubicBezTo>
                    <a:pt x="2558" y="33976"/>
                    <a:pt x="2496" y="34040"/>
                    <a:pt x="2434" y="34104"/>
                  </a:cubicBezTo>
                  <a:cubicBezTo>
                    <a:pt x="2403" y="34135"/>
                    <a:pt x="2350" y="34132"/>
                    <a:pt x="2321" y="34101"/>
                  </a:cubicBezTo>
                  <a:cubicBezTo>
                    <a:pt x="2291" y="34068"/>
                    <a:pt x="2293" y="34020"/>
                    <a:pt x="2324" y="33988"/>
                  </a:cubicBezTo>
                  <a:cubicBezTo>
                    <a:pt x="2565" y="33739"/>
                    <a:pt x="2808" y="33492"/>
                    <a:pt x="3050" y="33243"/>
                  </a:cubicBezTo>
                  <a:cubicBezTo>
                    <a:pt x="3249" y="33040"/>
                    <a:pt x="3452" y="32839"/>
                    <a:pt x="3658" y="32639"/>
                  </a:cubicBezTo>
                  <a:cubicBezTo>
                    <a:pt x="3941" y="32365"/>
                    <a:pt x="4227" y="32093"/>
                    <a:pt x="4513" y="31820"/>
                  </a:cubicBezTo>
                  <a:cubicBezTo>
                    <a:pt x="5901" y="30461"/>
                    <a:pt x="7279" y="29087"/>
                    <a:pt x="8631" y="27692"/>
                  </a:cubicBezTo>
                  <a:cubicBezTo>
                    <a:pt x="9631" y="26656"/>
                    <a:pt x="10525" y="25526"/>
                    <a:pt x="11391" y="24373"/>
                  </a:cubicBezTo>
                  <a:cubicBezTo>
                    <a:pt x="12295" y="23185"/>
                    <a:pt x="13189" y="21985"/>
                    <a:pt x="13924" y="20684"/>
                  </a:cubicBezTo>
                  <a:cubicBezTo>
                    <a:pt x="15267" y="18356"/>
                    <a:pt x="16470" y="15948"/>
                    <a:pt x="17461" y="13449"/>
                  </a:cubicBezTo>
                  <a:cubicBezTo>
                    <a:pt x="18594" y="10548"/>
                    <a:pt x="19390" y="7529"/>
                    <a:pt x="20261" y="4543"/>
                  </a:cubicBezTo>
                  <a:cubicBezTo>
                    <a:pt x="20497" y="3719"/>
                    <a:pt x="20770" y="2909"/>
                    <a:pt x="21032" y="2096"/>
                  </a:cubicBezTo>
                  <a:cubicBezTo>
                    <a:pt x="20918" y="2345"/>
                    <a:pt x="20802" y="2591"/>
                    <a:pt x="20687" y="2837"/>
                  </a:cubicBezTo>
                  <a:cubicBezTo>
                    <a:pt x="20099" y="4119"/>
                    <a:pt x="19448" y="5367"/>
                    <a:pt x="18773" y="6603"/>
                  </a:cubicBezTo>
                  <a:cubicBezTo>
                    <a:pt x="17632" y="8744"/>
                    <a:pt x="16431" y="10852"/>
                    <a:pt x="15276" y="12985"/>
                  </a:cubicBezTo>
                  <a:cubicBezTo>
                    <a:pt x="14608" y="14206"/>
                    <a:pt x="13882" y="15393"/>
                    <a:pt x="13090" y="16535"/>
                  </a:cubicBezTo>
                  <a:cubicBezTo>
                    <a:pt x="11983" y="18162"/>
                    <a:pt x="10888" y="19800"/>
                    <a:pt x="9710" y="21375"/>
                  </a:cubicBezTo>
                  <a:cubicBezTo>
                    <a:pt x="8230" y="23348"/>
                    <a:pt x="6763" y="25329"/>
                    <a:pt x="5379" y="27369"/>
                  </a:cubicBezTo>
                  <a:cubicBezTo>
                    <a:pt x="4782" y="28229"/>
                    <a:pt x="4193" y="29094"/>
                    <a:pt x="3658" y="29993"/>
                  </a:cubicBezTo>
                  <a:cubicBezTo>
                    <a:pt x="3507" y="30249"/>
                    <a:pt x="3357" y="30504"/>
                    <a:pt x="3215" y="30766"/>
                  </a:cubicBezTo>
                  <a:cubicBezTo>
                    <a:pt x="2873" y="31386"/>
                    <a:pt x="2574" y="32034"/>
                    <a:pt x="2324" y="32695"/>
                  </a:cubicBezTo>
                  <a:cubicBezTo>
                    <a:pt x="2306" y="32753"/>
                    <a:pt x="2278" y="32829"/>
                    <a:pt x="2201" y="32808"/>
                  </a:cubicBezTo>
                  <a:cubicBezTo>
                    <a:pt x="2163" y="32795"/>
                    <a:pt x="2134" y="32747"/>
                    <a:pt x="2150" y="32707"/>
                  </a:cubicBezTo>
                  <a:cubicBezTo>
                    <a:pt x="2164" y="32671"/>
                    <a:pt x="2177" y="32635"/>
                    <a:pt x="2191" y="32599"/>
                  </a:cubicBezTo>
                  <a:cubicBezTo>
                    <a:pt x="2168" y="32608"/>
                    <a:pt x="2141" y="32608"/>
                    <a:pt x="2115" y="32588"/>
                  </a:cubicBezTo>
                  <a:cubicBezTo>
                    <a:pt x="2050" y="32536"/>
                    <a:pt x="1925" y="32431"/>
                    <a:pt x="1831" y="32319"/>
                  </a:cubicBezTo>
                  <a:cubicBezTo>
                    <a:pt x="1774" y="32559"/>
                    <a:pt x="1718" y="32798"/>
                    <a:pt x="1662" y="33042"/>
                  </a:cubicBezTo>
                  <a:cubicBezTo>
                    <a:pt x="1654" y="33085"/>
                    <a:pt x="1615" y="33117"/>
                    <a:pt x="1572" y="33109"/>
                  </a:cubicBezTo>
                  <a:cubicBezTo>
                    <a:pt x="1530" y="33102"/>
                    <a:pt x="1496" y="33059"/>
                    <a:pt x="1507" y="33017"/>
                  </a:cubicBezTo>
                  <a:cubicBezTo>
                    <a:pt x="1573" y="32717"/>
                    <a:pt x="1641" y="32417"/>
                    <a:pt x="1713" y="32119"/>
                  </a:cubicBezTo>
                  <a:cubicBezTo>
                    <a:pt x="1704" y="32083"/>
                    <a:pt x="1704" y="32047"/>
                    <a:pt x="1718" y="32017"/>
                  </a:cubicBezTo>
                  <a:cubicBezTo>
                    <a:pt x="1726" y="32007"/>
                    <a:pt x="1733" y="32000"/>
                    <a:pt x="1744" y="31995"/>
                  </a:cubicBezTo>
                  <a:cubicBezTo>
                    <a:pt x="1976" y="31058"/>
                    <a:pt x="2252" y="30134"/>
                    <a:pt x="2638" y="29246"/>
                  </a:cubicBezTo>
                  <a:cubicBezTo>
                    <a:pt x="2953" y="28512"/>
                    <a:pt x="3300" y="27790"/>
                    <a:pt x="3659" y="27074"/>
                  </a:cubicBezTo>
                  <a:cubicBezTo>
                    <a:pt x="3912" y="26570"/>
                    <a:pt x="4171" y="26066"/>
                    <a:pt x="4430" y="25565"/>
                  </a:cubicBezTo>
                  <a:cubicBezTo>
                    <a:pt x="5988" y="22514"/>
                    <a:pt x="7769" y="19574"/>
                    <a:pt x="9788" y="16806"/>
                  </a:cubicBezTo>
                  <a:cubicBezTo>
                    <a:pt x="11072" y="15091"/>
                    <a:pt x="12265" y="13313"/>
                    <a:pt x="13599" y="11634"/>
                  </a:cubicBezTo>
                  <a:cubicBezTo>
                    <a:pt x="15990" y="8778"/>
                    <a:pt x="18351" y="5882"/>
                    <a:pt x="20231" y="2660"/>
                  </a:cubicBezTo>
                  <a:cubicBezTo>
                    <a:pt x="20284" y="2571"/>
                    <a:pt x="20336" y="2482"/>
                    <a:pt x="20389" y="2391"/>
                  </a:cubicBezTo>
                  <a:lnTo>
                    <a:pt x="20168" y="2655"/>
                  </a:lnTo>
                  <a:cubicBezTo>
                    <a:pt x="19505" y="3619"/>
                    <a:pt x="18818" y="4569"/>
                    <a:pt x="18062" y="5462"/>
                  </a:cubicBezTo>
                  <a:cubicBezTo>
                    <a:pt x="17237" y="6429"/>
                    <a:pt x="16368" y="7358"/>
                    <a:pt x="15470" y="8257"/>
                  </a:cubicBezTo>
                  <a:cubicBezTo>
                    <a:pt x="14319" y="9367"/>
                    <a:pt x="13133" y="10436"/>
                    <a:pt x="11986" y="11549"/>
                  </a:cubicBezTo>
                  <a:cubicBezTo>
                    <a:pt x="11303" y="12223"/>
                    <a:pt x="10661" y="12933"/>
                    <a:pt x="10014" y="13638"/>
                  </a:cubicBezTo>
                  <a:cubicBezTo>
                    <a:pt x="9042" y="14694"/>
                    <a:pt x="8152" y="15823"/>
                    <a:pt x="7292" y="16972"/>
                  </a:cubicBezTo>
                  <a:cubicBezTo>
                    <a:pt x="6851" y="17561"/>
                    <a:pt x="6415" y="18155"/>
                    <a:pt x="6020" y="18777"/>
                  </a:cubicBezTo>
                  <a:cubicBezTo>
                    <a:pt x="5169" y="20150"/>
                    <a:pt x="4377" y="21565"/>
                    <a:pt x="3659" y="23017"/>
                  </a:cubicBezTo>
                  <a:cubicBezTo>
                    <a:pt x="3126" y="24097"/>
                    <a:pt x="2634" y="25197"/>
                    <a:pt x="2188" y="26312"/>
                  </a:cubicBezTo>
                  <a:cubicBezTo>
                    <a:pt x="1851" y="27217"/>
                    <a:pt x="1516" y="28122"/>
                    <a:pt x="1251" y="29051"/>
                  </a:cubicBezTo>
                  <a:cubicBezTo>
                    <a:pt x="1178" y="29321"/>
                    <a:pt x="1106" y="29594"/>
                    <a:pt x="1034" y="29868"/>
                  </a:cubicBezTo>
                  <a:lnTo>
                    <a:pt x="1040" y="29878"/>
                  </a:lnTo>
                  <a:cubicBezTo>
                    <a:pt x="1067" y="29927"/>
                    <a:pt x="1041" y="29971"/>
                    <a:pt x="1004" y="29990"/>
                  </a:cubicBezTo>
                  <a:cubicBezTo>
                    <a:pt x="928" y="30287"/>
                    <a:pt x="854" y="30586"/>
                    <a:pt x="784" y="30881"/>
                  </a:cubicBezTo>
                  <a:cubicBezTo>
                    <a:pt x="774" y="30942"/>
                    <a:pt x="755" y="31022"/>
                    <a:pt x="679" y="31011"/>
                  </a:cubicBezTo>
                  <a:cubicBezTo>
                    <a:pt x="637" y="31003"/>
                    <a:pt x="603" y="30960"/>
                    <a:pt x="611" y="30918"/>
                  </a:cubicBezTo>
                  <a:cubicBezTo>
                    <a:pt x="695" y="30573"/>
                    <a:pt x="777" y="30228"/>
                    <a:pt x="866" y="29885"/>
                  </a:cubicBezTo>
                  <a:cubicBezTo>
                    <a:pt x="581" y="29314"/>
                    <a:pt x="331" y="28726"/>
                    <a:pt x="184" y="28104"/>
                  </a:cubicBezTo>
                  <a:cubicBezTo>
                    <a:pt x="112" y="27807"/>
                    <a:pt x="22" y="27511"/>
                    <a:pt x="0" y="27205"/>
                  </a:cubicBezTo>
                  <a:cubicBezTo>
                    <a:pt x="10" y="27133"/>
                    <a:pt x="65" y="27114"/>
                    <a:pt x="108" y="27132"/>
                  </a:cubicBezTo>
                  <a:cubicBezTo>
                    <a:pt x="192" y="26627"/>
                    <a:pt x="294" y="26125"/>
                    <a:pt x="409" y="25628"/>
                  </a:cubicBezTo>
                  <a:cubicBezTo>
                    <a:pt x="640" y="24567"/>
                    <a:pt x="954" y="23529"/>
                    <a:pt x="1316" y="22507"/>
                  </a:cubicBezTo>
                  <a:cubicBezTo>
                    <a:pt x="1894" y="20815"/>
                    <a:pt x="2684" y="19200"/>
                    <a:pt x="3659" y="17702"/>
                  </a:cubicBezTo>
                  <a:cubicBezTo>
                    <a:pt x="3872" y="17376"/>
                    <a:pt x="4093" y="17055"/>
                    <a:pt x="4323" y="16742"/>
                  </a:cubicBezTo>
                  <a:cubicBezTo>
                    <a:pt x="5279" y="15386"/>
                    <a:pt x="6368" y="14128"/>
                    <a:pt x="7613" y="13033"/>
                  </a:cubicBezTo>
                  <a:cubicBezTo>
                    <a:pt x="8439" y="12286"/>
                    <a:pt x="9306" y="11585"/>
                    <a:pt x="10206" y="10931"/>
                  </a:cubicBezTo>
                  <a:cubicBezTo>
                    <a:pt x="11099" y="10282"/>
                    <a:pt x="12039" y="9700"/>
                    <a:pt x="12935" y="9053"/>
                  </a:cubicBezTo>
                  <a:cubicBezTo>
                    <a:pt x="14440" y="7976"/>
                    <a:pt x="15891" y="6823"/>
                    <a:pt x="17260" y="5578"/>
                  </a:cubicBezTo>
                  <a:cubicBezTo>
                    <a:pt x="18165" y="4717"/>
                    <a:pt x="18992" y="3777"/>
                    <a:pt x="19808" y="2829"/>
                  </a:cubicBezTo>
                  <a:cubicBezTo>
                    <a:pt x="19890" y="2732"/>
                    <a:pt x="19974" y="2634"/>
                    <a:pt x="20056" y="2538"/>
                  </a:cubicBezTo>
                  <a:cubicBezTo>
                    <a:pt x="20391" y="2049"/>
                    <a:pt x="20713" y="1553"/>
                    <a:pt x="21023" y="1050"/>
                  </a:cubicBezTo>
                  <a:cubicBezTo>
                    <a:pt x="21065" y="973"/>
                    <a:pt x="21108" y="896"/>
                    <a:pt x="21125" y="812"/>
                  </a:cubicBezTo>
                  <a:cubicBezTo>
                    <a:pt x="21137" y="769"/>
                    <a:pt x="21187" y="748"/>
                    <a:pt x="21226" y="759"/>
                  </a:cubicBezTo>
                  <a:cubicBezTo>
                    <a:pt x="21242" y="764"/>
                    <a:pt x="21253" y="771"/>
                    <a:pt x="21262" y="778"/>
                  </a:cubicBezTo>
                  <a:cubicBezTo>
                    <a:pt x="21328" y="649"/>
                    <a:pt x="21390" y="519"/>
                    <a:pt x="21427" y="381"/>
                  </a:cubicBezTo>
                  <a:cubicBezTo>
                    <a:pt x="21434" y="338"/>
                    <a:pt x="21476" y="309"/>
                    <a:pt x="21519" y="314"/>
                  </a:cubicBezTo>
                  <a:cubicBezTo>
                    <a:pt x="21528" y="316"/>
                    <a:pt x="21537" y="319"/>
                    <a:pt x="21544" y="324"/>
                  </a:cubicBezTo>
                  <a:cubicBezTo>
                    <a:pt x="21551" y="270"/>
                    <a:pt x="21557" y="219"/>
                    <a:pt x="21561" y="167"/>
                  </a:cubicBezTo>
                  <a:cubicBezTo>
                    <a:pt x="21534" y="124"/>
                    <a:pt x="21561" y="59"/>
                    <a:pt x="21607" y="45"/>
                  </a:cubicBezTo>
                  <a:cubicBezTo>
                    <a:pt x="21620" y="17"/>
                    <a:pt x="21647" y="0"/>
                    <a:pt x="21679" y="0"/>
                  </a:cubicBezTo>
                  <a:cubicBezTo>
                    <a:pt x="21721" y="2"/>
                    <a:pt x="21759" y="39"/>
                    <a:pt x="21757" y="82"/>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 name="Google Shape;51;p2">
            <a:extLst>
              <a:ext uri="{FF2B5EF4-FFF2-40B4-BE49-F238E27FC236}">
                <a16:creationId xmlns:a16="http://schemas.microsoft.com/office/drawing/2014/main" id="{197F138F-4F26-565A-3219-3C5C270AA901}"/>
              </a:ext>
            </a:extLst>
          </p:cNvPr>
          <p:cNvGrpSpPr/>
          <p:nvPr/>
        </p:nvGrpSpPr>
        <p:grpSpPr>
          <a:xfrm rot="-342943">
            <a:off x="8185867" y="5723738"/>
            <a:ext cx="2023831" cy="1264789"/>
            <a:chOff x="7587175" y="5243748"/>
            <a:chExt cx="2023685" cy="1264698"/>
          </a:xfrm>
        </p:grpSpPr>
        <p:sp>
          <p:nvSpPr>
            <p:cNvPr id="125" name="Google Shape;52;p2">
              <a:extLst>
                <a:ext uri="{FF2B5EF4-FFF2-40B4-BE49-F238E27FC236}">
                  <a16:creationId xmlns:a16="http://schemas.microsoft.com/office/drawing/2014/main" id="{BD9CA393-614C-3526-9B9A-F3E50FADA3BC}"/>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3;p2">
              <a:extLst>
                <a:ext uri="{FF2B5EF4-FFF2-40B4-BE49-F238E27FC236}">
                  <a16:creationId xmlns:a16="http://schemas.microsoft.com/office/drawing/2014/main" id="{A0CDF38D-D3FE-92A9-3A72-49F99FF9ADA1}"/>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 name="Google Shape;54;p2">
            <a:extLst>
              <a:ext uri="{FF2B5EF4-FFF2-40B4-BE49-F238E27FC236}">
                <a16:creationId xmlns:a16="http://schemas.microsoft.com/office/drawing/2014/main" id="{FF5DCC9A-7DF7-968F-D2E9-80DF0A0E4F3A}"/>
              </a:ext>
            </a:extLst>
          </p:cNvPr>
          <p:cNvGrpSpPr/>
          <p:nvPr/>
        </p:nvGrpSpPr>
        <p:grpSpPr>
          <a:xfrm>
            <a:off x="9623233" y="5719968"/>
            <a:ext cx="801649" cy="783259"/>
            <a:chOff x="7785461" y="3709250"/>
            <a:chExt cx="801649" cy="783259"/>
          </a:xfrm>
        </p:grpSpPr>
        <p:sp>
          <p:nvSpPr>
            <p:cNvPr id="128" name="Google Shape;55;p2">
              <a:extLst>
                <a:ext uri="{FF2B5EF4-FFF2-40B4-BE49-F238E27FC236}">
                  <a16:creationId xmlns:a16="http://schemas.microsoft.com/office/drawing/2014/main" id="{CF445AE9-C96D-9499-567C-6045CAC83043}"/>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6;p2">
              <a:extLst>
                <a:ext uri="{FF2B5EF4-FFF2-40B4-BE49-F238E27FC236}">
                  <a16:creationId xmlns:a16="http://schemas.microsoft.com/office/drawing/2014/main" id="{BAFB1363-2664-23F6-2D50-1AEBB87CF3B7}"/>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 name="Google Shape;60;p2">
            <a:extLst>
              <a:ext uri="{FF2B5EF4-FFF2-40B4-BE49-F238E27FC236}">
                <a16:creationId xmlns:a16="http://schemas.microsoft.com/office/drawing/2014/main" id="{C5817A9D-7E4D-EBE6-E2EE-8140720E0190}"/>
              </a:ext>
            </a:extLst>
          </p:cNvPr>
          <p:cNvGrpSpPr/>
          <p:nvPr/>
        </p:nvGrpSpPr>
        <p:grpSpPr>
          <a:xfrm>
            <a:off x="3277494" y="5354810"/>
            <a:ext cx="2109325" cy="2109325"/>
            <a:chOff x="2811687" y="5505917"/>
            <a:chExt cx="2109325" cy="2109325"/>
          </a:xfrm>
        </p:grpSpPr>
        <p:sp>
          <p:nvSpPr>
            <p:cNvPr id="131" name="Google Shape;61;p2">
              <a:extLst>
                <a:ext uri="{FF2B5EF4-FFF2-40B4-BE49-F238E27FC236}">
                  <a16:creationId xmlns:a16="http://schemas.microsoft.com/office/drawing/2014/main" id="{0E14B4DB-C1FA-CC62-82A8-5687B3B8A40A}"/>
                </a:ext>
              </a:extLst>
            </p:cNvPr>
            <p:cNvSpPr/>
            <p:nvPr/>
          </p:nvSpPr>
          <p:spPr>
            <a:xfrm rot="-2700122">
              <a:off x="3119052" y="5816359"/>
              <a:ext cx="1494595" cy="1488441"/>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62;p2">
              <a:extLst>
                <a:ext uri="{FF2B5EF4-FFF2-40B4-BE49-F238E27FC236}">
                  <a16:creationId xmlns:a16="http://schemas.microsoft.com/office/drawing/2014/main" id="{7E8331E4-2071-1CE2-3D18-1927C2C8EC1B}"/>
                </a:ext>
              </a:extLst>
            </p:cNvPr>
            <p:cNvSpPr/>
            <p:nvPr/>
          </p:nvSpPr>
          <p:spPr>
            <a:xfrm rot="-2700122">
              <a:off x="3176866" y="5814704"/>
              <a:ext cx="1417778" cy="1491121"/>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 name="Google Shape;63;p2">
            <a:extLst>
              <a:ext uri="{FF2B5EF4-FFF2-40B4-BE49-F238E27FC236}">
                <a16:creationId xmlns:a16="http://schemas.microsoft.com/office/drawing/2014/main" id="{D592FC90-1058-9805-37E1-C76EE10E9195}"/>
              </a:ext>
            </a:extLst>
          </p:cNvPr>
          <p:cNvGrpSpPr/>
          <p:nvPr/>
        </p:nvGrpSpPr>
        <p:grpSpPr>
          <a:xfrm rot="-2902870">
            <a:off x="5032175" y="5503461"/>
            <a:ext cx="1706800" cy="1873863"/>
            <a:chOff x="4758955" y="1331875"/>
            <a:chExt cx="1647687" cy="1809095"/>
          </a:xfrm>
        </p:grpSpPr>
        <p:sp>
          <p:nvSpPr>
            <p:cNvPr id="134" name="Google Shape;64;p2">
              <a:extLst>
                <a:ext uri="{FF2B5EF4-FFF2-40B4-BE49-F238E27FC236}">
                  <a16:creationId xmlns:a16="http://schemas.microsoft.com/office/drawing/2014/main" id="{7AFCD8CF-A245-2810-AE09-5FECDBB4232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65;p2">
              <a:extLst>
                <a:ext uri="{FF2B5EF4-FFF2-40B4-BE49-F238E27FC236}">
                  <a16:creationId xmlns:a16="http://schemas.microsoft.com/office/drawing/2014/main" id="{714CF552-6C43-2CF4-C797-9A00ED5CD3A4}"/>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66;p2">
              <a:extLst>
                <a:ext uri="{FF2B5EF4-FFF2-40B4-BE49-F238E27FC236}">
                  <a16:creationId xmlns:a16="http://schemas.microsoft.com/office/drawing/2014/main" id="{5467C8ED-9452-E663-CB19-3C37E0BD068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67;p2">
              <a:extLst>
                <a:ext uri="{FF2B5EF4-FFF2-40B4-BE49-F238E27FC236}">
                  <a16:creationId xmlns:a16="http://schemas.microsoft.com/office/drawing/2014/main" id="{B77956A8-AE64-8DB3-880F-D1FEE800BD9D}"/>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68;p2">
              <a:extLst>
                <a:ext uri="{FF2B5EF4-FFF2-40B4-BE49-F238E27FC236}">
                  <a16:creationId xmlns:a16="http://schemas.microsoft.com/office/drawing/2014/main" id="{8F0D6D55-B9BC-FD88-94D1-D7E588D16460}"/>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 name="Google Shape;69;p2">
            <a:extLst>
              <a:ext uri="{FF2B5EF4-FFF2-40B4-BE49-F238E27FC236}">
                <a16:creationId xmlns:a16="http://schemas.microsoft.com/office/drawing/2014/main" id="{CF24B4D4-EC54-782F-3314-5265456AB946}"/>
              </a:ext>
            </a:extLst>
          </p:cNvPr>
          <p:cNvGrpSpPr/>
          <p:nvPr/>
        </p:nvGrpSpPr>
        <p:grpSpPr>
          <a:xfrm rot="1189382">
            <a:off x="6363685" y="5606176"/>
            <a:ext cx="1915289" cy="1913389"/>
            <a:chOff x="4683022" y="4525854"/>
            <a:chExt cx="1915380" cy="1913480"/>
          </a:xfrm>
        </p:grpSpPr>
        <p:sp>
          <p:nvSpPr>
            <p:cNvPr id="140" name="Google Shape;70;p2">
              <a:extLst>
                <a:ext uri="{FF2B5EF4-FFF2-40B4-BE49-F238E27FC236}">
                  <a16:creationId xmlns:a16="http://schemas.microsoft.com/office/drawing/2014/main" id="{4C3DE91E-3774-0298-33C8-8A652F22136C}"/>
                </a:ext>
              </a:extLst>
            </p:cNvPr>
            <p:cNvSpPr/>
            <p:nvPr/>
          </p:nvSpPr>
          <p:spPr>
            <a:xfrm rot="-5915270">
              <a:off x="4795765" y="4644966"/>
              <a:ext cx="1682182" cy="1675257"/>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71;p2">
              <a:extLst>
                <a:ext uri="{FF2B5EF4-FFF2-40B4-BE49-F238E27FC236}">
                  <a16:creationId xmlns:a16="http://schemas.microsoft.com/office/drawing/2014/main" id="{48BCA216-3DCB-5A84-A6ED-2C97D994B953}"/>
                </a:ext>
              </a:extLst>
            </p:cNvPr>
            <p:cNvSpPr/>
            <p:nvPr/>
          </p:nvSpPr>
          <p:spPr>
            <a:xfrm rot="-5915270">
              <a:off x="4851671" y="4625673"/>
              <a:ext cx="1595725" cy="1678273"/>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72;p2">
            <a:extLst>
              <a:ext uri="{FF2B5EF4-FFF2-40B4-BE49-F238E27FC236}">
                <a16:creationId xmlns:a16="http://schemas.microsoft.com/office/drawing/2014/main" id="{D0079698-0801-081F-8040-7CD9581CDE30}"/>
              </a:ext>
            </a:extLst>
          </p:cNvPr>
          <p:cNvGrpSpPr/>
          <p:nvPr/>
        </p:nvGrpSpPr>
        <p:grpSpPr>
          <a:xfrm rot="7200044">
            <a:off x="7389927" y="5331663"/>
            <a:ext cx="1260512" cy="1559877"/>
            <a:chOff x="6695394" y="-330846"/>
            <a:chExt cx="1260540" cy="1559912"/>
          </a:xfrm>
        </p:grpSpPr>
        <p:sp>
          <p:nvSpPr>
            <p:cNvPr id="143" name="Google Shape;73;p2">
              <a:extLst>
                <a:ext uri="{FF2B5EF4-FFF2-40B4-BE49-F238E27FC236}">
                  <a16:creationId xmlns:a16="http://schemas.microsoft.com/office/drawing/2014/main" id="{796CF9C2-83D7-CFE9-EEE5-02516D347430}"/>
                </a:ext>
              </a:extLst>
            </p:cNvPr>
            <p:cNvSpPr/>
            <p:nvPr/>
          </p:nvSpPr>
          <p:spPr>
            <a:xfrm rot="-9266555">
              <a:off x="7069507" y="-258723"/>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74;p2">
              <a:extLst>
                <a:ext uri="{FF2B5EF4-FFF2-40B4-BE49-F238E27FC236}">
                  <a16:creationId xmlns:a16="http://schemas.microsoft.com/office/drawing/2014/main" id="{E02C8098-2F49-F9C5-6CAD-7E177001A7FE}"/>
                </a:ext>
              </a:extLst>
            </p:cNvPr>
            <p:cNvSpPr/>
            <p:nvPr/>
          </p:nvSpPr>
          <p:spPr>
            <a:xfrm rot="-9266555">
              <a:off x="6853132" y="18774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 name="Google Shape;75;p2">
            <a:extLst>
              <a:ext uri="{FF2B5EF4-FFF2-40B4-BE49-F238E27FC236}">
                <a16:creationId xmlns:a16="http://schemas.microsoft.com/office/drawing/2014/main" id="{E4874A1C-4A59-68A2-330F-24A21526E1D3}"/>
              </a:ext>
            </a:extLst>
          </p:cNvPr>
          <p:cNvGrpSpPr/>
          <p:nvPr/>
        </p:nvGrpSpPr>
        <p:grpSpPr>
          <a:xfrm rot="2700000">
            <a:off x="8820917" y="4970323"/>
            <a:ext cx="514824" cy="747987"/>
            <a:chOff x="2437825" y="676400"/>
            <a:chExt cx="593859" cy="592527"/>
          </a:xfrm>
        </p:grpSpPr>
        <p:sp>
          <p:nvSpPr>
            <p:cNvPr id="146" name="Google Shape;76;p2">
              <a:extLst>
                <a:ext uri="{FF2B5EF4-FFF2-40B4-BE49-F238E27FC236}">
                  <a16:creationId xmlns:a16="http://schemas.microsoft.com/office/drawing/2014/main" id="{6BF886EB-3DB4-9128-97AC-ECB7AB9C03D2}"/>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77;p2">
              <a:extLst>
                <a:ext uri="{FF2B5EF4-FFF2-40B4-BE49-F238E27FC236}">
                  <a16:creationId xmlns:a16="http://schemas.microsoft.com/office/drawing/2014/main" id="{4BC1E1EF-F401-82AD-2E75-973D22F66CD3}"/>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6" name="Group 55">
            <a:extLst>
              <a:ext uri="{FF2B5EF4-FFF2-40B4-BE49-F238E27FC236}">
                <a16:creationId xmlns:a16="http://schemas.microsoft.com/office/drawing/2014/main" id="{092D439F-3894-4263-8D62-C1766ADCA35C}"/>
              </a:ext>
            </a:extLst>
          </p:cNvPr>
          <p:cNvGrpSpPr/>
          <p:nvPr/>
        </p:nvGrpSpPr>
        <p:grpSpPr>
          <a:xfrm>
            <a:off x="1744894" y="503434"/>
            <a:ext cx="8702212" cy="2217995"/>
            <a:chOff x="1744894" y="750013"/>
            <a:chExt cx="8702212" cy="1078787"/>
          </a:xfrm>
        </p:grpSpPr>
        <p:sp>
          <p:nvSpPr>
            <p:cNvPr id="54" name="Rectangle: Rounded Corners 53">
              <a:extLst>
                <a:ext uri="{FF2B5EF4-FFF2-40B4-BE49-F238E27FC236}">
                  <a16:creationId xmlns:a16="http://schemas.microsoft.com/office/drawing/2014/main" id="{A039FB79-0D39-6BAE-0156-288DA6C8C2D5}"/>
                </a:ext>
              </a:extLst>
            </p:cNvPr>
            <p:cNvSpPr/>
            <p:nvPr/>
          </p:nvSpPr>
          <p:spPr>
            <a:xfrm>
              <a:off x="1744894" y="750013"/>
              <a:ext cx="8702212" cy="1078787"/>
            </a:xfrm>
            <a:prstGeom prst="roundRect">
              <a:avLst>
                <a:gd name="adj" fmla="val 32857"/>
              </a:avLst>
            </a:prstGeom>
            <a:solidFill>
              <a:srgbClr val="FF7979"/>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Rounded Corners 54">
              <a:extLst>
                <a:ext uri="{FF2B5EF4-FFF2-40B4-BE49-F238E27FC236}">
                  <a16:creationId xmlns:a16="http://schemas.microsoft.com/office/drawing/2014/main" id="{4A834733-DF74-180B-30FE-83F87F782975}"/>
                </a:ext>
              </a:extLst>
            </p:cNvPr>
            <p:cNvSpPr/>
            <p:nvPr/>
          </p:nvSpPr>
          <p:spPr>
            <a:xfrm>
              <a:off x="1887877" y="793322"/>
              <a:ext cx="8406830" cy="980358"/>
            </a:xfrm>
            <a:prstGeom prst="roundRect">
              <a:avLst>
                <a:gd name="adj" fmla="val 32857"/>
              </a:avLst>
            </a:prstGeom>
            <a:solidFill>
              <a:srgbClr val="FF7979"/>
            </a:solidFill>
            <a:ln w="190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E7C56F60-F527-5709-E3AA-B16E0BD582C8}"/>
              </a:ext>
            </a:extLst>
          </p:cNvPr>
          <p:cNvSpPr txBox="1"/>
          <p:nvPr/>
        </p:nvSpPr>
        <p:spPr>
          <a:xfrm>
            <a:off x="2613061" y="632374"/>
            <a:ext cx="7219308" cy="461665"/>
          </a:xfrm>
          <a:prstGeom prst="rect">
            <a:avLst/>
          </a:prstGeom>
          <a:noFill/>
        </p:spPr>
        <p:txBody>
          <a:bodyPr wrap="square" rtlCol="0">
            <a:spAutoFit/>
          </a:bodyPr>
          <a:lstStyle/>
          <a:p>
            <a:r>
              <a:rPr lang="en-US" sz="2400" dirty="0" err="1">
                <a:latin typeface="Times New Roman" panose="02020603050405020304" pitchFamily="18" charset="0"/>
                <a:cs typeface="Times New Roman" panose="02020603050405020304" pitchFamily="18" charset="0"/>
              </a:rPr>
              <a:t>Câu</a:t>
            </a:r>
            <a:r>
              <a:rPr lang="en-US" sz="2400" dirty="0">
                <a:latin typeface="Times New Roman" panose="02020603050405020304" pitchFamily="18" charset="0"/>
                <a:cs typeface="Times New Roman" panose="02020603050405020304" pitchFamily="18" charset="0"/>
              </a:rPr>
              <a:t> 3: </a:t>
            </a:r>
            <a:r>
              <a:rPr lang="en-US" sz="2400" dirty="0" err="1">
                <a:latin typeface="Times New Roman" panose="02020603050405020304" pitchFamily="18" charset="0"/>
                <a:cs typeface="Times New Roman" panose="02020603050405020304" pitchFamily="18" charset="0"/>
              </a:rPr>
              <a:t>điền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ngữ</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thích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hợp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để</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liên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kết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hai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câu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sau</a:t>
            </a:r>
            <a:r>
              <a:rPr lang="en-US" sz="2400" dirty="0">
                <a:latin typeface="Times New Roman" panose="02020603050405020304" pitchFamily="18" charset="0"/>
                <a:cs typeface="Times New Roman" panose="02020603050405020304" pitchFamily="18" charset="0"/>
              </a:rPr>
              <a:t>: </a:t>
            </a:r>
          </a:p>
        </p:txBody>
      </p:sp>
      <p:sp>
        <p:nvSpPr>
          <p:cNvPr id="61" name="TextBox 60">
            <a:extLst>
              <a:ext uri="{FF2B5EF4-FFF2-40B4-BE49-F238E27FC236}">
                <a16:creationId xmlns:a16="http://schemas.microsoft.com/office/drawing/2014/main" id="{052CC843-F069-F856-A21C-8CDCDD328046}"/>
              </a:ext>
            </a:extLst>
          </p:cNvPr>
          <p:cNvSpPr txBox="1"/>
          <p:nvPr/>
        </p:nvSpPr>
        <p:spPr>
          <a:xfrm>
            <a:off x="2297250" y="1230941"/>
            <a:ext cx="8013844" cy="1200329"/>
          </a:xfrm>
          <a:prstGeom prst="rect">
            <a:avLst/>
          </a:prstGeom>
          <a:noFill/>
        </p:spPr>
        <p:txBody>
          <a:bodyPr wrap="square" rtlCol="0">
            <a:spAutoFit/>
          </a:bodyPr>
          <a:lstStyle/>
          <a:p>
            <a:r>
              <a:rPr lang="en-US" sz="2400" dirty="0" err="1">
                <a:latin typeface="Tahoma" panose="020B0604030504040204" pitchFamily="34" charset="0"/>
                <a:ea typeface="Tahoma" panose="020B0604030504040204" pitchFamily="34" charset="0"/>
                <a:cs typeface="Tahoma" panose="020B0604030504040204" pitchFamily="34" charset="0"/>
              </a:rPr>
              <a:t>Võ</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Nguyên</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Giáp</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là</a:t>
            </a:r>
            <a:r>
              <a:rPr lang="en-US" sz="2400" dirty="0">
                <a:latin typeface="Tahoma" panose="020B0604030504040204" pitchFamily="34" charset="0"/>
                <a:ea typeface="Tahoma" panose="020B0604030504040204" pitchFamily="34" charset="0"/>
                <a:cs typeface="Tahoma" panose="020B0604030504040204" pitchFamily="34" charset="0"/>
              </a:rPr>
              <a:t> 1 </a:t>
            </a:r>
            <a:r>
              <a:rPr lang="en-US" sz="2400" dirty="0" err="1">
                <a:latin typeface="Tahoma" panose="020B0604030504040204" pitchFamily="34" charset="0"/>
                <a:ea typeface="Tahoma" panose="020B0604030504040204" pitchFamily="34" charset="0"/>
                <a:cs typeface="Tahoma" panose="020B0604030504040204" pitchFamily="34" charset="0"/>
              </a:rPr>
              <a:t>trong</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những</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vị</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tướng</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vĩ</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đại</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nhất</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trong</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lịch</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sử</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dân</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tộc</a:t>
            </a:r>
            <a:r>
              <a:rPr lang="en-US" sz="2400" dirty="0">
                <a:latin typeface="Tahoma" panose="020B0604030504040204" pitchFamily="34" charset="0"/>
                <a:ea typeface="Tahoma" panose="020B0604030504040204" pitchFamily="34" charset="0"/>
                <a:cs typeface="Tahoma" panose="020B0604030504040204" pitchFamily="34" charset="0"/>
              </a:rPr>
              <a:t>. ……………………… </a:t>
            </a:r>
            <a:r>
              <a:rPr lang="en-US" sz="2400" dirty="0" err="1">
                <a:latin typeface="Tahoma" panose="020B0604030504040204" pitchFamily="34" charset="0"/>
                <a:ea typeface="Tahoma" panose="020B0604030504040204" pitchFamily="34" charset="0"/>
                <a:cs typeface="Tahoma" panose="020B0604030504040204" pitchFamily="34" charset="0"/>
              </a:rPr>
              <a:t>đã</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giúp</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dân</a:t>
            </a:r>
            <a:r>
              <a:rPr lang="en-US" sz="2400" dirty="0">
                <a:latin typeface="Tahoma" panose="020B0604030504040204" pitchFamily="34" charset="0"/>
                <a:ea typeface="Tahoma" panose="020B0604030504040204" pitchFamily="34" charset="0"/>
                <a:cs typeface="Tahoma" panose="020B0604030504040204" pitchFamily="34" charset="0"/>
              </a:rPr>
              <a:t> ta </a:t>
            </a:r>
            <a:r>
              <a:rPr lang="en-US" sz="2400" dirty="0" err="1">
                <a:latin typeface="Tahoma" panose="020B0604030504040204" pitchFamily="34" charset="0"/>
                <a:ea typeface="Tahoma" panose="020B0604030504040204" pitchFamily="34" charset="0"/>
                <a:cs typeface="Tahoma" panose="020B0604030504040204" pitchFamily="34" charset="0"/>
              </a:rPr>
              <a:t>làm</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nên</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chiến</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thắng</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Điện</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Biên</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Phủ</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lừng</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lẫy</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năm</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châu</a:t>
            </a:r>
            <a:r>
              <a:rPr lang="en-US" sz="2400" dirty="0">
                <a:latin typeface="Tahoma" panose="020B0604030504040204" pitchFamily="34" charset="0"/>
                <a:ea typeface="Tahoma" panose="020B0604030504040204" pitchFamily="34" charset="0"/>
                <a:cs typeface="Tahoma" panose="020B0604030504040204" pitchFamily="34" charset="0"/>
              </a:rPr>
              <a:t>.</a:t>
            </a:r>
          </a:p>
        </p:txBody>
      </p:sp>
      <p:grpSp>
        <p:nvGrpSpPr>
          <p:cNvPr id="88" name="Group 87">
            <a:extLst>
              <a:ext uri="{FF2B5EF4-FFF2-40B4-BE49-F238E27FC236}">
                <a16:creationId xmlns:a16="http://schemas.microsoft.com/office/drawing/2014/main" id="{6407D47A-9786-7003-CDC4-8A7B9D1846CF}"/>
              </a:ext>
            </a:extLst>
          </p:cNvPr>
          <p:cNvGrpSpPr/>
          <p:nvPr/>
        </p:nvGrpSpPr>
        <p:grpSpPr>
          <a:xfrm>
            <a:off x="1243530" y="3219229"/>
            <a:ext cx="5091946" cy="873303"/>
            <a:chOff x="976044" y="3554859"/>
            <a:chExt cx="3041151" cy="873303"/>
          </a:xfrm>
        </p:grpSpPr>
        <p:grpSp>
          <p:nvGrpSpPr>
            <p:cNvPr id="64" name="Group 63">
              <a:extLst>
                <a:ext uri="{FF2B5EF4-FFF2-40B4-BE49-F238E27FC236}">
                  <a16:creationId xmlns:a16="http://schemas.microsoft.com/office/drawing/2014/main" id="{343B025D-2794-F472-FA74-E4C313C57A0D}"/>
                </a:ext>
              </a:extLst>
            </p:cNvPr>
            <p:cNvGrpSpPr/>
            <p:nvPr/>
          </p:nvGrpSpPr>
          <p:grpSpPr>
            <a:xfrm>
              <a:off x="976044" y="3554859"/>
              <a:ext cx="3041151" cy="873303"/>
              <a:chOff x="1222624" y="3647326"/>
              <a:chExt cx="3041151" cy="873303"/>
            </a:xfrm>
          </p:grpSpPr>
          <p:sp>
            <p:nvSpPr>
              <p:cNvPr id="62" name="Rectangle: Rounded Corners 61">
                <a:extLst>
                  <a:ext uri="{FF2B5EF4-FFF2-40B4-BE49-F238E27FC236}">
                    <a16:creationId xmlns:a16="http://schemas.microsoft.com/office/drawing/2014/main" id="{182C0990-1DDA-8991-AEC2-ED8224D4F6EB}"/>
                  </a:ext>
                </a:extLst>
              </p:cNvPr>
              <p:cNvSpPr/>
              <p:nvPr/>
            </p:nvSpPr>
            <p:spPr>
              <a:xfrm>
                <a:off x="1222624" y="3647326"/>
                <a:ext cx="3041151" cy="873303"/>
              </a:xfrm>
              <a:prstGeom prst="round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Rounded Corners 62">
                <a:extLst>
                  <a:ext uri="{FF2B5EF4-FFF2-40B4-BE49-F238E27FC236}">
                    <a16:creationId xmlns:a16="http://schemas.microsoft.com/office/drawing/2014/main" id="{564C235F-8621-F44D-9BE6-A801698C6481}"/>
                  </a:ext>
                </a:extLst>
              </p:cNvPr>
              <p:cNvSpPr/>
              <p:nvPr/>
            </p:nvSpPr>
            <p:spPr>
              <a:xfrm>
                <a:off x="1292832" y="3707258"/>
                <a:ext cx="2909300" cy="741451"/>
              </a:xfrm>
              <a:prstGeom prst="roundRect">
                <a:avLst>
                  <a:gd name="adj" fmla="val 28301"/>
                </a:avLst>
              </a:prstGeom>
              <a:solidFill>
                <a:srgbClr val="92D050"/>
              </a:solidFill>
              <a:ln w="190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66FE08BC-02A2-A04B-E702-9AB86DD41D8B}"/>
                </a:ext>
              </a:extLst>
            </p:cNvPr>
            <p:cNvSpPr txBox="1"/>
            <p:nvPr/>
          </p:nvSpPr>
          <p:spPr>
            <a:xfrm>
              <a:off x="1109611" y="3554860"/>
              <a:ext cx="410966" cy="769441"/>
            </a:xfrm>
            <a:prstGeom prst="rect">
              <a:avLst/>
            </a:prstGeom>
            <a:noFill/>
          </p:spPr>
          <p:txBody>
            <a:bodyPr wrap="square" rtlCol="0">
              <a:spAutoFit/>
            </a:bodyPr>
            <a:lstStyle/>
            <a:p>
              <a:r>
                <a:rPr lang="en-US" sz="4400" dirty="0">
                  <a:solidFill>
                    <a:schemeClr val="bg1"/>
                  </a:solidFill>
                  <a:latin typeface="iCiel Cadena" panose="02000503000000020004" pitchFamily="50" charset="0"/>
                </a:rPr>
                <a:t>A</a:t>
              </a:r>
            </a:p>
          </p:txBody>
        </p:sp>
        <p:sp>
          <p:nvSpPr>
            <p:cNvPr id="66" name="TextBox 65">
              <a:extLst>
                <a:ext uri="{FF2B5EF4-FFF2-40B4-BE49-F238E27FC236}">
                  <a16:creationId xmlns:a16="http://schemas.microsoft.com/office/drawing/2014/main" id="{28633246-85F0-6FA8-DA8D-D6D62142E382}"/>
                </a:ext>
              </a:extLst>
            </p:cNvPr>
            <p:cNvSpPr txBox="1"/>
            <p:nvPr/>
          </p:nvSpPr>
          <p:spPr>
            <a:xfrm>
              <a:off x="1561672" y="3719246"/>
              <a:ext cx="2414427" cy="523220"/>
            </a:xfrm>
            <a:prstGeom prst="rect">
              <a:avLst/>
            </a:prstGeom>
            <a:noFill/>
          </p:spPr>
          <p:txBody>
            <a:bodyPr wrap="square" rtlCol="0">
              <a:spAutoFit/>
            </a:bodyPr>
            <a:lstStyle/>
            <a:p>
              <a:r>
                <a:rPr lang="en-US" sz="2800" dirty="0" err="1">
                  <a:latin typeface="iCiel Cadena" panose="02000503000000020004" pitchFamily="50" charset="0"/>
                </a:rPr>
                <a:t>Nhà</a:t>
              </a:r>
              <a:r>
                <a:rPr lang="en-US" sz="2800" dirty="0">
                  <a:latin typeface="iCiel Cadena" panose="02000503000000020004" pitchFamily="50" charset="0"/>
                </a:rPr>
                <a:t> </a:t>
              </a:r>
              <a:r>
                <a:rPr lang="en-US" sz="2800" dirty="0" err="1">
                  <a:latin typeface="iCiel Cadena" panose="02000503000000020004" pitchFamily="50" charset="0"/>
                </a:rPr>
                <a:t>quân</a:t>
              </a:r>
              <a:r>
                <a:rPr lang="en-US" sz="2800" dirty="0">
                  <a:latin typeface="iCiel Cadena" panose="02000503000000020004" pitchFamily="50" charset="0"/>
                </a:rPr>
                <a:t> </a:t>
              </a:r>
              <a:r>
                <a:rPr lang="en-US" sz="2800" dirty="0" err="1">
                  <a:latin typeface="iCiel Cadena" panose="02000503000000020004" pitchFamily="50" charset="0"/>
                </a:rPr>
                <a:t>sự</a:t>
              </a:r>
              <a:r>
                <a:rPr lang="en-US" sz="2800" dirty="0">
                  <a:latin typeface="iCiel Cadena" panose="02000503000000020004" pitchFamily="50" charset="0"/>
                </a:rPr>
                <a:t> </a:t>
              </a:r>
              <a:r>
                <a:rPr lang="en-US" sz="2800" dirty="0" err="1">
                  <a:latin typeface="iCiel Cadena" panose="02000503000000020004" pitchFamily="50" charset="0"/>
                </a:rPr>
                <a:t>tài</a:t>
              </a:r>
              <a:r>
                <a:rPr lang="en-US" sz="2800" dirty="0">
                  <a:latin typeface="iCiel Cadena" panose="02000503000000020004" pitchFamily="50" charset="0"/>
                </a:rPr>
                <a:t> </a:t>
              </a:r>
              <a:r>
                <a:rPr lang="en-US" sz="2800" dirty="0" err="1">
                  <a:latin typeface="iCiel Cadena" panose="02000503000000020004" pitchFamily="50" charset="0"/>
                </a:rPr>
                <a:t>ba</a:t>
              </a:r>
              <a:r>
                <a:rPr lang="en-US" sz="2800" dirty="0">
                  <a:latin typeface="iCiel Cadena" panose="02000503000000020004" pitchFamily="50" charset="0"/>
                </a:rPr>
                <a:t> </a:t>
              </a:r>
              <a:r>
                <a:rPr lang="en-US" sz="2800" dirty="0" err="1">
                  <a:latin typeface="iCiel Cadena" panose="02000503000000020004" pitchFamily="50" charset="0"/>
                </a:rPr>
                <a:t>ấy</a:t>
              </a:r>
              <a:endParaRPr lang="en-US" sz="2800" dirty="0">
                <a:latin typeface="iCiel Cadena" panose="02000503000000020004" pitchFamily="50" charset="0"/>
              </a:endParaRPr>
            </a:p>
          </p:txBody>
        </p:sp>
      </p:grpSp>
      <p:grpSp>
        <p:nvGrpSpPr>
          <p:cNvPr id="91" name="Group 90">
            <a:extLst>
              <a:ext uri="{FF2B5EF4-FFF2-40B4-BE49-F238E27FC236}">
                <a16:creationId xmlns:a16="http://schemas.microsoft.com/office/drawing/2014/main" id="{7B4E2DB2-F69B-9640-8CAB-0B37D22A143B}"/>
              </a:ext>
            </a:extLst>
          </p:cNvPr>
          <p:cNvGrpSpPr/>
          <p:nvPr/>
        </p:nvGrpSpPr>
        <p:grpSpPr>
          <a:xfrm>
            <a:off x="6913530" y="4437948"/>
            <a:ext cx="4429536" cy="873303"/>
            <a:chOff x="6683338" y="4720976"/>
            <a:chExt cx="4522295" cy="873303"/>
          </a:xfrm>
        </p:grpSpPr>
        <p:grpSp>
          <p:nvGrpSpPr>
            <p:cNvPr id="77" name="Group 76">
              <a:extLst>
                <a:ext uri="{FF2B5EF4-FFF2-40B4-BE49-F238E27FC236}">
                  <a16:creationId xmlns:a16="http://schemas.microsoft.com/office/drawing/2014/main" id="{C2BD1C63-5507-F981-3E04-49FC9A0A7DCC}"/>
                </a:ext>
              </a:extLst>
            </p:cNvPr>
            <p:cNvGrpSpPr/>
            <p:nvPr/>
          </p:nvGrpSpPr>
          <p:grpSpPr>
            <a:xfrm>
              <a:off x="6683338" y="4720976"/>
              <a:ext cx="4484671" cy="873303"/>
              <a:chOff x="1222624" y="3647326"/>
              <a:chExt cx="3041151" cy="873303"/>
            </a:xfrm>
            <a:solidFill>
              <a:srgbClr val="A365D1"/>
            </a:solidFill>
          </p:grpSpPr>
          <p:sp>
            <p:nvSpPr>
              <p:cNvPr id="78" name="Rectangle: Rounded Corners 77">
                <a:extLst>
                  <a:ext uri="{FF2B5EF4-FFF2-40B4-BE49-F238E27FC236}">
                    <a16:creationId xmlns:a16="http://schemas.microsoft.com/office/drawing/2014/main" id="{F801F9F4-7291-F8B5-F91C-6A9BA44674C6}"/>
                  </a:ext>
                </a:extLst>
              </p:cNvPr>
              <p:cNvSpPr/>
              <p:nvPr/>
            </p:nvSpPr>
            <p:spPr>
              <a:xfrm>
                <a:off x="1222624" y="3647326"/>
                <a:ext cx="3041151" cy="873303"/>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1481EC4C-F523-A0F2-2FAC-0CBD781B8EF8}"/>
                  </a:ext>
                </a:extLst>
              </p:cNvPr>
              <p:cNvSpPr/>
              <p:nvPr/>
            </p:nvSpPr>
            <p:spPr>
              <a:xfrm>
                <a:off x="1292832" y="3707258"/>
                <a:ext cx="2909300" cy="741451"/>
              </a:xfrm>
              <a:prstGeom prst="roundRect">
                <a:avLst>
                  <a:gd name="adj" fmla="val 28301"/>
                </a:avLst>
              </a:prstGeom>
              <a:grpFill/>
              <a:ln w="190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30CA1D4B-EE7F-3711-4565-0F1FA7BFA91E}"/>
                </a:ext>
              </a:extLst>
            </p:cNvPr>
            <p:cNvSpPr txBox="1"/>
            <p:nvPr/>
          </p:nvSpPr>
          <p:spPr>
            <a:xfrm>
              <a:off x="7614814" y="4866038"/>
              <a:ext cx="3590819" cy="523220"/>
            </a:xfrm>
            <a:prstGeom prst="rect">
              <a:avLst/>
            </a:prstGeom>
            <a:noFill/>
          </p:spPr>
          <p:txBody>
            <a:bodyPr wrap="square" rtlCol="0">
              <a:spAutoFit/>
            </a:bodyPr>
            <a:lstStyle/>
            <a:p>
              <a:r>
                <a:rPr lang="en-US" sz="2800" dirty="0" err="1">
                  <a:latin typeface="iCiel Cadena" panose="02000503000000020004" pitchFamily="50" charset="0"/>
                </a:rPr>
                <a:t>Cả</a:t>
              </a:r>
              <a:r>
                <a:rPr lang="en-US" sz="2800" dirty="0">
                  <a:latin typeface="iCiel Cadena" panose="02000503000000020004" pitchFamily="50" charset="0"/>
                </a:rPr>
                <a:t> 3 ý </a:t>
              </a:r>
              <a:r>
                <a:rPr lang="en-US" sz="2800" dirty="0" err="1">
                  <a:latin typeface="iCiel Cadena" panose="02000503000000020004" pitchFamily="50" charset="0"/>
                </a:rPr>
                <a:t>trên</a:t>
              </a:r>
              <a:r>
                <a:rPr lang="en-US" sz="2800" dirty="0">
                  <a:latin typeface="iCiel Cadena" panose="02000503000000020004" pitchFamily="50" charset="0"/>
                </a:rPr>
                <a:t> </a:t>
              </a:r>
              <a:r>
                <a:rPr lang="en-US" sz="2800" dirty="0" err="1">
                  <a:latin typeface="iCiel Cadena" panose="02000503000000020004" pitchFamily="50" charset="0"/>
                </a:rPr>
                <a:t>đều</a:t>
              </a:r>
              <a:r>
                <a:rPr lang="en-US" sz="2800" dirty="0">
                  <a:latin typeface="iCiel Cadena" panose="02000503000000020004" pitchFamily="50" charset="0"/>
                </a:rPr>
                <a:t> </a:t>
              </a:r>
              <a:r>
                <a:rPr lang="en-US" sz="2800" dirty="0" err="1">
                  <a:latin typeface="iCiel Cadena" panose="02000503000000020004" pitchFamily="50" charset="0"/>
                </a:rPr>
                <a:t>đúng</a:t>
              </a:r>
              <a:endParaRPr lang="en-US" sz="2800" dirty="0">
                <a:latin typeface="iCiel Cadena" panose="02000503000000020004" pitchFamily="50" charset="0"/>
              </a:endParaRPr>
            </a:p>
          </p:txBody>
        </p:sp>
      </p:grpSp>
      <p:grpSp>
        <p:nvGrpSpPr>
          <p:cNvPr id="90" name="Group 89">
            <a:extLst>
              <a:ext uri="{FF2B5EF4-FFF2-40B4-BE49-F238E27FC236}">
                <a16:creationId xmlns:a16="http://schemas.microsoft.com/office/drawing/2014/main" id="{D526D9C5-E2D8-7EDB-1DA1-F38C7BEC8601}"/>
              </a:ext>
            </a:extLst>
          </p:cNvPr>
          <p:cNvGrpSpPr/>
          <p:nvPr/>
        </p:nvGrpSpPr>
        <p:grpSpPr>
          <a:xfrm>
            <a:off x="6891548" y="3276650"/>
            <a:ext cx="4428420" cy="873303"/>
            <a:chOff x="4323707" y="3583969"/>
            <a:chExt cx="3041151" cy="873303"/>
          </a:xfrm>
        </p:grpSpPr>
        <p:grpSp>
          <p:nvGrpSpPr>
            <p:cNvPr id="67" name="Group 66">
              <a:extLst>
                <a:ext uri="{FF2B5EF4-FFF2-40B4-BE49-F238E27FC236}">
                  <a16:creationId xmlns:a16="http://schemas.microsoft.com/office/drawing/2014/main" id="{8AA8D617-0AFE-0817-7AA0-B6562D8215F9}"/>
                </a:ext>
              </a:extLst>
            </p:cNvPr>
            <p:cNvGrpSpPr/>
            <p:nvPr/>
          </p:nvGrpSpPr>
          <p:grpSpPr>
            <a:xfrm>
              <a:off x="4323707" y="3583969"/>
              <a:ext cx="3041151" cy="873303"/>
              <a:chOff x="1222624" y="3647326"/>
              <a:chExt cx="3041151" cy="873303"/>
            </a:xfrm>
            <a:solidFill>
              <a:srgbClr val="FFC000"/>
            </a:solidFill>
          </p:grpSpPr>
          <p:sp>
            <p:nvSpPr>
              <p:cNvPr id="68" name="Rectangle: Rounded Corners 67">
                <a:extLst>
                  <a:ext uri="{FF2B5EF4-FFF2-40B4-BE49-F238E27FC236}">
                    <a16:creationId xmlns:a16="http://schemas.microsoft.com/office/drawing/2014/main" id="{F9DA07E4-A71D-E96F-B13D-69E8A1DD2366}"/>
                  </a:ext>
                </a:extLst>
              </p:cNvPr>
              <p:cNvSpPr/>
              <p:nvPr/>
            </p:nvSpPr>
            <p:spPr>
              <a:xfrm>
                <a:off x="1222624" y="3647326"/>
                <a:ext cx="3041151" cy="873303"/>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7E92DD68-4B04-A013-862C-2FBC45AD5555}"/>
                  </a:ext>
                </a:extLst>
              </p:cNvPr>
              <p:cNvSpPr/>
              <p:nvPr/>
            </p:nvSpPr>
            <p:spPr>
              <a:xfrm>
                <a:off x="1292832" y="3707258"/>
                <a:ext cx="2909300" cy="741451"/>
              </a:xfrm>
              <a:prstGeom prst="roundRect">
                <a:avLst>
                  <a:gd name="adj" fmla="val 28301"/>
                </a:avLst>
              </a:prstGeom>
              <a:grpFill/>
              <a:ln w="190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1" name="TextBox 70">
              <a:extLst>
                <a:ext uri="{FF2B5EF4-FFF2-40B4-BE49-F238E27FC236}">
                  <a16:creationId xmlns:a16="http://schemas.microsoft.com/office/drawing/2014/main" id="{C2858F59-8323-98B5-E345-E023D7D3DD4F}"/>
                </a:ext>
              </a:extLst>
            </p:cNvPr>
            <p:cNvSpPr txBox="1"/>
            <p:nvPr/>
          </p:nvSpPr>
          <p:spPr>
            <a:xfrm>
              <a:off x="4891432" y="3774419"/>
              <a:ext cx="2414427" cy="523220"/>
            </a:xfrm>
            <a:prstGeom prst="rect">
              <a:avLst/>
            </a:prstGeom>
            <a:noFill/>
          </p:spPr>
          <p:txBody>
            <a:bodyPr wrap="square" rtlCol="0">
              <a:spAutoFit/>
            </a:bodyPr>
            <a:lstStyle/>
            <a:p>
              <a:r>
                <a:rPr lang="en-US" sz="2800" dirty="0" err="1">
                  <a:latin typeface="iCiel Cadena" panose="02000503000000020004" pitchFamily="50" charset="0"/>
                </a:rPr>
                <a:t>Nhà</a:t>
              </a:r>
              <a:r>
                <a:rPr lang="en-US" sz="2800" dirty="0">
                  <a:latin typeface="iCiel Cadena" panose="02000503000000020004" pitchFamily="50" charset="0"/>
                </a:rPr>
                <a:t> </a:t>
              </a:r>
              <a:r>
                <a:rPr lang="en-US" sz="2800" dirty="0" err="1">
                  <a:latin typeface="iCiel Cadena" panose="02000503000000020004" pitchFamily="50" charset="0"/>
                </a:rPr>
                <a:t>bác</a:t>
              </a:r>
              <a:r>
                <a:rPr lang="en-US" sz="2800" dirty="0">
                  <a:latin typeface="iCiel Cadena" panose="02000503000000020004" pitchFamily="50" charset="0"/>
                </a:rPr>
                <a:t> </a:t>
              </a:r>
              <a:r>
                <a:rPr lang="en-US" sz="2800" dirty="0" err="1">
                  <a:latin typeface="iCiel Cadena" panose="02000503000000020004" pitchFamily="50" charset="0"/>
                </a:rPr>
                <a:t>học</a:t>
              </a:r>
              <a:r>
                <a:rPr lang="en-US" sz="2800" dirty="0">
                  <a:latin typeface="iCiel Cadena" panose="02000503000000020004" pitchFamily="50" charset="0"/>
                </a:rPr>
                <a:t> </a:t>
              </a:r>
              <a:r>
                <a:rPr lang="en-US" sz="2800" dirty="0" err="1">
                  <a:latin typeface="iCiel Cadena" panose="02000503000000020004" pitchFamily="50" charset="0"/>
                </a:rPr>
                <a:t>tài</a:t>
              </a:r>
              <a:r>
                <a:rPr lang="en-US" sz="2800" dirty="0">
                  <a:latin typeface="iCiel Cadena" panose="02000503000000020004" pitchFamily="50" charset="0"/>
                </a:rPr>
                <a:t> </a:t>
              </a:r>
              <a:r>
                <a:rPr lang="en-US" sz="2800" dirty="0" err="1">
                  <a:latin typeface="iCiel Cadena" panose="02000503000000020004" pitchFamily="50" charset="0"/>
                </a:rPr>
                <a:t>ba</a:t>
              </a:r>
              <a:r>
                <a:rPr lang="en-US" sz="2800" dirty="0">
                  <a:latin typeface="iCiel Cadena" panose="02000503000000020004" pitchFamily="50" charset="0"/>
                </a:rPr>
                <a:t> </a:t>
              </a:r>
              <a:r>
                <a:rPr lang="en-US" sz="2800" dirty="0" err="1">
                  <a:latin typeface="iCiel Cadena" panose="02000503000000020004" pitchFamily="50" charset="0"/>
                </a:rPr>
                <a:t>ấy</a:t>
              </a:r>
              <a:endParaRPr lang="en-US" sz="2800" dirty="0">
                <a:latin typeface="iCiel Cadena" panose="02000503000000020004" pitchFamily="50" charset="0"/>
              </a:endParaRPr>
            </a:p>
          </p:txBody>
        </p:sp>
      </p:grpSp>
      <p:grpSp>
        <p:nvGrpSpPr>
          <p:cNvPr id="89" name="Group 88">
            <a:extLst>
              <a:ext uri="{FF2B5EF4-FFF2-40B4-BE49-F238E27FC236}">
                <a16:creationId xmlns:a16="http://schemas.microsoft.com/office/drawing/2014/main" id="{E912F383-AB1D-2FDF-9148-D6778D84B407}"/>
              </a:ext>
            </a:extLst>
          </p:cNvPr>
          <p:cNvGrpSpPr/>
          <p:nvPr/>
        </p:nvGrpSpPr>
        <p:grpSpPr>
          <a:xfrm>
            <a:off x="1222984" y="4407606"/>
            <a:ext cx="5281002" cy="873303"/>
            <a:chOff x="3335675" y="4743236"/>
            <a:chExt cx="3092822" cy="873303"/>
          </a:xfrm>
        </p:grpSpPr>
        <p:grpSp>
          <p:nvGrpSpPr>
            <p:cNvPr id="72" name="Group 71">
              <a:extLst>
                <a:ext uri="{FF2B5EF4-FFF2-40B4-BE49-F238E27FC236}">
                  <a16:creationId xmlns:a16="http://schemas.microsoft.com/office/drawing/2014/main" id="{81080567-3829-97B7-CED8-6450BEE912D4}"/>
                </a:ext>
              </a:extLst>
            </p:cNvPr>
            <p:cNvGrpSpPr/>
            <p:nvPr/>
          </p:nvGrpSpPr>
          <p:grpSpPr>
            <a:xfrm>
              <a:off x="3335675" y="4743236"/>
              <a:ext cx="3041151" cy="873303"/>
              <a:chOff x="1222624" y="3647326"/>
              <a:chExt cx="3041151" cy="873303"/>
            </a:xfrm>
            <a:solidFill>
              <a:srgbClr val="00B0F0"/>
            </a:solidFill>
          </p:grpSpPr>
          <p:sp>
            <p:nvSpPr>
              <p:cNvPr id="73" name="Rectangle: Rounded Corners 72">
                <a:extLst>
                  <a:ext uri="{FF2B5EF4-FFF2-40B4-BE49-F238E27FC236}">
                    <a16:creationId xmlns:a16="http://schemas.microsoft.com/office/drawing/2014/main" id="{DA635BFC-598E-1CEE-2FA9-83D798336AF2}"/>
                  </a:ext>
                </a:extLst>
              </p:cNvPr>
              <p:cNvSpPr/>
              <p:nvPr/>
            </p:nvSpPr>
            <p:spPr>
              <a:xfrm>
                <a:off x="1222624" y="3647326"/>
                <a:ext cx="3041151" cy="873303"/>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Rounded Corners 73">
                <a:extLst>
                  <a:ext uri="{FF2B5EF4-FFF2-40B4-BE49-F238E27FC236}">
                    <a16:creationId xmlns:a16="http://schemas.microsoft.com/office/drawing/2014/main" id="{D18A652F-6220-0A04-BD5D-5B4E3FFA9A11}"/>
                  </a:ext>
                </a:extLst>
              </p:cNvPr>
              <p:cNvSpPr/>
              <p:nvPr/>
            </p:nvSpPr>
            <p:spPr>
              <a:xfrm>
                <a:off x="1292832" y="3707258"/>
                <a:ext cx="2909300" cy="741451"/>
              </a:xfrm>
              <a:prstGeom prst="roundRect">
                <a:avLst>
                  <a:gd name="adj" fmla="val 28301"/>
                </a:avLst>
              </a:prstGeom>
              <a:grpFill/>
              <a:ln w="190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5" name="TextBox 74">
              <a:extLst>
                <a:ext uri="{FF2B5EF4-FFF2-40B4-BE49-F238E27FC236}">
                  <a16:creationId xmlns:a16="http://schemas.microsoft.com/office/drawing/2014/main" id="{950D5886-297B-8F86-FB26-E402DE9FAFFF}"/>
                </a:ext>
              </a:extLst>
            </p:cNvPr>
            <p:cNvSpPr txBox="1"/>
            <p:nvPr/>
          </p:nvSpPr>
          <p:spPr>
            <a:xfrm>
              <a:off x="3469242" y="4743237"/>
              <a:ext cx="410966" cy="769441"/>
            </a:xfrm>
            <a:prstGeom prst="rect">
              <a:avLst/>
            </a:prstGeom>
            <a:noFill/>
          </p:spPr>
          <p:txBody>
            <a:bodyPr wrap="square" rtlCol="0">
              <a:spAutoFit/>
            </a:bodyPr>
            <a:lstStyle/>
            <a:p>
              <a:r>
                <a:rPr lang="en-US" sz="4400" dirty="0">
                  <a:solidFill>
                    <a:schemeClr val="bg1"/>
                  </a:solidFill>
                  <a:latin typeface="iCiel Cadena" panose="02000503000000020004" pitchFamily="50" charset="0"/>
                </a:rPr>
                <a:t>C</a:t>
              </a:r>
            </a:p>
          </p:txBody>
        </p:sp>
        <p:sp>
          <p:nvSpPr>
            <p:cNvPr id="76" name="TextBox 75">
              <a:extLst>
                <a:ext uri="{FF2B5EF4-FFF2-40B4-BE49-F238E27FC236}">
                  <a16:creationId xmlns:a16="http://schemas.microsoft.com/office/drawing/2014/main" id="{8C24F052-B67A-7578-D177-AF7F4ACD1B92}"/>
                </a:ext>
              </a:extLst>
            </p:cNvPr>
            <p:cNvSpPr txBox="1"/>
            <p:nvPr/>
          </p:nvSpPr>
          <p:spPr>
            <a:xfrm>
              <a:off x="3844227" y="4907623"/>
              <a:ext cx="2584270" cy="523220"/>
            </a:xfrm>
            <a:prstGeom prst="rect">
              <a:avLst/>
            </a:prstGeom>
            <a:noFill/>
          </p:spPr>
          <p:txBody>
            <a:bodyPr wrap="square" rtlCol="0">
              <a:spAutoFit/>
            </a:bodyPr>
            <a:lstStyle/>
            <a:p>
              <a:r>
                <a:rPr lang="en-US" sz="2800" dirty="0" err="1">
                  <a:latin typeface="iCiel Cadena" panose="02000503000000020004" pitchFamily="50" charset="0"/>
                </a:rPr>
                <a:t>Nhà</a:t>
              </a:r>
              <a:r>
                <a:rPr lang="en-US" sz="2800" dirty="0">
                  <a:latin typeface="iCiel Cadena" panose="02000503000000020004" pitchFamily="50" charset="0"/>
                </a:rPr>
                <a:t> </a:t>
              </a:r>
              <a:r>
                <a:rPr lang="en-US" sz="2800" dirty="0" err="1">
                  <a:latin typeface="iCiel Cadena" panose="02000503000000020004" pitchFamily="50" charset="0"/>
                </a:rPr>
                <a:t>sử</a:t>
              </a:r>
              <a:r>
                <a:rPr lang="en-US" sz="2800" dirty="0">
                  <a:latin typeface="iCiel Cadena" panose="02000503000000020004" pitchFamily="50" charset="0"/>
                </a:rPr>
                <a:t> </a:t>
              </a:r>
              <a:r>
                <a:rPr lang="en-US" sz="2800" dirty="0" err="1">
                  <a:latin typeface="iCiel Cadena" panose="02000503000000020004" pitchFamily="50" charset="0"/>
                </a:rPr>
                <a:t>học</a:t>
              </a:r>
              <a:r>
                <a:rPr lang="en-US" sz="2800" dirty="0">
                  <a:latin typeface="iCiel Cadena" panose="02000503000000020004" pitchFamily="50" charset="0"/>
                </a:rPr>
                <a:t> </a:t>
              </a:r>
              <a:r>
                <a:rPr lang="en-US" sz="2800" dirty="0" err="1">
                  <a:latin typeface="iCiel Cadena" panose="02000503000000020004" pitchFamily="50" charset="0"/>
                </a:rPr>
                <a:t>tài</a:t>
              </a:r>
              <a:r>
                <a:rPr lang="en-US" sz="2800" dirty="0">
                  <a:latin typeface="iCiel Cadena" panose="02000503000000020004" pitchFamily="50" charset="0"/>
                </a:rPr>
                <a:t> </a:t>
              </a:r>
              <a:r>
                <a:rPr lang="en-US" sz="2800" dirty="0" err="1">
                  <a:latin typeface="iCiel Cadena" panose="02000503000000020004" pitchFamily="50" charset="0"/>
                </a:rPr>
                <a:t>ba</a:t>
              </a:r>
              <a:r>
                <a:rPr lang="en-US" sz="2800" dirty="0">
                  <a:latin typeface="iCiel Cadena" panose="02000503000000020004" pitchFamily="50" charset="0"/>
                </a:rPr>
                <a:t> </a:t>
              </a:r>
              <a:r>
                <a:rPr lang="en-US" sz="2800" dirty="0" err="1">
                  <a:latin typeface="iCiel Cadena" panose="02000503000000020004" pitchFamily="50" charset="0"/>
                </a:rPr>
                <a:t>ấy</a:t>
              </a:r>
              <a:endParaRPr lang="en-US" sz="2800" dirty="0">
                <a:latin typeface="iCiel Cadena" panose="02000503000000020004" pitchFamily="50" charset="0"/>
              </a:endParaRPr>
            </a:p>
          </p:txBody>
        </p:sp>
      </p:grpSp>
      <p:sp>
        <p:nvSpPr>
          <p:cNvPr id="80" name="TextBox 79">
            <a:extLst>
              <a:ext uri="{FF2B5EF4-FFF2-40B4-BE49-F238E27FC236}">
                <a16:creationId xmlns:a16="http://schemas.microsoft.com/office/drawing/2014/main" id="{E7DBE2B8-1069-576B-1AEC-368B24D88F0D}"/>
              </a:ext>
            </a:extLst>
          </p:cNvPr>
          <p:cNvSpPr txBox="1"/>
          <p:nvPr/>
        </p:nvSpPr>
        <p:spPr>
          <a:xfrm>
            <a:off x="7150456" y="4437949"/>
            <a:ext cx="619974" cy="769441"/>
          </a:xfrm>
          <a:prstGeom prst="rect">
            <a:avLst/>
          </a:prstGeom>
          <a:noFill/>
        </p:spPr>
        <p:txBody>
          <a:bodyPr wrap="square" rtlCol="0">
            <a:spAutoFit/>
          </a:bodyPr>
          <a:lstStyle/>
          <a:p>
            <a:r>
              <a:rPr lang="en-US" sz="4400" dirty="0">
                <a:solidFill>
                  <a:schemeClr val="bg1"/>
                </a:solidFill>
                <a:latin typeface="iCiel Cadena" panose="02000503000000020004" pitchFamily="50" charset="0"/>
              </a:rPr>
              <a:t>D</a:t>
            </a:r>
          </a:p>
        </p:txBody>
      </p:sp>
      <p:pic>
        <p:nvPicPr>
          <p:cNvPr id="5" name="Picture 4">
            <a:extLst>
              <a:ext uri="{FF2B5EF4-FFF2-40B4-BE49-F238E27FC236}">
                <a16:creationId xmlns:a16="http://schemas.microsoft.com/office/drawing/2014/main" id="{3B075DF2-6E26-F73E-AC5B-BB226728FE4A}"/>
              </a:ext>
            </a:extLst>
          </p:cNvPr>
          <p:cNvPicPr>
            <a:picLocks noChangeAspect="1"/>
          </p:cNvPicPr>
          <p:nvPr/>
        </p:nvPicPr>
        <p:blipFill rotWithShape="1">
          <a:blip r:embed="rId6">
            <a:extLst>
              <a:ext uri="{28A0092B-C50C-407E-A947-70E740481C1C}">
                <a14:useLocalDpi xmlns:a14="http://schemas.microsoft.com/office/drawing/2010/main" val="0"/>
              </a:ext>
            </a:extLst>
          </a:blip>
          <a:srcRect b="8914"/>
          <a:stretch/>
        </p:blipFill>
        <p:spPr>
          <a:xfrm>
            <a:off x="380633" y="2091402"/>
            <a:ext cx="1714502" cy="1561673"/>
          </a:xfrm>
          <a:prstGeom prst="rect">
            <a:avLst/>
          </a:prstGeom>
        </p:spPr>
      </p:pic>
      <p:pic>
        <p:nvPicPr>
          <p:cNvPr id="84" name="Am-thanh-oh-nooo-www_tiengdong_com (1)">
            <a:hlinkClick r:id="" action="ppaction://media"/>
            <a:extLst>
              <a:ext uri="{FF2B5EF4-FFF2-40B4-BE49-F238E27FC236}">
                <a16:creationId xmlns:a16="http://schemas.microsoft.com/office/drawing/2014/main" id="{8B8E66C1-4CFC-D3FE-C610-87ACB3DF77E9}"/>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518273" y="2763464"/>
            <a:ext cx="406400" cy="406400"/>
          </a:xfrm>
          <a:prstGeom prst="rect">
            <a:avLst/>
          </a:prstGeom>
        </p:spPr>
      </p:pic>
      <p:pic>
        <p:nvPicPr>
          <p:cNvPr id="85" name="Am-thanh-oh-nooo-www_tiengdong_com (1)">
            <a:hlinkClick r:id="" action="ppaction://media"/>
            <a:extLst>
              <a:ext uri="{FF2B5EF4-FFF2-40B4-BE49-F238E27FC236}">
                <a16:creationId xmlns:a16="http://schemas.microsoft.com/office/drawing/2014/main" id="{5B6E93DA-FCAE-3D53-9886-C8EC4328F51B}"/>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602179" y="3181707"/>
            <a:ext cx="406400" cy="406400"/>
          </a:xfrm>
          <a:prstGeom prst="rect">
            <a:avLst/>
          </a:prstGeom>
        </p:spPr>
      </p:pic>
      <p:pic>
        <p:nvPicPr>
          <p:cNvPr id="86" name="Am-thanh-oh-nooo-www_tiengdong_com (1)">
            <a:hlinkClick r:id="" action="ppaction://media"/>
            <a:extLst>
              <a:ext uri="{FF2B5EF4-FFF2-40B4-BE49-F238E27FC236}">
                <a16:creationId xmlns:a16="http://schemas.microsoft.com/office/drawing/2014/main" id="{89D759D1-0823-1D13-6377-527874371098}"/>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561082" y="3624781"/>
            <a:ext cx="406400" cy="406400"/>
          </a:xfrm>
          <a:prstGeom prst="rect">
            <a:avLst/>
          </a:prstGeom>
        </p:spPr>
      </p:pic>
      <p:sp>
        <p:nvSpPr>
          <p:cNvPr id="70" name="TextBox 69">
            <a:extLst>
              <a:ext uri="{FF2B5EF4-FFF2-40B4-BE49-F238E27FC236}">
                <a16:creationId xmlns:a16="http://schemas.microsoft.com/office/drawing/2014/main" id="{F44830FA-A76F-18BB-A1CE-89F599B9470E}"/>
              </a:ext>
            </a:extLst>
          </p:cNvPr>
          <p:cNvSpPr txBox="1"/>
          <p:nvPr/>
        </p:nvSpPr>
        <p:spPr>
          <a:xfrm>
            <a:off x="7170383" y="3323202"/>
            <a:ext cx="595945" cy="769441"/>
          </a:xfrm>
          <a:prstGeom prst="rect">
            <a:avLst/>
          </a:prstGeom>
          <a:noFill/>
        </p:spPr>
        <p:txBody>
          <a:bodyPr wrap="square" rtlCol="0">
            <a:spAutoFit/>
          </a:bodyPr>
          <a:lstStyle/>
          <a:p>
            <a:r>
              <a:rPr lang="en-US" sz="4400" dirty="0">
                <a:solidFill>
                  <a:schemeClr val="bg1"/>
                </a:solidFill>
                <a:latin typeface="iCiel Cadena" panose="02000503000000020004" pitchFamily="50" charset="0"/>
              </a:rPr>
              <a:t>B</a:t>
            </a:r>
          </a:p>
        </p:txBody>
      </p:sp>
      <p:pic>
        <p:nvPicPr>
          <p:cNvPr id="87" name="Tieng-yeah-tre-con-www_nhacchuongvui_com">
            <a:hlinkClick r:id="" action="ppaction://media"/>
            <a:extLst>
              <a:ext uri="{FF2B5EF4-FFF2-40B4-BE49-F238E27FC236}">
                <a16:creationId xmlns:a16="http://schemas.microsoft.com/office/drawing/2014/main" id="{AC7AFDCA-93D9-C326-C67D-FD64C0617BBC}"/>
              </a:ext>
            </a:extLst>
          </p:cNvPr>
          <p:cNvPicPr>
            <a:picLocks noChangeAspect="1"/>
          </p:cNvPicPr>
          <p:nvPr>
            <a:audioFile r:link="rId4"/>
            <p:extLst>
              <p:ext uri="{DAA4B4D4-6D71-4841-9C94-3DE7FCFB9230}">
                <p14:media xmlns:p14="http://schemas.microsoft.com/office/powerpoint/2010/main" r:embed="rId3"/>
              </p:ext>
            </p:extLst>
          </p:nvPr>
        </p:nvPicPr>
        <p:blipFill>
          <a:blip r:embed="rId7"/>
          <a:stretch>
            <a:fillRect/>
          </a:stretch>
        </p:blipFill>
        <p:spPr>
          <a:xfrm>
            <a:off x="12195425" y="3060700"/>
            <a:ext cx="406400" cy="406400"/>
          </a:xfrm>
          <a:prstGeom prst="rect">
            <a:avLst/>
          </a:prstGeom>
        </p:spPr>
      </p:pic>
    </p:spTree>
    <p:extLst>
      <p:ext uri="{BB962C8B-B14F-4D97-AF65-F5344CB8AC3E}">
        <p14:creationId xmlns:p14="http://schemas.microsoft.com/office/powerpoint/2010/main" val="254835077"/>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barn(inVertical)">
                                      <p:cBhvr>
                                        <p:cTn id="7" dur="500"/>
                                        <p:tgtEl>
                                          <p:spTgt spid="5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7"/>
                                        </p:tgtEl>
                                        <p:attrNameLst>
                                          <p:attrName>style.visibility</p:attrName>
                                        </p:attrNameLst>
                                      </p:cBhvr>
                                      <p:to>
                                        <p:strVal val="visible"/>
                                      </p:to>
                                    </p:set>
                                    <p:animEffect transition="in" filter="barn(inVertical)">
                                      <p:cBhvr>
                                        <p:cTn id="10" dur="500"/>
                                        <p:tgtEl>
                                          <p:spTgt spid="5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1"/>
                                        </p:tgtEl>
                                        <p:attrNameLst>
                                          <p:attrName>style.visibility</p:attrName>
                                        </p:attrNameLst>
                                      </p:cBhvr>
                                      <p:to>
                                        <p:strVal val="visible"/>
                                      </p:to>
                                    </p:set>
                                    <p:animEffect transition="in" filter="barn(inVertical)">
                                      <p:cBhvr>
                                        <p:cTn id="15" dur="500"/>
                                        <p:tgtEl>
                                          <p:spTgt spid="61"/>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88"/>
                                        </p:tgtEl>
                                        <p:attrNameLst>
                                          <p:attrName>style.visibility</p:attrName>
                                        </p:attrNameLst>
                                      </p:cBhvr>
                                      <p:to>
                                        <p:strVal val="visible"/>
                                      </p:to>
                                    </p:set>
                                    <p:animEffect transition="in" filter="barn(inVertical)">
                                      <p:cBhvr>
                                        <p:cTn id="20" dur="500"/>
                                        <p:tgtEl>
                                          <p:spTgt spid="88"/>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90"/>
                                        </p:tgtEl>
                                        <p:attrNameLst>
                                          <p:attrName>style.visibility</p:attrName>
                                        </p:attrNameLst>
                                      </p:cBhvr>
                                      <p:to>
                                        <p:strVal val="visible"/>
                                      </p:to>
                                    </p:set>
                                    <p:animEffect transition="in" filter="barn(inVertical)">
                                      <p:cBhvr>
                                        <p:cTn id="25" dur="500"/>
                                        <p:tgtEl>
                                          <p:spTgt spid="90"/>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70"/>
                                        </p:tgtEl>
                                        <p:attrNameLst>
                                          <p:attrName>style.visibility</p:attrName>
                                        </p:attrNameLst>
                                      </p:cBhvr>
                                      <p:to>
                                        <p:strVal val="visible"/>
                                      </p:to>
                                    </p:set>
                                    <p:animEffect transition="in" filter="barn(inVertical)">
                                      <p:cBhvr>
                                        <p:cTn id="28" dur="500"/>
                                        <p:tgtEl>
                                          <p:spTgt spid="70"/>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barn(inVertical)">
                                      <p:cBhvr>
                                        <p:cTn id="33" dur="500"/>
                                        <p:tgtEl>
                                          <p:spTgt spid="89"/>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91"/>
                                        </p:tgtEl>
                                        <p:attrNameLst>
                                          <p:attrName>style.visibility</p:attrName>
                                        </p:attrNameLst>
                                      </p:cBhvr>
                                      <p:to>
                                        <p:strVal val="visible"/>
                                      </p:to>
                                    </p:set>
                                    <p:animEffect transition="in" filter="barn(inVertical)">
                                      <p:cBhvr>
                                        <p:cTn id="38" dur="500"/>
                                        <p:tgtEl>
                                          <p:spTgt spid="91"/>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80"/>
                                        </p:tgtEl>
                                        <p:attrNameLst>
                                          <p:attrName>style.visibility</p:attrName>
                                        </p:attrNameLst>
                                      </p:cBhvr>
                                      <p:to>
                                        <p:strVal val="visible"/>
                                      </p:to>
                                    </p:set>
                                    <p:animEffect transition="in" filter="barn(inVertical)">
                                      <p:cBhvr>
                                        <p:cTn id="41"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42" fill="hold" display="0">
                  <p:stCondLst>
                    <p:cond delay="indefinite"/>
                  </p:stCondLst>
                  <p:endCondLst>
                    <p:cond evt="onStopAudio" delay="0">
                      <p:tgtEl>
                        <p:sldTgt/>
                      </p:tgtEl>
                    </p:cond>
                  </p:endCondLst>
                </p:cTn>
                <p:tgtEl>
                  <p:spTgt spid="84"/>
                </p:tgtEl>
              </p:cMediaNode>
            </p:audio>
            <p:audio>
              <p:cMediaNode vol="80000">
                <p:cTn id="43" fill="hold" display="0">
                  <p:stCondLst>
                    <p:cond delay="indefinite"/>
                  </p:stCondLst>
                  <p:endCondLst>
                    <p:cond evt="onStopAudio" delay="0">
                      <p:tgtEl>
                        <p:sldTgt/>
                      </p:tgtEl>
                    </p:cond>
                  </p:endCondLst>
                </p:cTn>
                <p:tgtEl>
                  <p:spTgt spid="85"/>
                </p:tgtEl>
              </p:cMediaNode>
            </p:audio>
            <p:audio>
              <p:cMediaNode vol="80000">
                <p:cTn id="44" fill="hold" display="0">
                  <p:stCondLst>
                    <p:cond delay="indefinite"/>
                  </p:stCondLst>
                  <p:endCondLst>
                    <p:cond evt="onStopAudio" delay="0">
                      <p:tgtEl>
                        <p:sldTgt/>
                      </p:tgtEl>
                    </p:cond>
                  </p:endCondLst>
                </p:cTn>
                <p:tgtEl>
                  <p:spTgt spid="86"/>
                </p:tgtEl>
              </p:cMediaNode>
            </p:audio>
            <p:audio>
              <p:cMediaNode vol="80000">
                <p:cTn id="45" fill="hold" display="0">
                  <p:stCondLst>
                    <p:cond delay="indefinite"/>
                  </p:stCondLst>
                  <p:endCondLst>
                    <p:cond evt="onStopAudio" delay="0">
                      <p:tgtEl>
                        <p:sldTgt/>
                      </p:tgtEl>
                    </p:cond>
                  </p:endCondLst>
                </p:cTn>
                <p:tgtEl>
                  <p:spTgt spid="87"/>
                </p:tgtEl>
              </p:cMediaNode>
            </p:audio>
            <p:seq concurrent="1" nextAc="seek">
              <p:cTn id="46" restart="whenNotActive" fill="hold" evtFilter="cancelBubble" nodeType="interactiveSeq">
                <p:stCondLst>
                  <p:cond evt="onClick" delay="0">
                    <p:tgtEl>
                      <p:spTgt spid="88"/>
                    </p:tgtEl>
                  </p:cond>
                </p:stCondLst>
                <p:endSync evt="end" delay="0">
                  <p:rtn val="all"/>
                </p:endSync>
                <p:childTnLst>
                  <p:par>
                    <p:cTn id="47" fill="hold">
                      <p:stCondLst>
                        <p:cond delay="0"/>
                      </p:stCondLst>
                      <p:childTnLst>
                        <p:par>
                          <p:cTn id="48" fill="hold">
                            <p:stCondLst>
                              <p:cond delay="0"/>
                            </p:stCondLst>
                            <p:childTnLst>
                              <p:par>
                                <p:cTn id="49" presetID="32" presetClass="emph" presetSubtype="0" fill="hold" nodeType="clickEffect">
                                  <p:stCondLst>
                                    <p:cond delay="0"/>
                                  </p:stCondLst>
                                  <p:childTnLst>
                                    <p:animRot by="120000">
                                      <p:cBhvr>
                                        <p:cTn id="50" dur="100" fill="hold">
                                          <p:stCondLst>
                                            <p:cond delay="0"/>
                                          </p:stCondLst>
                                        </p:cTn>
                                        <p:tgtEl>
                                          <p:spTgt spid="88"/>
                                        </p:tgtEl>
                                        <p:attrNameLst>
                                          <p:attrName>r</p:attrName>
                                        </p:attrNameLst>
                                      </p:cBhvr>
                                    </p:animRot>
                                    <p:animRot by="-240000">
                                      <p:cBhvr>
                                        <p:cTn id="51" dur="200" fill="hold">
                                          <p:stCondLst>
                                            <p:cond delay="200"/>
                                          </p:stCondLst>
                                        </p:cTn>
                                        <p:tgtEl>
                                          <p:spTgt spid="88"/>
                                        </p:tgtEl>
                                        <p:attrNameLst>
                                          <p:attrName>r</p:attrName>
                                        </p:attrNameLst>
                                      </p:cBhvr>
                                    </p:animRot>
                                    <p:animRot by="240000">
                                      <p:cBhvr>
                                        <p:cTn id="52" dur="200" fill="hold">
                                          <p:stCondLst>
                                            <p:cond delay="400"/>
                                          </p:stCondLst>
                                        </p:cTn>
                                        <p:tgtEl>
                                          <p:spTgt spid="88"/>
                                        </p:tgtEl>
                                        <p:attrNameLst>
                                          <p:attrName>r</p:attrName>
                                        </p:attrNameLst>
                                      </p:cBhvr>
                                    </p:animRot>
                                    <p:animRot by="-240000">
                                      <p:cBhvr>
                                        <p:cTn id="53" dur="200" fill="hold">
                                          <p:stCondLst>
                                            <p:cond delay="600"/>
                                          </p:stCondLst>
                                        </p:cTn>
                                        <p:tgtEl>
                                          <p:spTgt spid="88"/>
                                        </p:tgtEl>
                                        <p:attrNameLst>
                                          <p:attrName>r</p:attrName>
                                        </p:attrNameLst>
                                      </p:cBhvr>
                                    </p:animRot>
                                    <p:animRot by="120000">
                                      <p:cBhvr>
                                        <p:cTn id="54" dur="200" fill="hold">
                                          <p:stCondLst>
                                            <p:cond delay="800"/>
                                          </p:stCondLst>
                                        </p:cTn>
                                        <p:tgtEl>
                                          <p:spTgt spid="88"/>
                                        </p:tgtEl>
                                        <p:attrNameLst>
                                          <p:attrName>r</p:attrName>
                                        </p:attrNameLst>
                                      </p:cBhvr>
                                    </p:animRot>
                                  </p:childTnLst>
                                </p:cTn>
                              </p:par>
                              <p:par>
                                <p:cTn id="55" presetID="53" presetClass="entr" presetSubtype="16" fill="hold" nodeType="withEffect">
                                  <p:stCondLst>
                                    <p:cond delay="0"/>
                                  </p:stCondLst>
                                  <p:childTnLst>
                                    <p:set>
                                      <p:cBhvr>
                                        <p:cTn id="56" dur="1" fill="hold">
                                          <p:stCondLst>
                                            <p:cond delay="0"/>
                                          </p:stCondLst>
                                        </p:cTn>
                                        <p:tgtEl>
                                          <p:spTgt spid="5"/>
                                        </p:tgtEl>
                                        <p:attrNameLst>
                                          <p:attrName>style.visibility</p:attrName>
                                        </p:attrNameLst>
                                      </p:cBhvr>
                                      <p:to>
                                        <p:strVal val="visible"/>
                                      </p:to>
                                    </p:set>
                                    <p:anim calcmode="lin" valueType="num">
                                      <p:cBhvr>
                                        <p:cTn id="57" dur="500" fill="hold"/>
                                        <p:tgtEl>
                                          <p:spTgt spid="5"/>
                                        </p:tgtEl>
                                        <p:attrNameLst>
                                          <p:attrName>ppt_w</p:attrName>
                                        </p:attrNameLst>
                                      </p:cBhvr>
                                      <p:tavLst>
                                        <p:tav tm="0">
                                          <p:val>
                                            <p:fltVal val="0"/>
                                          </p:val>
                                        </p:tav>
                                        <p:tav tm="100000">
                                          <p:val>
                                            <p:strVal val="#ppt_w"/>
                                          </p:val>
                                        </p:tav>
                                      </p:tavLst>
                                    </p:anim>
                                    <p:anim calcmode="lin" valueType="num">
                                      <p:cBhvr>
                                        <p:cTn id="58" dur="500" fill="hold"/>
                                        <p:tgtEl>
                                          <p:spTgt spid="5"/>
                                        </p:tgtEl>
                                        <p:attrNameLst>
                                          <p:attrName>ppt_h</p:attrName>
                                        </p:attrNameLst>
                                      </p:cBhvr>
                                      <p:tavLst>
                                        <p:tav tm="0">
                                          <p:val>
                                            <p:fltVal val="0"/>
                                          </p:val>
                                        </p:tav>
                                        <p:tav tm="100000">
                                          <p:val>
                                            <p:strVal val="#ppt_h"/>
                                          </p:val>
                                        </p:tav>
                                      </p:tavLst>
                                    </p:anim>
                                    <p:animEffect transition="in" filter="fade">
                                      <p:cBhvr>
                                        <p:cTn id="59" dur="500"/>
                                        <p:tgtEl>
                                          <p:spTgt spid="5"/>
                                        </p:tgtEl>
                                      </p:cBhvr>
                                    </p:animEffect>
                                  </p:childTnLst>
                                </p:cTn>
                              </p:par>
                              <p:par>
                                <p:cTn id="60" presetID="1" presetClass="mediacall" presetSubtype="0" fill="hold" nodeType="withEffect">
                                  <p:stCondLst>
                                    <p:cond delay="0"/>
                                  </p:stCondLst>
                                  <p:childTnLst>
                                    <p:cmd type="call" cmd="playFrom(0.0)">
                                      <p:cBhvr>
                                        <p:cTn id="61" dur="4414" fill="hold"/>
                                        <p:tgtEl>
                                          <p:spTgt spid="87"/>
                                        </p:tgtEl>
                                      </p:cBhvr>
                                    </p:cmd>
                                  </p:childTnLst>
                                </p:cTn>
                              </p:par>
                            </p:childTnLst>
                          </p:cTn>
                        </p:par>
                      </p:childTnLst>
                    </p:cTn>
                  </p:par>
                </p:childTnLst>
              </p:cTn>
              <p:nextCondLst>
                <p:cond evt="onClick" delay="0">
                  <p:tgtEl>
                    <p:spTgt spid="88"/>
                  </p:tgtEl>
                </p:cond>
              </p:nextCondLst>
            </p:seq>
            <p:seq concurrent="1" nextAc="seek">
              <p:cTn id="62" restart="whenNotActive" fill="hold" evtFilter="cancelBubble" nodeType="interactiveSeq">
                <p:stCondLst>
                  <p:cond evt="onClick" delay="0">
                    <p:tgtEl>
                      <p:spTgt spid="90"/>
                    </p:tgtEl>
                  </p:cond>
                </p:stCondLst>
                <p:endSync evt="end" delay="0">
                  <p:rtn val="all"/>
                </p:endSync>
                <p:childTnLst>
                  <p:par>
                    <p:cTn id="63" fill="hold">
                      <p:stCondLst>
                        <p:cond delay="0"/>
                      </p:stCondLst>
                      <p:childTnLst>
                        <p:par>
                          <p:cTn id="64" fill="hold">
                            <p:stCondLst>
                              <p:cond delay="0"/>
                            </p:stCondLst>
                            <p:childTnLst>
                              <p:par>
                                <p:cTn id="65" presetID="2" presetClass="exit" presetSubtype="4" fill="hold" nodeType="clickEffect">
                                  <p:stCondLst>
                                    <p:cond delay="0"/>
                                  </p:stCondLst>
                                  <p:childTnLst>
                                    <p:anim calcmode="lin" valueType="num">
                                      <p:cBhvr additive="base">
                                        <p:cTn id="66" dur="500"/>
                                        <p:tgtEl>
                                          <p:spTgt spid="90"/>
                                        </p:tgtEl>
                                        <p:attrNameLst>
                                          <p:attrName>ppt_x</p:attrName>
                                        </p:attrNameLst>
                                      </p:cBhvr>
                                      <p:tavLst>
                                        <p:tav tm="0">
                                          <p:val>
                                            <p:strVal val="ppt_x"/>
                                          </p:val>
                                        </p:tav>
                                        <p:tav tm="100000">
                                          <p:val>
                                            <p:strVal val="ppt_x"/>
                                          </p:val>
                                        </p:tav>
                                      </p:tavLst>
                                    </p:anim>
                                    <p:anim calcmode="lin" valueType="num">
                                      <p:cBhvr additive="base">
                                        <p:cTn id="67" dur="500"/>
                                        <p:tgtEl>
                                          <p:spTgt spid="90"/>
                                        </p:tgtEl>
                                        <p:attrNameLst>
                                          <p:attrName>ppt_y</p:attrName>
                                        </p:attrNameLst>
                                      </p:cBhvr>
                                      <p:tavLst>
                                        <p:tav tm="0">
                                          <p:val>
                                            <p:strVal val="ppt_y"/>
                                          </p:val>
                                        </p:tav>
                                        <p:tav tm="100000">
                                          <p:val>
                                            <p:strVal val="1+ppt_h/2"/>
                                          </p:val>
                                        </p:tav>
                                      </p:tavLst>
                                    </p:anim>
                                    <p:set>
                                      <p:cBhvr>
                                        <p:cTn id="68" dur="1" fill="hold">
                                          <p:stCondLst>
                                            <p:cond delay="499"/>
                                          </p:stCondLst>
                                        </p:cTn>
                                        <p:tgtEl>
                                          <p:spTgt spid="90"/>
                                        </p:tgtEl>
                                        <p:attrNameLst>
                                          <p:attrName>style.visibility</p:attrName>
                                        </p:attrNameLst>
                                      </p:cBhvr>
                                      <p:to>
                                        <p:strVal val="hidden"/>
                                      </p:to>
                                    </p:set>
                                  </p:childTnLst>
                                </p:cTn>
                              </p:par>
                              <p:par>
                                <p:cTn id="69" presetID="1" presetClass="mediacall" presetSubtype="0" fill="hold" nodeType="withEffect">
                                  <p:stCondLst>
                                    <p:cond delay="0"/>
                                  </p:stCondLst>
                                  <p:childTnLst>
                                    <p:cmd type="call" cmd="playFrom(0.0)">
                                      <p:cBhvr>
                                        <p:cTn id="70" dur="2899" fill="hold"/>
                                        <p:tgtEl>
                                          <p:spTgt spid="85"/>
                                        </p:tgtEl>
                                      </p:cBhvr>
                                    </p:cmd>
                                  </p:childTnLst>
                                </p:cTn>
                              </p:par>
                            </p:childTnLst>
                          </p:cTn>
                        </p:par>
                      </p:childTnLst>
                    </p:cTn>
                  </p:par>
                </p:childTnLst>
              </p:cTn>
              <p:nextCondLst>
                <p:cond evt="onClick" delay="0">
                  <p:tgtEl>
                    <p:spTgt spid="90"/>
                  </p:tgtEl>
                </p:cond>
              </p:nextCondLst>
            </p:seq>
            <p:seq concurrent="1" nextAc="seek">
              <p:cTn id="71" restart="whenNotActive" fill="hold" evtFilter="cancelBubble" nodeType="interactiveSeq">
                <p:stCondLst>
                  <p:cond evt="onClick" delay="0">
                    <p:tgtEl>
                      <p:spTgt spid="89"/>
                    </p:tgtEl>
                  </p:cond>
                </p:stCondLst>
                <p:endSync evt="end" delay="0">
                  <p:rtn val="all"/>
                </p:endSync>
                <p:childTnLst>
                  <p:par>
                    <p:cTn id="72" fill="hold">
                      <p:stCondLst>
                        <p:cond delay="0"/>
                      </p:stCondLst>
                      <p:childTnLst>
                        <p:par>
                          <p:cTn id="73" fill="hold">
                            <p:stCondLst>
                              <p:cond delay="0"/>
                            </p:stCondLst>
                            <p:childTnLst>
                              <p:par>
                                <p:cTn id="74" presetID="42" presetClass="exit" presetSubtype="0" fill="hold" nodeType="clickEffect">
                                  <p:stCondLst>
                                    <p:cond delay="0"/>
                                  </p:stCondLst>
                                  <p:childTnLst>
                                    <p:animEffect transition="out" filter="fade">
                                      <p:cBhvr>
                                        <p:cTn id="75" dur="1000"/>
                                        <p:tgtEl>
                                          <p:spTgt spid="89"/>
                                        </p:tgtEl>
                                      </p:cBhvr>
                                    </p:animEffect>
                                    <p:anim calcmode="lin" valueType="num">
                                      <p:cBhvr>
                                        <p:cTn id="76" dur="1000"/>
                                        <p:tgtEl>
                                          <p:spTgt spid="89"/>
                                        </p:tgtEl>
                                        <p:attrNameLst>
                                          <p:attrName>ppt_x</p:attrName>
                                        </p:attrNameLst>
                                      </p:cBhvr>
                                      <p:tavLst>
                                        <p:tav tm="0">
                                          <p:val>
                                            <p:strVal val="ppt_x"/>
                                          </p:val>
                                        </p:tav>
                                        <p:tav tm="100000">
                                          <p:val>
                                            <p:strVal val="ppt_x"/>
                                          </p:val>
                                        </p:tav>
                                      </p:tavLst>
                                    </p:anim>
                                    <p:anim calcmode="lin" valueType="num">
                                      <p:cBhvr>
                                        <p:cTn id="77" dur="1000"/>
                                        <p:tgtEl>
                                          <p:spTgt spid="89"/>
                                        </p:tgtEl>
                                        <p:attrNameLst>
                                          <p:attrName>ppt_y</p:attrName>
                                        </p:attrNameLst>
                                      </p:cBhvr>
                                      <p:tavLst>
                                        <p:tav tm="0">
                                          <p:val>
                                            <p:strVal val="ppt_y"/>
                                          </p:val>
                                        </p:tav>
                                        <p:tav tm="100000">
                                          <p:val>
                                            <p:strVal val="ppt_y+.1"/>
                                          </p:val>
                                        </p:tav>
                                      </p:tavLst>
                                    </p:anim>
                                    <p:set>
                                      <p:cBhvr>
                                        <p:cTn id="78" dur="1" fill="hold">
                                          <p:stCondLst>
                                            <p:cond delay="999"/>
                                          </p:stCondLst>
                                        </p:cTn>
                                        <p:tgtEl>
                                          <p:spTgt spid="89"/>
                                        </p:tgtEl>
                                        <p:attrNameLst>
                                          <p:attrName>style.visibility</p:attrName>
                                        </p:attrNameLst>
                                      </p:cBhvr>
                                      <p:to>
                                        <p:strVal val="hidden"/>
                                      </p:to>
                                    </p:set>
                                  </p:childTnLst>
                                </p:cTn>
                              </p:par>
                              <p:par>
                                <p:cTn id="79" presetID="1" presetClass="mediacall" presetSubtype="0" fill="hold" nodeType="withEffect">
                                  <p:stCondLst>
                                    <p:cond delay="0"/>
                                  </p:stCondLst>
                                  <p:childTnLst>
                                    <p:cmd type="call" cmd="playFrom(0.0)">
                                      <p:cBhvr>
                                        <p:cTn id="80" dur="2899" fill="hold"/>
                                        <p:tgtEl>
                                          <p:spTgt spid="84"/>
                                        </p:tgtEl>
                                      </p:cBhvr>
                                    </p:cmd>
                                  </p:childTnLst>
                                </p:cTn>
                              </p:par>
                            </p:childTnLst>
                          </p:cTn>
                        </p:par>
                      </p:childTnLst>
                    </p:cTn>
                  </p:par>
                </p:childTnLst>
              </p:cTn>
              <p:nextCondLst>
                <p:cond evt="onClick" delay="0">
                  <p:tgtEl>
                    <p:spTgt spid="89"/>
                  </p:tgtEl>
                </p:cond>
              </p:nextCondLst>
            </p:seq>
            <p:seq concurrent="1" nextAc="seek">
              <p:cTn id="81" restart="whenNotActive" fill="hold" evtFilter="cancelBubble" nodeType="interactiveSeq">
                <p:stCondLst>
                  <p:cond evt="onClick" delay="0">
                    <p:tgtEl>
                      <p:spTgt spid="91"/>
                    </p:tgtEl>
                  </p:cond>
                </p:stCondLst>
                <p:endSync evt="end" delay="0">
                  <p:rtn val="all"/>
                </p:endSync>
                <p:childTnLst>
                  <p:par>
                    <p:cTn id="82" fill="hold">
                      <p:stCondLst>
                        <p:cond delay="indefinite"/>
                      </p:stCondLst>
                      <p:childTnLst>
                        <p:par>
                          <p:cTn id="83" fill="hold">
                            <p:stCondLst>
                              <p:cond delay="0"/>
                            </p:stCondLst>
                            <p:childTnLst>
                              <p:par>
                                <p:cTn id="84" presetID="2" presetClass="exit" presetSubtype="4" fill="hold" nodeType="clickEffect">
                                  <p:stCondLst>
                                    <p:cond delay="0"/>
                                  </p:stCondLst>
                                  <p:childTnLst>
                                    <p:anim calcmode="lin" valueType="num">
                                      <p:cBhvr additive="base">
                                        <p:cTn id="85" dur="500"/>
                                        <p:tgtEl>
                                          <p:spTgt spid="91"/>
                                        </p:tgtEl>
                                        <p:attrNameLst>
                                          <p:attrName>ppt_x</p:attrName>
                                        </p:attrNameLst>
                                      </p:cBhvr>
                                      <p:tavLst>
                                        <p:tav tm="0">
                                          <p:val>
                                            <p:strVal val="ppt_x"/>
                                          </p:val>
                                        </p:tav>
                                        <p:tav tm="100000">
                                          <p:val>
                                            <p:strVal val="ppt_x"/>
                                          </p:val>
                                        </p:tav>
                                      </p:tavLst>
                                    </p:anim>
                                    <p:anim calcmode="lin" valueType="num">
                                      <p:cBhvr additive="base">
                                        <p:cTn id="86" dur="500"/>
                                        <p:tgtEl>
                                          <p:spTgt spid="91"/>
                                        </p:tgtEl>
                                        <p:attrNameLst>
                                          <p:attrName>ppt_y</p:attrName>
                                        </p:attrNameLst>
                                      </p:cBhvr>
                                      <p:tavLst>
                                        <p:tav tm="0">
                                          <p:val>
                                            <p:strVal val="ppt_y"/>
                                          </p:val>
                                        </p:tav>
                                        <p:tav tm="100000">
                                          <p:val>
                                            <p:strVal val="1+ppt_h/2"/>
                                          </p:val>
                                        </p:tav>
                                      </p:tavLst>
                                    </p:anim>
                                    <p:set>
                                      <p:cBhvr>
                                        <p:cTn id="87" dur="1" fill="hold">
                                          <p:stCondLst>
                                            <p:cond delay="499"/>
                                          </p:stCondLst>
                                        </p:cTn>
                                        <p:tgtEl>
                                          <p:spTgt spid="91"/>
                                        </p:tgtEl>
                                        <p:attrNameLst>
                                          <p:attrName>style.visibility</p:attrName>
                                        </p:attrNameLst>
                                      </p:cBhvr>
                                      <p:to>
                                        <p:strVal val="hidden"/>
                                      </p:to>
                                    </p:set>
                                  </p:childTnLst>
                                </p:cTn>
                              </p:par>
                              <p:par>
                                <p:cTn id="88" presetID="1" presetClass="mediacall" presetSubtype="0" fill="hold" nodeType="withEffect">
                                  <p:stCondLst>
                                    <p:cond delay="0"/>
                                  </p:stCondLst>
                                  <p:childTnLst>
                                    <p:cmd type="call" cmd="playFrom(0.0)">
                                      <p:cBhvr>
                                        <p:cTn id="89" dur="2899" fill="hold"/>
                                        <p:tgtEl>
                                          <p:spTgt spid="86"/>
                                        </p:tgtEl>
                                      </p:cBhvr>
                                    </p:cmd>
                                  </p:childTnLst>
                                </p:cTn>
                              </p:par>
                            </p:childTnLst>
                          </p:cTn>
                        </p:par>
                      </p:childTnLst>
                    </p:cTn>
                  </p:par>
                </p:childTnLst>
              </p:cTn>
              <p:nextCondLst>
                <p:cond evt="onClick" delay="0">
                  <p:tgtEl>
                    <p:spTgt spid="91"/>
                  </p:tgtEl>
                </p:cond>
              </p:nextCondLst>
            </p:seq>
          </p:childTnLst>
        </p:cTn>
      </p:par>
    </p:tnLst>
    <p:bldLst>
      <p:bldP spid="57" grpId="0"/>
      <p:bldP spid="61" grpId="0"/>
      <p:bldP spid="80" grpId="0"/>
      <p:bldP spid="7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BAA4F18-5415-2716-F26B-DFC87EF4945B}"/>
              </a:ext>
            </a:extLst>
          </p:cNvPr>
          <p:cNvSpPr/>
          <p:nvPr/>
        </p:nvSpPr>
        <p:spPr>
          <a:xfrm>
            <a:off x="540330" y="387928"/>
            <a:ext cx="11125200" cy="6096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a:extLst>
              <a:ext uri="{FF2B5EF4-FFF2-40B4-BE49-F238E27FC236}">
                <a16:creationId xmlns:a16="http://schemas.microsoft.com/office/drawing/2014/main" id="{746910E6-C56E-30F2-BD67-5DAD68417683}"/>
              </a:ext>
            </a:extLst>
          </p:cNvPr>
          <p:cNvPicPr>
            <a:picLocks noChangeAspect="1"/>
          </p:cNvPicPr>
          <p:nvPr/>
        </p:nvPicPr>
        <p:blipFill rotWithShape="1">
          <a:blip r:embed="rId2">
            <a:extLst>
              <a:ext uri="{28A0092B-C50C-407E-A947-70E740481C1C}">
                <a14:useLocalDpi xmlns:a14="http://schemas.microsoft.com/office/drawing/2010/main" val="0"/>
              </a:ext>
            </a:extLst>
          </a:blip>
          <a:srcRect l="12653" t="15727" r="10821" b="17797"/>
          <a:stretch/>
        </p:blipFill>
        <p:spPr>
          <a:xfrm>
            <a:off x="6241475" y="2588161"/>
            <a:ext cx="5232365" cy="3945954"/>
          </a:xfrm>
          <a:prstGeom prst="rect">
            <a:avLst/>
          </a:prstGeom>
        </p:spPr>
      </p:pic>
      <p:grpSp>
        <p:nvGrpSpPr>
          <p:cNvPr id="9" name="Google Shape;242;p8">
            <a:extLst>
              <a:ext uri="{FF2B5EF4-FFF2-40B4-BE49-F238E27FC236}">
                <a16:creationId xmlns:a16="http://schemas.microsoft.com/office/drawing/2014/main" id="{E44A84C0-E9B9-9705-6BB7-78F6E79B85F8}"/>
              </a:ext>
            </a:extLst>
          </p:cNvPr>
          <p:cNvGrpSpPr/>
          <p:nvPr/>
        </p:nvGrpSpPr>
        <p:grpSpPr>
          <a:xfrm>
            <a:off x="1004163" y="0"/>
            <a:ext cx="923260" cy="902079"/>
            <a:chOff x="7785461" y="3709250"/>
            <a:chExt cx="801649" cy="783259"/>
          </a:xfrm>
        </p:grpSpPr>
        <p:sp>
          <p:nvSpPr>
            <p:cNvPr id="10" name="Google Shape;243;p8">
              <a:extLst>
                <a:ext uri="{FF2B5EF4-FFF2-40B4-BE49-F238E27FC236}">
                  <a16:creationId xmlns:a16="http://schemas.microsoft.com/office/drawing/2014/main" id="{9375D02D-5DBC-80FA-C628-040554C94BBB}"/>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44;p8">
              <a:extLst>
                <a:ext uri="{FF2B5EF4-FFF2-40B4-BE49-F238E27FC236}">
                  <a16:creationId xmlns:a16="http://schemas.microsoft.com/office/drawing/2014/main" id="{BD20B4BB-B570-0AB3-BC76-C7DBBC7E409F}"/>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250;p8">
            <a:extLst>
              <a:ext uri="{FF2B5EF4-FFF2-40B4-BE49-F238E27FC236}">
                <a16:creationId xmlns:a16="http://schemas.microsoft.com/office/drawing/2014/main" id="{B1889C9A-DC4D-1EB8-A32D-57D32E9577D1}"/>
              </a:ext>
            </a:extLst>
          </p:cNvPr>
          <p:cNvGrpSpPr/>
          <p:nvPr/>
        </p:nvGrpSpPr>
        <p:grpSpPr>
          <a:xfrm>
            <a:off x="-110985" y="-128322"/>
            <a:ext cx="1451011" cy="1446482"/>
            <a:chOff x="-181462" y="-215552"/>
            <a:chExt cx="1451011" cy="1446482"/>
          </a:xfrm>
        </p:grpSpPr>
        <p:sp>
          <p:nvSpPr>
            <p:cNvPr id="18" name="Google Shape;251;p8">
              <a:extLst>
                <a:ext uri="{FF2B5EF4-FFF2-40B4-BE49-F238E27FC236}">
                  <a16:creationId xmlns:a16="http://schemas.microsoft.com/office/drawing/2014/main" id="{FCF5F2F3-5C25-1C8A-57FA-FF03129B85D1}"/>
                </a:ext>
              </a:extLst>
            </p:cNvPr>
            <p:cNvSpPr/>
            <p:nvPr/>
          </p:nvSpPr>
          <p:spPr>
            <a:xfrm rot="5129983">
              <a:off x="-123859" y="-162293"/>
              <a:ext cx="1345422" cy="1339964"/>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52;p8">
              <a:extLst>
                <a:ext uri="{FF2B5EF4-FFF2-40B4-BE49-F238E27FC236}">
                  <a16:creationId xmlns:a16="http://schemas.microsoft.com/office/drawing/2014/main" id="{645478F8-7C10-E44C-9F20-D4A45D94AE97}"/>
                </a:ext>
              </a:extLst>
            </p:cNvPr>
            <p:cNvSpPr/>
            <p:nvPr/>
          </p:nvSpPr>
          <p:spPr>
            <a:xfrm rot="5129983">
              <a:off x="-100412" y="-150032"/>
              <a:ext cx="1276273" cy="1342376"/>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oogle Shape;253;p8">
            <a:extLst>
              <a:ext uri="{FF2B5EF4-FFF2-40B4-BE49-F238E27FC236}">
                <a16:creationId xmlns:a16="http://schemas.microsoft.com/office/drawing/2014/main" id="{5853D870-34EA-1E05-B025-454B86DE181A}"/>
              </a:ext>
            </a:extLst>
          </p:cNvPr>
          <p:cNvGrpSpPr/>
          <p:nvPr/>
        </p:nvGrpSpPr>
        <p:grpSpPr>
          <a:xfrm rot="-8100000">
            <a:off x="9585995" y="-688453"/>
            <a:ext cx="2095543" cy="3096242"/>
            <a:chOff x="2078239" y="2913926"/>
            <a:chExt cx="1851290" cy="2735350"/>
          </a:xfrm>
        </p:grpSpPr>
        <p:sp>
          <p:nvSpPr>
            <p:cNvPr id="21" name="Google Shape;254;p8">
              <a:extLst>
                <a:ext uri="{FF2B5EF4-FFF2-40B4-BE49-F238E27FC236}">
                  <a16:creationId xmlns:a16="http://schemas.microsoft.com/office/drawing/2014/main" id="{D86583EB-2940-A768-C8F5-E160A3784660}"/>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55;p8">
              <a:extLst>
                <a:ext uri="{FF2B5EF4-FFF2-40B4-BE49-F238E27FC236}">
                  <a16:creationId xmlns:a16="http://schemas.microsoft.com/office/drawing/2014/main" id="{01C686C8-800E-6EB1-9EE5-71EFC1576B7E}"/>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 name="Google Shape;263;p8">
            <a:extLst>
              <a:ext uri="{FF2B5EF4-FFF2-40B4-BE49-F238E27FC236}">
                <a16:creationId xmlns:a16="http://schemas.microsoft.com/office/drawing/2014/main" id="{CC8FB2DA-FA0E-B720-8D5C-54BA7BDD2B47}"/>
              </a:ext>
            </a:extLst>
          </p:cNvPr>
          <p:cNvGrpSpPr/>
          <p:nvPr/>
        </p:nvGrpSpPr>
        <p:grpSpPr>
          <a:xfrm rot="9490647">
            <a:off x="11208060" y="65595"/>
            <a:ext cx="1316001" cy="2103962"/>
            <a:chOff x="1981450" y="3730350"/>
            <a:chExt cx="1089535" cy="1741899"/>
          </a:xfrm>
        </p:grpSpPr>
        <p:sp>
          <p:nvSpPr>
            <p:cNvPr id="25" name="Google Shape;264;p8">
              <a:extLst>
                <a:ext uri="{FF2B5EF4-FFF2-40B4-BE49-F238E27FC236}">
                  <a16:creationId xmlns:a16="http://schemas.microsoft.com/office/drawing/2014/main" id="{D5CC0311-91FE-BD83-2D60-5E9475EDEC89}"/>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5;p8">
              <a:extLst>
                <a:ext uri="{FF2B5EF4-FFF2-40B4-BE49-F238E27FC236}">
                  <a16:creationId xmlns:a16="http://schemas.microsoft.com/office/drawing/2014/main" id="{C3B6CD94-F5A1-FBE5-646E-31A3314A0BFA}"/>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6;p8">
              <a:extLst>
                <a:ext uri="{FF2B5EF4-FFF2-40B4-BE49-F238E27FC236}">
                  <a16:creationId xmlns:a16="http://schemas.microsoft.com/office/drawing/2014/main" id="{A6521DD1-F9FF-B709-C629-BEA3CD18B594}"/>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56;p8">
            <a:extLst>
              <a:ext uri="{FF2B5EF4-FFF2-40B4-BE49-F238E27FC236}">
                <a16:creationId xmlns:a16="http://schemas.microsoft.com/office/drawing/2014/main" id="{71CFEE79-0193-7FB2-4D1F-FC7FD3CA4BA7}"/>
              </a:ext>
            </a:extLst>
          </p:cNvPr>
          <p:cNvGrpSpPr/>
          <p:nvPr/>
        </p:nvGrpSpPr>
        <p:grpSpPr>
          <a:xfrm rot="-9864028" flipH="1">
            <a:off x="11302539" y="1196746"/>
            <a:ext cx="924048" cy="1790672"/>
            <a:chOff x="1280206" y="3178378"/>
            <a:chExt cx="1344630" cy="2605698"/>
          </a:xfrm>
        </p:grpSpPr>
        <p:sp>
          <p:nvSpPr>
            <p:cNvPr id="29" name="Google Shape;257;p8">
              <a:extLst>
                <a:ext uri="{FF2B5EF4-FFF2-40B4-BE49-F238E27FC236}">
                  <a16:creationId xmlns:a16="http://schemas.microsoft.com/office/drawing/2014/main" id="{87963C22-3A77-2E6D-8605-D22657DB46AD}"/>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8;p8">
              <a:extLst>
                <a:ext uri="{FF2B5EF4-FFF2-40B4-BE49-F238E27FC236}">
                  <a16:creationId xmlns:a16="http://schemas.microsoft.com/office/drawing/2014/main" id="{FB041BFC-6E33-DD42-1766-69AA34619D44}"/>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9;p8">
              <a:extLst>
                <a:ext uri="{FF2B5EF4-FFF2-40B4-BE49-F238E27FC236}">
                  <a16:creationId xmlns:a16="http://schemas.microsoft.com/office/drawing/2014/main" id="{875893FC-7A9C-FD7E-84FB-FF808029B723}"/>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0;p8">
              <a:extLst>
                <a:ext uri="{FF2B5EF4-FFF2-40B4-BE49-F238E27FC236}">
                  <a16:creationId xmlns:a16="http://schemas.microsoft.com/office/drawing/2014/main" id="{D3B96B22-EA35-F31E-9C88-39EA45F5525D}"/>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1;p8">
              <a:extLst>
                <a:ext uri="{FF2B5EF4-FFF2-40B4-BE49-F238E27FC236}">
                  <a16:creationId xmlns:a16="http://schemas.microsoft.com/office/drawing/2014/main" id="{F912B0A5-C61A-38F9-6587-79341FADA0B5}"/>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267;p8">
            <a:extLst>
              <a:ext uri="{FF2B5EF4-FFF2-40B4-BE49-F238E27FC236}">
                <a16:creationId xmlns:a16="http://schemas.microsoft.com/office/drawing/2014/main" id="{1F11CEC7-891F-69D4-9458-2D8D415B1607}"/>
              </a:ext>
            </a:extLst>
          </p:cNvPr>
          <p:cNvGrpSpPr/>
          <p:nvPr/>
        </p:nvGrpSpPr>
        <p:grpSpPr>
          <a:xfrm rot="-7903147">
            <a:off x="10598439" y="579588"/>
            <a:ext cx="1282537" cy="1408174"/>
            <a:chOff x="4758955" y="1331875"/>
            <a:chExt cx="1647687" cy="1809095"/>
          </a:xfrm>
        </p:grpSpPr>
        <p:sp>
          <p:nvSpPr>
            <p:cNvPr id="35" name="Google Shape;268;p8">
              <a:extLst>
                <a:ext uri="{FF2B5EF4-FFF2-40B4-BE49-F238E27FC236}">
                  <a16:creationId xmlns:a16="http://schemas.microsoft.com/office/drawing/2014/main" id="{02F9E502-81D5-4254-5E09-D859FF0B71D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69;p8">
              <a:extLst>
                <a:ext uri="{FF2B5EF4-FFF2-40B4-BE49-F238E27FC236}">
                  <a16:creationId xmlns:a16="http://schemas.microsoft.com/office/drawing/2014/main" id="{A19C5A01-69A2-17A2-DC0F-88FFF0BD5EF8}"/>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p8">
              <a:extLst>
                <a:ext uri="{FF2B5EF4-FFF2-40B4-BE49-F238E27FC236}">
                  <a16:creationId xmlns:a16="http://schemas.microsoft.com/office/drawing/2014/main" id="{F3338B6F-6FC0-865C-F8F9-0F8F801273F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1;p8">
              <a:extLst>
                <a:ext uri="{FF2B5EF4-FFF2-40B4-BE49-F238E27FC236}">
                  <a16:creationId xmlns:a16="http://schemas.microsoft.com/office/drawing/2014/main" id="{F11BDCEE-AFCA-03E3-AF9F-7A8CBD38B82F}"/>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2;p8">
              <a:extLst>
                <a:ext uri="{FF2B5EF4-FFF2-40B4-BE49-F238E27FC236}">
                  <a16:creationId xmlns:a16="http://schemas.microsoft.com/office/drawing/2014/main" id="{7E562C31-050D-0246-3678-67536F6C905F}"/>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 name="Google Shape;280;p8">
            <a:extLst>
              <a:ext uri="{FF2B5EF4-FFF2-40B4-BE49-F238E27FC236}">
                <a16:creationId xmlns:a16="http://schemas.microsoft.com/office/drawing/2014/main" id="{136B5FDD-2E24-EA73-66DE-5A24581E5B44}"/>
              </a:ext>
            </a:extLst>
          </p:cNvPr>
          <p:cNvGrpSpPr/>
          <p:nvPr/>
        </p:nvGrpSpPr>
        <p:grpSpPr>
          <a:xfrm rot="4233635">
            <a:off x="252312" y="-194423"/>
            <a:ext cx="1035926" cy="1268070"/>
            <a:chOff x="3721518" y="629545"/>
            <a:chExt cx="1994024" cy="2440871"/>
          </a:xfrm>
        </p:grpSpPr>
        <p:sp>
          <p:nvSpPr>
            <p:cNvPr id="47" name="Google Shape;281;p8">
              <a:extLst>
                <a:ext uri="{FF2B5EF4-FFF2-40B4-BE49-F238E27FC236}">
                  <a16:creationId xmlns:a16="http://schemas.microsoft.com/office/drawing/2014/main" id="{31D10E86-6680-28EA-20EE-0FD1AECDB3F6}"/>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82;p8">
              <a:extLst>
                <a:ext uri="{FF2B5EF4-FFF2-40B4-BE49-F238E27FC236}">
                  <a16:creationId xmlns:a16="http://schemas.microsoft.com/office/drawing/2014/main" id="{BE9EFEF9-5655-ADE1-20B6-CB76386774C8}"/>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83;p8">
              <a:extLst>
                <a:ext uri="{FF2B5EF4-FFF2-40B4-BE49-F238E27FC236}">
                  <a16:creationId xmlns:a16="http://schemas.microsoft.com/office/drawing/2014/main" id="{B08CADF3-299B-37B9-F02A-A1CC006D4C9B}"/>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284;p8">
            <a:extLst>
              <a:ext uri="{FF2B5EF4-FFF2-40B4-BE49-F238E27FC236}">
                <a16:creationId xmlns:a16="http://schemas.microsoft.com/office/drawing/2014/main" id="{302C5AD3-155B-7EDC-8D4B-B8E0B7E5BCC5}"/>
              </a:ext>
            </a:extLst>
          </p:cNvPr>
          <p:cNvGrpSpPr/>
          <p:nvPr/>
        </p:nvGrpSpPr>
        <p:grpSpPr>
          <a:xfrm rot="9179015">
            <a:off x="-27176" y="374166"/>
            <a:ext cx="905605" cy="1108545"/>
            <a:chOff x="3721518" y="629545"/>
            <a:chExt cx="1994024" cy="2440871"/>
          </a:xfrm>
        </p:grpSpPr>
        <p:sp>
          <p:nvSpPr>
            <p:cNvPr id="51" name="Google Shape;285;p8">
              <a:extLst>
                <a:ext uri="{FF2B5EF4-FFF2-40B4-BE49-F238E27FC236}">
                  <a16:creationId xmlns:a16="http://schemas.microsoft.com/office/drawing/2014/main" id="{9DD3829A-C287-BE73-9221-096565C5E32F}"/>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86;p8">
              <a:extLst>
                <a:ext uri="{FF2B5EF4-FFF2-40B4-BE49-F238E27FC236}">
                  <a16:creationId xmlns:a16="http://schemas.microsoft.com/office/drawing/2014/main" id="{0AEBAFB5-E9A4-1943-43A4-AF077F4607E6}"/>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87;p8">
              <a:extLst>
                <a:ext uri="{FF2B5EF4-FFF2-40B4-BE49-F238E27FC236}">
                  <a16:creationId xmlns:a16="http://schemas.microsoft.com/office/drawing/2014/main" id="{08332F40-3A8D-52C0-9A57-8791A620E8F6}"/>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 name="TextBox 1">
            <a:extLst>
              <a:ext uri="{FF2B5EF4-FFF2-40B4-BE49-F238E27FC236}">
                <a16:creationId xmlns:a16="http://schemas.microsoft.com/office/drawing/2014/main" id="{F89D3AD9-2B82-D8C1-8D61-6CAEB3A00640}"/>
              </a:ext>
            </a:extLst>
          </p:cNvPr>
          <p:cNvSpPr txBox="1"/>
          <p:nvPr/>
        </p:nvSpPr>
        <p:spPr>
          <a:xfrm>
            <a:off x="3008616" y="955496"/>
            <a:ext cx="5866544" cy="1446550"/>
          </a:xfrm>
          <a:prstGeom prst="rect">
            <a:avLst/>
          </a:prstGeom>
          <a:solidFill>
            <a:srgbClr val="FF4747"/>
          </a:solidFill>
        </p:spPr>
        <p:txBody>
          <a:bodyPr wrap="square" rtlCol="0">
            <a:spAutoFit/>
          </a:bodyPr>
          <a:lstStyle/>
          <a:p>
            <a:pPr algn="ctr"/>
            <a:r>
              <a:rPr lang="en-US" sz="8800" dirty="0">
                <a:solidFill>
                  <a:schemeClr val="bg1"/>
                </a:solidFill>
                <a:latin typeface="iCiel Pony" panose="02000000000000000000" pitchFamily="2" charset="0"/>
              </a:rPr>
              <a:t>DẶN DÒ</a:t>
            </a:r>
          </a:p>
        </p:txBody>
      </p:sp>
      <p:pic>
        <p:nvPicPr>
          <p:cNvPr id="4" name="Picture 3">
            <a:extLst>
              <a:ext uri="{FF2B5EF4-FFF2-40B4-BE49-F238E27FC236}">
                <a16:creationId xmlns:a16="http://schemas.microsoft.com/office/drawing/2014/main" id="{EE6BB396-0490-EFFD-EADF-743C83DEE08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8232" y="-571950"/>
            <a:ext cx="7402288" cy="7402288"/>
          </a:xfrm>
          <a:prstGeom prst="rect">
            <a:avLst/>
          </a:prstGeom>
        </p:spPr>
      </p:pic>
      <p:sp>
        <p:nvSpPr>
          <p:cNvPr id="55" name="Rectangle: Rounded Corners 54">
            <a:extLst>
              <a:ext uri="{FF2B5EF4-FFF2-40B4-BE49-F238E27FC236}">
                <a16:creationId xmlns:a16="http://schemas.microsoft.com/office/drawing/2014/main" id="{EDDA7E1B-D660-D55D-B185-C2C0F9B67E53}"/>
              </a:ext>
            </a:extLst>
          </p:cNvPr>
          <p:cNvSpPr/>
          <p:nvPr/>
        </p:nvSpPr>
        <p:spPr>
          <a:xfrm>
            <a:off x="1478071" y="2605414"/>
            <a:ext cx="3093929" cy="1390389"/>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4287516-461A-5DE4-747C-55AD6B4D3C0E}"/>
              </a:ext>
            </a:extLst>
          </p:cNvPr>
          <p:cNvSpPr txBox="1"/>
          <p:nvPr/>
        </p:nvSpPr>
        <p:spPr>
          <a:xfrm>
            <a:off x="1853850" y="3151809"/>
            <a:ext cx="2931091" cy="830997"/>
          </a:xfrm>
          <a:prstGeom prst="rect">
            <a:avLst/>
          </a:prstGeom>
          <a:noFill/>
        </p:spPr>
        <p:txBody>
          <a:bodyPr wrap="square" rtlCol="0">
            <a:spAutoFit/>
          </a:bodyPr>
          <a:lstStyle/>
          <a:p>
            <a:r>
              <a:rPr lang="en-US" sz="2400" b="1" dirty="0" err="1">
                <a:solidFill>
                  <a:sysClr val="windowText" lastClr="000000"/>
                </a:solidFill>
                <a:latin typeface="Times New Roman" panose="02020603050405020304" pitchFamily="18" charset="0"/>
                <a:cs typeface="Times New Roman" panose="02020603050405020304" pitchFamily="18" charset="0"/>
              </a:rPr>
              <a:t>Đọc</a:t>
            </a:r>
            <a:r>
              <a:rPr lang="en-US" sz="2400" b="1" dirty="0">
                <a:solidFill>
                  <a:sysClr val="windowText" lastClr="000000"/>
                </a:solidFill>
                <a:latin typeface="Times New Roman" panose="02020603050405020304" pitchFamily="18" charset="0"/>
                <a:cs typeface="Times New Roman" panose="02020603050405020304" pitchFamily="18" charset="0"/>
              </a:rPr>
              <a:t> </a:t>
            </a:r>
            <a:r>
              <a:rPr lang="en-US" sz="2400" b="1" dirty="0" err="1">
                <a:solidFill>
                  <a:sysClr val="windowText" lastClr="000000"/>
                </a:solidFill>
                <a:latin typeface="Times New Roman" panose="02020603050405020304" pitchFamily="18" charset="0"/>
                <a:cs typeface="Times New Roman" panose="02020603050405020304" pitchFamily="18" charset="0"/>
              </a:rPr>
              <a:t>trước</a:t>
            </a:r>
            <a:r>
              <a:rPr lang="en-US" sz="2400" b="1" dirty="0">
                <a:solidFill>
                  <a:sysClr val="windowText" lastClr="000000"/>
                </a:solidFill>
                <a:latin typeface="Times New Roman" panose="02020603050405020304" pitchFamily="18" charset="0"/>
                <a:cs typeface="Times New Roman" panose="02020603050405020304" pitchFamily="18" charset="0"/>
              </a:rPr>
              <a:t> </a:t>
            </a:r>
            <a:r>
              <a:rPr lang="en-US" sz="2400" b="1" dirty="0" err="1">
                <a:solidFill>
                  <a:sysClr val="windowText" lastClr="000000"/>
                </a:solidFill>
                <a:latin typeface="Times New Roman" panose="02020603050405020304" pitchFamily="18" charset="0"/>
                <a:cs typeface="Times New Roman" panose="02020603050405020304" pitchFamily="18" charset="0"/>
              </a:rPr>
              <a:t>nội</a:t>
            </a:r>
            <a:r>
              <a:rPr lang="en-US" sz="2400" b="1" dirty="0">
                <a:solidFill>
                  <a:sysClr val="windowText" lastClr="000000"/>
                </a:solidFill>
                <a:latin typeface="Times New Roman" panose="02020603050405020304" pitchFamily="18" charset="0"/>
                <a:cs typeface="Times New Roman" panose="02020603050405020304" pitchFamily="18" charset="0"/>
              </a:rPr>
              <a:t> dung </a:t>
            </a:r>
            <a:r>
              <a:rPr lang="en-US" sz="2400" b="1" dirty="0" err="1">
                <a:solidFill>
                  <a:sysClr val="windowText" lastClr="000000"/>
                </a:solidFill>
                <a:latin typeface="Times New Roman" panose="02020603050405020304" pitchFamily="18" charset="0"/>
                <a:cs typeface="Times New Roman" panose="02020603050405020304" pitchFamily="18" charset="0"/>
              </a:rPr>
              <a:t>bài</a:t>
            </a:r>
            <a:r>
              <a:rPr lang="en-US" sz="2400" b="1" dirty="0">
                <a:solidFill>
                  <a:sysClr val="windowText" lastClr="000000"/>
                </a:solidFill>
                <a:latin typeface="Times New Roman" panose="02020603050405020304" pitchFamily="18" charset="0"/>
                <a:cs typeface="Times New Roman" panose="02020603050405020304" pitchFamily="18" charset="0"/>
              </a:rPr>
              <a:t> </a:t>
            </a:r>
            <a:r>
              <a:rPr lang="en-US" sz="2400" b="1" dirty="0" err="1">
                <a:solidFill>
                  <a:sysClr val="windowText" lastClr="000000"/>
                </a:solidFill>
                <a:latin typeface="Times New Roman" panose="02020603050405020304" pitchFamily="18" charset="0"/>
                <a:cs typeface="Times New Roman" panose="02020603050405020304" pitchFamily="18" charset="0"/>
              </a:rPr>
              <a:t>mới</a:t>
            </a:r>
            <a:endParaRPr lang="en-US" sz="2400" b="1" dirty="0">
              <a:solidFill>
                <a:sysClr val="windowText" lastClr="000000"/>
              </a:solidFill>
              <a:latin typeface="Times New Roman" panose="02020603050405020304" pitchFamily="18" charset="0"/>
              <a:cs typeface="Times New Roman" panose="02020603050405020304" pitchFamily="18" charset="0"/>
            </a:endParaRPr>
          </a:p>
        </p:txBody>
      </p:sp>
      <p:sp>
        <p:nvSpPr>
          <p:cNvPr id="56" name="TextBox 55">
            <a:extLst>
              <a:ext uri="{FF2B5EF4-FFF2-40B4-BE49-F238E27FC236}">
                <a16:creationId xmlns:a16="http://schemas.microsoft.com/office/drawing/2014/main" id="{E2CDB584-EBCC-0B4E-E790-0DD9E905F691}"/>
              </a:ext>
            </a:extLst>
          </p:cNvPr>
          <p:cNvSpPr txBox="1"/>
          <p:nvPr/>
        </p:nvSpPr>
        <p:spPr>
          <a:xfrm>
            <a:off x="1893515" y="2698733"/>
            <a:ext cx="2931091" cy="461665"/>
          </a:xfrm>
          <a:prstGeom prst="rect">
            <a:avLst/>
          </a:prstGeom>
          <a:noFill/>
        </p:spPr>
        <p:txBody>
          <a:bodyPr wrap="square" rtlCol="0">
            <a:spAutoFit/>
          </a:bodyPr>
          <a:lstStyle/>
          <a:p>
            <a:r>
              <a:rPr lang="en-US" sz="2400" b="1" dirty="0" err="1">
                <a:solidFill>
                  <a:sysClr val="windowText" lastClr="000000"/>
                </a:solidFill>
                <a:latin typeface="Times New Roman" panose="02020603050405020304" pitchFamily="18" charset="0"/>
                <a:cs typeface="Times New Roman" panose="02020603050405020304" pitchFamily="18" charset="0"/>
              </a:rPr>
              <a:t>Xem</a:t>
            </a:r>
            <a:r>
              <a:rPr lang="en-US" sz="2400" b="1" dirty="0">
                <a:solidFill>
                  <a:sysClr val="windowText" lastClr="000000"/>
                </a:solidFill>
                <a:latin typeface="Times New Roman" panose="02020603050405020304" pitchFamily="18" charset="0"/>
                <a:cs typeface="Times New Roman" panose="02020603050405020304" pitchFamily="18" charset="0"/>
              </a:rPr>
              <a:t> </a:t>
            </a:r>
            <a:r>
              <a:rPr lang="en-US" sz="2400" b="1" dirty="0" err="1">
                <a:solidFill>
                  <a:sysClr val="windowText" lastClr="000000"/>
                </a:solidFill>
                <a:latin typeface="Times New Roman" panose="02020603050405020304" pitchFamily="18" charset="0"/>
                <a:cs typeface="Times New Roman" panose="02020603050405020304" pitchFamily="18" charset="0"/>
              </a:rPr>
              <a:t>lại</a:t>
            </a:r>
            <a:r>
              <a:rPr lang="en-US" sz="2400" b="1" dirty="0">
                <a:solidFill>
                  <a:sysClr val="windowText" lastClr="000000"/>
                </a:solidFill>
                <a:latin typeface="Times New Roman" panose="02020603050405020304" pitchFamily="18" charset="0"/>
                <a:cs typeface="Times New Roman" panose="02020603050405020304" pitchFamily="18" charset="0"/>
              </a:rPr>
              <a:t> </a:t>
            </a:r>
            <a:r>
              <a:rPr lang="en-US" sz="2400" b="1" dirty="0" err="1">
                <a:solidFill>
                  <a:sysClr val="windowText" lastClr="000000"/>
                </a:solidFill>
                <a:latin typeface="Times New Roman" panose="02020603050405020304" pitchFamily="18" charset="0"/>
                <a:cs typeface="Times New Roman" panose="02020603050405020304" pitchFamily="18" charset="0"/>
              </a:rPr>
              <a:t>bài</a:t>
            </a:r>
            <a:r>
              <a:rPr lang="en-US" sz="2400" b="1" dirty="0">
                <a:solidFill>
                  <a:sysClr val="windowText" lastClr="000000"/>
                </a:solidFill>
                <a:latin typeface="Times New Roman" panose="02020603050405020304" pitchFamily="18" charset="0"/>
                <a:cs typeface="Times New Roman" panose="02020603050405020304" pitchFamily="18" charset="0"/>
              </a:rPr>
              <a:t> </a:t>
            </a:r>
            <a:r>
              <a:rPr lang="en-US" sz="2400" b="1" dirty="0" err="1">
                <a:solidFill>
                  <a:sysClr val="windowText" lastClr="000000"/>
                </a:solidFill>
                <a:latin typeface="Times New Roman" panose="02020603050405020304" pitchFamily="18" charset="0"/>
                <a:cs typeface="Times New Roman" panose="02020603050405020304" pitchFamily="18" charset="0"/>
              </a:rPr>
              <a:t>cũ</a:t>
            </a:r>
            <a:endParaRPr lang="en-US" sz="2400" b="1" dirty="0">
              <a:solidFill>
                <a:sysClr val="windowText" lastClr="000000"/>
              </a:solidFill>
              <a:latin typeface="Times New Roman" panose="02020603050405020304" pitchFamily="18" charset="0"/>
              <a:cs typeface="Times New Roman" panose="02020603050405020304" pitchFamily="18" charset="0"/>
            </a:endParaRPr>
          </a:p>
        </p:txBody>
      </p:sp>
      <p:pic>
        <p:nvPicPr>
          <p:cNvPr id="57" name="Picture 56">
            <a:extLst>
              <a:ext uri="{FF2B5EF4-FFF2-40B4-BE49-F238E27FC236}">
                <a16:creationId xmlns:a16="http://schemas.microsoft.com/office/drawing/2014/main" id="{507FC8DA-08AE-F06A-5583-52513DBCBD1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082189">
            <a:off x="89639" y="1707109"/>
            <a:ext cx="2036181" cy="2036181"/>
          </a:xfrm>
          <a:prstGeom prst="rect">
            <a:avLst/>
          </a:prstGeom>
        </p:spPr>
      </p:pic>
    </p:spTree>
    <p:extLst>
      <p:ext uri="{BB962C8B-B14F-4D97-AF65-F5344CB8AC3E}">
        <p14:creationId xmlns:p14="http://schemas.microsoft.com/office/powerpoint/2010/main" val="2609127248"/>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6"/>
                                        </p:tgtEl>
                                        <p:attrNameLst>
                                          <p:attrName>style.visibility</p:attrName>
                                        </p:attrNameLst>
                                      </p:cBhvr>
                                      <p:to>
                                        <p:strVal val="visible"/>
                                      </p:to>
                                    </p:set>
                                    <p:animEffect transition="in" filter="fade">
                                      <p:cBhvr>
                                        <p:cTn id="14" dur="1000"/>
                                        <p:tgtEl>
                                          <p:spTgt spid="56"/>
                                        </p:tgtEl>
                                      </p:cBhvr>
                                    </p:animEffect>
                                    <p:anim calcmode="lin" valueType="num">
                                      <p:cBhvr>
                                        <p:cTn id="15" dur="1000" fill="hold"/>
                                        <p:tgtEl>
                                          <p:spTgt spid="56"/>
                                        </p:tgtEl>
                                        <p:attrNameLst>
                                          <p:attrName>ppt_x</p:attrName>
                                        </p:attrNameLst>
                                      </p:cBhvr>
                                      <p:tavLst>
                                        <p:tav tm="0">
                                          <p:val>
                                            <p:strVal val="#ppt_x"/>
                                          </p:val>
                                        </p:tav>
                                        <p:tav tm="100000">
                                          <p:val>
                                            <p:strVal val="#ppt_x"/>
                                          </p:val>
                                        </p:tav>
                                      </p:tavLst>
                                    </p:anim>
                                    <p:anim calcmode="lin" valueType="num">
                                      <p:cBhvr>
                                        <p:cTn id="16"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4"/>
                                        </p:tgtEl>
                                        <p:attrNameLst>
                                          <p:attrName>style.visibility</p:attrName>
                                        </p:attrNameLst>
                                      </p:cBhvr>
                                      <p:to>
                                        <p:strVal val="visible"/>
                                      </p:to>
                                    </p:set>
                                    <p:animEffect transition="in" filter="fade">
                                      <p:cBhvr>
                                        <p:cTn id="21" dur="1000"/>
                                        <p:tgtEl>
                                          <p:spTgt spid="54"/>
                                        </p:tgtEl>
                                      </p:cBhvr>
                                    </p:animEffect>
                                    <p:anim calcmode="lin" valueType="num">
                                      <p:cBhvr>
                                        <p:cTn id="22" dur="1000" fill="hold"/>
                                        <p:tgtEl>
                                          <p:spTgt spid="54"/>
                                        </p:tgtEl>
                                        <p:attrNameLst>
                                          <p:attrName>ppt_x</p:attrName>
                                        </p:attrNameLst>
                                      </p:cBhvr>
                                      <p:tavLst>
                                        <p:tav tm="0">
                                          <p:val>
                                            <p:strVal val="#ppt_x"/>
                                          </p:val>
                                        </p:tav>
                                        <p:tav tm="100000">
                                          <p:val>
                                            <p:strVal val="#ppt_x"/>
                                          </p:val>
                                        </p:tav>
                                      </p:tavLst>
                                    </p:anim>
                                    <p:anim calcmode="lin" valueType="num">
                                      <p:cBhvr>
                                        <p:cTn id="23"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4" grpId="0"/>
      <p:bldP spid="5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loud 5">
            <a:extLst>
              <a:ext uri="{FF2B5EF4-FFF2-40B4-BE49-F238E27FC236}">
                <a16:creationId xmlns:a16="http://schemas.microsoft.com/office/drawing/2014/main" id="{08422449-F3A7-74AC-14B6-B6DF623712B0}"/>
              </a:ext>
            </a:extLst>
          </p:cNvPr>
          <p:cNvSpPr/>
          <p:nvPr/>
        </p:nvSpPr>
        <p:spPr>
          <a:xfrm>
            <a:off x="789397" y="205055"/>
            <a:ext cx="10613205" cy="6524090"/>
          </a:xfrm>
          <a:prstGeom prst="cloud">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23" name="Picture 422">
            <a:extLst>
              <a:ext uri="{FF2B5EF4-FFF2-40B4-BE49-F238E27FC236}">
                <a16:creationId xmlns:a16="http://schemas.microsoft.com/office/drawing/2014/main" id="{3B3757CF-2A4D-DFFF-152A-CA0E91DE50C0}"/>
              </a:ext>
            </a:extLst>
          </p:cNvPr>
          <p:cNvPicPr>
            <a:picLocks noChangeAspect="1"/>
          </p:cNvPicPr>
          <p:nvPr/>
        </p:nvPicPr>
        <p:blipFill>
          <a:blip r:embed="rId2"/>
          <a:stretch>
            <a:fillRect/>
          </a:stretch>
        </p:blipFill>
        <p:spPr>
          <a:xfrm>
            <a:off x="9769129" y="0"/>
            <a:ext cx="2422871" cy="2001015"/>
          </a:xfrm>
          <a:prstGeom prst="rect">
            <a:avLst/>
          </a:prstGeom>
        </p:spPr>
      </p:pic>
      <p:pic>
        <p:nvPicPr>
          <p:cNvPr id="427" name="Picture 426">
            <a:extLst>
              <a:ext uri="{FF2B5EF4-FFF2-40B4-BE49-F238E27FC236}">
                <a16:creationId xmlns:a16="http://schemas.microsoft.com/office/drawing/2014/main" id="{23C37EE4-BDF4-415D-DD58-24ACF5349925}"/>
              </a:ext>
            </a:extLst>
          </p:cNvPr>
          <p:cNvPicPr>
            <a:picLocks noChangeAspect="1"/>
          </p:cNvPicPr>
          <p:nvPr/>
        </p:nvPicPr>
        <p:blipFill>
          <a:blip r:embed="rId3"/>
          <a:stretch>
            <a:fillRect/>
          </a:stretch>
        </p:blipFill>
        <p:spPr>
          <a:xfrm>
            <a:off x="5283952" y="4325420"/>
            <a:ext cx="1624096" cy="2039420"/>
          </a:xfrm>
          <a:prstGeom prst="rect">
            <a:avLst/>
          </a:prstGeom>
        </p:spPr>
      </p:pic>
      <p:pic>
        <p:nvPicPr>
          <p:cNvPr id="8" name="Picture 7">
            <a:extLst>
              <a:ext uri="{FF2B5EF4-FFF2-40B4-BE49-F238E27FC236}">
                <a16:creationId xmlns:a16="http://schemas.microsoft.com/office/drawing/2014/main" id="{D2ACCC3F-3B30-0C66-6C59-DE25F16673B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81531" y="760287"/>
            <a:ext cx="1720071" cy="1720071"/>
          </a:xfrm>
          <a:prstGeom prst="rect">
            <a:avLst/>
          </a:prstGeom>
        </p:spPr>
      </p:pic>
      <p:sp>
        <p:nvSpPr>
          <p:cNvPr id="2" name="TextBox 1">
            <a:extLst>
              <a:ext uri="{FF2B5EF4-FFF2-40B4-BE49-F238E27FC236}">
                <a16:creationId xmlns:a16="http://schemas.microsoft.com/office/drawing/2014/main" id="{58C6D1CF-3BF0-1934-E80D-468A8775F44E}"/>
              </a:ext>
            </a:extLst>
          </p:cNvPr>
          <p:cNvSpPr txBox="1"/>
          <p:nvPr/>
        </p:nvSpPr>
        <p:spPr>
          <a:xfrm>
            <a:off x="2037567" y="1515649"/>
            <a:ext cx="8116866" cy="3046988"/>
          </a:xfrm>
          <a:prstGeom prst="rect">
            <a:avLst/>
          </a:prstGeom>
          <a:noFill/>
        </p:spPr>
        <p:txBody>
          <a:bodyPr wrap="square" rtlCol="0">
            <a:spAutoFit/>
          </a:bodyPr>
          <a:lstStyle/>
          <a:p>
            <a:pPr algn="ctr"/>
            <a:r>
              <a:rPr lang="en-US" sz="9600" dirty="0" err="1">
                <a:solidFill>
                  <a:srgbClr val="FF2F2F"/>
                </a:solidFill>
                <a:latin typeface="iCiel Cadena" panose="02000503000000020004" pitchFamily="50" charset="0"/>
              </a:rPr>
              <a:t>Chúc</a:t>
            </a:r>
            <a:r>
              <a:rPr lang="en-US" sz="9600" dirty="0">
                <a:solidFill>
                  <a:srgbClr val="FF2F2F"/>
                </a:solidFill>
                <a:latin typeface="iCiel Cadena" panose="02000503000000020004" pitchFamily="50" charset="0"/>
              </a:rPr>
              <a:t> </a:t>
            </a:r>
            <a:r>
              <a:rPr lang="en-US" sz="9600" dirty="0" err="1">
                <a:solidFill>
                  <a:srgbClr val="92D050"/>
                </a:solidFill>
                <a:latin typeface="iCiel Cadena" panose="02000503000000020004" pitchFamily="50" charset="0"/>
              </a:rPr>
              <a:t>các</a:t>
            </a:r>
            <a:r>
              <a:rPr lang="en-US" sz="9600" dirty="0">
                <a:solidFill>
                  <a:srgbClr val="92D050"/>
                </a:solidFill>
                <a:latin typeface="iCiel Cadena" panose="02000503000000020004" pitchFamily="50" charset="0"/>
              </a:rPr>
              <a:t> </a:t>
            </a:r>
            <a:r>
              <a:rPr lang="en-US" sz="9600" dirty="0" err="1">
                <a:solidFill>
                  <a:srgbClr val="FFC000"/>
                </a:solidFill>
                <a:latin typeface="iCiel Cadena" panose="02000503000000020004" pitchFamily="50" charset="0"/>
              </a:rPr>
              <a:t>em</a:t>
            </a:r>
            <a:r>
              <a:rPr lang="en-US" sz="9600" dirty="0">
                <a:solidFill>
                  <a:srgbClr val="FFC000"/>
                </a:solidFill>
                <a:latin typeface="iCiel Cadena" panose="02000503000000020004" pitchFamily="50" charset="0"/>
              </a:rPr>
              <a:t> </a:t>
            </a:r>
            <a:r>
              <a:rPr lang="en-US" sz="9600" dirty="0" err="1">
                <a:solidFill>
                  <a:srgbClr val="A365D1"/>
                </a:solidFill>
                <a:latin typeface="iCiel Cadena" panose="02000503000000020004" pitchFamily="50" charset="0"/>
              </a:rPr>
              <a:t>học</a:t>
            </a:r>
            <a:r>
              <a:rPr lang="en-US" sz="9600" dirty="0">
                <a:solidFill>
                  <a:srgbClr val="FF2F2F"/>
                </a:solidFill>
                <a:latin typeface="iCiel Cadena" panose="02000503000000020004" pitchFamily="50" charset="0"/>
              </a:rPr>
              <a:t> </a:t>
            </a:r>
            <a:r>
              <a:rPr lang="en-US" sz="9600" dirty="0" err="1">
                <a:solidFill>
                  <a:srgbClr val="00B0F0"/>
                </a:solidFill>
                <a:latin typeface="iCiel Cadena" panose="02000503000000020004" pitchFamily="50" charset="0"/>
              </a:rPr>
              <a:t>tốt</a:t>
            </a:r>
            <a:r>
              <a:rPr lang="en-US" sz="9600" dirty="0">
                <a:solidFill>
                  <a:srgbClr val="00B0F0"/>
                </a:solidFill>
                <a:latin typeface="iCiel Cadena" panose="02000503000000020004" pitchFamily="50" charset="0"/>
              </a:rPr>
              <a:t>!</a:t>
            </a:r>
          </a:p>
        </p:txBody>
      </p:sp>
    </p:spTree>
    <p:extLst>
      <p:ext uri="{BB962C8B-B14F-4D97-AF65-F5344CB8AC3E}">
        <p14:creationId xmlns:p14="http://schemas.microsoft.com/office/powerpoint/2010/main" val="3618431828"/>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BAA4F18-5415-2716-F26B-DFC87EF4945B}"/>
              </a:ext>
            </a:extLst>
          </p:cNvPr>
          <p:cNvSpPr/>
          <p:nvPr/>
        </p:nvSpPr>
        <p:spPr>
          <a:xfrm>
            <a:off x="540330" y="387928"/>
            <a:ext cx="11125200" cy="6096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oogle Shape;239;p8">
            <a:extLst>
              <a:ext uri="{FF2B5EF4-FFF2-40B4-BE49-F238E27FC236}">
                <a16:creationId xmlns:a16="http://schemas.microsoft.com/office/drawing/2014/main" id="{69EA224A-3A28-9CD1-4D97-19CB60D22657}"/>
              </a:ext>
            </a:extLst>
          </p:cNvPr>
          <p:cNvGrpSpPr/>
          <p:nvPr/>
        </p:nvGrpSpPr>
        <p:grpSpPr>
          <a:xfrm rot="-342856">
            <a:off x="71916" y="5410705"/>
            <a:ext cx="2512139" cy="1569956"/>
            <a:chOff x="7587175" y="5243748"/>
            <a:chExt cx="2023685" cy="1264698"/>
          </a:xfrm>
        </p:grpSpPr>
        <p:sp>
          <p:nvSpPr>
            <p:cNvPr id="7" name="Google Shape;240;p8">
              <a:extLst>
                <a:ext uri="{FF2B5EF4-FFF2-40B4-BE49-F238E27FC236}">
                  <a16:creationId xmlns:a16="http://schemas.microsoft.com/office/drawing/2014/main" id="{8D0E7339-7EEF-2C38-1AB4-71E4F6B7A10F}"/>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241;p8">
              <a:extLst>
                <a:ext uri="{FF2B5EF4-FFF2-40B4-BE49-F238E27FC236}">
                  <a16:creationId xmlns:a16="http://schemas.microsoft.com/office/drawing/2014/main" id="{22040A21-FC2F-07BC-66FC-EBEE3BC85A8A}"/>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 name="Google Shape;242;p8">
            <a:extLst>
              <a:ext uri="{FF2B5EF4-FFF2-40B4-BE49-F238E27FC236}">
                <a16:creationId xmlns:a16="http://schemas.microsoft.com/office/drawing/2014/main" id="{E44A84C0-E9B9-9705-6BB7-78F6E79B85F8}"/>
              </a:ext>
            </a:extLst>
          </p:cNvPr>
          <p:cNvGrpSpPr/>
          <p:nvPr/>
        </p:nvGrpSpPr>
        <p:grpSpPr>
          <a:xfrm>
            <a:off x="1004163" y="0"/>
            <a:ext cx="923260" cy="902079"/>
            <a:chOff x="7785461" y="3709250"/>
            <a:chExt cx="801649" cy="783259"/>
          </a:xfrm>
        </p:grpSpPr>
        <p:sp>
          <p:nvSpPr>
            <p:cNvPr id="10" name="Google Shape;243;p8">
              <a:extLst>
                <a:ext uri="{FF2B5EF4-FFF2-40B4-BE49-F238E27FC236}">
                  <a16:creationId xmlns:a16="http://schemas.microsoft.com/office/drawing/2014/main" id="{9375D02D-5DBC-80FA-C628-040554C94BBB}"/>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44;p8">
              <a:extLst>
                <a:ext uri="{FF2B5EF4-FFF2-40B4-BE49-F238E27FC236}">
                  <a16:creationId xmlns:a16="http://schemas.microsoft.com/office/drawing/2014/main" id="{BD20B4BB-B570-0AB3-BC76-C7DBBC7E409F}"/>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 name="Google Shape;246;p8">
            <a:extLst>
              <a:ext uri="{FF2B5EF4-FFF2-40B4-BE49-F238E27FC236}">
                <a16:creationId xmlns:a16="http://schemas.microsoft.com/office/drawing/2014/main" id="{7F4D3D78-4C06-F182-8114-92135658A6D2}"/>
              </a:ext>
            </a:extLst>
          </p:cNvPr>
          <p:cNvSpPr/>
          <p:nvPr/>
        </p:nvSpPr>
        <p:spPr>
          <a:xfrm rot="-476283" flipH="1">
            <a:off x="-174468" y="4974399"/>
            <a:ext cx="1213529" cy="1919839"/>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 name="Google Shape;247;p8">
            <a:extLst>
              <a:ext uri="{FF2B5EF4-FFF2-40B4-BE49-F238E27FC236}">
                <a16:creationId xmlns:a16="http://schemas.microsoft.com/office/drawing/2014/main" id="{F11020D1-D795-EED8-DE88-FD78058B5950}"/>
              </a:ext>
            </a:extLst>
          </p:cNvPr>
          <p:cNvGrpSpPr/>
          <p:nvPr/>
        </p:nvGrpSpPr>
        <p:grpSpPr>
          <a:xfrm rot="-5400000">
            <a:off x="9560728" y="4867419"/>
            <a:ext cx="1851290" cy="2735350"/>
            <a:chOff x="2078239" y="2913926"/>
            <a:chExt cx="1851290" cy="2735350"/>
          </a:xfrm>
        </p:grpSpPr>
        <p:sp>
          <p:nvSpPr>
            <p:cNvPr id="15" name="Google Shape;248;p8">
              <a:extLst>
                <a:ext uri="{FF2B5EF4-FFF2-40B4-BE49-F238E27FC236}">
                  <a16:creationId xmlns:a16="http://schemas.microsoft.com/office/drawing/2014/main" id="{05CEA288-4BB4-A96A-5FB9-809F109215E9}"/>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49;p8">
              <a:extLst>
                <a:ext uri="{FF2B5EF4-FFF2-40B4-BE49-F238E27FC236}">
                  <a16:creationId xmlns:a16="http://schemas.microsoft.com/office/drawing/2014/main" id="{F2DDD15A-9D07-686E-E63A-65F58A6E992A}"/>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250;p8">
            <a:extLst>
              <a:ext uri="{FF2B5EF4-FFF2-40B4-BE49-F238E27FC236}">
                <a16:creationId xmlns:a16="http://schemas.microsoft.com/office/drawing/2014/main" id="{B1889C9A-DC4D-1EB8-A32D-57D32E9577D1}"/>
              </a:ext>
            </a:extLst>
          </p:cNvPr>
          <p:cNvGrpSpPr/>
          <p:nvPr/>
        </p:nvGrpSpPr>
        <p:grpSpPr>
          <a:xfrm>
            <a:off x="-110985" y="-128322"/>
            <a:ext cx="1451011" cy="1446482"/>
            <a:chOff x="-181462" y="-215552"/>
            <a:chExt cx="1451011" cy="1446482"/>
          </a:xfrm>
        </p:grpSpPr>
        <p:sp>
          <p:nvSpPr>
            <p:cNvPr id="18" name="Google Shape;251;p8">
              <a:extLst>
                <a:ext uri="{FF2B5EF4-FFF2-40B4-BE49-F238E27FC236}">
                  <a16:creationId xmlns:a16="http://schemas.microsoft.com/office/drawing/2014/main" id="{FCF5F2F3-5C25-1C8A-57FA-FF03129B85D1}"/>
                </a:ext>
              </a:extLst>
            </p:cNvPr>
            <p:cNvSpPr/>
            <p:nvPr/>
          </p:nvSpPr>
          <p:spPr>
            <a:xfrm rot="5129983">
              <a:off x="-123859" y="-162293"/>
              <a:ext cx="1345422" cy="1339964"/>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52;p8">
              <a:extLst>
                <a:ext uri="{FF2B5EF4-FFF2-40B4-BE49-F238E27FC236}">
                  <a16:creationId xmlns:a16="http://schemas.microsoft.com/office/drawing/2014/main" id="{645478F8-7C10-E44C-9F20-D4A45D94AE97}"/>
                </a:ext>
              </a:extLst>
            </p:cNvPr>
            <p:cNvSpPr/>
            <p:nvPr/>
          </p:nvSpPr>
          <p:spPr>
            <a:xfrm rot="5129983">
              <a:off x="-100412" y="-150032"/>
              <a:ext cx="1276273" cy="1342376"/>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oogle Shape;253;p8">
            <a:extLst>
              <a:ext uri="{FF2B5EF4-FFF2-40B4-BE49-F238E27FC236}">
                <a16:creationId xmlns:a16="http://schemas.microsoft.com/office/drawing/2014/main" id="{5853D870-34EA-1E05-B025-454B86DE181A}"/>
              </a:ext>
            </a:extLst>
          </p:cNvPr>
          <p:cNvGrpSpPr/>
          <p:nvPr/>
        </p:nvGrpSpPr>
        <p:grpSpPr>
          <a:xfrm rot="-8100000">
            <a:off x="9585995" y="-688453"/>
            <a:ext cx="2095543" cy="3096242"/>
            <a:chOff x="2078239" y="2913926"/>
            <a:chExt cx="1851290" cy="2735350"/>
          </a:xfrm>
        </p:grpSpPr>
        <p:sp>
          <p:nvSpPr>
            <p:cNvPr id="21" name="Google Shape;254;p8">
              <a:extLst>
                <a:ext uri="{FF2B5EF4-FFF2-40B4-BE49-F238E27FC236}">
                  <a16:creationId xmlns:a16="http://schemas.microsoft.com/office/drawing/2014/main" id="{D86583EB-2940-A768-C8F5-E160A3784660}"/>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55;p8">
              <a:extLst>
                <a:ext uri="{FF2B5EF4-FFF2-40B4-BE49-F238E27FC236}">
                  <a16:creationId xmlns:a16="http://schemas.microsoft.com/office/drawing/2014/main" id="{01C686C8-800E-6EB1-9EE5-71EFC1576B7E}"/>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Google Shape;262;p8">
            <a:extLst>
              <a:ext uri="{FF2B5EF4-FFF2-40B4-BE49-F238E27FC236}">
                <a16:creationId xmlns:a16="http://schemas.microsoft.com/office/drawing/2014/main" id="{82A4BFF5-BF13-14D2-DCC1-7CECB892CF63}"/>
              </a:ext>
            </a:extLst>
          </p:cNvPr>
          <p:cNvSpPr/>
          <p:nvPr/>
        </p:nvSpPr>
        <p:spPr>
          <a:xfrm rot="476269">
            <a:off x="11044092" y="5149829"/>
            <a:ext cx="1039350" cy="1644282"/>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 name="Google Shape;263;p8">
            <a:extLst>
              <a:ext uri="{FF2B5EF4-FFF2-40B4-BE49-F238E27FC236}">
                <a16:creationId xmlns:a16="http://schemas.microsoft.com/office/drawing/2014/main" id="{CC8FB2DA-FA0E-B720-8D5C-54BA7BDD2B47}"/>
              </a:ext>
            </a:extLst>
          </p:cNvPr>
          <p:cNvGrpSpPr/>
          <p:nvPr/>
        </p:nvGrpSpPr>
        <p:grpSpPr>
          <a:xfrm rot="9490647">
            <a:off x="11208060" y="65595"/>
            <a:ext cx="1316001" cy="2103962"/>
            <a:chOff x="1981450" y="3730350"/>
            <a:chExt cx="1089535" cy="1741899"/>
          </a:xfrm>
        </p:grpSpPr>
        <p:sp>
          <p:nvSpPr>
            <p:cNvPr id="25" name="Google Shape;264;p8">
              <a:extLst>
                <a:ext uri="{FF2B5EF4-FFF2-40B4-BE49-F238E27FC236}">
                  <a16:creationId xmlns:a16="http://schemas.microsoft.com/office/drawing/2014/main" id="{D5CC0311-91FE-BD83-2D60-5E9475EDEC89}"/>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5;p8">
              <a:extLst>
                <a:ext uri="{FF2B5EF4-FFF2-40B4-BE49-F238E27FC236}">
                  <a16:creationId xmlns:a16="http://schemas.microsoft.com/office/drawing/2014/main" id="{C3B6CD94-F5A1-FBE5-646E-31A3314A0BFA}"/>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6;p8">
              <a:extLst>
                <a:ext uri="{FF2B5EF4-FFF2-40B4-BE49-F238E27FC236}">
                  <a16:creationId xmlns:a16="http://schemas.microsoft.com/office/drawing/2014/main" id="{A6521DD1-F9FF-B709-C629-BEA3CD18B594}"/>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56;p8">
            <a:extLst>
              <a:ext uri="{FF2B5EF4-FFF2-40B4-BE49-F238E27FC236}">
                <a16:creationId xmlns:a16="http://schemas.microsoft.com/office/drawing/2014/main" id="{71CFEE79-0193-7FB2-4D1F-FC7FD3CA4BA7}"/>
              </a:ext>
            </a:extLst>
          </p:cNvPr>
          <p:cNvGrpSpPr/>
          <p:nvPr/>
        </p:nvGrpSpPr>
        <p:grpSpPr>
          <a:xfrm rot="-9864028" flipH="1">
            <a:off x="11302539" y="1196746"/>
            <a:ext cx="924048" cy="1790672"/>
            <a:chOff x="1280206" y="3178378"/>
            <a:chExt cx="1344630" cy="2605698"/>
          </a:xfrm>
        </p:grpSpPr>
        <p:sp>
          <p:nvSpPr>
            <p:cNvPr id="29" name="Google Shape;257;p8">
              <a:extLst>
                <a:ext uri="{FF2B5EF4-FFF2-40B4-BE49-F238E27FC236}">
                  <a16:creationId xmlns:a16="http://schemas.microsoft.com/office/drawing/2014/main" id="{87963C22-3A77-2E6D-8605-D22657DB46AD}"/>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8;p8">
              <a:extLst>
                <a:ext uri="{FF2B5EF4-FFF2-40B4-BE49-F238E27FC236}">
                  <a16:creationId xmlns:a16="http://schemas.microsoft.com/office/drawing/2014/main" id="{FB041BFC-6E33-DD42-1766-69AA34619D44}"/>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9;p8">
              <a:extLst>
                <a:ext uri="{FF2B5EF4-FFF2-40B4-BE49-F238E27FC236}">
                  <a16:creationId xmlns:a16="http://schemas.microsoft.com/office/drawing/2014/main" id="{875893FC-7A9C-FD7E-84FB-FF808029B723}"/>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0;p8">
              <a:extLst>
                <a:ext uri="{FF2B5EF4-FFF2-40B4-BE49-F238E27FC236}">
                  <a16:creationId xmlns:a16="http://schemas.microsoft.com/office/drawing/2014/main" id="{D3B96B22-EA35-F31E-9C88-39EA45F5525D}"/>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1;p8">
              <a:extLst>
                <a:ext uri="{FF2B5EF4-FFF2-40B4-BE49-F238E27FC236}">
                  <a16:creationId xmlns:a16="http://schemas.microsoft.com/office/drawing/2014/main" id="{F912B0A5-C61A-38F9-6587-79341FADA0B5}"/>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267;p8">
            <a:extLst>
              <a:ext uri="{FF2B5EF4-FFF2-40B4-BE49-F238E27FC236}">
                <a16:creationId xmlns:a16="http://schemas.microsoft.com/office/drawing/2014/main" id="{1F11CEC7-891F-69D4-9458-2D8D415B1607}"/>
              </a:ext>
            </a:extLst>
          </p:cNvPr>
          <p:cNvGrpSpPr/>
          <p:nvPr/>
        </p:nvGrpSpPr>
        <p:grpSpPr>
          <a:xfrm rot="-7903147">
            <a:off x="10598439" y="579588"/>
            <a:ext cx="1282537" cy="1408174"/>
            <a:chOff x="4758955" y="1331875"/>
            <a:chExt cx="1647687" cy="1809095"/>
          </a:xfrm>
        </p:grpSpPr>
        <p:sp>
          <p:nvSpPr>
            <p:cNvPr id="35" name="Google Shape;268;p8">
              <a:extLst>
                <a:ext uri="{FF2B5EF4-FFF2-40B4-BE49-F238E27FC236}">
                  <a16:creationId xmlns:a16="http://schemas.microsoft.com/office/drawing/2014/main" id="{02F9E502-81D5-4254-5E09-D859FF0B71D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69;p8">
              <a:extLst>
                <a:ext uri="{FF2B5EF4-FFF2-40B4-BE49-F238E27FC236}">
                  <a16:creationId xmlns:a16="http://schemas.microsoft.com/office/drawing/2014/main" id="{A19C5A01-69A2-17A2-DC0F-88FFF0BD5EF8}"/>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p8">
              <a:extLst>
                <a:ext uri="{FF2B5EF4-FFF2-40B4-BE49-F238E27FC236}">
                  <a16:creationId xmlns:a16="http://schemas.microsoft.com/office/drawing/2014/main" id="{F3338B6F-6FC0-865C-F8F9-0F8F801273F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1;p8">
              <a:extLst>
                <a:ext uri="{FF2B5EF4-FFF2-40B4-BE49-F238E27FC236}">
                  <a16:creationId xmlns:a16="http://schemas.microsoft.com/office/drawing/2014/main" id="{F11BDCEE-AFCA-03E3-AF9F-7A8CBD38B82F}"/>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2;p8">
              <a:extLst>
                <a:ext uri="{FF2B5EF4-FFF2-40B4-BE49-F238E27FC236}">
                  <a16:creationId xmlns:a16="http://schemas.microsoft.com/office/drawing/2014/main" id="{7E562C31-050D-0246-3678-67536F6C905F}"/>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74;p8">
            <a:extLst>
              <a:ext uri="{FF2B5EF4-FFF2-40B4-BE49-F238E27FC236}">
                <a16:creationId xmlns:a16="http://schemas.microsoft.com/office/drawing/2014/main" id="{3667D1E1-F494-7ED6-772C-8ECE890800EA}"/>
              </a:ext>
            </a:extLst>
          </p:cNvPr>
          <p:cNvGrpSpPr/>
          <p:nvPr/>
        </p:nvGrpSpPr>
        <p:grpSpPr>
          <a:xfrm rot="-3583101" flipH="1">
            <a:off x="10516128" y="5278602"/>
            <a:ext cx="923973" cy="1790526"/>
            <a:chOff x="1280206" y="3178378"/>
            <a:chExt cx="1344630" cy="2605698"/>
          </a:xfrm>
        </p:grpSpPr>
        <p:sp>
          <p:nvSpPr>
            <p:cNvPr id="41" name="Google Shape;275;p8">
              <a:extLst>
                <a:ext uri="{FF2B5EF4-FFF2-40B4-BE49-F238E27FC236}">
                  <a16:creationId xmlns:a16="http://schemas.microsoft.com/office/drawing/2014/main" id="{06ACA16C-67EA-4C64-77F7-A173B336E10B}"/>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76;p8">
              <a:extLst>
                <a:ext uri="{FF2B5EF4-FFF2-40B4-BE49-F238E27FC236}">
                  <a16:creationId xmlns:a16="http://schemas.microsoft.com/office/drawing/2014/main" id="{35BF6ABE-C7B2-78F0-EEAB-A19CB68E570E}"/>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77;p8">
              <a:extLst>
                <a:ext uri="{FF2B5EF4-FFF2-40B4-BE49-F238E27FC236}">
                  <a16:creationId xmlns:a16="http://schemas.microsoft.com/office/drawing/2014/main" id="{81BBC82A-048B-AE34-45C4-9E9C6E97A924}"/>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78;p8">
              <a:extLst>
                <a:ext uri="{FF2B5EF4-FFF2-40B4-BE49-F238E27FC236}">
                  <a16:creationId xmlns:a16="http://schemas.microsoft.com/office/drawing/2014/main" id="{BA744425-8DFC-2945-27CF-CD98AF28B6C0}"/>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79;p8">
              <a:extLst>
                <a:ext uri="{FF2B5EF4-FFF2-40B4-BE49-F238E27FC236}">
                  <a16:creationId xmlns:a16="http://schemas.microsoft.com/office/drawing/2014/main" id="{0C44F3A8-7566-B146-89DF-616DBD209FAC}"/>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 name="Google Shape;280;p8">
            <a:extLst>
              <a:ext uri="{FF2B5EF4-FFF2-40B4-BE49-F238E27FC236}">
                <a16:creationId xmlns:a16="http://schemas.microsoft.com/office/drawing/2014/main" id="{136B5FDD-2E24-EA73-66DE-5A24581E5B44}"/>
              </a:ext>
            </a:extLst>
          </p:cNvPr>
          <p:cNvGrpSpPr/>
          <p:nvPr/>
        </p:nvGrpSpPr>
        <p:grpSpPr>
          <a:xfrm rot="4233635">
            <a:off x="252312" y="-194423"/>
            <a:ext cx="1035926" cy="1268070"/>
            <a:chOff x="3721518" y="629545"/>
            <a:chExt cx="1994024" cy="2440871"/>
          </a:xfrm>
        </p:grpSpPr>
        <p:sp>
          <p:nvSpPr>
            <p:cNvPr id="47" name="Google Shape;281;p8">
              <a:extLst>
                <a:ext uri="{FF2B5EF4-FFF2-40B4-BE49-F238E27FC236}">
                  <a16:creationId xmlns:a16="http://schemas.microsoft.com/office/drawing/2014/main" id="{31D10E86-6680-28EA-20EE-0FD1AECDB3F6}"/>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82;p8">
              <a:extLst>
                <a:ext uri="{FF2B5EF4-FFF2-40B4-BE49-F238E27FC236}">
                  <a16:creationId xmlns:a16="http://schemas.microsoft.com/office/drawing/2014/main" id="{BE9EFEF9-5655-ADE1-20B6-CB76386774C8}"/>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83;p8">
              <a:extLst>
                <a:ext uri="{FF2B5EF4-FFF2-40B4-BE49-F238E27FC236}">
                  <a16:creationId xmlns:a16="http://schemas.microsoft.com/office/drawing/2014/main" id="{B08CADF3-299B-37B9-F02A-A1CC006D4C9B}"/>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284;p8">
            <a:extLst>
              <a:ext uri="{FF2B5EF4-FFF2-40B4-BE49-F238E27FC236}">
                <a16:creationId xmlns:a16="http://schemas.microsoft.com/office/drawing/2014/main" id="{302C5AD3-155B-7EDC-8D4B-B8E0B7E5BCC5}"/>
              </a:ext>
            </a:extLst>
          </p:cNvPr>
          <p:cNvGrpSpPr/>
          <p:nvPr/>
        </p:nvGrpSpPr>
        <p:grpSpPr>
          <a:xfrm rot="9179015">
            <a:off x="-27176" y="374166"/>
            <a:ext cx="905605" cy="1108545"/>
            <a:chOff x="3721518" y="629545"/>
            <a:chExt cx="1994024" cy="2440871"/>
          </a:xfrm>
        </p:grpSpPr>
        <p:sp>
          <p:nvSpPr>
            <p:cNvPr id="51" name="Google Shape;285;p8">
              <a:extLst>
                <a:ext uri="{FF2B5EF4-FFF2-40B4-BE49-F238E27FC236}">
                  <a16:creationId xmlns:a16="http://schemas.microsoft.com/office/drawing/2014/main" id="{9DD3829A-C287-BE73-9221-096565C5E32F}"/>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86;p8">
              <a:extLst>
                <a:ext uri="{FF2B5EF4-FFF2-40B4-BE49-F238E27FC236}">
                  <a16:creationId xmlns:a16="http://schemas.microsoft.com/office/drawing/2014/main" id="{0AEBAFB5-E9A4-1943-43A4-AF077F4607E6}"/>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87;p8">
              <a:extLst>
                <a:ext uri="{FF2B5EF4-FFF2-40B4-BE49-F238E27FC236}">
                  <a16:creationId xmlns:a16="http://schemas.microsoft.com/office/drawing/2014/main" id="{08332F40-3A8D-52C0-9A57-8791A620E8F6}"/>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27" name="Picture 226">
            <a:extLst>
              <a:ext uri="{FF2B5EF4-FFF2-40B4-BE49-F238E27FC236}">
                <a16:creationId xmlns:a16="http://schemas.microsoft.com/office/drawing/2014/main" id="{E04DB72B-9E4E-153D-106D-13C46DD47390}"/>
              </a:ext>
            </a:extLst>
          </p:cNvPr>
          <p:cNvPicPr>
            <a:picLocks noChangeAspect="1"/>
          </p:cNvPicPr>
          <p:nvPr/>
        </p:nvPicPr>
        <p:blipFill>
          <a:blip r:embed="rId2"/>
          <a:stretch>
            <a:fillRect/>
          </a:stretch>
        </p:blipFill>
        <p:spPr>
          <a:xfrm>
            <a:off x="2275086" y="3610938"/>
            <a:ext cx="3332618" cy="2377497"/>
          </a:xfrm>
          <a:prstGeom prst="rect">
            <a:avLst/>
          </a:prstGeom>
        </p:spPr>
      </p:pic>
      <p:sp>
        <p:nvSpPr>
          <p:cNvPr id="101" name="Google Shape;9;p2">
            <a:extLst>
              <a:ext uri="{FF2B5EF4-FFF2-40B4-BE49-F238E27FC236}">
                <a16:creationId xmlns:a16="http://schemas.microsoft.com/office/drawing/2014/main" id="{8F8CE20B-E5C8-1AF4-4565-024449AEFD0C}"/>
              </a:ext>
            </a:extLst>
          </p:cNvPr>
          <p:cNvSpPr/>
          <p:nvPr/>
        </p:nvSpPr>
        <p:spPr>
          <a:xfrm>
            <a:off x="563397" y="5254504"/>
            <a:ext cx="2381585" cy="2371780"/>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 name="Google Shape;24;p2">
            <a:extLst>
              <a:ext uri="{FF2B5EF4-FFF2-40B4-BE49-F238E27FC236}">
                <a16:creationId xmlns:a16="http://schemas.microsoft.com/office/drawing/2014/main" id="{DBA08FE4-A07D-5F30-3BA4-045079E961F9}"/>
              </a:ext>
            </a:extLst>
          </p:cNvPr>
          <p:cNvGrpSpPr/>
          <p:nvPr/>
        </p:nvGrpSpPr>
        <p:grpSpPr>
          <a:xfrm rot="-2309493">
            <a:off x="8649819" y="5083407"/>
            <a:ext cx="1085961" cy="1343872"/>
            <a:chOff x="1836442" y="3948435"/>
            <a:chExt cx="1260540" cy="1559912"/>
          </a:xfrm>
        </p:grpSpPr>
        <p:sp>
          <p:nvSpPr>
            <p:cNvPr id="103" name="Google Shape;25;p2">
              <a:extLst>
                <a:ext uri="{FF2B5EF4-FFF2-40B4-BE49-F238E27FC236}">
                  <a16:creationId xmlns:a16="http://schemas.microsoft.com/office/drawing/2014/main" id="{14CA8BCE-9EB8-BDF5-68DB-C959BADE9A70}"/>
                </a:ext>
              </a:extLst>
            </p:cNvPr>
            <p:cNvSpPr/>
            <p:nvPr/>
          </p:nvSpPr>
          <p:spPr>
            <a:xfrm rot="1533445">
              <a:off x="2089679" y="4118630"/>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26;p2">
              <a:extLst>
                <a:ext uri="{FF2B5EF4-FFF2-40B4-BE49-F238E27FC236}">
                  <a16:creationId xmlns:a16="http://schemas.microsoft.com/office/drawing/2014/main" id="{7A71B878-A37B-9FD0-2E2E-997B64C4356F}"/>
                </a:ext>
              </a:extLst>
            </p:cNvPr>
            <p:cNvSpPr/>
            <p:nvPr/>
          </p:nvSpPr>
          <p:spPr>
            <a:xfrm rot="1533445">
              <a:off x="2137607" y="407668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 name="Google Shape;31;p2">
            <a:extLst>
              <a:ext uri="{FF2B5EF4-FFF2-40B4-BE49-F238E27FC236}">
                <a16:creationId xmlns:a16="http://schemas.microsoft.com/office/drawing/2014/main" id="{E098C7D6-238C-EDE8-31D4-6EFF6886D265}"/>
              </a:ext>
            </a:extLst>
          </p:cNvPr>
          <p:cNvGrpSpPr/>
          <p:nvPr/>
        </p:nvGrpSpPr>
        <p:grpSpPr>
          <a:xfrm rot="-819915">
            <a:off x="-469186" y="4403252"/>
            <a:ext cx="1624280" cy="2596824"/>
            <a:chOff x="1981450" y="3730350"/>
            <a:chExt cx="1089535" cy="1741899"/>
          </a:xfrm>
        </p:grpSpPr>
        <p:sp>
          <p:nvSpPr>
            <p:cNvPr id="106" name="Google Shape;32;p2">
              <a:extLst>
                <a:ext uri="{FF2B5EF4-FFF2-40B4-BE49-F238E27FC236}">
                  <a16:creationId xmlns:a16="http://schemas.microsoft.com/office/drawing/2014/main" id="{4EB9EB32-2396-B7A0-C431-628917E2D325}"/>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p2">
              <a:extLst>
                <a:ext uri="{FF2B5EF4-FFF2-40B4-BE49-F238E27FC236}">
                  <a16:creationId xmlns:a16="http://schemas.microsoft.com/office/drawing/2014/main" id="{F68AD7AB-AA57-2446-23A3-9ADA72FE4B0F}"/>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4;p2">
              <a:extLst>
                <a:ext uri="{FF2B5EF4-FFF2-40B4-BE49-F238E27FC236}">
                  <a16:creationId xmlns:a16="http://schemas.microsoft.com/office/drawing/2014/main" id="{43F8A925-30B8-C4C5-B7A5-D56DF1A69073}"/>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 name="Google Shape;36;p2">
            <a:extLst>
              <a:ext uri="{FF2B5EF4-FFF2-40B4-BE49-F238E27FC236}">
                <a16:creationId xmlns:a16="http://schemas.microsoft.com/office/drawing/2014/main" id="{3A79F33D-1E48-9A04-34BC-C9B5B4C8FD86}"/>
              </a:ext>
            </a:extLst>
          </p:cNvPr>
          <p:cNvGrpSpPr/>
          <p:nvPr/>
        </p:nvGrpSpPr>
        <p:grpSpPr>
          <a:xfrm>
            <a:off x="1684593" y="5761840"/>
            <a:ext cx="727180" cy="725549"/>
            <a:chOff x="2437825" y="676400"/>
            <a:chExt cx="593859" cy="592527"/>
          </a:xfrm>
        </p:grpSpPr>
        <p:sp>
          <p:nvSpPr>
            <p:cNvPr id="110" name="Google Shape;37;p2">
              <a:extLst>
                <a:ext uri="{FF2B5EF4-FFF2-40B4-BE49-F238E27FC236}">
                  <a16:creationId xmlns:a16="http://schemas.microsoft.com/office/drawing/2014/main" id="{D6B9C060-7472-6CA0-FCD3-EBAEEC7549B4}"/>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8;p2">
              <a:extLst>
                <a:ext uri="{FF2B5EF4-FFF2-40B4-BE49-F238E27FC236}">
                  <a16:creationId xmlns:a16="http://schemas.microsoft.com/office/drawing/2014/main" id="{0D197624-BA2E-F49B-6492-FF61A6A5A6E6}"/>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39;p2">
            <a:extLst>
              <a:ext uri="{FF2B5EF4-FFF2-40B4-BE49-F238E27FC236}">
                <a16:creationId xmlns:a16="http://schemas.microsoft.com/office/drawing/2014/main" id="{BC22A812-7D89-E04B-8A2F-8819035ED60C}"/>
              </a:ext>
            </a:extLst>
          </p:cNvPr>
          <p:cNvGrpSpPr/>
          <p:nvPr/>
        </p:nvGrpSpPr>
        <p:grpSpPr>
          <a:xfrm rot="2375671">
            <a:off x="1994667" y="5524998"/>
            <a:ext cx="1706759" cy="1873813"/>
            <a:chOff x="4758955" y="1331875"/>
            <a:chExt cx="1647687" cy="1809095"/>
          </a:xfrm>
        </p:grpSpPr>
        <p:sp>
          <p:nvSpPr>
            <p:cNvPr id="113" name="Google Shape;40;p2">
              <a:extLst>
                <a:ext uri="{FF2B5EF4-FFF2-40B4-BE49-F238E27FC236}">
                  <a16:creationId xmlns:a16="http://schemas.microsoft.com/office/drawing/2014/main" id="{14E8192A-4FCD-3642-2B2A-E7CE542BD18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p2">
              <a:extLst>
                <a:ext uri="{FF2B5EF4-FFF2-40B4-BE49-F238E27FC236}">
                  <a16:creationId xmlns:a16="http://schemas.microsoft.com/office/drawing/2014/main" id="{BC687CDD-1C83-75E6-4E87-296A4B97622C}"/>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2;p2">
              <a:extLst>
                <a:ext uri="{FF2B5EF4-FFF2-40B4-BE49-F238E27FC236}">
                  <a16:creationId xmlns:a16="http://schemas.microsoft.com/office/drawing/2014/main" id="{4FEC9791-ECEE-FE9F-952B-138FA9A9397D}"/>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p2">
              <a:extLst>
                <a:ext uri="{FF2B5EF4-FFF2-40B4-BE49-F238E27FC236}">
                  <a16:creationId xmlns:a16="http://schemas.microsoft.com/office/drawing/2014/main" id="{AFEEF5CD-6D6C-4F8D-4E87-8F75D2E59502}"/>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4;p2">
              <a:extLst>
                <a:ext uri="{FF2B5EF4-FFF2-40B4-BE49-F238E27FC236}">
                  <a16:creationId xmlns:a16="http://schemas.microsoft.com/office/drawing/2014/main" id="{1B8E2861-E0BC-5000-F683-68CAC9979716}"/>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 name="Google Shape;45;p2">
            <a:extLst>
              <a:ext uri="{FF2B5EF4-FFF2-40B4-BE49-F238E27FC236}">
                <a16:creationId xmlns:a16="http://schemas.microsoft.com/office/drawing/2014/main" id="{454C7A12-DE81-7DCA-EB2E-59E626156EB9}"/>
              </a:ext>
            </a:extLst>
          </p:cNvPr>
          <p:cNvGrpSpPr/>
          <p:nvPr/>
        </p:nvGrpSpPr>
        <p:grpSpPr>
          <a:xfrm rot="2700000">
            <a:off x="1699480" y="5326804"/>
            <a:ext cx="514824" cy="513669"/>
            <a:chOff x="2437825" y="676400"/>
            <a:chExt cx="593859" cy="592527"/>
          </a:xfrm>
        </p:grpSpPr>
        <p:sp>
          <p:nvSpPr>
            <p:cNvPr id="119" name="Google Shape;46;p2">
              <a:extLst>
                <a:ext uri="{FF2B5EF4-FFF2-40B4-BE49-F238E27FC236}">
                  <a16:creationId xmlns:a16="http://schemas.microsoft.com/office/drawing/2014/main" id="{6244A9F6-7F5A-BACD-C073-97668A51C910}"/>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7;p2">
              <a:extLst>
                <a:ext uri="{FF2B5EF4-FFF2-40B4-BE49-F238E27FC236}">
                  <a16:creationId xmlns:a16="http://schemas.microsoft.com/office/drawing/2014/main" id="{08B73DBA-3DB8-F66E-04D7-9FC11E4C6058}"/>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 name="Google Shape;48;p2">
            <a:extLst>
              <a:ext uri="{FF2B5EF4-FFF2-40B4-BE49-F238E27FC236}">
                <a16:creationId xmlns:a16="http://schemas.microsoft.com/office/drawing/2014/main" id="{3F206BF2-87BB-0EE0-790D-C6976371E4AA}"/>
              </a:ext>
            </a:extLst>
          </p:cNvPr>
          <p:cNvGrpSpPr/>
          <p:nvPr/>
        </p:nvGrpSpPr>
        <p:grpSpPr>
          <a:xfrm>
            <a:off x="9733447" y="5169575"/>
            <a:ext cx="2023675" cy="2402384"/>
            <a:chOff x="8140175" y="3936520"/>
            <a:chExt cx="2023675" cy="2402384"/>
          </a:xfrm>
        </p:grpSpPr>
        <p:sp>
          <p:nvSpPr>
            <p:cNvPr id="122" name="Google Shape;49;p2">
              <a:extLst>
                <a:ext uri="{FF2B5EF4-FFF2-40B4-BE49-F238E27FC236}">
                  <a16:creationId xmlns:a16="http://schemas.microsoft.com/office/drawing/2014/main" id="{322C0F69-DBA0-7F40-12A5-AB3236196B31}"/>
                </a:ext>
              </a:extLst>
            </p:cNvPr>
            <p:cNvSpPr/>
            <p:nvPr/>
          </p:nvSpPr>
          <p:spPr>
            <a:xfrm rot="1388047" flipH="1">
              <a:off x="8488220" y="4114656"/>
              <a:ext cx="1324936" cy="2042918"/>
            </a:xfrm>
            <a:custGeom>
              <a:avLst/>
              <a:gdLst/>
              <a:ahLst/>
              <a:cxnLst/>
              <a:rect l="l" t="t" r="r" b="b"/>
              <a:pathLst>
                <a:path w="22709" h="35015" extrusionOk="0">
                  <a:moveTo>
                    <a:pt x="21352" y="489"/>
                  </a:moveTo>
                  <a:cubicBezTo>
                    <a:pt x="21776" y="0"/>
                    <a:pt x="21756" y="922"/>
                    <a:pt x="21738" y="1179"/>
                  </a:cubicBezTo>
                  <a:cubicBezTo>
                    <a:pt x="21510" y="8297"/>
                    <a:pt x="22709" y="15980"/>
                    <a:pt x="19030" y="22449"/>
                  </a:cubicBezTo>
                  <a:cubicBezTo>
                    <a:pt x="16423" y="26865"/>
                    <a:pt x="12138" y="29954"/>
                    <a:pt x="7810" y="32540"/>
                  </a:cubicBezTo>
                  <a:cubicBezTo>
                    <a:pt x="7038" y="32996"/>
                    <a:pt x="6283" y="33478"/>
                    <a:pt x="5524" y="33958"/>
                  </a:cubicBezTo>
                  <a:cubicBezTo>
                    <a:pt x="5394" y="34040"/>
                    <a:pt x="5264" y="34123"/>
                    <a:pt x="5133" y="34207"/>
                  </a:cubicBezTo>
                  <a:cubicBezTo>
                    <a:pt x="4594" y="34477"/>
                    <a:pt x="4100" y="34977"/>
                    <a:pt x="3481" y="35015"/>
                  </a:cubicBezTo>
                  <a:cubicBezTo>
                    <a:pt x="1364" y="34832"/>
                    <a:pt x="291" y="25020"/>
                    <a:pt x="183" y="23037"/>
                  </a:cubicBezTo>
                  <a:cubicBezTo>
                    <a:pt x="123" y="21968"/>
                    <a:pt x="80" y="20898"/>
                    <a:pt x="91" y="19827"/>
                  </a:cubicBezTo>
                  <a:cubicBezTo>
                    <a:pt x="147" y="19553"/>
                    <a:pt x="1" y="18666"/>
                    <a:pt x="331" y="18658"/>
                  </a:cubicBezTo>
                  <a:cubicBezTo>
                    <a:pt x="1062" y="16693"/>
                    <a:pt x="2129" y="15148"/>
                    <a:pt x="3408" y="13865"/>
                  </a:cubicBezTo>
                  <a:cubicBezTo>
                    <a:pt x="8319" y="8941"/>
                    <a:pt x="16366" y="7883"/>
                    <a:pt x="20578" y="1912"/>
                  </a:cubicBezTo>
                  <a:cubicBezTo>
                    <a:pt x="20899" y="1454"/>
                    <a:pt x="21096" y="971"/>
                    <a:pt x="21352" y="489"/>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0;p2">
              <a:extLst>
                <a:ext uri="{FF2B5EF4-FFF2-40B4-BE49-F238E27FC236}">
                  <a16:creationId xmlns:a16="http://schemas.microsoft.com/office/drawing/2014/main" id="{BC5F55A0-94FA-415F-83D0-03D52A34AC9D}"/>
                </a:ext>
              </a:extLst>
            </p:cNvPr>
            <p:cNvSpPr/>
            <p:nvPr/>
          </p:nvSpPr>
          <p:spPr>
            <a:xfrm rot="1388047" flipH="1">
              <a:off x="8548271" y="4157927"/>
              <a:ext cx="1271434" cy="2012112"/>
            </a:xfrm>
            <a:custGeom>
              <a:avLst/>
              <a:gdLst/>
              <a:ahLst/>
              <a:cxnLst/>
              <a:rect l="l" t="t" r="r" b="b"/>
              <a:pathLst>
                <a:path w="21792" h="34487" extrusionOk="0">
                  <a:moveTo>
                    <a:pt x="21755" y="174"/>
                  </a:moveTo>
                  <a:cubicBezTo>
                    <a:pt x="21778" y="191"/>
                    <a:pt x="21791" y="220"/>
                    <a:pt x="21785" y="252"/>
                  </a:cubicBezTo>
                  <a:cubicBezTo>
                    <a:pt x="21771" y="299"/>
                    <a:pt x="21755" y="348"/>
                    <a:pt x="21738" y="397"/>
                  </a:cubicBezTo>
                  <a:cubicBezTo>
                    <a:pt x="21735" y="436"/>
                    <a:pt x="21734" y="476"/>
                    <a:pt x="21729" y="515"/>
                  </a:cubicBezTo>
                  <a:cubicBezTo>
                    <a:pt x="21692" y="1038"/>
                    <a:pt x="21629" y="1557"/>
                    <a:pt x="21557" y="2078"/>
                  </a:cubicBezTo>
                  <a:cubicBezTo>
                    <a:pt x="21354" y="3489"/>
                    <a:pt x="21095" y="4892"/>
                    <a:pt x="20845" y="6297"/>
                  </a:cubicBezTo>
                  <a:cubicBezTo>
                    <a:pt x="20014" y="10951"/>
                    <a:pt x="19015" y="15638"/>
                    <a:pt x="16986" y="19936"/>
                  </a:cubicBezTo>
                  <a:cubicBezTo>
                    <a:pt x="16211" y="21579"/>
                    <a:pt x="15248" y="23128"/>
                    <a:pt x="14187" y="24599"/>
                  </a:cubicBezTo>
                  <a:cubicBezTo>
                    <a:pt x="13166" y="26048"/>
                    <a:pt x="11969" y="27360"/>
                    <a:pt x="10661" y="28555"/>
                  </a:cubicBezTo>
                  <a:cubicBezTo>
                    <a:pt x="9114" y="30011"/>
                    <a:pt x="7394" y="31266"/>
                    <a:pt x="5643" y="32467"/>
                  </a:cubicBezTo>
                  <a:cubicBezTo>
                    <a:pt x="5147" y="32815"/>
                    <a:pt x="4641" y="33144"/>
                    <a:pt x="4138" y="33480"/>
                  </a:cubicBezTo>
                  <a:cubicBezTo>
                    <a:pt x="4042" y="33545"/>
                    <a:pt x="3945" y="33610"/>
                    <a:pt x="3850" y="33674"/>
                  </a:cubicBezTo>
                  <a:cubicBezTo>
                    <a:pt x="3549" y="33882"/>
                    <a:pt x="3247" y="34090"/>
                    <a:pt x="2946" y="34300"/>
                  </a:cubicBezTo>
                  <a:cubicBezTo>
                    <a:pt x="2982" y="34370"/>
                    <a:pt x="2899" y="34487"/>
                    <a:pt x="2811" y="34421"/>
                  </a:cubicBezTo>
                  <a:cubicBezTo>
                    <a:pt x="2738" y="34347"/>
                    <a:pt x="2722" y="34234"/>
                    <a:pt x="2687" y="34140"/>
                  </a:cubicBezTo>
                  <a:cubicBezTo>
                    <a:pt x="2680" y="34116"/>
                    <a:pt x="2687" y="34087"/>
                    <a:pt x="2703" y="34067"/>
                  </a:cubicBezTo>
                  <a:cubicBezTo>
                    <a:pt x="2666" y="34020"/>
                    <a:pt x="2631" y="33968"/>
                    <a:pt x="2621" y="33912"/>
                  </a:cubicBezTo>
                  <a:cubicBezTo>
                    <a:pt x="2558" y="33976"/>
                    <a:pt x="2496" y="34040"/>
                    <a:pt x="2434" y="34104"/>
                  </a:cubicBezTo>
                  <a:cubicBezTo>
                    <a:pt x="2403" y="34135"/>
                    <a:pt x="2350" y="34132"/>
                    <a:pt x="2321" y="34101"/>
                  </a:cubicBezTo>
                  <a:cubicBezTo>
                    <a:pt x="2291" y="34068"/>
                    <a:pt x="2293" y="34020"/>
                    <a:pt x="2324" y="33988"/>
                  </a:cubicBezTo>
                  <a:cubicBezTo>
                    <a:pt x="2565" y="33739"/>
                    <a:pt x="2808" y="33492"/>
                    <a:pt x="3050" y="33243"/>
                  </a:cubicBezTo>
                  <a:cubicBezTo>
                    <a:pt x="3249" y="33040"/>
                    <a:pt x="3452" y="32839"/>
                    <a:pt x="3658" y="32639"/>
                  </a:cubicBezTo>
                  <a:cubicBezTo>
                    <a:pt x="3941" y="32365"/>
                    <a:pt x="4227" y="32093"/>
                    <a:pt x="4513" y="31820"/>
                  </a:cubicBezTo>
                  <a:cubicBezTo>
                    <a:pt x="5901" y="30461"/>
                    <a:pt x="7279" y="29087"/>
                    <a:pt x="8631" y="27692"/>
                  </a:cubicBezTo>
                  <a:cubicBezTo>
                    <a:pt x="9631" y="26656"/>
                    <a:pt x="10525" y="25526"/>
                    <a:pt x="11391" y="24373"/>
                  </a:cubicBezTo>
                  <a:cubicBezTo>
                    <a:pt x="12295" y="23185"/>
                    <a:pt x="13189" y="21985"/>
                    <a:pt x="13924" y="20684"/>
                  </a:cubicBezTo>
                  <a:cubicBezTo>
                    <a:pt x="15267" y="18356"/>
                    <a:pt x="16470" y="15948"/>
                    <a:pt x="17461" y="13449"/>
                  </a:cubicBezTo>
                  <a:cubicBezTo>
                    <a:pt x="18594" y="10548"/>
                    <a:pt x="19390" y="7529"/>
                    <a:pt x="20261" y="4543"/>
                  </a:cubicBezTo>
                  <a:cubicBezTo>
                    <a:pt x="20497" y="3719"/>
                    <a:pt x="20770" y="2909"/>
                    <a:pt x="21032" y="2096"/>
                  </a:cubicBezTo>
                  <a:cubicBezTo>
                    <a:pt x="20918" y="2345"/>
                    <a:pt x="20802" y="2591"/>
                    <a:pt x="20687" y="2837"/>
                  </a:cubicBezTo>
                  <a:cubicBezTo>
                    <a:pt x="20099" y="4119"/>
                    <a:pt x="19448" y="5367"/>
                    <a:pt x="18773" y="6603"/>
                  </a:cubicBezTo>
                  <a:cubicBezTo>
                    <a:pt x="17632" y="8744"/>
                    <a:pt x="16431" y="10852"/>
                    <a:pt x="15276" y="12985"/>
                  </a:cubicBezTo>
                  <a:cubicBezTo>
                    <a:pt x="14608" y="14206"/>
                    <a:pt x="13882" y="15393"/>
                    <a:pt x="13090" y="16535"/>
                  </a:cubicBezTo>
                  <a:cubicBezTo>
                    <a:pt x="11983" y="18162"/>
                    <a:pt x="10888" y="19800"/>
                    <a:pt x="9710" y="21375"/>
                  </a:cubicBezTo>
                  <a:cubicBezTo>
                    <a:pt x="8230" y="23348"/>
                    <a:pt x="6763" y="25329"/>
                    <a:pt x="5379" y="27369"/>
                  </a:cubicBezTo>
                  <a:cubicBezTo>
                    <a:pt x="4782" y="28229"/>
                    <a:pt x="4193" y="29094"/>
                    <a:pt x="3658" y="29993"/>
                  </a:cubicBezTo>
                  <a:cubicBezTo>
                    <a:pt x="3507" y="30249"/>
                    <a:pt x="3357" y="30504"/>
                    <a:pt x="3215" y="30766"/>
                  </a:cubicBezTo>
                  <a:cubicBezTo>
                    <a:pt x="2873" y="31386"/>
                    <a:pt x="2574" y="32034"/>
                    <a:pt x="2324" y="32695"/>
                  </a:cubicBezTo>
                  <a:cubicBezTo>
                    <a:pt x="2306" y="32753"/>
                    <a:pt x="2278" y="32829"/>
                    <a:pt x="2201" y="32808"/>
                  </a:cubicBezTo>
                  <a:cubicBezTo>
                    <a:pt x="2163" y="32795"/>
                    <a:pt x="2134" y="32747"/>
                    <a:pt x="2150" y="32707"/>
                  </a:cubicBezTo>
                  <a:cubicBezTo>
                    <a:pt x="2164" y="32671"/>
                    <a:pt x="2177" y="32635"/>
                    <a:pt x="2191" y="32599"/>
                  </a:cubicBezTo>
                  <a:cubicBezTo>
                    <a:pt x="2168" y="32608"/>
                    <a:pt x="2141" y="32608"/>
                    <a:pt x="2115" y="32588"/>
                  </a:cubicBezTo>
                  <a:cubicBezTo>
                    <a:pt x="2050" y="32536"/>
                    <a:pt x="1925" y="32431"/>
                    <a:pt x="1831" y="32319"/>
                  </a:cubicBezTo>
                  <a:cubicBezTo>
                    <a:pt x="1774" y="32559"/>
                    <a:pt x="1718" y="32798"/>
                    <a:pt x="1662" y="33042"/>
                  </a:cubicBezTo>
                  <a:cubicBezTo>
                    <a:pt x="1654" y="33085"/>
                    <a:pt x="1615" y="33117"/>
                    <a:pt x="1572" y="33109"/>
                  </a:cubicBezTo>
                  <a:cubicBezTo>
                    <a:pt x="1530" y="33102"/>
                    <a:pt x="1496" y="33059"/>
                    <a:pt x="1507" y="33017"/>
                  </a:cubicBezTo>
                  <a:cubicBezTo>
                    <a:pt x="1573" y="32717"/>
                    <a:pt x="1641" y="32417"/>
                    <a:pt x="1713" y="32119"/>
                  </a:cubicBezTo>
                  <a:cubicBezTo>
                    <a:pt x="1704" y="32083"/>
                    <a:pt x="1704" y="32047"/>
                    <a:pt x="1718" y="32017"/>
                  </a:cubicBezTo>
                  <a:cubicBezTo>
                    <a:pt x="1726" y="32007"/>
                    <a:pt x="1733" y="32000"/>
                    <a:pt x="1744" y="31995"/>
                  </a:cubicBezTo>
                  <a:cubicBezTo>
                    <a:pt x="1976" y="31058"/>
                    <a:pt x="2252" y="30134"/>
                    <a:pt x="2638" y="29246"/>
                  </a:cubicBezTo>
                  <a:cubicBezTo>
                    <a:pt x="2953" y="28512"/>
                    <a:pt x="3300" y="27790"/>
                    <a:pt x="3659" y="27074"/>
                  </a:cubicBezTo>
                  <a:cubicBezTo>
                    <a:pt x="3912" y="26570"/>
                    <a:pt x="4171" y="26066"/>
                    <a:pt x="4430" y="25565"/>
                  </a:cubicBezTo>
                  <a:cubicBezTo>
                    <a:pt x="5988" y="22514"/>
                    <a:pt x="7769" y="19574"/>
                    <a:pt x="9788" y="16806"/>
                  </a:cubicBezTo>
                  <a:cubicBezTo>
                    <a:pt x="11072" y="15091"/>
                    <a:pt x="12265" y="13313"/>
                    <a:pt x="13599" y="11634"/>
                  </a:cubicBezTo>
                  <a:cubicBezTo>
                    <a:pt x="15990" y="8778"/>
                    <a:pt x="18351" y="5882"/>
                    <a:pt x="20231" y="2660"/>
                  </a:cubicBezTo>
                  <a:cubicBezTo>
                    <a:pt x="20284" y="2571"/>
                    <a:pt x="20336" y="2482"/>
                    <a:pt x="20389" y="2391"/>
                  </a:cubicBezTo>
                  <a:lnTo>
                    <a:pt x="20168" y="2655"/>
                  </a:lnTo>
                  <a:cubicBezTo>
                    <a:pt x="19505" y="3619"/>
                    <a:pt x="18818" y="4569"/>
                    <a:pt x="18062" y="5462"/>
                  </a:cubicBezTo>
                  <a:cubicBezTo>
                    <a:pt x="17237" y="6429"/>
                    <a:pt x="16368" y="7358"/>
                    <a:pt x="15470" y="8257"/>
                  </a:cubicBezTo>
                  <a:cubicBezTo>
                    <a:pt x="14319" y="9367"/>
                    <a:pt x="13133" y="10436"/>
                    <a:pt x="11986" y="11549"/>
                  </a:cubicBezTo>
                  <a:cubicBezTo>
                    <a:pt x="11303" y="12223"/>
                    <a:pt x="10661" y="12933"/>
                    <a:pt x="10014" y="13638"/>
                  </a:cubicBezTo>
                  <a:cubicBezTo>
                    <a:pt x="9042" y="14694"/>
                    <a:pt x="8152" y="15823"/>
                    <a:pt x="7292" y="16972"/>
                  </a:cubicBezTo>
                  <a:cubicBezTo>
                    <a:pt x="6851" y="17561"/>
                    <a:pt x="6415" y="18155"/>
                    <a:pt x="6020" y="18777"/>
                  </a:cubicBezTo>
                  <a:cubicBezTo>
                    <a:pt x="5169" y="20150"/>
                    <a:pt x="4377" y="21565"/>
                    <a:pt x="3659" y="23017"/>
                  </a:cubicBezTo>
                  <a:cubicBezTo>
                    <a:pt x="3126" y="24097"/>
                    <a:pt x="2634" y="25197"/>
                    <a:pt x="2188" y="26312"/>
                  </a:cubicBezTo>
                  <a:cubicBezTo>
                    <a:pt x="1851" y="27217"/>
                    <a:pt x="1516" y="28122"/>
                    <a:pt x="1251" y="29051"/>
                  </a:cubicBezTo>
                  <a:cubicBezTo>
                    <a:pt x="1178" y="29321"/>
                    <a:pt x="1106" y="29594"/>
                    <a:pt x="1034" y="29868"/>
                  </a:cubicBezTo>
                  <a:lnTo>
                    <a:pt x="1040" y="29878"/>
                  </a:lnTo>
                  <a:cubicBezTo>
                    <a:pt x="1067" y="29927"/>
                    <a:pt x="1041" y="29971"/>
                    <a:pt x="1004" y="29990"/>
                  </a:cubicBezTo>
                  <a:cubicBezTo>
                    <a:pt x="928" y="30287"/>
                    <a:pt x="854" y="30586"/>
                    <a:pt x="784" y="30881"/>
                  </a:cubicBezTo>
                  <a:cubicBezTo>
                    <a:pt x="774" y="30942"/>
                    <a:pt x="755" y="31022"/>
                    <a:pt x="679" y="31011"/>
                  </a:cubicBezTo>
                  <a:cubicBezTo>
                    <a:pt x="637" y="31003"/>
                    <a:pt x="603" y="30960"/>
                    <a:pt x="611" y="30918"/>
                  </a:cubicBezTo>
                  <a:cubicBezTo>
                    <a:pt x="695" y="30573"/>
                    <a:pt x="777" y="30228"/>
                    <a:pt x="866" y="29885"/>
                  </a:cubicBezTo>
                  <a:cubicBezTo>
                    <a:pt x="581" y="29314"/>
                    <a:pt x="331" y="28726"/>
                    <a:pt x="184" y="28104"/>
                  </a:cubicBezTo>
                  <a:cubicBezTo>
                    <a:pt x="112" y="27807"/>
                    <a:pt x="22" y="27511"/>
                    <a:pt x="0" y="27205"/>
                  </a:cubicBezTo>
                  <a:cubicBezTo>
                    <a:pt x="10" y="27133"/>
                    <a:pt x="65" y="27114"/>
                    <a:pt x="108" y="27132"/>
                  </a:cubicBezTo>
                  <a:cubicBezTo>
                    <a:pt x="192" y="26627"/>
                    <a:pt x="294" y="26125"/>
                    <a:pt x="409" y="25628"/>
                  </a:cubicBezTo>
                  <a:cubicBezTo>
                    <a:pt x="640" y="24567"/>
                    <a:pt x="954" y="23529"/>
                    <a:pt x="1316" y="22507"/>
                  </a:cubicBezTo>
                  <a:cubicBezTo>
                    <a:pt x="1894" y="20815"/>
                    <a:pt x="2684" y="19200"/>
                    <a:pt x="3659" y="17702"/>
                  </a:cubicBezTo>
                  <a:cubicBezTo>
                    <a:pt x="3872" y="17376"/>
                    <a:pt x="4093" y="17055"/>
                    <a:pt x="4323" y="16742"/>
                  </a:cubicBezTo>
                  <a:cubicBezTo>
                    <a:pt x="5279" y="15386"/>
                    <a:pt x="6368" y="14128"/>
                    <a:pt x="7613" y="13033"/>
                  </a:cubicBezTo>
                  <a:cubicBezTo>
                    <a:pt x="8439" y="12286"/>
                    <a:pt x="9306" y="11585"/>
                    <a:pt x="10206" y="10931"/>
                  </a:cubicBezTo>
                  <a:cubicBezTo>
                    <a:pt x="11099" y="10282"/>
                    <a:pt x="12039" y="9700"/>
                    <a:pt x="12935" y="9053"/>
                  </a:cubicBezTo>
                  <a:cubicBezTo>
                    <a:pt x="14440" y="7976"/>
                    <a:pt x="15891" y="6823"/>
                    <a:pt x="17260" y="5578"/>
                  </a:cubicBezTo>
                  <a:cubicBezTo>
                    <a:pt x="18165" y="4717"/>
                    <a:pt x="18992" y="3777"/>
                    <a:pt x="19808" y="2829"/>
                  </a:cubicBezTo>
                  <a:cubicBezTo>
                    <a:pt x="19890" y="2732"/>
                    <a:pt x="19974" y="2634"/>
                    <a:pt x="20056" y="2538"/>
                  </a:cubicBezTo>
                  <a:cubicBezTo>
                    <a:pt x="20391" y="2049"/>
                    <a:pt x="20713" y="1553"/>
                    <a:pt x="21023" y="1050"/>
                  </a:cubicBezTo>
                  <a:cubicBezTo>
                    <a:pt x="21065" y="973"/>
                    <a:pt x="21108" y="896"/>
                    <a:pt x="21125" y="812"/>
                  </a:cubicBezTo>
                  <a:cubicBezTo>
                    <a:pt x="21137" y="769"/>
                    <a:pt x="21187" y="748"/>
                    <a:pt x="21226" y="759"/>
                  </a:cubicBezTo>
                  <a:cubicBezTo>
                    <a:pt x="21242" y="764"/>
                    <a:pt x="21253" y="771"/>
                    <a:pt x="21262" y="778"/>
                  </a:cubicBezTo>
                  <a:cubicBezTo>
                    <a:pt x="21328" y="649"/>
                    <a:pt x="21390" y="519"/>
                    <a:pt x="21427" y="381"/>
                  </a:cubicBezTo>
                  <a:cubicBezTo>
                    <a:pt x="21434" y="338"/>
                    <a:pt x="21476" y="309"/>
                    <a:pt x="21519" y="314"/>
                  </a:cubicBezTo>
                  <a:cubicBezTo>
                    <a:pt x="21528" y="316"/>
                    <a:pt x="21537" y="319"/>
                    <a:pt x="21544" y="324"/>
                  </a:cubicBezTo>
                  <a:cubicBezTo>
                    <a:pt x="21551" y="270"/>
                    <a:pt x="21557" y="219"/>
                    <a:pt x="21561" y="167"/>
                  </a:cubicBezTo>
                  <a:cubicBezTo>
                    <a:pt x="21534" y="124"/>
                    <a:pt x="21561" y="59"/>
                    <a:pt x="21607" y="45"/>
                  </a:cubicBezTo>
                  <a:cubicBezTo>
                    <a:pt x="21620" y="17"/>
                    <a:pt x="21647" y="0"/>
                    <a:pt x="21679" y="0"/>
                  </a:cubicBezTo>
                  <a:cubicBezTo>
                    <a:pt x="21721" y="2"/>
                    <a:pt x="21759" y="39"/>
                    <a:pt x="21757" y="82"/>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 name="Google Shape;54;p2">
            <a:extLst>
              <a:ext uri="{FF2B5EF4-FFF2-40B4-BE49-F238E27FC236}">
                <a16:creationId xmlns:a16="http://schemas.microsoft.com/office/drawing/2014/main" id="{FF5DCC9A-7DF7-968F-D2E9-80DF0A0E4F3A}"/>
              </a:ext>
            </a:extLst>
          </p:cNvPr>
          <p:cNvGrpSpPr/>
          <p:nvPr/>
        </p:nvGrpSpPr>
        <p:grpSpPr>
          <a:xfrm>
            <a:off x="9623233" y="5719968"/>
            <a:ext cx="801649" cy="783259"/>
            <a:chOff x="7785461" y="3709250"/>
            <a:chExt cx="801649" cy="783259"/>
          </a:xfrm>
        </p:grpSpPr>
        <p:sp>
          <p:nvSpPr>
            <p:cNvPr id="128" name="Google Shape;55;p2">
              <a:extLst>
                <a:ext uri="{FF2B5EF4-FFF2-40B4-BE49-F238E27FC236}">
                  <a16:creationId xmlns:a16="http://schemas.microsoft.com/office/drawing/2014/main" id="{CF445AE9-C96D-9499-567C-6045CAC83043}"/>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6;p2">
              <a:extLst>
                <a:ext uri="{FF2B5EF4-FFF2-40B4-BE49-F238E27FC236}">
                  <a16:creationId xmlns:a16="http://schemas.microsoft.com/office/drawing/2014/main" id="{BAFB1363-2664-23F6-2D50-1AEBB87CF3B7}"/>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 name="Google Shape;60;p2">
            <a:extLst>
              <a:ext uri="{FF2B5EF4-FFF2-40B4-BE49-F238E27FC236}">
                <a16:creationId xmlns:a16="http://schemas.microsoft.com/office/drawing/2014/main" id="{C5817A9D-7E4D-EBE6-E2EE-8140720E0190}"/>
              </a:ext>
            </a:extLst>
          </p:cNvPr>
          <p:cNvGrpSpPr/>
          <p:nvPr/>
        </p:nvGrpSpPr>
        <p:grpSpPr>
          <a:xfrm>
            <a:off x="3277494" y="5354810"/>
            <a:ext cx="2109325" cy="2109325"/>
            <a:chOff x="2811687" y="5505917"/>
            <a:chExt cx="2109325" cy="2109325"/>
          </a:xfrm>
        </p:grpSpPr>
        <p:sp>
          <p:nvSpPr>
            <p:cNvPr id="131" name="Google Shape;61;p2">
              <a:extLst>
                <a:ext uri="{FF2B5EF4-FFF2-40B4-BE49-F238E27FC236}">
                  <a16:creationId xmlns:a16="http://schemas.microsoft.com/office/drawing/2014/main" id="{0E14B4DB-C1FA-CC62-82A8-5687B3B8A40A}"/>
                </a:ext>
              </a:extLst>
            </p:cNvPr>
            <p:cNvSpPr/>
            <p:nvPr/>
          </p:nvSpPr>
          <p:spPr>
            <a:xfrm rot="-2700122">
              <a:off x="3119052" y="5816359"/>
              <a:ext cx="1494595" cy="1488441"/>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62;p2">
              <a:extLst>
                <a:ext uri="{FF2B5EF4-FFF2-40B4-BE49-F238E27FC236}">
                  <a16:creationId xmlns:a16="http://schemas.microsoft.com/office/drawing/2014/main" id="{7E8331E4-2071-1CE2-3D18-1927C2C8EC1B}"/>
                </a:ext>
              </a:extLst>
            </p:cNvPr>
            <p:cNvSpPr/>
            <p:nvPr/>
          </p:nvSpPr>
          <p:spPr>
            <a:xfrm rot="-2700122">
              <a:off x="3176866" y="5814704"/>
              <a:ext cx="1417778" cy="1491121"/>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 name="Google Shape;63;p2">
            <a:extLst>
              <a:ext uri="{FF2B5EF4-FFF2-40B4-BE49-F238E27FC236}">
                <a16:creationId xmlns:a16="http://schemas.microsoft.com/office/drawing/2014/main" id="{D592FC90-1058-9805-37E1-C76EE10E9195}"/>
              </a:ext>
            </a:extLst>
          </p:cNvPr>
          <p:cNvGrpSpPr/>
          <p:nvPr/>
        </p:nvGrpSpPr>
        <p:grpSpPr>
          <a:xfrm rot="-2902870">
            <a:off x="5032175" y="5503461"/>
            <a:ext cx="1706800" cy="1873863"/>
            <a:chOff x="4758955" y="1331875"/>
            <a:chExt cx="1647687" cy="1809095"/>
          </a:xfrm>
        </p:grpSpPr>
        <p:sp>
          <p:nvSpPr>
            <p:cNvPr id="134" name="Google Shape;64;p2">
              <a:extLst>
                <a:ext uri="{FF2B5EF4-FFF2-40B4-BE49-F238E27FC236}">
                  <a16:creationId xmlns:a16="http://schemas.microsoft.com/office/drawing/2014/main" id="{7AFCD8CF-A245-2810-AE09-5FECDBB4232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65;p2">
              <a:extLst>
                <a:ext uri="{FF2B5EF4-FFF2-40B4-BE49-F238E27FC236}">
                  <a16:creationId xmlns:a16="http://schemas.microsoft.com/office/drawing/2014/main" id="{714CF552-6C43-2CF4-C797-9A00ED5CD3A4}"/>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66;p2">
              <a:extLst>
                <a:ext uri="{FF2B5EF4-FFF2-40B4-BE49-F238E27FC236}">
                  <a16:creationId xmlns:a16="http://schemas.microsoft.com/office/drawing/2014/main" id="{5467C8ED-9452-E663-CB19-3C37E0BD068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67;p2">
              <a:extLst>
                <a:ext uri="{FF2B5EF4-FFF2-40B4-BE49-F238E27FC236}">
                  <a16:creationId xmlns:a16="http://schemas.microsoft.com/office/drawing/2014/main" id="{B77956A8-AE64-8DB3-880F-D1FEE800BD9D}"/>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68;p2">
              <a:extLst>
                <a:ext uri="{FF2B5EF4-FFF2-40B4-BE49-F238E27FC236}">
                  <a16:creationId xmlns:a16="http://schemas.microsoft.com/office/drawing/2014/main" id="{8F0D6D55-B9BC-FD88-94D1-D7E588D16460}"/>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 name="Google Shape;69;p2">
            <a:extLst>
              <a:ext uri="{FF2B5EF4-FFF2-40B4-BE49-F238E27FC236}">
                <a16:creationId xmlns:a16="http://schemas.microsoft.com/office/drawing/2014/main" id="{CF24B4D4-EC54-782F-3314-5265456AB946}"/>
              </a:ext>
            </a:extLst>
          </p:cNvPr>
          <p:cNvGrpSpPr/>
          <p:nvPr/>
        </p:nvGrpSpPr>
        <p:grpSpPr>
          <a:xfrm rot="1189382">
            <a:off x="6363685" y="5606176"/>
            <a:ext cx="1915289" cy="1913389"/>
            <a:chOff x="4683022" y="4525854"/>
            <a:chExt cx="1915380" cy="1913480"/>
          </a:xfrm>
        </p:grpSpPr>
        <p:sp>
          <p:nvSpPr>
            <p:cNvPr id="140" name="Google Shape;70;p2">
              <a:extLst>
                <a:ext uri="{FF2B5EF4-FFF2-40B4-BE49-F238E27FC236}">
                  <a16:creationId xmlns:a16="http://schemas.microsoft.com/office/drawing/2014/main" id="{4C3DE91E-3774-0298-33C8-8A652F22136C}"/>
                </a:ext>
              </a:extLst>
            </p:cNvPr>
            <p:cNvSpPr/>
            <p:nvPr/>
          </p:nvSpPr>
          <p:spPr>
            <a:xfrm rot="-5915270">
              <a:off x="4795765" y="4644966"/>
              <a:ext cx="1682182" cy="1675257"/>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71;p2">
              <a:extLst>
                <a:ext uri="{FF2B5EF4-FFF2-40B4-BE49-F238E27FC236}">
                  <a16:creationId xmlns:a16="http://schemas.microsoft.com/office/drawing/2014/main" id="{48BCA216-3DCB-5A84-A6ED-2C97D994B953}"/>
                </a:ext>
              </a:extLst>
            </p:cNvPr>
            <p:cNvSpPr/>
            <p:nvPr/>
          </p:nvSpPr>
          <p:spPr>
            <a:xfrm rot="-5915270">
              <a:off x="4851671" y="4625673"/>
              <a:ext cx="1595725" cy="1678273"/>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 name="Rectangle: Rounded Corners 3">
            <a:extLst>
              <a:ext uri="{FF2B5EF4-FFF2-40B4-BE49-F238E27FC236}">
                <a16:creationId xmlns:a16="http://schemas.microsoft.com/office/drawing/2014/main" id="{E7EA257D-28D7-67F0-9B7D-78F75E01F9FD}"/>
              </a:ext>
            </a:extLst>
          </p:cNvPr>
          <p:cNvSpPr/>
          <p:nvPr/>
        </p:nvSpPr>
        <p:spPr>
          <a:xfrm>
            <a:off x="2784295" y="1099335"/>
            <a:ext cx="6287785" cy="2527443"/>
          </a:xfrm>
          <a:prstGeom prst="roundRect">
            <a:avLst/>
          </a:prstGeom>
          <a:solidFill>
            <a:schemeClr val="accent4">
              <a:lumMod val="60000"/>
              <a:lumOff val="40000"/>
            </a:schemeClr>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28" name="Picture 227">
            <a:extLst>
              <a:ext uri="{FF2B5EF4-FFF2-40B4-BE49-F238E27FC236}">
                <a16:creationId xmlns:a16="http://schemas.microsoft.com/office/drawing/2014/main" id="{3F6ABAB7-389C-65AB-805B-86F0120C42B4}"/>
              </a:ext>
            </a:extLst>
          </p:cNvPr>
          <p:cNvPicPr>
            <a:picLocks noChangeAspect="1"/>
          </p:cNvPicPr>
          <p:nvPr/>
        </p:nvPicPr>
        <p:blipFill>
          <a:blip r:embed="rId3"/>
          <a:stretch>
            <a:fillRect/>
          </a:stretch>
        </p:blipFill>
        <p:spPr>
          <a:xfrm>
            <a:off x="8004205" y="2546039"/>
            <a:ext cx="2167210" cy="3651506"/>
          </a:xfrm>
          <a:prstGeom prst="rect">
            <a:avLst/>
          </a:prstGeom>
        </p:spPr>
      </p:pic>
      <p:grpSp>
        <p:nvGrpSpPr>
          <p:cNvPr id="142" name="Google Shape;72;p2">
            <a:extLst>
              <a:ext uri="{FF2B5EF4-FFF2-40B4-BE49-F238E27FC236}">
                <a16:creationId xmlns:a16="http://schemas.microsoft.com/office/drawing/2014/main" id="{D0079698-0801-081F-8040-7CD9581CDE30}"/>
              </a:ext>
            </a:extLst>
          </p:cNvPr>
          <p:cNvGrpSpPr/>
          <p:nvPr/>
        </p:nvGrpSpPr>
        <p:grpSpPr>
          <a:xfrm rot="7200044">
            <a:off x="7389927" y="5331663"/>
            <a:ext cx="1260512" cy="1559877"/>
            <a:chOff x="6695394" y="-330846"/>
            <a:chExt cx="1260540" cy="1559912"/>
          </a:xfrm>
        </p:grpSpPr>
        <p:sp>
          <p:nvSpPr>
            <p:cNvPr id="143" name="Google Shape;73;p2">
              <a:extLst>
                <a:ext uri="{FF2B5EF4-FFF2-40B4-BE49-F238E27FC236}">
                  <a16:creationId xmlns:a16="http://schemas.microsoft.com/office/drawing/2014/main" id="{796CF9C2-83D7-CFE9-EEE5-02516D347430}"/>
                </a:ext>
              </a:extLst>
            </p:cNvPr>
            <p:cNvSpPr/>
            <p:nvPr/>
          </p:nvSpPr>
          <p:spPr>
            <a:xfrm rot="-9266555">
              <a:off x="7069507" y="-258723"/>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74;p2">
              <a:extLst>
                <a:ext uri="{FF2B5EF4-FFF2-40B4-BE49-F238E27FC236}">
                  <a16:creationId xmlns:a16="http://schemas.microsoft.com/office/drawing/2014/main" id="{E02C8098-2F49-F9C5-6CAD-7E177001A7FE}"/>
                </a:ext>
              </a:extLst>
            </p:cNvPr>
            <p:cNvSpPr/>
            <p:nvPr/>
          </p:nvSpPr>
          <p:spPr>
            <a:xfrm rot="-9266555">
              <a:off x="6853132" y="18774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 name="Google Shape;51;p2">
            <a:extLst>
              <a:ext uri="{FF2B5EF4-FFF2-40B4-BE49-F238E27FC236}">
                <a16:creationId xmlns:a16="http://schemas.microsoft.com/office/drawing/2014/main" id="{197F138F-4F26-565A-3219-3C5C270AA901}"/>
              </a:ext>
            </a:extLst>
          </p:cNvPr>
          <p:cNvGrpSpPr/>
          <p:nvPr/>
        </p:nvGrpSpPr>
        <p:grpSpPr>
          <a:xfrm rot="-342943">
            <a:off x="8185867" y="5723738"/>
            <a:ext cx="2023831" cy="1264789"/>
            <a:chOff x="7587175" y="5243748"/>
            <a:chExt cx="2023685" cy="1264698"/>
          </a:xfrm>
        </p:grpSpPr>
        <p:sp>
          <p:nvSpPr>
            <p:cNvPr id="125" name="Google Shape;52;p2">
              <a:extLst>
                <a:ext uri="{FF2B5EF4-FFF2-40B4-BE49-F238E27FC236}">
                  <a16:creationId xmlns:a16="http://schemas.microsoft.com/office/drawing/2014/main" id="{BD9CA393-614C-3526-9B9A-F3E50FADA3BC}"/>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3;p2">
              <a:extLst>
                <a:ext uri="{FF2B5EF4-FFF2-40B4-BE49-F238E27FC236}">
                  <a16:creationId xmlns:a16="http://schemas.microsoft.com/office/drawing/2014/main" id="{A0CDF38D-D3FE-92A9-3A72-49F99FF9ADA1}"/>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 name="TextBox 2">
            <a:extLst>
              <a:ext uri="{FF2B5EF4-FFF2-40B4-BE49-F238E27FC236}">
                <a16:creationId xmlns:a16="http://schemas.microsoft.com/office/drawing/2014/main" id="{41FC11AF-1E20-6C8A-7599-EB4E1E2ECEE2}"/>
              </a:ext>
            </a:extLst>
          </p:cNvPr>
          <p:cNvSpPr txBox="1"/>
          <p:nvPr/>
        </p:nvSpPr>
        <p:spPr>
          <a:xfrm>
            <a:off x="3015037" y="1331376"/>
            <a:ext cx="5894798" cy="1938992"/>
          </a:xfrm>
          <a:prstGeom prst="rect">
            <a:avLst/>
          </a:prstGeom>
          <a:noFill/>
        </p:spPr>
        <p:txBody>
          <a:bodyPr wrap="square">
            <a:spAutoFit/>
          </a:bodyPr>
          <a:lstStyle/>
          <a:p>
            <a:r>
              <a:rPr lang="vi-VN" sz="2400" b="0" i="0" dirty="0">
                <a:effectLst/>
                <a:latin typeface="+mj-lt"/>
              </a:rPr>
              <a:t>Khi các câu trong đoạn văn cùng nói về một người, một vật, một việc, ta có thể dùng đại từ hoặc những từ đồng nghĩa thay thế cho những từ ngữ đã dùng ở câu đứng trước để tạo mối liên hệ giữa các câu và tránh lặp từ nhiều lần.</a:t>
            </a:r>
            <a:endParaRPr lang="en-US" sz="2400" dirty="0">
              <a:latin typeface="+mj-lt"/>
            </a:endParaRPr>
          </a:p>
        </p:txBody>
      </p:sp>
      <p:grpSp>
        <p:nvGrpSpPr>
          <p:cNvPr id="145" name="Google Shape;75;p2">
            <a:extLst>
              <a:ext uri="{FF2B5EF4-FFF2-40B4-BE49-F238E27FC236}">
                <a16:creationId xmlns:a16="http://schemas.microsoft.com/office/drawing/2014/main" id="{E4874A1C-4A59-68A2-330F-24A21526E1D3}"/>
              </a:ext>
            </a:extLst>
          </p:cNvPr>
          <p:cNvGrpSpPr/>
          <p:nvPr/>
        </p:nvGrpSpPr>
        <p:grpSpPr>
          <a:xfrm rot="2700000">
            <a:off x="8389730" y="5453354"/>
            <a:ext cx="514824" cy="513669"/>
            <a:chOff x="2437825" y="676400"/>
            <a:chExt cx="593859" cy="592527"/>
          </a:xfrm>
        </p:grpSpPr>
        <p:sp>
          <p:nvSpPr>
            <p:cNvPr id="146" name="Google Shape;76;p2">
              <a:extLst>
                <a:ext uri="{FF2B5EF4-FFF2-40B4-BE49-F238E27FC236}">
                  <a16:creationId xmlns:a16="http://schemas.microsoft.com/office/drawing/2014/main" id="{6BF886EB-3DB4-9128-97AC-ECB7AB9C03D2}"/>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77;p2">
              <a:extLst>
                <a:ext uri="{FF2B5EF4-FFF2-40B4-BE49-F238E27FC236}">
                  <a16:creationId xmlns:a16="http://schemas.microsoft.com/office/drawing/2014/main" id="{4BC1E1EF-F401-82AD-2E75-973D22F66CD3}"/>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30" name="Picture 229">
            <a:extLst>
              <a:ext uri="{FF2B5EF4-FFF2-40B4-BE49-F238E27FC236}">
                <a16:creationId xmlns:a16="http://schemas.microsoft.com/office/drawing/2014/main" id="{A041DC1A-C5C9-F2A2-6941-8E228EE183B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45041" y="729465"/>
            <a:ext cx="3046288" cy="3046288"/>
          </a:xfrm>
          <a:prstGeom prst="rect">
            <a:avLst/>
          </a:prstGeom>
        </p:spPr>
      </p:pic>
    </p:spTree>
    <p:extLst>
      <p:ext uri="{BB962C8B-B14F-4D97-AF65-F5344CB8AC3E}">
        <p14:creationId xmlns:p14="http://schemas.microsoft.com/office/powerpoint/2010/main" val="2310919845"/>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loud 5">
            <a:extLst>
              <a:ext uri="{FF2B5EF4-FFF2-40B4-BE49-F238E27FC236}">
                <a16:creationId xmlns:a16="http://schemas.microsoft.com/office/drawing/2014/main" id="{08422449-F3A7-74AC-14B6-B6DF623712B0}"/>
              </a:ext>
            </a:extLst>
          </p:cNvPr>
          <p:cNvSpPr/>
          <p:nvPr/>
        </p:nvSpPr>
        <p:spPr>
          <a:xfrm>
            <a:off x="789397" y="205055"/>
            <a:ext cx="10613205" cy="6524090"/>
          </a:xfrm>
          <a:prstGeom prst="cloud">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23" name="Picture 422">
            <a:extLst>
              <a:ext uri="{FF2B5EF4-FFF2-40B4-BE49-F238E27FC236}">
                <a16:creationId xmlns:a16="http://schemas.microsoft.com/office/drawing/2014/main" id="{3B3757CF-2A4D-DFFF-152A-CA0E91DE50C0}"/>
              </a:ext>
            </a:extLst>
          </p:cNvPr>
          <p:cNvPicPr>
            <a:picLocks noChangeAspect="1"/>
          </p:cNvPicPr>
          <p:nvPr/>
        </p:nvPicPr>
        <p:blipFill>
          <a:blip r:embed="rId2"/>
          <a:stretch>
            <a:fillRect/>
          </a:stretch>
        </p:blipFill>
        <p:spPr>
          <a:xfrm>
            <a:off x="9769129" y="0"/>
            <a:ext cx="2422871" cy="2001015"/>
          </a:xfrm>
          <a:prstGeom prst="rect">
            <a:avLst/>
          </a:prstGeom>
        </p:spPr>
      </p:pic>
      <p:pic>
        <p:nvPicPr>
          <p:cNvPr id="427" name="Picture 426">
            <a:extLst>
              <a:ext uri="{FF2B5EF4-FFF2-40B4-BE49-F238E27FC236}">
                <a16:creationId xmlns:a16="http://schemas.microsoft.com/office/drawing/2014/main" id="{23C37EE4-BDF4-415D-DD58-24ACF5349925}"/>
              </a:ext>
            </a:extLst>
          </p:cNvPr>
          <p:cNvPicPr>
            <a:picLocks noChangeAspect="1"/>
          </p:cNvPicPr>
          <p:nvPr/>
        </p:nvPicPr>
        <p:blipFill>
          <a:blip r:embed="rId3"/>
          <a:stretch>
            <a:fillRect/>
          </a:stretch>
        </p:blipFill>
        <p:spPr>
          <a:xfrm>
            <a:off x="5283952" y="4325420"/>
            <a:ext cx="1624096" cy="2039420"/>
          </a:xfrm>
          <a:prstGeom prst="rect">
            <a:avLst/>
          </a:prstGeom>
        </p:spPr>
      </p:pic>
      <p:grpSp>
        <p:nvGrpSpPr>
          <p:cNvPr id="431" name="Group 430">
            <a:extLst>
              <a:ext uri="{FF2B5EF4-FFF2-40B4-BE49-F238E27FC236}">
                <a16:creationId xmlns:a16="http://schemas.microsoft.com/office/drawing/2014/main" id="{36E28F4F-757B-CC6A-B471-B87EBC5948A8}"/>
              </a:ext>
            </a:extLst>
          </p:cNvPr>
          <p:cNvGrpSpPr/>
          <p:nvPr/>
        </p:nvGrpSpPr>
        <p:grpSpPr>
          <a:xfrm>
            <a:off x="526471" y="2166649"/>
            <a:ext cx="11139058" cy="2317946"/>
            <a:chOff x="2009690" y="252072"/>
            <a:chExt cx="8453168" cy="2317946"/>
          </a:xfrm>
        </p:grpSpPr>
        <p:sp>
          <p:nvSpPr>
            <p:cNvPr id="428" name="TextBox 427">
              <a:extLst>
                <a:ext uri="{FF2B5EF4-FFF2-40B4-BE49-F238E27FC236}">
                  <a16:creationId xmlns:a16="http://schemas.microsoft.com/office/drawing/2014/main" id="{158410F4-D827-126B-7854-E0B839EF10A3}"/>
                </a:ext>
              </a:extLst>
            </p:cNvPr>
            <p:cNvSpPr txBox="1"/>
            <p:nvPr/>
          </p:nvSpPr>
          <p:spPr>
            <a:xfrm>
              <a:off x="2009690" y="261694"/>
              <a:ext cx="8368146" cy="2308324"/>
            </a:xfrm>
            <a:prstGeom prst="rect">
              <a:avLst/>
            </a:prstGeom>
            <a:noFill/>
          </p:spPr>
          <p:txBody>
            <a:bodyPr wrap="square" rtlCol="0">
              <a:spAutoFit/>
            </a:bodyPr>
            <a:lstStyle/>
            <a:p>
              <a:pPr algn="ctr"/>
              <a:r>
                <a:rPr lang="en-US" sz="7200" dirty="0" err="1">
                  <a:solidFill>
                    <a:schemeClr val="bg1"/>
                  </a:solidFill>
                  <a:effectLst/>
                  <a:latin typeface="SVN-Dessert Menu Script" panose="00000500000000000000" pitchFamily="2" charset="0"/>
                </a:rPr>
                <a:t>Luyện</a:t>
              </a:r>
              <a:r>
                <a:rPr lang="en-US" sz="7200" dirty="0">
                  <a:solidFill>
                    <a:schemeClr val="bg1"/>
                  </a:solidFill>
                  <a:effectLst/>
                  <a:latin typeface="SVN-Dessert Menu Script" panose="00000500000000000000" pitchFamily="2" charset="0"/>
                </a:rPr>
                <a:t> </a:t>
              </a:r>
              <a:r>
                <a:rPr lang="en-US" sz="7200" dirty="0" err="1">
                  <a:solidFill>
                    <a:schemeClr val="bg1"/>
                  </a:solidFill>
                  <a:effectLst/>
                  <a:latin typeface="SVN-Dessert Menu Script" panose="00000500000000000000" pitchFamily="2" charset="0"/>
                </a:rPr>
                <a:t>tập</a:t>
              </a:r>
              <a:r>
                <a:rPr lang="en-US" sz="7200" dirty="0">
                  <a:solidFill>
                    <a:schemeClr val="bg1"/>
                  </a:solidFill>
                  <a:effectLst/>
                  <a:latin typeface="SVN-Dessert Menu Script" panose="00000500000000000000" pitchFamily="2" charset="0"/>
                </a:rPr>
                <a:t> </a:t>
              </a:r>
              <a:r>
                <a:rPr lang="en-US" sz="7200" dirty="0" err="1">
                  <a:solidFill>
                    <a:schemeClr val="bg1"/>
                  </a:solidFill>
                  <a:effectLst/>
                  <a:latin typeface="SVN-Dessert Menu Script" panose="00000500000000000000" pitchFamily="2" charset="0"/>
                </a:rPr>
                <a:t>thay</a:t>
              </a:r>
              <a:r>
                <a:rPr lang="en-US" sz="7200" dirty="0">
                  <a:solidFill>
                    <a:schemeClr val="bg1"/>
                  </a:solidFill>
                  <a:effectLst/>
                  <a:latin typeface="SVN-Dessert Menu Script" panose="00000500000000000000" pitchFamily="2" charset="0"/>
                </a:rPr>
                <a:t> </a:t>
              </a:r>
              <a:r>
                <a:rPr lang="en-US" sz="7200" dirty="0" err="1">
                  <a:solidFill>
                    <a:schemeClr val="bg1"/>
                  </a:solidFill>
                  <a:effectLst/>
                  <a:latin typeface="SVN-Dessert Menu Script" panose="00000500000000000000" pitchFamily="2" charset="0"/>
                </a:rPr>
                <a:t>thế</a:t>
              </a:r>
              <a:r>
                <a:rPr lang="en-US" sz="7200" dirty="0">
                  <a:solidFill>
                    <a:schemeClr val="bg1"/>
                  </a:solidFill>
                  <a:effectLst/>
                  <a:latin typeface="SVN-Dessert Menu Script" panose="00000500000000000000" pitchFamily="2" charset="0"/>
                </a:rPr>
                <a:t> </a:t>
              </a:r>
            </a:p>
            <a:p>
              <a:pPr algn="ctr"/>
              <a:r>
                <a:rPr lang="en-US" sz="7200" dirty="0" err="1">
                  <a:solidFill>
                    <a:schemeClr val="bg1"/>
                  </a:solidFill>
                  <a:effectLst/>
                  <a:latin typeface="SVN-Dessert Menu Script" panose="00000500000000000000" pitchFamily="2" charset="0"/>
                </a:rPr>
                <a:t>từ</a:t>
              </a:r>
              <a:r>
                <a:rPr lang="en-US" sz="7200" dirty="0">
                  <a:solidFill>
                    <a:schemeClr val="bg1"/>
                  </a:solidFill>
                  <a:effectLst/>
                  <a:latin typeface="SVN-Dessert Menu Script" panose="00000500000000000000" pitchFamily="2" charset="0"/>
                </a:rPr>
                <a:t> </a:t>
              </a:r>
              <a:r>
                <a:rPr lang="en-US" sz="7200" dirty="0" err="1">
                  <a:solidFill>
                    <a:schemeClr val="bg1"/>
                  </a:solidFill>
                  <a:effectLst/>
                  <a:latin typeface="SVN-Dessert Menu Script" panose="00000500000000000000" pitchFamily="2" charset="0"/>
                </a:rPr>
                <a:t>ngữ</a:t>
              </a:r>
              <a:r>
                <a:rPr lang="en-US" sz="7200" dirty="0">
                  <a:solidFill>
                    <a:schemeClr val="bg1"/>
                  </a:solidFill>
                  <a:effectLst/>
                  <a:latin typeface="SVN-Dessert Menu Script" panose="00000500000000000000" pitchFamily="2" charset="0"/>
                </a:rPr>
                <a:t> </a:t>
              </a:r>
              <a:r>
                <a:rPr lang="en-US" sz="7200" dirty="0" err="1">
                  <a:solidFill>
                    <a:schemeClr val="bg1"/>
                  </a:solidFill>
                  <a:effectLst/>
                  <a:latin typeface="SVN-Dessert Menu Script" panose="00000500000000000000" pitchFamily="2" charset="0"/>
                </a:rPr>
                <a:t>để</a:t>
              </a:r>
              <a:r>
                <a:rPr lang="en-US" sz="7200" dirty="0">
                  <a:solidFill>
                    <a:schemeClr val="bg1"/>
                  </a:solidFill>
                  <a:effectLst/>
                  <a:latin typeface="SVN-Dessert Menu Script" panose="00000500000000000000" pitchFamily="2" charset="0"/>
                </a:rPr>
                <a:t> </a:t>
              </a:r>
              <a:r>
                <a:rPr lang="en-US" sz="7200" dirty="0" err="1">
                  <a:solidFill>
                    <a:schemeClr val="bg1"/>
                  </a:solidFill>
                  <a:effectLst/>
                  <a:latin typeface="SVN-Dessert Menu Script" panose="00000500000000000000" pitchFamily="2" charset="0"/>
                </a:rPr>
                <a:t>liên</a:t>
              </a:r>
              <a:r>
                <a:rPr lang="en-US" sz="7200" dirty="0">
                  <a:solidFill>
                    <a:schemeClr val="bg1"/>
                  </a:solidFill>
                  <a:effectLst/>
                  <a:latin typeface="SVN-Dessert Menu Script" panose="00000500000000000000" pitchFamily="2" charset="0"/>
                </a:rPr>
                <a:t> </a:t>
              </a:r>
              <a:r>
                <a:rPr lang="en-US" sz="7200" dirty="0" err="1">
                  <a:solidFill>
                    <a:schemeClr val="bg1"/>
                  </a:solidFill>
                  <a:effectLst/>
                  <a:latin typeface="SVN-Dessert Menu Script" panose="00000500000000000000" pitchFamily="2" charset="0"/>
                </a:rPr>
                <a:t>kết</a:t>
              </a:r>
              <a:r>
                <a:rPr lang="en-US" sz="7200" dirty="0">
                  <a:solidFill>
                    <a:schemeClr val="bg1"/>
                  </a:solidFill>
                  <a:effectLst/>
                  <a:latin typeface="SVN-Dessert Menu Script" panose="00000500000000000000" pitchFamily="2" charset="0"/>
                </a:rPr>
                <a:t> </a:t>
              </a:r>
              <a:r>
                <a:rPr lang="en-US" sz="7200" dirty="0" err="1">
                  <a:solidFill>
                    <a:schemeClr val="bg1"/>
                  </a:solidFill>
                  <a:effectLst/>
                  <a:latin typeface="SVN-Dessert Menu Script" panose="00000500000000000000" pitchFamily="2" charset="0"/>
                </a:rPr>
                <a:t>câu</a:t>
              </a:r>
              <a:endParaRPr lang="en-US" sz="7200" dirty="0">
                <a:solidFill>
                  <a:schemeClr val="bg1"/>
                </a:solidFill>
                <a:effectLst/>
                <a:latin typeface="SVN-Dessert Menu Script" panose="00000500000000000000" pitchFamily="2" charset="0"/>
              </a:endParaRPr>
            </a:p>
          </p:txBody>
        </p:sp>
        <p:sp>
          <p:nvSpPr>
            <p:cNvPr id="429" name="TextBox 428">
              <a:extLst>
                <a:ext uri="{FF2B5EF4-FFF2-40B4-BE49-F238E27FC236}">
                  <a16:creationId xmlns:a16="http://schemas.microsoft.com/office/drawing/2014/main" id="{1D73AB5D-E418-5920-A52E-9626BAAAB360}"/>
                </a:ext>
              </a:extLst>
            </p:cNvPr>
            <p:cNvSpPr txBox="1"/>
            <p:nvPr/>
          </p:nvSpPr>
          <p:spPr>
            <a:xfrm>
              <a:off x="2051257" y="261694"/>
              <a:ext cx="8368146" cy="2308324"/>
            </a:xfrm>
            <a:prstGeom prst="rect">
              <a:avLst/>
            </a:prstGeom>
            <a:noFill/>
          </p:spPr>
          <p:txBody>
            <a:bodyPr wrap="square" rtlCol="0">
              <a:spAutoFit/>
            </a:bodyPr>
            <a:lstStyle/>
            <a:p>
              <a:pPr algn="ctr"/>
              <a:r>
                <a:rPr lang="en-US" sz="7200" b="1" dirty="0" err="1">
                  <a:solidFill>
                    <a:schemeClr val="bg1">
                      <a:lumMod val="50000"/>
                    </a:schemeClr>
                  </a:solidFill>
                  <a:effectLst/>
                  <a:latin typeface="SVN-Dessert Menu Script" panose="00000500000000000000" pitchFamily="2" charset="0"/>
                </a:rPr>
                <a:t>Luyện</a:t>
              </a:r>
              <a:r>
                <a:rPr lang="en-US" sz="7200" b="1" dirty="0">
                  <a:solidFill>
                    <a:schemeClr val="bg1">
                      <a:lumMod val="50000"/>
                    </a:schemeClr>
                  </a:solidFill>
                  <a:effectLst/>
                  <a:latin typeface="SVN-Dessert Menu Script" panose="00000500000000000000" pitchFamily="2" charset="0"/>
                </a:rPr>
                <a:t> </a:t>
              </a:r>
              <a:r>
                <a:rPr lang="en-US" sz="7200" b="1" dirty="0" err="1">
                  <a:solidFill>
                    <a:schemeClr val="bg1">
                      <a:lumMod val="50000"/>
                    </a:schemeClr>
                  </a:solidFill>
                  <a:effectLst/>
                  <a:latin typeface="SVN-Dessert Menu Script" panose="00000500000000000000" pitchFamily="2" charset="0"/>
                </a:rPr>
                <a:t>tập</a:t>
              </a:r>
              <a:r>
                <a:rPr lang="en-US" sz="7200" b="1" dirty="0">
                  <a:solidFill>
                    <a:schemeClr val="bg1">
                      <a:lumMod val="50000"/>
                    </a:schemeClr>
                  </a:solidFill>
                  <a:effectLst/>
                  <a:latin typeface="SVN-Dessert Menu Script" panose="00000500000000000000" pitchFamily="2" charset="0"/>
                </a:rPr>
                <a:t> </a:t>
              </a:r>
              <a:r>
                <a:rPr lang="en-US" sz="7200" b="1" dirty="0" err="1">
                  <a:solidFill>
                    <a:schemeClr val="bg1">
                      <a:lumMod val="50000"/>
                    </a:schemeClr>
                  </a:solidFill>
                  <a:effectLst/>
                  <a:latin typeface="SVN-Dessert Menu Script" panose="00000500000000000000" pitchFamily="2" charset="0"/>
                </a:rPr>
                <a:t>thay</a:t>
              </a:r>
              <a:r>
                <a:rPr lang="en-US" sz="7200" b="1" dirty="0">
                  <a:solidFill>
                    <a:schemeClr val="bg1">
                      <a:lumMod val="50000"/>
                    </a:schemeClr>
                  </a:solidFill>
                  <a:effectLst/>
                  <a:latin typeface="SVN-Dessert Menu Script" panose="00000500000000000000" pitchFamily="2" charset="0"/>
                </a:rPr>
                <a:t> </a:t>
              </a:r>
              <a:r>
                <a:rPr lang="en-US" sz="7200" b="1" dirty="0" err="1">
                  <a:solidFill>
                    <a:schemeClr val="bg1">
                      <a:lumMod val="50000"/>
                    </a:schemeClr>
                  </a:solidFill>
                  <a:effectLst/>
                  <a:latin typeface="SVN-Dessert Menu Script" panose="00000500000000000000" pitchFamily="2" charset="0"/>
                </a:rPr>
                <a:t>thế</a:t>
              </a:r>
              <a:r>
                <a:rPr lang="en-US" sz="7200" b="1" dirty="0">
                  <a:solidFill>
                    <a:schemeClr val="bg1">
                      <a:lumMod val="50000"/>
                    </a:schemeClr>
                  </a:solidFill>
                  <a:effectLst/>
                  <a:latin typeface="SVN-Dessert Menu Script" panose="00000500000000000000" pitchFamily="2" charset="0"/>
                </a:rPr>
                <a:t> </a:t>
              </a:r>
            </a:p>
            <a:p>
              <a:pPr algn="ctr"/>
              <a:r>
                <a:rPr lang="en-US" sz="7200" b="1" dirty="0" err="1">
                  <a:solidFill>
                    <a:schemeClr val="bg1">
                      <a:lumMod val="50000"/>
                    </a:schemeClr>
                  </a:solidFill>
                  <a:effectLst/>
                  <a:latin typeface="SVN-Dessert Menu Script" panose="00000500000000000000" pitchFamily="2" charset="0"/>
                </a:rPr>
                <a:t>từ</a:t>
              </a:r>
              <a:r>
                <a:rPr lang="en-US" sz="7200" b="1" dirty="0">
                  <a:solidFill>
                    <a:schemeClr val="bg1">
                      <a:lumMod val="50000"/>
                    </a:schemeClr>
                  </a:solidFill>
                  <a:effectLst/>
                  <a:latin typeface="SVN-Dessert Menu Script" panose="00000500000000000000" pitchFamily="2" charset="0"/>
                </a:rPr>
                <a:t> </a:t>
              </a:r>
              <a:r>
                <a:rPr lang="en-US" sz="7200" b="1" dirty="0" err="1">
                  <a:solidFill>
                    <a:schemeClr val="bg1">
                      <a:lumMod val="50000"/>
                    </a:schemeClr>
                  </a:solidFill>
                  <a:effectLst/>
                  <a:latin typeface="SVN-Dessert Menu Script" panose="00000500000000000000" pitchFamily="2" charset="0"/>
                </a:rPr>
                <a:t>ngữ</a:t>
              </a:r>
              <a:r>
                <a:rPr lang="en-US" sz="7200" b="1" dirty="0">
                  <a:solidFill>
                    <a:schemeClr val="bg1">
                      <a:lumMod val="50000"/>
                    </a:schemeClr>
                  </a:solidFill>
                  <a:effectLst/>
                  <a:latin typeface="SVN-Dessert Menu Script" panose="00000500000000000000" pitchFamily="2" charset="0"/>
                </a:rPr>
                <a:t> </a:t>
              </a:r>
              <a:r>
                <a:rPr lang="en-US" sz="7200" b="1" dirty="0" err="1">
                  <a:solidFill>
                    <a:schemeClr val="bg1">
                      <a:lumMod val="50000"/>
                    </a:schemeClr>
                  </a:solidFill>
                  <a:effectLst/>
                  <a:latin typeface="SVN-Dessert Menu Script" panose="00000500000000000000" pitchFamily="2" charset="0"/>
                </a:rPr>
                <a:t>để</a:t>
              </a:r>
              <a:r>
                <a:rPr lang="en-US" sz="7200" b="1" dirty="0">
                  <a:solidFill>
                    <a:schemeClr val="bg1">
                      <a:lumMod val="50000"/>
                    </a:schemeClr>
                  </a:solidFill>
                  <a:effectLst/>
                  <a:latin typeface="SVN-Dessert Menu Script" panose="00000500000000000000" pitchFamily="2" charset="0"/>
                </a:rPr>
                <a:t> </a:t>
              </a:r>
              <a:r>
                <a:rPr lang="en-US" sz="7200" b="1" dirty="0" err="1">
                  <a:solidFill>
                    <a:schemeClr val="bg1">
                      <a:lumMod val="50000"/>
                    </a:schemeClr>
                  </a:solidFill>
                  <a:effectLst/>
                  <a:latin typeface="SVN-Dessert Menu Script" panose="00000500000000000000" pitchFamily="2" charset="0"/>
                </a:rPr>
                <a:t>liên</a:t>
              </a:r>
              <a:r>
                <a:rPr lang="en-US" sz="7200" b="1" dirty="0">
                  <a:solidFill>
                    <a:schemeClr val="bg1">
                      <a:lumMod val="50000"/>
                    </a:schemeClr>
                  </a:solidFill>
                  <a:effectLst/>
                  <a:latin typeface="SVN-Dessert Menu Script" panose="00000500000000000000" pitchFamily="2" charset="0"/>
                </a:rPr>
                <a:t> </a:t>
              </a:r>
              <a:r>
                <a:rPr lang="en-US" sz="7200" b="1" dirty="0" err="1">
                  <a:solidFill>
                    <a:schemeClr val="bg1">
                      <a:lumMod val="50000"/>
                    </a:schemeClr>
                  </a:solidFill>
                  <a:effectLst/>
                  <a:latin typeface="SVN-Dessert Menu Script" panose="00000500000000000000" pitchFamily="2" charset="0"/>
                </a:rPr>
                <a:t>kết</a:t>
              </a:r>
              <a:r>
                <a:rPr lang="en-US" sz="7200" b="1" dirty="0">
                  <a:solidFill>
                    <a:schemeClr val="bg1">
                      <a:lumMod val="50000"/>
                    </a:schemeClr>
                  </a:solidFill>
                  <a:effectLst/>
                  <a:latin typeface="SVN-Dessert Menu Script" panose="00000500000000000000" pitchFamily="2" charset="0"/>
                </a:rPr>
                <a:t> </a:t>
              </a:r>
              <a:r>
                <a:rPr lang="en-US" sz="7200" b="1" dirty="0" err="1">
                  <a:solidFill>
                    <a:schemeClr val="bg1">
                      <a:lumMod val="50000"/>
                    </a:schemeClr>
                  </a:solidFill>
                  <a:effectLst/>
                  <a:latin typeface="SVN-Dessert Menu Script" panose="00000500000000000000" pitchFamily="2" charset="0"/>
                </a:rPr>
                <a:t>câu</a:t>
              </a:r>
              <a:endParaRPr lang="en-US" sz="7200" b="1" dirty="0">
                <a:solidFill>
                  <a:schemeClr val="bg1">
                    <a:lumMod val="50000"/>
                  </a:schemeClr>
                </a:solidFill>
                <a:effectLst/>
                <a:latin typeface="SVN-Dessert Menu Script" panose="00000500000000000000" pitchFamily="2" charset="0"/>
              </a:endParaRPr>
            </a:p>
          </p:txBody>
        </p:sp>
        <p:sp>
          <p:nvSpPr>
            <p:cNvPr id="430" name="TextBox 429">
              <a:extLst>
                <a:ext uri="{FF2B5EF4-FFF2-40B4-BE49-F238E27FC236}">
                  <a16:creationId xmlns:a16="http://schemas.microsoft.com/office/drawing/2014/main" id="{90505045-E6B4-7A48-4DE2-2FE37EF3FF6F}"/>
                </a:ext>
              </a:extLst>
            </p:cNvPr>
            <p:cNvSpPr txBox="1"/>
            <p:nvPr/>
          </p:nvSpPr>
          <p:spPr>
            <a:xfrm>
              <a:off x="2094712" y="252072"/>
              <a:ext cx="8368146" cy="2308324"/>
            </a:xfrm>
            <a:prstGeom prst="rect">
              <a:avLst/>
            </a:prstGeom>
            <a:noFill/>
          </p:spPr>
          <p:txBody>
            <a:bodyPr wrap="square" rtlCol="0">
              <a:spAutoFit/>
            </a:bodyPr>
            <a:lstStyle/>
            <a:p>
              <a:pPr algn="ctr"/>
              <a:r>
                <a:rPr lang="en-US" sz="7200" b="1" dirty="0" err="1">
                  <a:effectLst/>
                  <a:latin typeface="SVN-Dessert Menu Script" panose="00000500000000000000" pitchFamily="2" charset="0"/>
                </a:rPr>
                <a:t>Luyện</a:t>
              </a:r>
              <a:r>
                <a:rPr lang="en-US" sz="7200" b="1" dirty="0">
                  <a:effectLst/>
                  <a:latin typeface="SVN-Dessert Menu Script" panose="00000500000000000000" pitchFamily="2" charset="0"/>
                </a:rPr>
                <a:t> </a:t>
              </a:r>
              <a:r>
                <a:rPr lang="en-US" sz="7200" b="1" dirty="0" err="1">
                  <a:effectLst/>
                  <a:latin typeface="SVN-Dessert Menu Script" panose="00000500000000000000" pitchFamily="2" charset="0"/>
                </a:rPr>
                <a:t>tập</a:t>
              </a:r>
              <a:r>
                <a:rPr lang="en-US" sz="7200" b="1" dirty="0">
                  <a:effectLst/>
                  <a:latin typeface="SVN-Dessert Menu Script" panose="00000500000000000000" pitchFamily="2" charset="0"/>
                </a:rPr>
                <a:t> </a:t>
              </a:r>
              <a:r>
                <a:rPr lang="en-US" sz="7200" b="1" dirty="0" err="1">
                  <a:effectLst/>
                  <a:latin typeface="SVN-Dessert Menu Script" panose="00000500000000000000" pitchFamily="2" charset="0"/>
                </a:rPr>
                <a:t>thay</a:t>
              </a:r>
              <a:r>
                <a:rPr lang="en-US" sz="7200" b="1" dirty="0">
                  <a:effectLst/>
                  <a:latin typeface="SVN-Dessert Menu Script" panose="00000500000000000000" pitchFamily="2" charset="0"/>
                </a:rPr>
                <a:t> </a:t>
              </a:r>
              <a:r>
                <a:rPr lang="en-US" sz="7200" b="1" dirty="0" err="1">
                  <a:effectLst/>
                  <a:latin typeface="SVN-Dessert Menu Script" panose="00000500000000000000" pitchFamily="2" charset="0"/>
                </a:rPr>
                <a:t>thế</a:t>
              </a:r>
              <a:r>
                <a:rPr lang="en-US" sz="7200" b="1" dirty="0">
                  <a:effectLst/>
                  <a:latin typeface="SVN-Dessert Menu Script" panose="00000500000000000000" pitchFamily="2" charset="0"/>
                </a:rPr>
                <a:t> </a:t>
              </a:r>
            </a:p>
            <a:p>
              <a:pPr algn="ctr"/>
              <a:r>
                <a:rPr lang="en-US" sz="7200" b="1" dirty="0" err="1">
                  <a:effectLst/>
                  <a:latin typeface="SVN-Dessert Menu Script" panose="00000500000000000000" pitchFamily="2" charset="0"/>
                </a:rPr>
                <a:t>từ</a:t>
              </a:r>
              <a:r>
                <a:rPr lang="en-US" sz="7200" b="1" dirty="0">
                  <a:effectLst/>
                  <a:latin typeface="SVN-Dessert Menu Script" panose="00000500000000000000" pitchFamily="2" charset="0"/>
                </a:rPr>
                <a:t> </a:t>
              </a:r>
              <a:r>
                <a:rPr lang="en-US" sz="7200" b="1" dirty="0" err="1">
                  <a:effectLst/>
                  <a:latin typeface="SVN-Dessert Menu Script" panose="00000500000000000000" pitchFamily="2" charset="0"/>
                </a:rPr>
                <a:t>ngữ</a:t>
              </a:r>
              <a:r>
                <a:rPr lang="en-US" sz="7200" b="1" dirty="0">
                  <a:effectLst/>
                  <a:latin typeface="SVN-Dessert Menu Script" panose="00000500000000000000" pitchFamily="2" charset="0"/>
                </a:rPr>
                <a:t> </a:t>
              </a:r>
              <a:r>
                <a:rPr lang="en-US" sz="7200" b="1" dirty="0" err="1">
                  <a:effectLst/>
                  <a:latin typeface="SVN-Dessert Menu Script" panose="00000500000000000000" pitchFamily="2" charset="0"/>
                </a:rPr>
                <a:t>để</a:t>
              </a:r>
              <a:r>
                <a:rPr lang="en-US" sz="7200" b="1" dirty="0">
                  <a:effectLst/>
                  <a:latin typeface="SVN-Dessert Menu Script" panose="00000500000000000000" pitchFamily="2" charset="0"/>
                </a:rPr>
                <a:t> </a:t>
              </a:r>
              <a:r>
                <a:rPr lang="en-US" sz="7200" b="1" dirty="0" err="1">
                  <a:effectLst/>
                  <a:latin typeface="SVN-Dessert Menu Script" panose="00000500000000000000" pitchFamily="2" charset="0"/>
                </a:rPr>
                <a:t>liên</a:t>
              </a:r>
              <a:r>
                <a:rPr lang="en-US" sz="7200" b="1" dirty="0">
                  <a:effectLst/>
                  <a:latin typeface="SVN-Dessert Menu Script" panose="00000500000000000000" pitchFamily="2" charset="0"/>
                </a:rPr>
                <a:t> </a:t>
              </a:r>
              <a:r>
                <a:rPr lang="en-US" sz="7200" b="1" dirty="0" err="1">
                  <a:effectLst/>
                  <a:latin typeface="SVN-Dessert Menu Script" panose="00000500000000000000" pitchFamily="2" charset="0"/>
                </a:rPr>
                <a:t>kết</a:t>
              </a:r>
              <a:r>
                <a:rPr lang="en-US" sz="7200" b="1" dirty="0">
                  <a:effectLst/>
                  <a:latin typeface="SVN-Dessert Menu Script" panose="00000500000000000000" pitchFamily="2" charset="0"/>
                </a:rPr>
                <a:t> </a:t>
              </a:r>
              <a:r>
                <a:rPr lang="en-US" sz="7200" b="1" dirty="0" err="1">
                  <a:effectLst/>
                  <a:latin typeface="SVN-Dessert Menu Script" panose="00000500000000000000" pitchFamily="2" charset="0"/>
                </a:rPr>
                <a:t>câu</a:t>
              </a:r>
              <a:endParaRPr lang="en-US" sz="7200" b="1" dirty="0">
                <a:effectLst/>
                <a:latin typeface="SVN-Dessert Menu Script" panose="00000500000000000000" pitchFamily="2" charset="0"/>
              </a:endParaRPr>
            </a:p>
          </p:txBody>
        </p:sp>
      </p:grpSp>
      <p:sp>
        <p:nvSpPr>
          <p:cNvPr id="432" name="TextBox 431">
            <a:extLst>
              <a:ext uri="{FF2B5EF4-FFF2-40B4-BE49-F238E27FC236}">
                <a16:creationId xmlns:a16="http://schemas.microsoft.com/office/drawing/2014/main" id="{295EA251-193E-E21F-9B87-912B5432293B}"/>
              </a:ext>
            </a:extLst>
          </p:cNvPr>
          <p:cNvSpPr txBox="1"/>
          <p:nvPr/>
        </p:nvSpPr>
        <p:spPr>
          <a:xfrm>
            <a:off x="3249824" y="1401177"/>
            <a:ext cx="5527963" cy="707886"/>
          </a:xfrm>
          <a:prstGeom prst="rect">
            <a:avLst/>
          </a:prstGeom>
          <a:noFill/>
        </p:spPr>
        <p:txBody>
          <a:bodyPr wrap="square" rtlCol="0">
            <a:spAutoFit/>
          </a:bodyPr>
          <a:lstStyle/>
          <a:p>
            <a:pPr algn="ctr"/>
            <a:r>
              <a:rPr lang="en-US" sz="4000" dirty="0">
                <a:solidFill>
                  <a:schemeClr val="accent1">
                    <a:lumMod val="75000"/>
                  </a:schemeClr>
                </a:solidFill>
                <a:latin typeface="UTM Cooper Black" panose="02040603050506020204" pitchFamily="18" charset="0"/>
              </a:rPr>
              <a:t>LUYỆN </a:t>
            </a:r>
            <a:r>
              <a:rPr lang="en-US" sz="4000" dirty="0">
                <a:solidFill>
                  <a:srgbClr val="92D050"/>
                </a:solidFill>
                <a:latin typeface="UTM Cooper Black" panose="02040603050506020204" pitchFamily="18" charset="0"/>
              </a:rPr>
              <a:t>TỪ</a:t>
            </a:r>
            <a:r>
              <a:rPr lang="en-US" sz="4000" dirty="0">
                <a:solidFill>
                  <a:schemeClr val="accent1">
                    <a:lumMod val="75000"/>
                  </a:schemeClr>
                </a:solidFill>
                <a:latin typeface="UTM Cooper Black" panose="02040603050506020204" pitchFamily="18" charset="0"/>
              </a:rPr>
              <a:t> </a:t>
            </a:r>
            <a:r>
              <a:rPr lang="en-US" sz="4000" dirty="0">
                <a:solidFill>
                  <a:srgbClr val="FFC000"/>
                </a:solidFill>
                <a:latin typeface="UTM Cooper Black" panose="02040603050506020204" pitchFamily="18" charset="0"/>
              </a:rPr>
              <a:t>VÀ</a:t>
            </a:r>
            <a:r>
              <a:rPr lang="en-US" sz="4000" dirty="0">
                <a:solidFill>
                  <a:schemeClr val="accent1">
                    <a:lumMod val="75000"/>
                  </a:schemeClr>
                </a:solidFill>
                <a:latin typeface="UTM Cooper Black" panose="02040603050506020204" pitchFamily="18" charset="0"/>
              </a:rPr>
              <a:t> </a:t>
            </a:r>
            <a:r>
              <a:rPr lang="en-US" sz="4000" dirty="0">
                <a:solidFill>
                  <a:srgbClr val="FF4747"/>
                </a:solidFill>
                <a:latin typeface="UTM Cooper Black" panose="02040603050506020204" pitchFamily="18" charset="0"/>
              </a:rPr>
              <a:t>CÂU</a:t>
            </a:r>
          </a:p>
        </p:txBody>
      </p:sp>
      <p:pic>
        <p:nvPicPr>
          <p:cNvPr id="8" name="Picture 7">
            <a:extLst>
              <a:ext uri="{FF2B5EF4-FFF2-40B4-BE49-F238E27FC236}">
                <a16:creationId xmlns:a16="http://schemas.microsoft.com/office/drawing/2014/main" id="{D2ACCC3F-3B30-0C66-6C59-DE25F16673B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81531" y="760287"/>
            <a:ext cx="1720071" cy="1720071"/>
          </a:xfrm>
          <a:prstGeom prst="rect">
            <a:avLst/>
          </a:prstGeom>
        </p:spPr>
      </p:pic>
    </p:spTree>
    <p:extLst>
      <p:ext uri="{BB962C8B-B14F-4D97-AF65-F5344CB8AC3E}">
        <p14:creationId xmlns:p14="http://schemas.microsoft.com/office/powerpoint/2010/main" val="2468588785"/>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32"/>
                                        </p:tgtEl>
                                        <p:attrNameLst>
                                          <p:attrName>style.visibility</p:attrName>
                                        </p:attrNameLst>
                                      </p:cBhvr>
                                      <p:to>
                                        <p:strVal val="visible"/>
                                      </p:to>
                                    </p:set>
                                    <p:animEffect transition="in" filter="barn(inVertical)">
                                      <p:cBhvr>
                                        <p:cTn id="7" dur="500"/>
                                        <p:tgtEl>
                                          <p:spTgt spid="432"/>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431"/>
                                        </p:tgtEl>
                                        <p:attrNameLst>
                                          <p:attrName>style.visibility</p:attrName>
                                        </p:attrNameLst>
                                      </p:cBhvr>
                                      <p:to>
                                        <p:strVal val="visible"/>
                                      </p:to>
                                    </p:set>
                                    <p:anim calcmode="lin" valueType="num">
                                      <p:cBhvr>
                                        <p:cTn id="12" dur="1000" fill="hold"/>
                                        <p:tgtEl>
                                          <p:spTgt spid="431"/>
                                        </p:tgtEl>
                                        <p:attrNameLst>
                                          <p:attrName>ppt_w</p:attrName>
                                        </p:attrNameLst>
                                      </p:cBhvr>
                                      <p:tavLst>
                                        <p:tav tm="0">
                                          <p:val>
                                            <p:fltVal val="0"/>
                                          </p:val>
                                        </p:tav>
                                        <p:tav tm="100000">
                                          <p:val>
                                            <p:strVal val="#ppt_w"/>
                                          </p:val>
                                        </p:tav>
                                      </p:tavLst>
                                    </p:anim>
                                    <p:anim calcmode="lin" valueType="num">
                                      <p:cBhvr>
                                        <p:cTn id="13" dur="1000" fill="hold"/>
                                        <p:tgtEl>
                                          <p:spTgt spid="431"/>
                                        </p:tgtEl>
                                        <p:attrNameLst>
                                          <p:attrName>ppt_h</p:attrName>
                                        </p:attrNameLst>
                                      </p:cBhvr>
                                      <p:tavLst>
                                        <p:tav tm="0">
                                          <p:val>
                                            <p:fltVal val="0"/>
                                          </p:val>
                                        </p:tav>
                                        <p:tav tm="100000">
                                          <p:val>
                                            <p:strVal val="#ppt_h"/>
                                          </p:val>
                                        </p:tav>
                                      </p:tavLst>
                                    </p:anim>
                                    <p:anim calcmode="lin" valueType="num">
                                      <p:cBhvr>
                                        <p:cTn id="14" dur="1000" fill="hold"/>
                                        <p:tgtEl>
                                          <p:spTgt spid="431"/>
                                        </p:tgtEl>
                                        <p:attrNameLst>
                                          <p:attrName>style.rotation</p:attrName>
                                        </p:attrNameLst>
                                      </p:cBhvr>
                                      <p:tavLst>
                                        <p:tav tm="0">
                                          <p:val>
                                            <p:fltVal val="90"/>
                                          </p:val>
                                        </p:tav>
                                        <p:tav tm="100000">
                                          <p:val>
                                            <p:fltVal val="0"/>
                                          </p:val>
                                        </p:tav>
                                      </p:tavLst>
                                    </p:anim>
                                    <p:animEffect transition="in" filter="fade">
                                      <p:cBhvr>
                                        <p:cTn id="15" dur="1000"/>
                                        <p:tgtEl>
                                          <p:spTgt spid="4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BAA4F18-5415-2716-F26B-DFC87EF4945B}"/>
              </a:ext>
            </a:extLst>
          </p:cNvPr>
          <p:cNvSpPr/>
          <p:nvPr/>
        </p:nvSpPr>
        <p:spPr>
          <a:xfrm>
            <a:off x="540330" y="387928"/>
            <a:ext cx="11125200" cy="6096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oogle Shape;239;p8">
            <a:extLst>
              <a:ext uri="{FF2B5EF4-FFF2-40B4-BE49-F238E27FC236}">
                <a16:creationId xmlns:a16="http://schemas.microsoft.com/office/drawing/2014/main" id="{69EA224A-3A28-9CD1-4D97-19CB60D22657}"/>
              </a:ext>
            </a:extLst>
          </p:cNvPr>
          <p:cNvGrpSpPr/>
          <p:nvPr/>
        </p:nvGrpSpPr>
        <p:grpSpPr>
          <a:xfrm rot="-342856">
            <a:off x="71916" y="5410705"/>
            <a:ext cx="2512139" cy="1569956"/>
            <a:chOff x="7587175" y="5243748"/>
            <a:chExt cx="2023685" cy="1264698"/>
          </a:xfrm>
        </p:grpSpPr>
        <p:sp>
          <p:nvSpPr>
            <p:cNvPr id="7" name="Google Shape;240;p8">
              <a:extLst>
                <a:ext uri="{FF2B5EF4-FFF2-40B4-BE49-F238E27FC236}">
                  <a16:creationId xmlns:a16="http://schemas.microsoft.com/office/drawing/2014/main" id="{8D0E7339-7EEF-2C38-1AB4-71E4F6B7A10F}"/>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241;p8">
              <a:extLst>
                <a:ext uri="{FF2B5EF4-FFF2-40B4-BE49-F238E27FC236}">
                  <a16:creationId xmlns:a16="http://schemas.microsoft.com/office/drawing/2014/main" id="{22040A21-FC2F-07BC-66FC-EBEE3BC85A8A}"/>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 name="Google Shape;242;p8">
            <a:extLst>
              <a:ext uri="{FF2B5EF4-FFF2-40B4-BE49-F238E27FC236}">
                <a16:creationId xmlns:a16="http://schemas.microsoft.com/office/drawing/2014/main" id="{E44A84C0-E9B9-9705-6BB7-78F6E79B85F8}"/>
              </a:ext>
            </a:extLst>
          </p:cNvPr>
          <p:cNvGrpSpPr/>
          <p:nvPr/>
        </p:nvGrpSpPr>
        <p:grpSpPr>
          <a:xfrm>
            <a:off x="1004163" y="0"/>
            <a:ext cx="923260" cy="902079"/>
            <a:chOff x="7785461" y="3709250"/>
            <a:chExt cx="801649" cy="783259"/>
          </a:xfrm>
        </p:grpSpPr>
        <p:sp>
          <p:nvSpPr>
            <p:cNvPr id="10" name="Google Shape;243;p8">
              <a:extLst>
                <a:ext uri="{FF2B5EF4-FFF2-40B4-BE49-F238E27FC236}">
                  <a16:creationId xmlns:a16="http://schemas.microsoft.com/office/drawing/2014/main" id="{9375D02D-5DBC-80FA-C628-040554C94BBB}"/>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44;p8">
              <a:extLst>
                <a:ext uri="{FF2B5EF4-FFF2-40B4-BE49-F238E27FC236}">
                  <a16:creationId xmlns:a16="http://schemas.microsoft.com/office/drawing/2014/main" id="{BD20B4BB-B570-0AB3-BC76-C7DBBC7E409F}"/>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 name="Google Shape;246;p8">
            <a:extLst>
              <a:ext uri="{FF2B5EF4-FFF2-40B4-BE49-F238E27FC236}">
                <a16:creationId xmlns:a16="http://schemas.microsoft.com/office/drawing/2014/main" id="{7F4D3D78-4C06-F182-8114-92135658A6D2}"/>
              </a:ext>
            </a:extLst>
          </p:cNvPr>
          <p:cNvSpPr/>
          <p:nvPr/>
        </p:nvSpPr>
        <p:spPr>
          <a:xfrm rot="-476283" flipH="1">
            <a:off x="-174468" y="4974399"/>
            <a:ext cx="1213529" cy="1919839"/>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 name="Google Shape;247;p8">
            <a:extLst>
              <a:ext uri="{FF2B5EF4-FFF2-40B4-BE49-F238E27FC236}">
                <a16:creationId xmlns:a16="http://schemas.microsoft.com/office/drawing/2014/main" id="{F11020D1-D795-EED8-DE88-FD78058B5950}"/>
              </a:ext>
            </a:extLst>
          </p:cNvPr>
          <p:cNvGrpSpPr/>
          <p:nvPr/>
        </p:nvGrpSpPr>
        <p:grpSpPr>
          <a:xfrm rot="-5400000">
            <a:off x="9560728" y="4867419"/>
            <a:ext cx="1851290" cy="2735350"/>
            <a:chOff x="2078239" y="2913926"/>
            <a:chExt cx="1851290" cy="2735350"/>
          </a:xfrm>
        </p:grpSpPr>
        <p:sp>
          <p:nvSpPr>
            <p:cNvPr id="15" name="Google Shape;248;p8">
              <a:extLst>
                <a:ext uri="{FF2B5EF4-FFF2-40B4-BE49-F238E27FC236}">
                  <a16:creationId xmlns:a16="http://schemas.microsoft.com/office/drawing/2014/main" id="{05CEA288-4BB4-A96A-5FB9-809F109215E9}"/>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49;p8">
              <a:extLst>
                <a:ext uri="{FF2B5EF4-FFF2-40B4-BE49-F238E27FC236}">
                  <a16:creationId xmlns:a16="http://schemas.microsoft.com/office/drawing/2014/main" id="{F2DDD15A-9D07-686E-E63A-65F58A6E992A}"/>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250;p8">
            <a:extLst>
              <a:ext uri="{FF2B5EF4-FFF2-40B4-BE49-F238E27FC236}">
                <a16:creationId xmlns:a16="http://schemas.microsoft.com/office/drawing/2014/main" id="{B1889C9A-DC4D-1EB8-A32D-57D32E9577D1}"/>
              </a:ext>
            </a:extLst>
          </p:cNvPr>
          <p:cNvGrpSpPr/>
          <p:nvPr/>
        </p:nvGrpSpPr>
        <p:grpSpPr>
          <a:xfrm>
            <a:off x="-110985" y="-128322"/>
            <a:ext cx="1451011" cy="1446482"/>
            <a:chOff x="-181462" y="-215552"/>
            <a:chExt cx="1451011" cy="1446482"/>
          </a:xfrm>
        </p:grpSpPr>
        <p:sp>
          <p:nvSpPr>
            <p:cNvPr id="18" name="Google Shape;251;p8">
              <a:extLst>
                <a:ext uri="{FF2B5EF4-FFF2-40B4-BE49-F238E27FC236}">
                  <a16:creationId xmlns:a16="http://schemas.microsoft.com/office/drawing/2014/main" id="{FCF5F2F3-5C25-1C8A-57FA-FF03129B85D1}"/>
                </a:ext>
              </a:extLst>
            </p:cNvPr>
            <p:cNvSpPr/>
            <p:nvPr/>
          </p:nvSpPr>
          <p:spPr>
            <a:xfrm rot="5129983">
              <a:off x="-123859" y="-162293"/>
              <a:ext cx="1345422" cy="1339964"/>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52;p8">
              <a:extLst>
                <a:ext uri="{FF2B5EF4-FFF2-40B4-BE49-F238E27FC236}">
                  <a16:creationId xmlns:a16="http://schemas.microsoft.com/office/drawing/2014/main" id="{645478F8-7C10-E44C-9F20-D4A45D94AE97}"/>
                </a:ext>
              </a:extLst>
            </p:cNvPr>
            <p:cNvSpPr/>
            <p:nvPr/>
          </p:nvSpPr>
          <p:spPr>
            <a:xfrm rot="5129983">
              <a:off x="-100412" y="-150032"/>
              <a:ext cx="1276273" cy="1342376"/>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oogle Shape;253;p8">
            <a:extLst>
              <a:ext uri="{FF2B5EF4-FFF2-40B4-BE49-F238E27FC236}">
                <a16:creationId xmlns:a16="http://schemas.microsoft.com/office/drawing/2014/main" id="{5853D870-34EA-1E05-B025-454B86DE181A}"/>
              </a:ext>
            </a:extLst>
          </p:cNvPr>
          <p:cNvGrpSpPr/>
          <p:nvPr/>
        </p:nvGrpSpPr>
        <p:grpSpPr>
          <a:xfrm rot="-8100000">
            <a:off x="9585995" y="-688453"/>
            <a:ext cx="2095543" cy="3096242"/>
            <a:chOff x="2078239" y="2913926"/>
            <a:chExt cx="1851290" cy="2735350"/>
          </a:xfrm>
        </p:grpSpPr>
        <p:sp>
          <p:nvSpPr>
            <p:cNvPr id="21" name="Google Shape;254;p8">
              <a:extLst>
                <a:ext uri="{FF2B5EF4-FFF2-40B4-BE49-F238E27FC236}">
                  <a16:creationId xmlns:a16="http://schemas.microsoft.com/office/drawing/2014/main" id="{D86583EB-2940-A768-C8F5-E160A3784660}"/>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55;p8">
              <a:extLst>
                <a:ext uri="{FF2B5EF4-FFF2-40B4-BE49-F238E27FC236}">
                  <a16:creationId xmlns:a16="http://schemas.microsoft.com/office/drawing/2014/main" id="{01C686C8-800E-6EB1-9EE5-71EFC1576B7E}"/>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Google Shape;262;p8">
            <a:extLst>
              <a:ext uri="{FF2B5EF4-FFF2-40B4-BE49-F238E27FC236}">
                <a16:creationId xmlns:a16="http://schemas.microsoft.com/office/drawing/2014/main" id="{82A4BFF5-BF13-14D2-DCC1-7CECB892CF63}"/>
              </a:ext>
            </a:extLst>
          </p:cNvPr>
          <p:cNvSpPr/>
          <p:nvPr/>
        </p:nvSpPr>
        <p:spPr>
          <a:xfrm rot="476269">
            <a:off x="11044092" y="5149829"/>
            <a:ext cx="1039350" cy="1644282"/>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 name="Google Shape;263;p8">
            <a:extLst>
              <a:ext uri="{FF2B5EF4-FFF2-40B4-BE49-F238E27FC236}">
                <a16:creationId xmlns:a16="http://schemas.microsoft.com/office/drawing/2014/main" id="{CC8FB2DA-FA0E-B720-8D5C-54BA7BDD2B47}"/>
              </a:ext>
            </a:extLst>
          </p:cNvPr>
          <p:cNvGrpSpPr/>
          <p:nvPr/>
        </p:nvGrpSpPr>
        <p:grpSpPr>
          <a:xfrm rot="9490647">
            <a:off x="11208060" y="65595"/>
            <a:ext cx="1316001" cy="2103962"/>
            <a:chOff x="1981450" y="3730350"/>
            <a:chExt cx="1089535" cy="1741899"/>
          </a:xfrm>
        </p:grpSpPr>
        <p:sp>
          <p:nvSpPr>
            <p:cNvPr id="25" name="Google Shape;264;p8">
              <a:extLst>
                <a:ext uri="{FF2B5EF4-FFF2-40B4-BE49-F238E27FC236}">
                  <a16:creationId xmlns:a16="http://schemas.microsoft.com/office/drawing/2014/main" id="{D5CC0311-91FE-BD83-2D60-5E9475EDEC89}"/>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5;p8">
              <a:extLst>
                <a:ext uri="{FF2B5EF4-FFF2-40B4-BE49-F238E27FC236}">
                  <a16:creationId xmlns:a16="http://schemas.microsoft.com/office/drawing/2014/main" id="{C3B6CD94-F5A1-FBE5-646E-31A3314A0BFA}"/>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6;p8">
              <a:extLst>
                <a:ext uri="{FF2B5EF4-FFF2-40B4-BE49-F238E27FC236}">
                  <a16:creationId xmlns:a16="http://schemas.microsoft.com/office/drawing/2014/main" id="{A6521DD1-F9FF-B709-C629-BEA3CD18B594}"/>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56;p8">
            <a:extLst>
              <a:ext uri="{FF2B5EF4-FFF2-40B4-BE49-F238E27FC236}">
                <a16:creationId xmlns:a16="http://schemas.microsoft.com/office/drawing/2014/main" id="{71CFEE79-0193-7FB2-4D1F-FC7FD3CA4BA7}"/>
              </a:ext>
            </a:extLst>
          </p:cNvPr>
          <p:cNvGrpSpPr/>
          <p:nvPr/>
        </p:nvGrpSpPr>
        <p:grpSpPr>
          <a:xfrm rot="-9864028" flipH="1">
            <a:off x="11199799" y="1196746"/>
            <a:ext cx="924048" cy="1790672"/>
            <a:chOff x="1280206" y="3178378"/>
            <a:chExt cx="1344630" cy="2605698"/>
          </a:xfrm>
        </p:grpSpPr>
        <p:sp>
          <p:nvSpPr>
            <p:cNvPr id="29" name="Google Shape;257;p8">
              <a:extLst>
                <a:ext uri="{FF2B5EF4-FFF2-40B4-BE49-F238E27FC236}">
                  <a16:creationId xmlns:a16="http://schemas.microsoft.com/office/drawing/2014/main" id="{87963C22-3A77-2E6D-8605-D22657DB46AD}"/>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8;p8">
              <a:extLst>
                <a:ext uri="{FF2B5EF4-FFF2-40B4-BE49-F238E27FC236}">
                  <a16:creationId xmlns:a16="http://schemas.microsoft.com/office/drawing/2014/main" id="{FB041BFC-6E33-DD42-1766-69AA34619D44}"/>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9;p8">
              <a:extLst>
                <a:ext uri="{FF2B5EF4-FFF2-40B4-BE49-F238E27FC236}">
                  <a16:creationId xmlns:a16="http://schemas.microsoft.com/office/drawing/2014/main" id="{875893FC-7A9C-FD7E-84FB-FF808029B723}"/>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0;p8">
              <a:extLst>
                <a:ext uri="{FF2B5EF4-FFF2-40B4-BE49-F238E27FC236}">
                  <a16:creationId xmlns:a16="http://schemas.microsoft.com/office/drawing/2014/main" id="{D3B96B22-EA35-F31E-9C88-39EA45F5525D}"/>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1;p8">
              <a:extLst>
                <a:ext uri="{FF2B5EF4-FFF2-40B4-BE49-F238E27FC236}">
                  <a16:creationId xmlns:a16="http://schemas.microsoft.com/office/drawing/2014/main" id="{F912B0A5-C61A-38F9-6587-79341FADA0B5}"/>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267;p8">
            <a:extLst>
              <a:ext uri="{FF2B5EF4-FFF2-40B4-BE49-F238E27FC236}">
                <a16:creationId xmlns:a16="http://schemas.microsoft.com/office/drawing/2014/main" id="{1F11CEC7-891F-69D4-9458-2D8D415B1607}"/>
              </a:ext>
            </a:extLst>
          </p:cNvPr>
          <p:cNvGrpSpPr/>
          <p:nvPr/>
        </p:nvGrpSpPr>
        <p:grpSpPr>
          <a:xfrm rot="-7903147">
            <a:off x="10598439" y="579588"/>
            <a:ext cx="1282537" cy="1408174"/>
            <a:chOff x="4758955" y="1331875"/>
            <a:chExt cx="1647687" cy="1809095"/>
          </a:xfrm>
        </p:grpSpPr>
        <p:sp>
          <p:nvSpPr>
            <p:cNvPr id="35" name="Google Shape;268;p8">
              <a:extLst>
                <a:ext uri="{FF2B5EF4-FFF2-40B4-BE49-F238E27FC236}">
                  <a16:creationId xmlns:a16="http://schemas.microsoft.com/office/drawing/2014/main" id="{02F9E502-81D5-4254-5E09-D859FF0B71D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69;p8">
              <a:extLst>
                <a:ext uri="{FF2B5EF4-FFF2-40B4-BE49-F238E27FC236}">
                  <a16:creationId xmlns:a16="http://schemas.microsoft.com/office/drawing/2014/main" id="{A19C5A01-69A2-17A2-DC0F-88FFF0BD5EF8}"/>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p8">
              <a:extLst>
                <a:ext uri="{FF2B5EF4-FFF2-40B4-BE49-F238E27FC236}">
                  <a16:creationId xmlns:a16="http://schemas.microsoft.com/office/drawing/2014/main" id="{F3338B6F-6FC0-865C-F8F9-0F8F801273F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1;p8">
              <a:extLst>
                <a:ext uri="{FF2B5EF4-FFF2-40B4-BE49-F238E27FC236}">
                  <a16:creationId xmlns:a16="http://schemas.microsoft.com/office/drawing/2014/main" id="{F11BDCEE-AFCA-03E3-AF9F-7A8CBD38B82F}"/>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2;p8">
              <a:extLst>
                <a:ext uri="{FF2B5EF4-FFF2-40B4-BE49-F238E27FC236}">
                  <a16:creationId xmlns:a16="http://schemas.microsoft.com/office/drawing/2014/main" id="{7E562C31-050D-0246-3678-67536F6C905F}"/>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74;p8">
            <a:extLst>
              <a:ext uri="{FF2B5EF4-FFF2-40B4-BE49-F238E27FC236}">
                <a16:creationId xmlns:a16="http://schemas.microsoft.com/office/drawing/2014/main" id="{3667D1E1-F494-7ED6-772C-8ECE890800EA}"/>
              </a:ext>
            </a:extLst>
          </p:cNvPr>
          <p:cNvGrpSpPr/>
          <p:nvPr/>
        </p:nvGrpSpPr>
        <p:grpSpPr>
          <a:xfrm rot="-3583101" flipH="1">
            <a:off x="10516128" y="5278602"/>
            <a:ext cx="923973" cy="1790526"/>
            <a:chOff x="1280206" y="3178378"/>
            <a:chExt cx="1344630" cy="2605698"/>
          </a:xfrm>
        </p:grpSpPr>
        <p:sp>
          <p:nvSpPr>
            <p:cNvPr id="41" name="Google Shape;275;p8">
              <a:extLst>
                <a:ext uri="{FF2B5EF4-FFF2-40B4-BE49-F238E27FC236}">
                  <a16:creationId xmlns:a16="http://schemas.microsoft.com/office/drawing/2014/main" id="{06ACA16C-67EA-4C64-77F7-A173B336E10B}"/>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76;p8">
              <a:extLst>
                <a:ext uri="{FF2B5EF4-FFF2-40B4-BE49-F238E27FC236}">
                  <a16:creationId xmlns:a16="http://schemas.microsoft.com/office/drawing/2014/main" id="{35BF6ABE-C7B2-78F0-EEAB-A19CB68E570E}"/>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77;p8">
              <a:extLst>
                <a:ext uri="{FF2B5EF4-FFF2-40B4-BE49-F238E27FC236}">
                  <a16:creationId xmlns:a16="http://schemas.microsoft.com/office/drawing/2014/main" id="{81BBC82A-048B-AE34-45C4-9E9C6E97A924}"/>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78;p8">
              <a:extLst>
                <a:ext uri="{FF2B5EF4-FFF2-40B4-BE49-F238E27FC236}">
                  <a16:creationId xmlns:a16="http://schemas.microsoft.com/office/drawing/2014/main" id="{BA744425-8DFC-2945-27CF-CD98AF28B6C0}"/>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79;p8">
              <a:extLst>
                <a:ext uri="{FF2B5EF4-FFF2-40B4-BE49-F238E27FC236}">
                  <a16:creationId xmlns:a16="http://schemas.microsoft.com/office/drawing/2014/main" id="{0C44F3A8-7566-B146-89DF-616DBD209FAC}"/>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 name="Google Shape;280;p8">
            <a:extLst>
              <a:ext uri="{FF2B5EF4-FFF2-40B4-BE49-F238E27FC236}">
                <a16:creationId xmlns:a16="http://schemas.microsoft.com/office/drawing/2014/main" id="{136B5FDD-2E24-EA73-66DE-5A24581E5B44}"/>
              </a:ext>
            </a:extLst>
          </p:cNvPr>
          <p:cNvGrpSpPr/>
          <p:nvPr/>
        </p:nvGrpSpPr>
        <p:grpSpPr>
          <a:xfrm rot="4233635">
            <a:off x="252312" y="-194423"/>
            <a:ext cx="1035926" cy="1268070"/>
            <a:chOff x="3721518" y="629545"/>
            <a:chExt cx="1994024" cy="2440871"/>
          </a:xfrm>
        </p:grpSpPr>
        <p:sp>
          <p:nvSpPr>
            <p:cNvPr id="47" name="Google Shape;281;p8">
              <a:extLst>
                <a:ext uri="{FF2B5EF4-FFF2-40B4-BE49-F238E27FC236}">
                  <a16:creationId xmlns:a16="http://schemas.microsoft.com/office/drawing/2014/main" id="{31D10E86-6680-28EA-20EE-0FD1AECDB3F6}"/>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82;p8">
              <a:extLst>
                <a:ext uri="{FF2B5EF4-FFF2-40B4-BE49-F238E27FC236}">
                  <a16:creationId xmlns:a16="http://schemas.microsoft.com/office/drawing/2014/main" id="{BE9EFEF9-5655-ADE1-20B6-CB76386774C8}"/>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83;p8">
              <a:extLst>
                <a:ext uri="{FF2B5EF4-FFF2-40B4-BE49-F238E27FC236}">
                  <a16:creationId xmlns:a16="http://schemas.microsoft.com/office/drawing/2014/main" id="{B08CADF3-299B-37B9-F02A-A1CC006D4C9B}"/>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284;p8">
            <a:extLst>
              <a:ext uri="{FF2B5EF4-FFF2-40B4-BE49-F238E27FC236}">
                <a16:creationId xmlns:a16="http://schemas.microsoft.com/office/drawing/2014/main" id="{302C5AD3-155B-7EDC-8D4B-B8E0B7E5BCC5}"/>
              </a:ext>
            </a:extLst>
          </p:cNvPr>
          <p:cNvGrpSpPr/>
          <p:nvPr/>
        </p:nvGrpSpPr>
        <p:grpSpPr>
          <a:xfrm rot="9179015">
            <a:off x="-27176" y="374166"/>
            <a:ext cx="905605" cy="1108545"/>
            <a:chOff x="3721518" y="629545"/>
            <a:chExt cx="1994024" cy="2440871"/>
          </a:xfrm>
        </p:grpSpPr>
        <p:sp>
          <p:nvSpPr>
            <p:cNvPr id="51" name="Google Shape;285;p8">
              <a:extLst>
                <a:ext uri="{FF2B5EF4-FFF2-40B4-BE49-F238E27FC236}">
                  <a16:creationId xmlns:a16="http://schemas.microsoft.com/office/drawing/2014/main" id="{9DD3829A-C287-BE73-9221-096565C5E32F}"/>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86;p8">
              <a:extLst>
                <a:ext uri="{FF2B5EF4-FFF2-40B4-BE49-F238E27FC236}">
                  <a16:creationId xmlns:a16="http://schemas.microsoft.com/office/drawing/2014/main" id="{0AEBAFB5-E9A4-1943-43A4-AF077F4607E6}"/>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87;p8">
              <a:extLst>
                <a:ext uri="{FF2B5EF4-FFF2-40B4-BE49-F238E27FC236}">
                  <a16:creationId xmlns:a16="http://schemas.microsoft.com/office/drawing/2014/main" id="{08332F40-3A8D-52C0-9A57-8791A620E8F6}"/>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 name="Google Shape;9;p2">
            <a:extLst>
              <a:ext uri="{FF2B5EF4-FFF2-40B4-BE49-F238E27FC236}">
                <a16:creationId xmlns:a16="http://schemas.microsoft.com/office/drawing/2014/main" id="{8F8CE20B-E5C8-1AF4-4565-024449AEFD0C}"/>
              </a:ext>
            </a:extLst>
          </p:cNvPr>
          <p:cNvSpPr/>
          <p:nvPr/>
        </p:nvSpPr>
        <p:spPr>
          <a:xfrm>
            <a:off x="563397" y="5254504"/>
            <a:ext cx="2381585" cy="2371780"/>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 name="Google Shape;24;p2">
            <a:extLst>
              <a:ext uri="{FF2B5EF4-FFF2-40B4-BE49-F238E27FC236}">
                <a16:creationId xmlns:a16="http://schemas.microsoft.com/office/drawing/2014/main" id="{DBA08FE4-A07D-5F30-3BA4-045079E961F9}"/>
              </a:ext>
            </a:extLst>
          </p:cNvPr>
          <p:cNvGrpSpPr/>
          <p:nvPr/>
        </p:nvGrpSpPr>
        <p:grpSpPr>
          <a:xfrm rot="-2309493">
            <a:off x="8649819" y="5083407"/>
            <a:ext cx="1085961" cy="1343872"/>
            <a:chOff x="1836442" y="3948435"/>
            <a:chExt cx="1260540" cy="1559912"/>
          </a:xfrm>
        </p:grpSpPr>
        <p:sp>
          <p:nvSpPr>
            <p:cNvPr id="103" name="Google Shape;25;p2">
              <a:extLst>
                <a:ext uri="{FF2B5EF4-FFF2-40B4-BE49-F238E27FC236}">
                  <a16:creationId xmlns:a16="http://schemas.microsoft.com/office/drawing/2014/main" id="{14CA8BCE-9EB8-BDF5-68DB-C959BADE9A70}"/>
                </a:ext>
              </a:extLst>
            </p:cNvPr>
            <p:cNvSpPr/>
            <p:nvPr/>
          </p:nvSpPr>
          <p:spPr>
            <a:xfrm rot="1533445">
              <a:off x="2089679" y="4118630"/>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26;p2">
              <a:extLst>
                <a:ext uri="{FF2B5EF4-FFF2-40B4-BE49-F238E27FC236}">
                  <a16:creationId xmlns:a16="http://schemas.microsoft.com/office/drawing/2014/main" id="{7A71B878-A37B-9FD0-2E2E-997B64C4356F}"/>
                </a:ext>
              </a:extLst>
            </p:cNvPr>
            <p:cNvSpPr/>
            <p:nvPr/>
          </p:nvSpPr>
          <p:spPr>
            <a:xfrm rot="1533445">
              <a:off x="2137607" y="407668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 name="Google Shape;31;p2">
            <a:extLst>
              <a:ext uri="{FF2B5EF4-FFF2-40B4-BE49-F238E27FC236}">
                <a16:creationId xmlns:a16="http://schemas.microsoft.com/office/drawing/2014/main" id="{E098C7D6-238C-EDE8-31D4-6EFF6886D265}"/>
              </a:ext>
            </a:extLst>
          </p:cNvPr>
          <p:cNvGrpSpPr/>
          <p:nvPr/>
        </p:nvGrpSpPr>
        <p:grpSpPr>
          <a:xfrm rot="-819915">
            <a:off x="-469186" y="4403252"/>
            <a:ext cx="1624280" cy="2596824"/>
            <a:chOff x="1981450" y="3730350"/>
            <a:chExt cx="1089535" cy="1741899"/>
          </a:xfrm>
        </p:grpSpPr>
        <p:sp>
          <p:nvSpPr>
            <p:cNvPr id="106" name="Google Shape;32;p2">
              <a:extLst>
                <a:ext uri="{FF2B5EF4-FFF2-40B4-BE49-F238E27FC236}">
                  <a16:creationId xmlns:a16="http://schemas.microsoft.com/office/drawing/2014/main" id="{4EB9EB32-2396-B7A0-C431-628917E2D325}"/>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p2">
              <a:extLst>
                <a:ext uri="{FF2B5EF4-FFF2-40B4-BE49-F238E27FC236}">
                  <a16:creationId xmlns:a16="http://schemas.microsoft.com/office/drawing/2014/main" id="{F68AD7AB-AA57-2446-23A3-9ADA72FE4B0F}"/>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4;p2">
              <a:extLst>
                <a:ext uri="{FF2B5EF4-FFF2-40B4-BE49-F238E27FC236}">
                  <a16:creationId xmlns:a16="http://schemas.microsoft.com/office/drawing/2014/main" id="{43F8A925-30B8-C4C5-B7A5-D56DF1A69073}"/>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 name="Google Shape;36;p2">
            <a:extLst>
              <a:ext uri="{FF2B5EF4-FFF2-40B4-BE49-F238E27FC236}">
                <a16:creationId xmlns:a16="http://schemas.microsoft.com/office/drawing/2014/main" id="{3A79F33D-1E48-9A04-34BC-C9B5B4C8FD86}"/>
              </a:ext>
            </a:extLst>
          </p:cNvPr>
          <p:cNvGrpSpPr/>
          <p:nvPr/>
        </p:nvGrpSpPr>
        <p:grpSpPr>
          <a:xfrm>
            <a:off x="1684593" y="5761840"/>
            <a:ext cx="727180" cy="725549"/>
            <a:chOff x="2437825" y="676400"/>
            <a:chExt cx="593859" cy="592527"/>
          </a:xfrm>
        </p:grpSpPr>
        <p:sp>
          <p:nvSpPr>
            <p:cNvPr id="110" name="Google Shape;37;p2">
              <a:extLst>
                <a:ext uri="{FF2B5EF4-FFF2-40B4-BE49-F238E27FC236}">
                  <a16:creationId xmlns:a16="http://schemas.microsoft.com/office/drawing/2014/main" id="{D6B9C060-7472-6CA0-FCD3-EBAEEC7549B4}"/>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8;p2">
              <a:extLst>
                <a:ext uri="{FF2B5EF4-FFF2-40B4-BE49-F238E27FC236}">
                  <a16:creationId xmlns:a16="http://schemas.microsoft.com/office/drawing/2014/main" id="{0D197624-BA2E-F49B-6492-FF61A6A5A6E6}"/>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39;p2">
            <a:extLst>
              <a:ext uri="{FF2B5EF4-FFF2-40B4-BE49-F238E27FC236}">
                <a16:creationId xmlns:a16="http://schemas.microsoft.com/office/drawing/2014/main" id="{BC22A812-7D89-E04B-8A2F-8819035ED60C}"/>
              </a:ext>
            </a:extLst>
          </p:cNvPr>
          <p:cNvGrpSpPr/>
          <p:nvPr/>
        </p:nvGrpSpPr>
        <p:grpSpPr>
          <a:xfrm rot="2375671">
            <a:off x="1994667" y="5524998"/>
            <a:ext cx="1706759" cy="1873813"/>
            <a:chOff x="4758955" y="1331875"/>
            <a:chExt cx="1647687" cy="1809095"/>
          </a:xfrm>
        </p:grpSpPr>
        <p:sp>
          <p:nvSpPr>
            <p:cNvPr id="113" name="Google Shape;40;p2">
              <a:extLst>
                <a:ext uri="{FF2B5EF4-FFF2-40B4-BE49-F238E27FC236}">
                  <a16:creationId xmlns:a16="http://schemas.microsoft.com/office/drawing/2014/main" id="{14E8192A-4FCD-3642-2B2A-E7CE542BD18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p2">
              <a:extLst>
                <a:ext uri="{FF2B5EF4-FFF2-40B4-BE49-F238E27FC236}">
                  <a16:creationId xmlns:a16="http://schemas.microsoft.com/office/drawing/2014/main" id="{BC687CDD-1C83-75E6-4E87-296A4B97622C}"/>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2;p2">
              <a:extLst>
                <a:ext uri="{FF2B5EF4-FFF2-40B4-BE49-F238E27FC236}">
                  <a16:creationId xmlns:a16="http://schemas.microsoft.com/office/drawing/2014/main" id="{4FEC9791-ECEE-FE9F-952B-138FA9A9397D}"/>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p2">
              <a:extLst>
                <a:ext uri="{FF2B5EF4-FFF2-40B4-BE49-F238E27FC236}">
                  <a16:creationId xmlns:a16="http://schemas.microsoft.com/office/drawing/2014/main" id="{AFEEF5CD-6D6C-4F8D-4E87-8F75D2E59502}"/>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4;p2">
              <a:extLst>
                <a:ext uri="{FF2B5EF4-FFF2-40B4-BE49-F238E27FC236}">
                  <a16:creationId xmlns:a16="http://schemas.microsoft.com/office/drawing/2014/main" id="{1B8E2861-E0BC-5000-F683-68CAC9979716}"/>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 name="Google Shape;45;p2">
            <a:extLst>
              <a:ext uri="{FF2B5EF4-FFF2-40B4-BE49-F238E27FC236}">
                <a16:creationId xmlns:a16="http://schemas.microsoft.com/office/drawing/2014/main" id="{454C7A12-DE81-7DCA-EB2E-59E626156EB9}"/>
              </a:ext>
            </a:extLst>
          </p:cNvPr>
          <p:cNvGrpSpPr/>
          <p:nvPr/>
        </p:nvGrpSpPr>
        <p:grpSpPr>
          <a:xfrm rot="2700000">
            <a:off x="1699480" y="5326804"/>
            <a:ext cx="514824" cy="513669"/>
            <a:chOff x="2437825" y="676400"/>
            <a:chExt cx="593859" cy="592527"/>
          </a:xfrm>
        </p:grpSpPr>
        <p:sp>
          <p:nvSpPr>
            <p:cNvPr id="119" name="Google Shape;46;p2">
              <a:extLst>
                <a:ext uri="{FF2B5EF4-FFF2-40B4-BE49-F238E27FC236}">
                  <a16:creationId xmlns:a16="http://schemas.microsoft.com/office/drawing/2014/main" id="{6244A9F6-7F5A-BACD-C073-97668A51C910}"/>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7;p2">
              <a:extLst>
                <a:ext uri="{FF2B5EF4-FFF2-40B4-BE49-F238E27FC236}">
                  <a16:creationId xmlns:a16="http://schemas.microsoft.com/office/drawing/2014/main" id="{08B73DBA-3DB8-F66E-04D7-9FC11E4C6058}"/>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 name="Google Shape;48;p2">
            <a:extLst>
              <a:ext uri="{FF2B5EF4-FFF2-40B4-BE49-F238E27FC236}">
                <a16:creationId xmlns:a16="http://schemas.microsoft.com/office/drawing/2014/main" id="{3F206BF2-87BB-0EE0-790D-C6976371E4AA}"/>
              </a:ext>
            </a:extLst>
          </p:cNvPr>
          <p:cNvGrpSpPr/>
          <p:nvPr/>
        </p:nvGrpSpPr>
        <p:grpSpPr>
          <a:xfrm>
            <a:off x="9733447" y="5169575"/>
            <a:ext cx="2023675" cy="2402384"/>
            <a:chOff x="8140175" y="3936520"/>
            <a:chExt cx="2023675" cy="2402384"/>
          </a:xfrm>
        </p:grpSpPr>
        <p:sp>
          <p:nvSpPr>
            <p:cNvPr id="122" name="Google Shape;49;p2">
              <a:extLst>
                <a:ext uri="{FF2B5EF4-FFF2-40B4-BE49-F238E27FC236}">
                  <a16:creationId xmlns:a16="http://schemas.microsoft.com/office/drawing/2014/main" id="{322C0F69-DBA0-7F40-12A5-AB3236196B31}"/>
                </a:ext>
              </a:extLst>
            </p:cNvPr>
            <p:cNvSpPr/>
            <p:nvPr/>
          </p:nvSpPr>
          <p:spPr>
            <a:xfrm rot="1388047" flipH="1">
              <a:off x="8488220" y="4114656"/>
              <a:ext cx="1324936" cy="2042918"/>
            </a:xfrm>
            <a:custGeom>
              <a:avLst/>
              <a:gdLst/>
              <a:ahLst/>
              <a:cxnLst/>
              <a:rect l="l" t="t" r="r" b="b"/>
              <a:pathLst>
                <a:path w="22709" h="35015" extrusionOk="0">
                  <a:moveTo>
                    <a:pt x="21352" y="489"/>
                  </a:moveTo>
                  <a:cubicBezTo>
                    <a:pt x="21776" y="0"/>
                    <a:pt x="21756" y="922"/>
                    <a:pt x="21738" y="1179"/>
                  </a:cubicBezTo>
                  <a:cubicBezTo>
                    <a:pt x="21510" y="8297"/>
                    <a:pt x="22709" y="15980"/>
                    <a:pt x="19030" y="22449"/>
                  </a:cubicBezTo>
                  <a:cubicBezTo>
                    <a:pt x="16423" y="26865"/>
                    <a:pt x="12138" y="29954"/>
                    <a:pt x="7810" y="32540"/>
                  </a:cubicBezTo>
                  <a:cubicBezTo>
                    <a:pt x="7038" y="32996"/>
                    <a:pt x="6283" y="33478"/>
                    <a:pt x="5524" y="33958"/>
                  </a:cubicBezTo>
                  <a:cubicBezTo>
                    <a:pt x="5394" y="34040"/>
                    <a:pt x="5264" y="34123"/>
                    <a:pt x="5133" y="34207"/>
                  </a:cubicBezTo>
                  <a:cubicBezTo>
                    <a:pt x="4594" y="34477"/>
                    <a:pt x="4100" y="34977"/>
                    <a:pt x="3481" y="35015"/>
                  </a:cubicBezTo>
                  <a:cubicBezTo>
                    <a:pt x="1364" y="34832"/>
                    <a:pt x="291" y="25020"/>
                    <a:pt x="183" y="23037"/>
                  </a:cubicBezTo>
                  <a:cubicBezTo>
                    <a:pt x="123" y="21968"/>
                    <a:pt x="80" y="20898"/>
                    <a:pt x="91" y="19827"/>
                  </a:cubicBezTo>
                  <a:cubicBezTo>
                    <a:pt x="147" y="19553"/>
                    <a:pt x="1" y="18666"/>
                    <a:pt x="331" y="18658"/>
                  </a:cubicBezTo>
                  <a:cubicBezTo>
                    <a:pt x="1062" y="16693"/>
                    <a:pt x="2129" y="15148"/>
                    <a:pt x="3408" y="13865"/>
                  </a:cubicBezTo>
                  <a:cubicBezTo>
                    <a:pt x="8319" y="8941"/>
                    <a:pt x="16366" y="7883"/>
                    <a:pt x="20578" y="1912"/>
                  </a:cubicBezTo>
                  <a:cubicBezTo>
                    <a:pt x="20899" y="1454"/>
                    <a:pt x="21096" y="971"/>
                    <a:pt x="21352" y="489"/>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0;p2">
              <a:extLst>
                <a:ext uri="{FF2B5EF4-FFF2-40B4-BE49-F238E27FC236}">
                  <a16:creationId xmlns:a16="http://schemas.microsoft.com/office/drawing/2014/main" id="{BC5F55A0-94FA-415F-83D0-03D52A34AC9D}"/>
                </a:ext>
              </a:extLst>
            </p:cNvPr>
            <p:cNvSpPr/>
            <p:nvPr/>
          </p:nvSpPr>
          <p:spPr>
            <a:xfrm rot="1388047" flipH="1">
              <a:off x="8548271" y="4157927"/>
              <a:ext cx="1271434" cy="2012112"/>
            </a:xfrm>
            <a:custGeom>
              <a:avLst/>
              <a:gdLst/>
              <a:ahLst/>
              <a:cxnLst/>
              <a:rect l="l" t="t" r="r" b="b"/>
              <a:pathLst>
                <a:path w="21792" h="34487" extrusionOk="0">
                  <a:moveTo>
                    <a:pt x="21755" y="174"/>
                  </a:moveTo>
                  <a:cubicBezTo>
                    <a:pt x="21778" y="191"/>
                    <a:pt x="21791" y="220"/>
                    <a:pt x="21785" y="252"/>
                  </a:cubicBezTo>
                  <a:cubicBezTo>
                    <a:pt x="21771" y="299"/>
                    <a:pt x="21755" y="348"/>
                    <a:pt x="21738" y="397"/>
                  </a:cubicBezTo>
                  <a:cubicBezTo>
                    <a:pt x="21735" y="436"/>
                    <a:pt x="21734" y="476"/>
                    <a:pt x="21729" y="515"/>
                  </a:cubicBezTo>
                  <a:cubicBezTo>
                    <a:pt x="21692" y="1038"/>
                    <a:pt x="21629" y="1557"/>
                    <a:pt x="21557" y="2078"/>
                  </a:cubicBezTo>
                  <a:cubicBezTo>
                    <a:pt x="21354" y="3489"/>
                    <a:pt x="21095" y="4892"/>
                    <a:pt x="20845" y="6297"/>
                  </a:cubicBezTo>
                  <a:cubicBezTo>
                    <a:pt x="20014" y="10951"/>
                    <a:pt x="19015" y="15638"/>
                    <a:pt x="16986" y="19936"/>
                  </a:cubicBezTo>
                  <a:cubicBezTo>
                    <a:pt x="16211" y="21579"/>
                    <a:pt x="15248" y="23128"/>
                    <a:pt x="14187" y="24599"/>
                  </a:cubicBezTo>
                  <a:cubicBezTo>
                    <a:pt x="13166" y="26048"/>
                    <a:pt x="11969" y="27360"/>
                    <a:pt x="10661" y="28555"/>
                  </a:cubicBezTo>
                  <a:cubicBezTo>
                    <a:pt x="9114" y="30011"/>
                    <a:pt x="7394" y="31266"/>
                    <a:pt x="5643" y="32467"/>
                  </a:cubicBezTo>
                  <a:cubicBezTo>
                    <a:pt x="5147" y="32815"/>
                    <a:pt x="4641" y="33144"/>
                    <a:pt x="4138" y="33480"/>
                  </a:cubicBezTo>
                  <a:cubicBezTo>
                    <a:pt x="4042" y="33545"/>
                    <a:pt x="3945" y="33610"/>
                    <a:pt x="3850" y="33674"/>
                  </a:cubicBezTo>
                  <a:cubicBezTo>
                    <a:pt x="3549" y="33882"/>
                    <a:pt x="3247" y="34090"/>
                    <a:pt x="2946" y="34300"/>
                  </a:cubicBezTo>
                  <a:cubicBezTo>
                    <a:pt x="2982" y="34370"/>
                    <a:pt x="2899" y="34487"/>
                    <a:pt x="2811" y="34421"/>
                  </a:cubicBezTo>
                  <a:cubicBezTo>
                    <a:pt x="2738" y="34347"/>
                    <a:pt x="2722" y="34234"/>
                    <a:pt x="2687" y="34140"/>
                  </a:cubicBezTo>
                  <a:cubicBezTo>
                    <a:pt x="2680" y="34116"/>
                    <a:pt x="2687" y="34087"/>
                    <a:pt x="2703" y="34067"/>
                  </a:cubicBezTo>
                  <a:cubicBezTo>
                    <a:pt x="2666" y="34020"/>
                    <a:pt x="2631" y="33968"/>
                    <a:pt x="2621" y="33912"/>
                  </a:cubicBezTo>
                  <a:cubicBezTo>
                    <a:pt x="2558" y="33976"/>
                    <a:pt x="2496" y="34040"/>
                    <a:pt x="2434" y="34104"/>
                  </a:cubicBezTo>
                  <a:cubicBezTo>
                    <a:pt x="2403" y="34135"/>
                    <a:pt x="2350" y="34132"/>
                    <a:pt x="2321" y="34101"/>
                  </a:cubicBezTo>
                  <a:cubicBezTo>
                    <a:pt x="2291" y="34068"/>
                    <a:pt x="2293" y="34020"/>
                    <a:pt x="2324" y="33988"/>
                  </a:cubicBezTo>
                  <a:cubicBezTo>
                    <a:pt x="2565" y="33739"/>
                    <a:pt x="2808" y="33492"/>
                    <a:pt x="3050" y="33243"/>
                  </a:cubicBezTo>
                  <a:cubicBezTo>
                    <a:pt x="3249" y="33040"/>
                    <a:pt x="3452" y="32839"/>
                    <a:pt x="3658" y="32639"/>
                  </a:cubicBezTo>
                  <a:cubicBezTo>
                    <a:pt x="3941" y="32365"/>
                    <a:pt x="4227" y="32093"/>
                    <a:pt x="4513" y="31820"/>
                  </a:cubicBezTo>
                  <a:cubicBezTo>
                    <a:pt x="5901" y="30461"/>
                    <a:pt x="7279" y="29087"/>
                    <a:pt x="8631" y="27692"/>
                  </a:cubicBezTo>
                  <a:cubicBezTo>
                    <a:pt x="9631" y="26656"/>
                    <a:pt x="10525" y="25526"/>
                    <a:pt x="11391" y="24373"/>
                  </a:cubicBezTo>
                  <a:cubicBezTo>
                    <a:pt x="12295" y="23185"/>
                    <a:pt x="13189" y="21985"/>
                    <a:pt x="13924" y="20684"/>
                  </a:cubicBezTo>
                  <a:cubicBezTo>
                    <a:pt x="15267" y="18356"/>
                    <a:pt x="16470" y="15948"/>
                    <a:pt x="17461" y="13449"/>
                  </a:cubicBezTo>
                  <a:cubicBezTo>
                    <a:pt x="18594" y="10548"/>
                    <a:pt x="19390" y="7529"/>
                    <a:pt x="20261" y="4543"/>
                  </a:cubicBezTo>
                  <a:cubicBezTo>
                    <a:pt x="20497" y="3719"/>
                    <a:pt x="20770" y="2909"/>
                    <a:pt x="21032" y="2096"/>
                  </a:cubicBezTo>
                  <a:cubicBezTo>
                    <a:pt x="20918" y="2345"/>
                    <a:pt x="20802" y="2591"/>
                    <a:pt x="20687" y="2837"/>
                  </a:cubicBezTo>
                  <a:cubicBezTo>
                    <a:pt x="20099" y="4119"/>
                    <a:pt x="19448" y="5367"/>
                    <a:pt x="18773" y="6603"/>
                  </a:cubicBezTo>
                  <a:cubicBezTo>
                    <a:pt x="17632" y="8744"/>
                    <a:pt x="16431" y="10852"/>
                    <a:pt x="15276" y="12985"/>
                  </a:cubicBezTo>
                  <a:cubicBezTo>
                    <a:pt x="14608" y="14206"/>
                    <a:pt x="13882" y="15393"/>
                    <a:pt x="13090" y="16535"/>
                  </a:cubicBezTo>
                  <a:cubicBezTo>
                    <a:pt x="11983" y="18162"/>
                    <a:pt x="10888" y="19800"/>
                    <a:pt x="9710" y="21375"/>
                  </a:cubicBezTo>
                  <a:cubicBezTo>
                    <a:pt x="8230" y="23348"/>
                    <a:pt x="6763" y="25329"/>
                    <a:pt x="5379" y="27369"/>
                  </a:cubicBezTo>
                  <a:cubicBezTo>
                    <a:pt x="4782" y="28229"/>
                    <a:pt x="4193" y="29094"/>
                    <a:pt x="3658" y="29993"/>
                  </a:cubicBezTo>
                  <a:cubicBezTo>
                    <a:pt x="3507" y="30249"/>
                    <a:pt x="3357" y="30504"/>
                    <a:pt x="3215" y="30766"/>
                  </a:cubicBezTo>
                  <a:cubicBezTo>
                    <a:pt x="2873" y="31386"/>
                    <a:pt x="2574" y="32034"/>
                    <a:pt x="2324" y="32695"/>
                  </a:cubicBezTo>
                  <a:cubicBezTo>
                    <a:pt x="2306" y="32753"/>
                    <a:pt x="2278" y="32829"/>
                    <a:pt x="2201" y="32808"/>
                  </a:cubicBezTo>
                  <a:cubicBezTo>
                    <a:pt x="2163" y="32795"/>
                    <a:pt x="2134" y="32747"/>
                    <a:pt x="2150" y="32707"/>
                  </a:cubicBezTo>
                  <a:cubicBezTo>
                    <a:pt x="2164" y="32671"/>
                    <a:pt x="2177" y="32635"/>
                    <a:pt x="2191" y="32599"/>
                  </a:cubicBezTo>
                  <a:cubicBezTo>
                    <a:pt x="2168" y="32608"/>
                    <a:pt x="2141" y="32608"/>
                    <a:pt x="2115" y="32588"/>
                  </a:cubicBezTo>
                  <a:cubicBezTo>
                    <a:pt x="2050" y="32536"/>
                    <a:pt x="1925" y="32431"/>
                    <a:pt x="1831" y="32319"/>
                  </a:cubicBezTo>
                  <a:cubicBezTo>
                    <a:pt x="1774" y="32559"/>
                    <a:pt x="1718" y="32798"/>
                    <a:pt x="1662" y="33042"/>
                  </a:cubicBezTo>
                  <a:cubicBezTo>
                    <a:pt x="1654" y="33085"/>
                    <a:pt x="1615" y="33117"/>
                    <a:pt x="1572" y="33109"/>
                  </a:cubicBezTo>
                  <a:cubicBezTo>
                    <a:pt x="1530" y="33102"/>
                    <a:pt x="1496" y="33059"/>
                    <a:pt x="1507" y="33017"/>
                  </a:cubicBezTo>
                  <a:cubicBezTo>
                    <a:pt x="1573" y="32717"/>
                    <a:pt x="1641" y="32417"/>
                    <a:pt x="1713" y="32119"/>
                  </a:cubicBezTo>
                  <a:cubicBezTo>
                    <a:pt x="1704" y="32083"/>
                    <a:pt x="1704" y="32047"/>
                    <a:pt x="1718" y="32017"/>
                  </a:cubicBezTo>
                  <a:cubicBezTo>
                    <a:pt x="1726" y="32007"/>
                    <a:pt x="1733" y="32000"/>
                    <a:pt x="1744" y="31995"/>
                  </a:cubicBezTo>
                  <a:cubicBezTo>
                    <a:pt x="1976" y="31058"/>
                    <a:pt x="2252" y="30134"/>
                    <a:pt x="2638" y="29246"/>
                  </a:cubicBezTo>
                  <a:cubicBezTo>
                    <a:pt x="2953" y="28512"/>
                    <a:pt x="3300" y="27790"/>
                    <a:pt x="3659" y="27074"/>
                  </a:cubicBezTo>
                  <a:cubicBezTo>
                    <a:pt x="3912" y="26570"/>
                    <a:pt x="4171" y="26066"/>
                    <a:pt x="4430" y="25565"/>
                  </a:cubicBezTo>
                  <a:cubicBezTo>
                    <a:pt x="5988" y="22514"/>
                    <a:pt x="7769" y="19574"/>
                    <a:pt x="9788" y="16806"/>
                  </a:cubicBezTo>
                  <a:cubicBezTo>
                    <a:pt x="11072" y="15091"/>
                    <a:pt x="12265" y="13313"/>
                    <a:pt x="13599" y="11634"/>
                  </a:cubicBezTo>
                  <a:cubicBezTo>
                    <a:pt x="15990" y="8778"/>
                    <a:pt x="18351" y="5882"/>
                    <a:pt x="20231" y="2660"/>
                  </a:cubicBezTo>
                  <a:cubicBezTo>
                    <a:pt x="20284" y="2571"/>
                    <a:pt x="20336" y="2482"/>
                    <a:pt x="20389" y="2391"/>
                  </a:cubicBezTo>
                  <a:lnTo>
                    <a:pt x="20168" y="2655"/>
                  </a:lnTo>
                  <a:cubicBezTo>
                    <a:pt x="19505" y="3619"/>
                    <a:pt x="18818" y="4569"/>
                    <a:pt x="18062" y="5462"/>
                  </a:cubicBezTo>
                  <a:cubicBezTo>
                    <a:pt x="17237" y="6429"/>
                    <a:pt x="16368" y="7358"/>
                    <a:pt x="15470" y="8257"/>
                  </a:cubicBezTo>
                  <a:cubicBezTo>
                    <a:pt x="14319" y="9367"/>
                    <a:pt x="13133" y="10436"/>
                    <a:pt x="11986" y="11549"/>
                  </a:cubicBezTo>
                  <a:cubicBezTo>
                    <a:pt x="11303" y="12223"/>
                    <a:pt x="10661" y="12933"/>
                    <a:pt x="10014" y="13638"/>
                  </a:cubicBezTo>
                  <a:cubicBezTo>
                    <a:pt x="9042" y="14694"/>
                    <a:pt x="8152" y="15823"/>
                    <a:pt x="7292" y="16972"/>
                  </a:cubicBezTo>
                  <a:cubicBezTo>
                    <a:pt x="6851" y="17561"/>
                    <a:pt x="6415" y="18155"/>
                    <a:pt x="6020" y="18777"/>
                  </a:cubicBezTo>
                  <a:cubicBezTo>
                    <a:pt x="5169" y="20150"/>
                    <a:pt x="4377" y="21565"/>
                    <a:pt x="3659" y="23017"/>
                  </a:cubicBezTo>
                  <a:cubicBezTo>
                    <a:pt x="3126" y="24097"/>
                    <a:pt x="2634" y="25197"/>
                    <a:pt x="2188" y="26312"/>
                  </a:cubicBezTo>
                  <a:cubicBezTo>
                    <a:pt x="1851" y="27217"/>
                    <a:pt x="1516" y="28122"/>
                    <a:pt x="1251" y="29051"/>
                  </a:cubicBezTo>
                  <a:cubicBezTo>
                    <a:pt x="1178" y="29321"/>
                    <a:pt x="1106" y="29594"/>
                    <a:pt x="1034" y="29868"/>
                  </a:cubicBezTo>
                  <a:lnTo>
                    <a:pt x="1040" y="29878"/>
                  </a:lnTo>
                  <a:cubicBezTo>
                    <a:pt x="1067" y="29927"/>
                    <a:pt x="1041" y="29971"/>
                    <a:pt x="1004" y="29990"/>
                  </a:cubicBezTo>
                  <a:cubicBezTo>
                    <a:pt x="928" y="30287"/>
                    <a:pt x="854" y="30586"/>
                    <a:pt x="784" y="30881"/>
                  </a:cubicBezTo>
                  <a:cubicBezTo>
                    <a:pt x="774" y="30942"/>
                    <a:pt x="755" y="31022"/>
                    <a:pt x="679" y="31011"/>
                  </a:cubicBezTo>
                  <a:cubicBezTo>
                    <a:pt x="637" y="31003"/>
                    <a:pt x="603" y="30960"/>
                    <a:pt x="611" y="30918"/>
                  </a:cubicBezTo>
                  <a:cubicBezTo>
                    <a:pt x="695" y="30573"/>
                    <a:pt x="777" y="30228"/>
                    <a:pt x="866" y="29885"/>
                  </a:cubicBezTo>
                  <a:cubicBezTo>
                    <a:pt x="581" y="29314"/>
                    <a:pt x="331" y="28726"/>
                    <a:pt x="184" y="28104"/>
                  </a:cubicBezTo>
                  <a:cubicBezTo>
                    <a:pt x="112" y="27807"/>
                    <a:pt x="22" y="27511"/>
                    <a:pt x="0" y="27205"/>
                  </a:cubicBezTo>
                  <a:cubicBezTo>
                    <a:pt x="10" y="27133"/>
                    <a:pt x="65" y="27114"/>
                    <a:pt x="108" y="27132"/>
                  </a:cubicBezTo>
                  <a:cubicBezTo>
                    <a:pt x="192" y="26627"/>
                    <a:pt x="294" y="26125"/>
                    <a:pt x="409" y="25628"/>
                  </a:cubicBezTo>
                  <a:cubicBezTo>
                    <a:pt x="640" y="24567"/>
                    <a:pt x="954" y="23529"/>
                    <a:pt x="1316" y="22507"/>
                  </a:cubicBezTo>
                  <a:cubicBezTo>
                    <a:pt x="1894" y="20815"/>
                    <a:pt x="2684" y="19200"/>
                    <a:pt x="3659" y="17702"/>
                  </a:cubicBezTo>
                  <a:cubicBezTo>
                    <a:pt x="3872" y="17376"/>
                    <a:pt x="4093" y="17055"/>
                    <a:pt x="4323" y="16742"/>
                  </a:cubicBezTo>
                  <a:cubicBezTo>
                    <a:pt x="5279" y="15386"/>
                    <a:pt x="6368" y="14128"/>
                    <a:pt x="7613" y="13033"/>
                  </a:cubicBezTo>
                  <a:cubicBezTo>
                    <a:pt x="8439" y="12286"/>
                    <a:pt x="9306" y="11585"/>
                    <a:pt x="10206" y="10931"/>
                  </a:cubicBezTo>
                  <a:cubicBezTo>
                    <a:pt x="11099" y="10282"/>
                    <a:pt x="12039" y="9700"/>
                    <a:pt x="12935" y="9053"/>
                  </a:cubicBezTo>
                  <a:cubicBezTo>
                    <a:pt x="14440" y="7976"/>
                    <a:pt x="15891" y="6823"/>
                    <a:pt x="17260" y="5578"/>
                  </a:cubicBezTo>
                  <a:cubicBezTo>
                    <a:pt x="18165" y="4717"/>
                    <a:pt x="18992" y="3777"/>
                    <a:pt x="19808" y="2829"/>
                  </a:cubicBezTo>
                  <a:cubicBezTo>
                    <a:pt x="19890" y="2732"/>
                    <a:pt x="19974" y="2634"/>
                    <a:pt x="20056" y="2538"/>
                  </a:cubicBezTo>
                  <a:cubicBezTo>
                    <a:pt x="20391" y="2049"/>
                    <a:pt x="20713" y="1553"/>
                    <a:pt x="21023" y="1050"/>
                  </a:cubicBezTo>
                  <a:cubicBezTo>
                    <a:pt x="21065" y="973"/>
                    <a:pt x="21108" y="896"/>
                    <a:pt x="21125" y="812"/>
                  </a:cubicBezTo>
                  <a:cubicBezTo>
                    <a:pt x="21137" y="769"/>
                    <a:pt x="21187" y="748"/>
                    <a:pt x="21226" y="759"/>
                  </a:cubicBezTo>
                  <a:cubicBezTo>
                    <a:pt x="21242" y="764"/>
                    <a:pt x="21253" y="771"/>
                    <a:pt x="21262" y="778"/>
                  </a:cubicBezTo>
                  <a:cubicBezTo>
                    <a:pt x="21328" y="649"/>
                    <a:pt x="21390" y="519"/>
                    <a:pt x="21427" y="381"/>
                  </a:cubicBezTo>
                  <a:cubicBezTo>
                    <a:pt x="21434" y="338"/>
                    <a:pt x="21476" y="309"/>
                    <a:pt x="21519" y="314"/>
                  </a:cubicBezTo>
                  <a:cubicBezTo>
                    <a:pt x="21528" y="316"/>
                    <a:pt x="21537" y="319"/>
                    <a:pt x="21544" y="324"/>
                  </a:cubicBezTo>
                  <a:cubicBezTo>
                    <a:pt x="21551" y="270"/>
                    <a:pt x="21557" y="219"/>
                    <a:pt x="21561" y="167"/>
                  </a:cubicBezTo>
                  <a:cubicBezTo>
                    <a:pt x="21534" y="124"/>
                    <a:pt x="21561" y="59"/>
                    <a:pt x="21607" y="45"/>
                  </a:cubicBezTo>
                  <a:cubicBezTo>
                    <a:pt x="21620" y="17"/>
                    <a:pt x="21647" y="0"/>
                    <a:pt x="21679" y="0"/>
                  </a:cubicBezTo>
                  <a:cubicBezTo>
                    <a:pt x="21721" y="2"/>
                    <a:pt x="21759" y="39"/>
                    <a:pt x="21757" y="82"/>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 name="Google Shape;51;p2">
            <a:extLst>
              <a:ext uri="{FF2B5EF4-FFF2-40B4-BE49-F238E27FC236}">
                <a16:creationId xmlns:a16="http://schemas.microsoft.com/office/drawing/2014/main" id="{197F138F-4F26-565A-3219-3C5C270AA901}"/>
              </a:ext>
            </a:extLst>
          </p:cNvPr>
          <p:cNvGrpSpPr/>
          <p:nvPr/>
        </p:nvGrpSpPr>
        <p:grpSpPr>
          <a:xfrm rot="-342943">
            <a:off x="8185867" y="5723738"/>
            <a:ext cx="2023831" cy="1264789"/>
            <a:chOff x="7587175" y="5243748"/>
            <a:chExt cx="2023685" cy="1264698"/>
          </a:xfrm>
        </p:grpSpPr>
        <p:sp>
          <p:nvSpPr>
            <p:cNvPr id="125" name="Google Shape;52;p2">
              <a:extLst>
                <a:ext uri="{FF2B5EF4-FFF2-40B4-BE49-F238E27FC236}">
                  <a16:creationId xmlns:a16="http://schemas.microsoft.com/office/drawing/2014/main" id="{BD9CA393-614C-3526-9B9A-F3E50FADA3BC}"/>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3;p2">
              <a:extLst>
                <a:ext uri="{FF2B5EF4-FFF2-40B4-BE49-F238E27FC236}">
                  <a16:creationId xmlns:a16="http://schemas.microsoft.com/office/drawing/2014/main" id="{A0CDF38D-D3FE-92A9-3A72-49F99FF9ADA1}"/>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 name="Google Shape;54;p2">
            <a:extLst>
              <a:ext uri="{FF2B5EF4-FFF2-40B4-BE49-F238E27FC236}">
                <a16:creationId xmlns:a16="http://schemas.microsoft.com/office/drawing/2014/main" id="{FF5DCC9A-7DF7-968F-D2E9-80DF0A0E4F3A}"/>
              </a:ext>
            </a:extLst>
          </p:cNvPr>
          <p:cNvGrpSpPr/>
          <p:nvPr/>
        </p:nvGrpSpPr>
        <p:grpSpPr>
          <a:xfrm>
            <a:off x="9623233" y="5719968"/>
            <a:ext cx="801649" cy="783259"/>
            <a:chOff x="7785461" y="3709250"/>
            <a:chExt cx="801649" cy="783259"/>
          </a:xfrm>
        </p:grpSpPr>
        <p:sp>
          <p:nvSpPr>
            <p:cNvPr id="128" name="Google Shape;55;p2">
              <a:extLst>
                <a:ext uri="{FF2B5EF4-FFF2-40B4-BE49-F238E27FC236}">
                  <a16:creationId xmlns:a16="http://schemas.microsoft.com/office/drawing/2014/main" id="{CF445AE9-C96D-9499-567C-6045CAC83043}"/>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6;p2">
              <a:extLst>
                <a:ext uri="{FF2B5EF4-FFF2-40B4-BE49-F238E27FC236}">
                  <a16:creationId xmlns:a16="http://schemas.microsoft.com/office/drawing/2014/main" id="{BAFB1363-2664-23F6-2D50-1AEBB87CF3B7}"/>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 name="Google Shape;60;p2">
            <a:extLst>
              <a:ext uri="{FF2B5EF4-FFF2-40B4-BE49-F238E27FC236}">
                <a16:creationId xmlns:a16="http://schemas.microsoft.com/office/drawing/2014/main" id="{C5817A9D-7E4D-EBE6-E2EE-8140720E0190}"/>
              </a:ext>
            </a:extLst>
          </p:cNvPr>
          <p:cNvGrpSpPr/>
          <p:nvPr/>
        </p:nvGrpSpPr>
        <p:grpSpPr>
          <a:xfrm>
            <a:off x="3277494" y="5354810"/>
            <a:ext cx="2109325" cy="2109325"/>
            <a:chOff x="2811687" y="5505917"/>
            <a:chExt cx="2109325" cy="2109325"/>
          </a:xfrm>
        </p:grpSpPr>
        <p:sp>
          <p:nvSpPr>
            <p:cNvPr id="131" name="Google Shape;61;p2">
              <a:extLst>
                <a:ext uri="{FF2B5EF4-FFF2-40B4-BE49-F238E27FC236}">
                  <a16:creationId xmlns:a16="http://schemas.microsoft.com/office/drawing/2014/main" id="{0E14B4DB-C1FA-CC62-82A8-5687B3B8A40A}"/>
                </a:ext>
              </a:extLst>
            </p:cNvPr>
            <p:cNvSpPr/>
            <p:nvPr/>
          </p:nvSpPr>
          <p:spPr>
            <a:xfrm rot="-2700122">
              <a:off x="3119052" y="5816359"/>
              <a:ext cx="1494595" cy="1488441"/>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62;p2">
              <a:extLst>
                <a:ext uri="{FF2B5EF4-FFF2-40B4-BE49-F238E27FC236}">
                  <a16:creationId xmlns:a16="http://schemas.microsoft.com/office/drawing/2014/main" id="{7E8331E4-2071-1CE2-3D18-1927C2C8EC1B}"/>
                </a:ext>
              </a:extLst>
            </p:cNvPr>
            <p:cNvSpPr/>
            <p:nvPr/>
          </p:nvSpPr>
          <p:spPr>
            <a:xfrm rot="-2700122">
              <a:off x="3176866" y="5814704"/>
              <a:ext cx="1417778" cy="1491121"/>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 name="Google Shape;63;p2">
            <a:extLst>
              <a:ext uri="{FF2B5EF4-FFF2-40B4-BE49-F238E27FC236}">
                <a16:creationId xmlns:a16="http://schemas.microsoft.com/office/drawing/2014/main" id="{D592FC90-1058-9805-37E1-C76EE10E9195}"/>
              </a:ext>
            </a:extLst>
          </p:cNvPr>
          <p:cNvGrpSpPr/>
          <p:nvPr/>
        </p:nvGrpSpPr>
        <p:grpSpPr>
          <a:xfrm rot="-2902870">
            <a:off x="5032175" y="5503461"/>
            <a:ext cx="1706800" cy="1873863"/>
            <a:chOff x="4758955" y="1331875"/>
            <a:chExt cx="1647687" cy="1809095"/>
          </a:xfrm>
        </p:grpSpPr>
        <p:sp>
          <p:nvSpPr>
            <p:cNvPr id="134" name="Google Shape;64;p2">
              <a:extLst>
                <a:ext uri="{FF2B5EF4-FFF2-40B4-BE49-F238E27FC236}">
                  <a16:creationId xmlns:a16="http://schemas.microsoft.com/office/drawing/2014/main" id="{7AFCD8CF-A245-2810-AE09-5FECDBB4232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65;p2">
              <a:extLst>
                <a:ext uri="{FF2B5EF4-FFF2-40B4-BE49-F238E27FC236}">
                  <a16:creationId xmlns:a16="http://schemas.microsoft.com/office/drawing/2014/main" id="{714CF552-6C43-2CF4-C797-9A00ED5CD3A4}"/>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66;p2">
              <a:extLst>
                <a:ext uri="{FF2B5EF4-FFF2-40B4-BE49-F238E27FC236}">
                  <a16:creationId xmlns:a16="http://schemas.microsoft.com/office/drawing/2014/main" id="{5467C8ED-9452-E663-CB19-3C37E0BD068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67;p2">
              <a:extLst>
                <a:ext uri="{FF2B5EF4-FFF2-40B4-BE49-F238E27FC236}">
                  <a16:creationId xmlns:a16="http://schemas.microsoft.com/office/drawing/2014/main" id="{B77956A8-AE64-8DB3-880F-D1FEE800BD9D}"/>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68;p2">
              <a:extLst>
                <a:ext uri="{FF2B5EF4-FFF2-40B4-BE49-F238E27FC236}">
                  <a16:creationId xmlns:a16="http://schemas.microsoft.com/office/drawing/2014/main" id="{8F0D6D55-B9BC-FD88-94D1-D7E588D16460}"/>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 name="Google Shape;69;p2">
            <a:extLst>
              <a:ext uri="{FF2B5EF4-FFF2-40B4-BE49-F238E27FC236}">
                <a16:creationId xmlns:a16="http://schemas.microsoft.com/office/drawing/2014/main" id="{CF24B4D4-EC54-782F-3314-5265456AB946}"/>
              </a:ext>
            </a:extLst>
          </p:cNvPr>
          <p:cNvGrpSpPr/>
          <p:nvPr/>
        </p:nvGrpSpPr>
        <p:grpSpPr>
          <a:xfrm rot="1189382">
            <a:off x="6363685" y="5606176"/>
            <a:ext cx="1915289" cy="1913389"/>
            <a:chOff x="4683022" y="4525854"/>
            <a:chExt cx="1915380" cy="1913480"/>
          </a:xfrm>
        </p:grpSpPr>
        <p:sp>
          <p:nvSpPr>
            <p:cNvPr id="140" name="Google Shape;70;p2">
              <a:extLst>
                <a:ext uri="{FF2B5EF4-FFF2-40B4-BE49-F238E27FC236}">
                  <a16:creationId xmlns:a16="http://schemas.microsoft.com/office/drawing/2014/main" id="{4C3DE91E-3774-0298-33C8-8A652F22136C}"/>
                </a:ext>
              </a:extLst>
            </p:cNvPr>
            <p:cNvSpPr/>
            <p:nvPr/>
          </p:nvSpPr>
          <p:spPr>
            <a:xfrm rot="-5915270">
              <a:off x="4795765" y="4644966"/>
              <a:ext cx="1682182" cy="1675257"/>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71;p2">
              <a:extLst>
                <a:ext uri="{FF2B5EF4-FFF2-40B4-BE49-F238E27FC236}">
                  <a16:creationId xmlns:a16="http://schemas.microsoft.com/office/drawing/2014/main" id="{48BCA216-3DCB-5A84-A6ED-2C97D994B953}"/>
                </a:ext>
              </a:extLst>
            </p:cNvPr>
            <p:cNvSpPr/>
            <p:nvPr/>
          </p:nvSpPr>
          <p:spPr>
            <a:xfrm rot="-5915270">
              <a:off x="4851671" y="4625673"/>
              <a:ext cx="1595725" cy="1678273"/>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72;p2">
            <a:extLst>
              <a:ext uri="{FF2B5EF4-FFF2-40B4-BE49-F238E27FC236}">
                <a16:creationId xmlns:a16="http://schemas.microsoft.com/office/drawing/2014/main" id="{D0079698-0801-081F-8040-7CD9581CDE30}"/>
              </a:ext>
            </a:extLst>
          </p:cNvPr>
          <p:cNvGrpSpPr/>
          <p:nvPr/>
        </p:nvGrpSpPr>
        <p:grpSpPr>
          <a:xfrm rot="7200044">
            <a:off x="7389927" y="5331663"/>
            <a:ext cx="1260512" cy="1559877"/>
            <a:chOff x="6695394" y="-330846"/>
            <a:chExt cx="1260540" cy="1559912"/>
          </a:xfrm>
        </p:grpSpPr>
        <p:sp>
          <p:nvSpPr>
            <p:cNvPr id="143" name="Google Shape;73;p2">
              <a:extLst>
                <a:ext uri="{FF2B5EF4-FFF2-40B4-BE49-F238E27FC236}">
                  <a16:creationId xmlns:a16="http://schemas.microsoft.com/office/drawing/2014/main" id="{796CF9C2-83D7-CFE9-EEE5-02516D347430}"/>
                </a:ext>
              </a:extLst>
            </p:cNvPr>
            <p:cNvSpPr/>
            <p:nvPr/>
          </p:nvSpPr>
          <p:spPr>
            <a:xfrm rot="-9266555">
              <a:off x="7069507" y="-258723"/>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74;p2">
              <a:extLst>
                <a:ext uri="{FF2B5EF4-FFF2-40B4-BE49-F238E27FC236}">
                  <a16:creationId xmlns:a16="http://schemas.microsoft.com/office/drawing/2014/main" id="{E02C8098-2F49-F9C5-6CAD-7E177001A7FE}"/>
                </a:ext>
              </a:extLst>
            </p:cNvPr>
            <p:cNvSpPr/>
            <p:nvPr/>
          </p:nvSpPr>
          <p:spPr>
            <a:xfrm rot="-9266555">
              <a:off x="6853132" y="18774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4" name="Picture 3">
            <a:extLst>
              <a:ext uri="{FF2B5EF4-FFF2-40B4-BE49-F238E27FC236}">
                <a16:creationId xmlns:a16="http://schemas.microsoft.com/office/drawing/2014/main" id="{0848AFCB-C6F2-C94B-029D-3DB79C27A8D6}"/>
              </a:ext>
            </a:extLst>
          </p:cNvPr>
          <p:cNvPicPr>
            <a:picLocks noChangeAspect="1"/>
          </p:cNvPicPr>
          <p:nvPr/>
        </p:nvPicPr>
        <p:blipFill rotWithShape="1">
          <a:blip r:embed="rId2">
            <a:extLst>
              <a:ext uri="{28A0092B-C50C-407E-A947-70E740481C1C}">
                <a14:useLocalDpi xmlns:a14="http://schemas.microsoft.com/office/drawing/2010/main" val="0"/>
              </a:ext>
            </a:extLst>
          </a:blip>
          <a:srcRect b="39865"/>
          <a:stretch/>
        </p:blipFill>
        <p:spPr>
          <a:xfrm>
            <a:off x="1667516" y="-2274702"/>
            <a:ext cx="8856967" cy="5326125"/>
          </a:xfrm>
          <a:prstGeom prst="rect">
            <a:avLst/>
          </a:prstGeom>
        </p:spPr>
      </p:pic>
      <p:grpSp>
        <p:nvGrpSpPr>
          <p:cNvPr id="145" name="Google Shape;75;p2">
            <a:extLst>
              <a:ext uri="{FF2B5EF4-FFF2-40B4-BE49-F238E27FC236}">
                <a16:creationId xmlns:a16="http://schemas.microsoft.com/office/drawing/2014/main" id="{E4874A1C-4A59-68A2-330F-24A21526E1D3}"/>
              </a:ext>
            </a:extLst>
          </p:cNvPr>
          <p:cNvGrpSpPr/>
          <p:nvPr/>
        </p:nvGrpSpPr>
        <p:grpSpPr>
          <a:xfrm rot="2700000">
            <a:off x="8389730" y="5453354"/>
            <a:ext cx="514824" cy="513669"/>
            <a:chOff x="2437825" y="676400"/>
            <a:chExt cx="593859" cy="592527"/>
          </a:xfrm>
        </p:grpSpPr>
        <p:sp>
          <p:nvSpPr>
            <p:cNvPr id="146" name="Google Shape;76;p2">
              <a:extLst>
                <a:ext uri="{FF2B5EF4-FFF2-40B4-BE49-F238E27FC236}">
                  <a16:creationId xmlns:a16="http://schemas.microsoft.com/office/drawing/2014/main" id="{6BF886EB-3DB4-9128-97AC-ECB7AB9C03D2}"/>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77;p2">
              <a:extLst>
                <a:ext uri="{FF2B5EF4-FFF2-40B4-BE49-F238E27FC236}">
                  <a16:creationId xmlns:a16="http://schemas.microsoft.com/office/drawing/2014/main" id="{4BC1E1EF-F401-82AD-2E75-973D22F66CD3}"/>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 name="TextBox 1">
            <a:extLst>
              <a:ext uri="{FF2B5EF4-FFF2-40B4-BE49-F238E27FC236}">
                <a16:creationId xmlns:a16="http://schemas.microsoft.com/office/drawing/2014/main" id="{B4F8D22F-B547-A191-9A82-87BA32011D09}"/>
              </a:ext>
            </a:extLst>
          </p:cNvPr>
          <p:cNvSpPr txBox="1"/>
          <p:nvPr/>
        </p:nvSpPr>
        <p:spPr>
          <a:xfrm>
            <a:off x="3543728" y="719192"/>
            <a:ext cx="5104544" cy="1200329"/>
          </a:xfrm>
          <a:prstGeom prst="rect">
            <a:avLst/>
          </a:prstGeom>
          <a:noFill/>
        </p:spPr>
        <p:txBody>
          <a:bodyPr wrap="square" rtlCol="0">
            <a:prstTxWarp prst="textArchDown">
              <a:avLst/>
            </a:prstTxWarp>
            <a:spAutoFit/>
          </a:bodyPr>
          <a:lstStyle/>
          <a:p>
            <a:pPr algn="ctr"/>
            <a:r>
              <a:rPr lang="en-US" sz="7200" dirty="0">
                <a:ln>
                  <a:solidFill>
                    <a:sysClr val="windowText" lastClr="000000"/>
                  </a:solidFill>
                </a:ln>
                <a:solidFill>
                  <a:schemeClr val="bg1"/>
                </a:solidFill>
                <a:latin typeface="iCiel Pony" panose="02000000000000000000" pitchFamily="2" charset="0"/>
              </a:rPr>
              <a:t>MỤC TIÊU</a:t>
            </a:r>
          </a:p>
        </p:txBody>
      </p:sp>
      <p:sp>
        <p:nvSpPr>
          <p:cNvPr id="3" name="TextBox 2">
            <a:extLst>
              <a:ext uri="{FF2B5EF4-FFF2-40B4-BE49-F238E27FC236}">
                <a16:creationId xmlns:a16="http://schemas.microsoft.com/office/drawing/2014/main" id="{169404FA-05EE-F945-7645-DF691638EB62}"/>
              </a:ext>
            </a:extLst>
          </p:cNvPr>
          <p:cNvSpPr txBox="1"/>
          <p:nvPr/>
        </p:nvSpPr>
        <p:spPr>
          <a:xfrm>
            <a:off x="1407558" y="3061694"/>
            <a:ext cx="10140593" cy="523220"/>
          </a:xfrm>
          <a:prstGeom prst="rect">
            <a:avLst/>
          </a:prstGeom>
          <a:noFill/>
        </p:spPr>
        <p:txBody>
          <a:bodyPr wrap="square" rtlCol="0">
            <a:spAutoFit/>
          </a:bodyPr>
          <a:lstStyle/>
          <a:p>
            <a:pPr algn="ctr"/>
            <a:r>
              <a:rPr lang="en-US" sz="2800" dirty="0" err="1">
                <a:latin typeface="Times New Roman" panose="02020603050405020304" pitchFamily="18" charset="0"/>
                <a:cs typeface="Times New Roman" panose="02020603050405020304" pitchFamily="18" charset="0"/>
              </a:rPr>
              <a:t>Củng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cố</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hiểu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biết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về</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biện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pháp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thay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thế</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ngữ</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liên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kết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câu</a:t>
            </a:r>
            <a:r>
              <a:rPr lang="en-US" sz="2800" dirty="0">
                <a:latin typeface="Times New Roman" panose="02020603050405020304" pitchFamily="18" charset="0"/>
                <a:cs typeface="Times New Roman" panose="02020603050405020304" pitchFamily="18" charset="0"/>
              </a:rPr>
              <a:t> </a:t>
            </a:r>
          </a:p>
        </p:txBody>
      </p:sp>
      <p:pic>
        <p:nvPicPr>
          <p:cNvPr id="5" name="Picture 4">
            <a:extLst>
              <a:ext uri="{FF2B5EF4-FFF2-40B4-BE49-F238E27FC236}">
                <a16:creationId xmlns:a16="http://schemas.microsoft.com/office/drawing/2014/main" id="{90F9AC56-3B6E-4B73-685E-31BCA9AABE1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89571" y="2732920"/>
            <a:ext cx="1155843" cy="1155843"/>
          </a:xfrm>
          <a:prstGeom prst="rect">
            <a:avLst/>
          </a:prstGeom>
        </p:spPr>
      </p:pic>
      <p:sp>
        <p:nvSpPr>
          <p:cNvPr id="54" name="TextBox 53">
            <a:extLst>
              <a:ext uri="{FF2B5EF4-FFF2-40B4-BE49-F238E27FC236}">
                <a16:creationId xmlns:a16="http://schemas.microsoft.com/office/drawing/2014/main" id="{E5B7F749-CEF6-6250-3D39-4405596C27CE}"/>
              </a:ext>
            </a:extLst>
          </p:cNvPr>
          <p:cNvSpPr txBox="1"/>
          <p:nvPr/>
        </p:nvSpPr>
        <p:spPr>
          <a:xfrm>
            <a:off x="861314" y="3943560"/>
            <a:ext cx="10140593" cy="523220"/>
          </a:xfrm>
          <a:prstGeom prst="rect">
            <a:avLst/>
          </a:prstGeom>
          <a:noFill/>
        </p:spPr>
        <p:txBody>
          <a:bodyPr wrap="square" rtlCol="0">
            <a:spAutoFit/>
          </a:bodyPr>
          <a:lstStyle/>
          <a:p>
            <a:pPr algn="ctr"/>
            <a:r>
              <a:rPr lang="en-US" sz="2800" dirty="0" err="1">
                <a:latin typeface="Times New Roman" panose="02020603050405020304" pitchFamily="18" charset="0"/>
                <a:cs typeface="Times New Roman" panose="02020603050405020304" pitchFamily="18" charset="0"/>
              </a:rPr>
              <a:t>Biết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sử</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dụng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biện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pháp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thay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thế</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ngữ</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liên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kết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câu</a:t>
            </a:r>
            <a:endParaRPr lang="en-US" sz="2800" dirty="0">
              <a:latin typeface="Times New Roman" panose="02020603050405020304" pitchFamily="18" charset="0"/>
              <a:cs typeface="Times New Roman" panose="02020603050405020304" pitchFamily="18" charset="0"/>
            </a:endParaRPr>
          </a:p>
        </p:txBody>
      </p:sp>
      <p:pic>
        <p:nvPicPr>
          <p:cNvPr id="55" name="Picture 54">
            <a:extLst>
              <a:ext uri="{FF2B5EF4-FFF2-40B4-BE49-F238E27FC236}">
                <a16:creationId xmlns:a16="http://schemas.microsoft.com/office/drawing/2014/main" id="{56301ADD-86EA-F262-718B-0395E7A6800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57036" y="3573688"/>
            <a:ext cx="1155843" cy="1155843"/>
          </a:xfrm>
          <a:prstGeom prst="rect">
            <a:avLst/>
          </a:prstGeom>
        </p:spPr>
      </p:pic>
    </p:spTree>
    <p:extLst>
      <p:ext uri="{BB962C8B-B14F-4D97-AF65-F5344CB8AC3E}">
        <p14:creationId xmlns:p14="http://schemas.microsoft.com/office/powerpoint/2010/main" val="3616770857"/>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5"/>
                                        </p:tgtEl>
                                        <p:attrNameLst>
                                          <p:attrName>style.visibility</p:attrName>
                                        </p:attrNameLst>
                                      </p:cBhvr>
                                      <p:to>
                                        <p:strVal val="visible"/>
                                      </p:to>
                                    </p:set>
                                    <p:animEffect transition="in" filter="wipe(left)">
                                      <p:cBhvr>
                                        <p:cTn id="27" dur="500"/>
                                        <p:tgtEl>
                                          <p:spTgt spid="55"/>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54"/>
                                        </p:tgtEl>
                                        <p:attrNameLst>
                                          <p:attrName>style.visibility</p:attrName>
                                        </p:attrNameLst>
                                      </p:cBhvr>
                                      <p:to>
                                        <p:strVal val="visible"/>
                                      </p:to>
                                    </p:set>
                                    <p:animEffect transition="in" filter="barn(inVertical)">
                                      <p:cBhvr>
                                        <p:cTn id="32"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BAA4F18-5415-2716-F26B-DFC87EF4945B}"/>
              </a:ext>
            </a:extLst>
          </p:cNvPr>
          <p:cNvSpPr/>
          <p:nvPr/>
        </p:nvSpPr>
        <p:spPr>
          <a:xfrm>
            <a:off x="540330" y="387928"/>
            <a:ext cx="11125200" cy="6096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oogle Shape;239;p8">
            <a:extLst>
              <a:ext uri="{FF2B5EF4-FFF2-40B4-BE49-F238E27FC236}">
                <a16:creationId xmlns:a16="http://schemas.microsoft.com/office/drawing/2014/main" id="{69EA224A-3A28-9CD1-4D97-19CB60D22657}"/>
              </a:ext>
            </a:extLst>
          </p:cNvPr>
          <p:cNvGrpSpPr/>
          <p:nvPr/>
        </p:nvGrpSpPr>
        <p:grpSpPr>
          <a:xfrm rot="-342856">
            <a:off x="71916" y="5410705"/>
            <a:ext cx="2512139" cy="1569956"/>
            <a:chOff x="7587175" y="5243748"/>
            <a:chExt cx="2023685" cy="1264698"/>
          </a:xfrm>
        </p:grpSpPr>
        <p:sp>
          <p:nvSpPr>
            <p:cNvPr id="7" name="Google Shape;240;p8">
              <a:extLst>
                <a:ext uri="{FF2B5EF4-FFF2-40B4-BE49-F238E27FC236}">
                  <a16:creationId xmlns:a16="http://schemas.microsoft.com/office/drawing/2014/main" id="{8D0E7339-7EEF-2C38-1AB4-71E4F6B7A10F}"/>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241;p8">
              <a:extLst>
                <a:ext uri="{FF2B5EF4-FFF2-40B4-BE49-F238E27FC236}">
                  <a16:creationId xmlns:a16="http://schemas.microsoft.com/office/drawing/2014/main" id="{22040A21-FC2F-07BC-66FC-EBEE3BC85A8A}"/>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 name="Google Shape;242;p8">
            <a:extLst>
              <a:ext uri="{FF2B5EF4-FFF2-40B4-BE49-F238E27FC236}">
                <a16:creationId xmlns:a16="http://schemas.microsoft.com/office/drawing/2014/main" id="{E44A84C0-E9B9-9705-6BB7-78F6E79B85F8}"/>
              </a:ext>
            </a:extLst>
          </p:cNvPr>
          <p:cNvGrpSpPr/>
          <p:nvPr/>
        </p:nvGrpSpPr>
        <p:grpSpPr>
          <a:xfrm>
            <a:off x="1004163" y="0"/>
            <a:ext cx="923260" cy="902079"/>
            <a:chOff x="7785461" y="3709250"/>
            <a:chExt cx="801649" cy="783259"/>
          </a:xfrm>
        </p:grpSpPr>
        <p:sp>
          <p:nvSpPr>
            <p:cNvPr id="10" name="Google Shape;243;p8">
              <a:extLst>
                <a:ext uri="{FF2B5EF4-FFF2-40B4-BE49-F238E27FC236}">
                  <a16:creationId xmlns:a16="http://schemas.microsoft.com/office/drawing/2014/main" id="{9375D02D-5DBC-80FA-C628-040554C94BBB}"/>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44;p8">
              <a:extLst>
                <a:ext uri="{FF2B5EF4-FFF2-40B4-BE49-F238E27FC236}">
                  <a16:creationId xmlns:a16="http://schemas.microsoft.com/office/drawing/2014/main" id="{BD20B4BB-B570-0AB3-BC76-C7DBBC7E409F}"/>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 name="Google Shape;246;p8">
            <a:extLst>
              <a:ext uri="{FF2B5EF4-FFF2-40B4-BE49-F238E27FC236}">
                <a16:creationId xmlns:a16="http://schemas.microsoft.com/office/drawing/2014/main" id="{7F4D3D78-4C06-F182-8114-92135658A6D2}"/>
              </a:ext>
            </a:extLst>
          </p:cNvPr>
          <p:cNvSpPr/>
          <p:nvPr/>
        </p:nvSpPr>
        <p:spPr>
          <a:xfrm rot="-476283" flipH="1">
            <a:off x="-174468" y="4974399"/>
            <a:ext cx="1213529" cy="1919839"/>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 name="Google Shape;247;p8">
            <a:extLst>
              <a:ext uri="{FF2B5EF4-FFF2-40B4-BE49-F238E27FC236}">
                <a16:creationId xmlns:a16="http://schemas.microsoft.com/office/drawing/2014/main" id="{F11020D1-D795-EED8-DE88-FD78058B5950}"/>
              </a:ext>
            </a:extLst>
          </p:cNvPr>
          <p:cNvGrpSpPr/>
          <p:nvPr/>
        </p:nvGrpSpPr>
        <p:grpSpPr>
          <a:xfrm rot="-5400000">
            <a:off x="9560728" y="4867419"/>
            <a:ext cx="1851290" cy="2735350"/>
            <a:chOff x="2078239" y="2913926"/>
            <a:chExt cx="1851290" cy="2735350"/>
          </a:xfrm>
        </p:grpSpPr>
        <p:sp>
          <p:nvSpPr>
            <p:cNvPr id="15" name="Google Shape;248;p8">
              <a:extLst>
                <a:ext uri="{FF2B5EF4-FFF2-40B4-BE49-F238E27FC236}">
                  <a16:creationId xmlns:a16="http://schemas.microsoft.com/office/drawing/2014/main" id="{05CEA288-4BB4-A96A-5FB9-809F109215E9}"/>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49;p8">
              <a:extLst>
                <a:ext uri="{FF2B5EF4-FFF2-40B4-BE49-F238E27FC236}">
                  <a16:creationId xmlns:a16="http://schemas.microsoft.com/office/drawing/2014/main" id="{F2DDD15A-9D07-686E-E63A-65F58A6E992A}"/>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250;p8">
            <a:extLst>
              <a:ext uri="{FF2B5EF4-FFF2-40B4-BE49-F238E27FC236}">
                <a16:creationId xmlns:a16="http://schemas.microsoft.com/office/drawing/2014/main" id="{B1889C9A-DC4D-1EB8-A32D-57D32E9577D1}"/>
              </a:ext>
            </a:extLst>
          </p:cNvPr>
          <p:cNvGrpSpPr/>
          <p:nvPr/>
        </p:nvGrpSpPr>
        <p:grpSpPr>
          <a:xfrm>
            <a:off x="-110985" y="-128322"/>
            <a:ext cx="1451011" cy="1446482"/>
            <a:chOff x="-181462" y="-215552"/>
            <a:chExt cx="1451011" cy="1446482"/>
          </a:xfrm>
        </p:grpSpPr>
        <p:sp>
          <p:nvSpPr>
            <p:cNvPr id="18" name="Google Shape;251;p8">
              <a:extLst>
                <a:ext uri="{FF2B5EF4-FFF2-40B4-BE49-F238E27FC236}">
                  <a16:creationId xmlns:a16="http://schemas.microsoft.com/office/drawing/2014/main" id="{FCF5F2F3-5C25-1C8A-57FA-FF03129B85D1}"/>
                </a:ext>
              </a:extLst>
            </p:cNvPr>
            <p:cNvSpPr/>
            <p:nvPr/>
          </p:nvSpPr>
          <p:spPr>
            <a:xfrm rot="5129983">
              <a:off x="-123859" y="-162293"/>
              <a:ext cx="1345422" cy="1339964"/>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52;p8">
              <a:extLst>
                <a:ext uri="{FF2B5EF4-FFF2-40B4-BE49-F238E27FC236}">
                  <a16:creationId xmlns:a16="http://schemas.microsoft.com/office/drawing/2014/main" id="{645478F8-7C10-E44C-9F20-D4A45D94AE97}"/>
                </a:ext>
              </a:extLst>
            </p:cNvPr>
            <p:cNvSpPr/>
            <p:nvPr/>
          </p:nvSpPr>
          <p:spPr>
            <a:xfrm rot="5129983">
              <a:off x="-100412" y="-150032"/>
              <a:ext cx="1276273" cy="1342376"/>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oogle Shape;253;p8">
            <a:extLst>
              <a:ext uri="{FF2B5EF4-FFF2-40B4-BE49-F238E27FC236}">
                <a16:creationId xmlns:a16="http://schemas.microsoft.com/office/drawing/2014/main" id="{5853D870-34EA-1E05-B025-454B86DE181A}"/>
              </a:ext>
            </a:extLst>
          </p:cNvPr>
          <p:cNvGrpSpPr/>
          <p:nvPr/>
        </p:nvGrpSpPr>
        <p:grpSpPr>
          <a:xfrm rot="-8100000">
            <a:off x="9585995" y="-688453"/>
            <a:ext cx="2095543" cy="3096242"/>
            <a:chOff x="2078239" y="2913926"/>
            <a:chExt cx="1851290" cy="2735350"/>
          </a:xfrm>
        </p:grpSpPr>
        <p:sp>
          <p:nvSpPr>
            <p:cNvPr id="21" name="Google Shape;254;p8">
              <a:extLst>
                <a:ext uri="{FF2B5EF4-FFF2-40B4-BE49-F238E27FC236}">
                  <a16:creationId xmlns:a16="http://schemas.microsoft.com/office/drawing/2014/main" id="{D86583EB-2940-A768-C8F5-E160A3784660}"/>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55;p8">
              <a:extLst>
                <a:ext uri="{FF2B5EF4-FFF2-40B4-BE49-F238E27FC236}">
                  <a16:creationId xmlns:a16="http://schemas.microsoft.com/office/drawing/2014/main" id="{01C686C8-800E-6EB1-9EE5-71EFC1576B7E}"/>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Google Shape;262;p8">
            <a:extLst>
              <a:ext uri="{FF2B5EF4-FFF2-40B4-BE49-F238E27FC236}">
                <a16:creationId xmlns:a16="http://schemas.microsoft.com/office/drawing/2014/main" id="{82A4BFF5-BF13-14D2-DCC1-7CECB892CF63}"/>
              </a:ext>
            </a:extLst>
          </p:cNvPr>
          <p:cNvSpPr/>
          <p:nvPr/>
        </p:nvSpPr>
        <p:spPr>
          <a:xfrm rot="476269">
            <a:off x="11044092" y="5149829"/>
            <a:ext cx="1039350" cy="1644282"/>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 name="Google Shape;263;p8">
            <a:extLst>
              <a:ext uri="{FF2B5EF4-FFF2-40B4-BE49-F238E27FC236}">
                <a16:creationId xmlns:a16="http://schemas.microsoft.com/office/drawing/2014/main" id="{CC8FB2DA-FA0E-B720-8D5C-54BA7BDD2B47}"/>
              </a:ext>
            </a:extLst>
          </p:cNvPr>
          <p:cNvGrpSpPr/>
          <p:nvPr/>
        </p:nvGrpSpPr>
        <p:grpSpPr>
          <a:xfrm rot="9490647">
            <a:off x="11208060" y="65595"/>
            <a:ext cx="1316001" cy="2103962"/>
            <a:chOff x="1981450" y="3730350"/>
            <a:chExt cx="1089535" cy="1741899"/>
          </a:xfrm>
        </p:grpSpPr>
        <p:sp>
          <p:nvSpPr>
            <p:cNvPr id="25" name="Google Shape;264;p8">
              <a:extLst>
                <a:ext uri="{FF2B5EF4-FFF2-40B4-BE49-F238E27FC236}">
                  <a16:creationId xmlns:a16="http://schemas.microsoft.com/office/drawing/2014/main" id="{D5CC0311-91FE-BD83-2D60-5E9475EDEC89}"/>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5;p8">
              <a:extLst>
                <a:ext uri="{FF2B5EF4-FFF2-40B4-BE49-F238E27FC236}">
                  <a16:creationId xmlns:a16="http://schemas.microsoft.com/office/drawing/2014/main" id="{C3B6CD94-F5A1-FBE5-646E-31A3314A0BFA}"/>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6;p8">
              <a:extLst>
                <a:ext uri="{FF2B5EF4-FFF2-40B4-BE49-F238E27FC236}">
                  <a16:creationId xmlns:a16="http://schemas.microsoft.com/office/drawing/2014/main" id="{A6521DD1-F9FF-B709-C629-BEA3CD18B594}"/>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56;p8">
            <a:extLst>
              <a:ext uri="{FF2B5EF4-FFF2-40B4-BE49-F238E27FC236}">
                <a16:creationId xmlns:a16="http://schemas.microsoft.com/office/drawing/2014/main" id="{71CFEE79-0193-7FB2-4D1F-FC7FD3CA4BA7}"/>
              </a:ext>
            </a:extLst>
          </p:cNvPr>
          <p:cNvGrpSpPr/>
          <p:nvPr/>
        </p:nvGrpSpPr>
        <p:grpSpPr>
          <a:xfrm rot="-9864028" flipH="1">
            <a:off x="11302539" y="1196746"/>
            <a:ext cx="924048" cy="1790672"/>
            <a:chOff x="1280206" y="3178378"/>
            <a:chExt cx="1344630" cy="2605698"/>
          </a:xfrm>
        </p:grpSpPr>
        <p:sp>
          <p:nvSpPr>
            <p:cNvPr id="29" name="Google Shape;257;p8">
              <a:extLst>
                <a:ext uri="{FF2B5EF4-FFF2-40B4-BE49-F238E27FC236}">
                  <a16:creationId xmlns:a16="http://schemas.microsoft.com/office/drawing/2014/main" id="{87963C22-3A77-2E6D-8605-D22657DB46AD}"/>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8;p8">
              <a:extLst>
                <a:ext uri="{FF2B5EF4-FFF2-40B4-BE49-F238E27FC236}">
                  <a16:creationId xmlns:a16="http://schemas.microsoft.com/office/drawing/2014/main" id="{FB041BFC-6E33-DD42-1766-69AA34619D44}"/>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9;p8">
              <a:extLst>
                <a:ext uri="{FF2B5EF4-FFF2-40B4-BE49-F238E27FC236}">
                  <a16:creationId xmlns:a16="http://schemas.microsoft.com/office/drawing/2014/main" id="{875893FC-7A9C-FD7E-84FB-FF808029B723}"/>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0;p8">
              <a:extLst>
                <a:ext uri="{FF2B5EF4-FFF2-40B4-BE49-F238E27FC236}">
                  <a16:creationId xmlns:a16="http://schemas.microsoft.com/office/drawing/2014/main" id="{D3B96B22-EA35-F31E-9C88-39EA45F5525D}"/>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1;p8">
              <a:extLst>
                <a:ext uri="{FF2B5EF4-FFF2-40B4-BE49-F238E27FC236}">
                  <a16:creationId xmlns:a16="http://schemas.microsoft.com/office/drawing/2014/main" id="{F912B0A5-C61A-38F9-6587-79341FADA0B5}"/>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267;p8">
            <a:extLst>
              <a:ext uri="{FF2B5EF4-FFF2-40B4-BE49-F238E27FC236}">
                <a16:creationId xmlns:a16="http://schemas.microsoft.com/office/drawing/2014/main" id="{1F11CEC7-891F-69D4-9458-2D8D415B1607}"/>
              </a:ext>
            </a:extLst>
          </p:cNvPr>
          <p:cNvGrpSpPr/>
          <p:nvPr/>
        </p:nvGrpSpPr>
        <p:grpSpPr>
          <a:xfrm rot="-7903147">
            <a:off x="10598439" y="579588"/>
            <a:ext cx="1282537" cy="1408174"/>
            <a:chOff x="4758955" y="1331875"/>
            <a:chExt cx="1647687" cy="1809095"/>
          </a:xfrm>
        </p:grpSpPr>
        <p:sp>
          <p:nvSpPr>
            <p:cNvPr id="35" name="Google Shape;268;p8">
              <a:extLst>
                <a:ext uri="{FF2B5EF4-FFF2-40B4-BE49-F238E27FC236}">
                  <a16:creationId xmlns:a16="http://schemas.microsoft.com/office/drawing/2014/main" id="{02F9E502-81D5-4254-5E09-D859FF0B71D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69;p8">
              <a:extLst>
                <a:ext uri="{FF2B5EF4-FFF2-40B4-BE49-F238E27FC236}">
                  <a16:creationId xmlns:a16="http://schemas.microsoft.com/office/drawing/2014/main" id="{A19C5A01-69A2-17A2-DC0F-88FFF0BD5EF8}"/>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p8">
              <a:extLst>
                <a:ext uri="{FF2B5EF4-FFF2-40B4-BE49-F238E27FC236}">
                  <a16:creationId xmlns:a16="http://schemas.microsoft.com/office/drawing/2014/main" id="{F3338B6F-6FC0-865C-F8F9-0F8F801273F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1;p8">
              <a:extLst>
                <a:ext uri="{FF2B5EF4-FFF2-40B4-BE49-F238E27FC236}">
                  <a16:creationId xmlns:a16="http://schemas.microsoft.com/office/drawing/2014/main" id="{F11BDCEE-AFCA-03E3-AF9F-7A8CBD38B82F}"/>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2;p8">
              <a:extLst>
                <a:ext uri="{FF2B5EF4-FFF2-40B4-BE49-F238E27FC236}">
                  <a16:creationId xmlns:a16="http://schemas.microsoft.com/office/drawing/2014/main" id="{7E562C31-050D-0246-3678-67536F6C905F}"/>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74;p8">
            <a:extLst>
              <a:ext uri="{FF2B5EF4-FFF2-40B4-BE49-F238E27FC236}">
                <a16:creationId xmlns:a16="http://schemas.microsoft.com/office/drawing/2014/main" id="{3667D1E1-F494-7ED6-772C-8ECE890800EA}"/>
              </a:ext>
            </a:extLst>
          </p:cNvPr>
          <p:cNvGrpSpPr/>
          <p:nvPr/>
        </p:nvGrpSpPr>
        <p:grpSpPr>
          <a:xfrm rot="-3583101" flipH="1">
            <a:off x="10516128" y="5278602"/>
            <a:ext cx="923973" cy="1790526"/>
            <a:chOff x="1280206" y="3178378"/>
            <a:chExt cx="1344630" cy="2605698"/>
          </a:xfrm>
        </p:grpSpPr>
        <p:sp>
          <p:nvSpPr>
            <p:cNvPr id="41" name="Google Shape;275;p8">
              <a:extLst>
                <a:ext uri="{FF2B5EF4-FFF2-40B4-BE49-F238E27FC236}">
                  <a16:creationId xmlns:a16="http://schemas.microsoft.com/office/drawing/2014/main" id="{06ACA16C-67EA-4C64-77F7-A173B336E10B}"/>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76;p8">
              <a:extLst>
                <a:ext uri="{FF2B5EF4-FFF2-40B4-BE49-F238E27FC236}">
                  <a16:creationId xmlns:a16="http://schemas.microsoft.com/office/drawing/2014/main" id="{35BF6ABE-C7B2-78F0-EEAB-A19CB68E570E}"/>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77;p8">
              <a:extLst>
                <a:ext uri="{FF2B5EF4-FFF2-40B4-BE49-F238E27FC236}">
                  <a16:creationId xmlns:a16="http://schemas.microsoft.com/office/drawing/2014/main" id="{81BBC82A-048B-AE34-45C4-9E9C6E97A924}"/>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78;p8">
              <a:extLst>
                <a:ext uri="{FF2B5EF4-FFF2-40B4-BE49-F238E27FC236}">
                  <a16:creationId xmlns:a16="http://schemas.microsoft.com/office/drawing/2014/main" id="{BA744425-8DFC-2945-27CF-CD98AF28B6C0}"/>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79;p8">
              <a:extLst>
                <a:ext uri="{FF2B5EF4-FFF2-40B4-BE49-F238E27FC236}">
                  <a16:creationId xmlns:a16="http://schemas.microsoft.com/office/drawing/2014/main" id="{0C44F3A8-7566-B146-89DF-616DBD209FAC}"/>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28" name="Picture 227">
            <a:extLst>
              <a:ext uri="{FF2B5EF4-FFF2-40B4-BE49-F238E27FC236}">
                <a16:creationId xmlns:a16="http://schemas.microsoft.com/office/drawing/2014/main" id="{3F6ABAB7-389C-65AB-805B-86F0120C42B4}"/>
              </a:ext>
            </a:extLst>
          </p:cNvPr>
          <p:cNvPicPr>
            <a:picLocks noChangeAspect="1"/>
          </p:cNvPicPr>
          <p:nvPr/>
        </p:nvPicPr>
        <p:blipFill>
          <a:blip r:embed="rId2"/>
          <a:stretch>
            <a:fillRect/>
          </a:stretch>
        </p:blipFill>
        <p:spPr>
          <a:xfrm>
            <a:off x="8004205" y="2546039"/>
            <a:ext cx="2167210" cy="3651506"/>
          </a:xfrm>
          <a:prstGeom prst="rect">
            <a:avLst/>
          </a:prstGeom>
        </p:spPr>
      </p:pic>
      <p:grpSp>
        <p:nvGrpSpPr>
          <p:cNvPr id="46" name="Google Shape;280;p8">
            <a:extLst>
              <a:ext uri="{FF2B5EF4-FFF2-40B4-BE49-F238E27FC236}">
                <a16:creationId xmlns:a16="http://schemas.microsoft.com/office/drawing/2014/main" id="{136B5FDD-2E24-EA73-66DE-5A24581E5B44}"/>
              </a:ext>
            </a:extLst>
          </p:cNvPr>
          <p:cNvGrpSpPr/>
          <p:nvPr/>
        </p:nvGrpSpPr>
        <p:grpSpPr>
          <a:xfrm rot="4233635">
            <a:off x="252312" y="-194423"/>
            <a:ext cx="1035926" cy="1268070"/>
            <a:chOff x="3721518" y="629545"/>
            <a:chExt cx="1994024" cy="2440871"/>
          </a:xfrm>
        </p:grpSpPr>
        <p:sp>
          <p:nvSpPr>
            <p:cNvPr id="47" name="Google Shape;281;p8">
              <a:extLst>
                <a:ext uri="{FF2B5EF4-FFF2-40B4-BE49-F238E27FC236}">
                  <a16:creationId xmlns:a16="http://schemas.microsoft.com/office/drawing/2014/main" id="{31D10E86-6680-28EA-20EE-0FD1AECDB3F6}"/>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82;p8">
              <a:extLst>
                <a:ext uri="{FF2B5EF4-FFF2-40B4-BE49-F238E27FC236}">
                  <a16:creationId xmlns:a16="http://schemas.microsoft.com/office/drawing/2014/main" id="{BE9EFEF9-5655-ADE1-20B6-CB76386774C8}"/>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83;p8">
              <a:extLst>
                <a:ext uri="{FF2B5EF4-FFF2-40B4-BE49-F238E27FC236}">
                  <a16:creationId xmlns:a16="http://schemas.microsoft.com/office/drawing/2014/main" id="{B08CADF3-299B-37B9-F02A-A1CC006D4C9B}"/>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284;p8">
            <a:extLst>
              <a:ext uri="{FF2B5EF4-FFF2-40B4-BE49-F238E27FC236}">
                <a16:creationId xmlns:a16="http://schemas.microsoft.com/office/drawing/2014/main" id="{302C5AD3-155B-7EDC-8D4B-B8E0B7E5BCC5}"/>
              </a:ext>
            </a:extLst>
          </p:cNvPr>
          <p:cNvGrpSpPr/>
          <p:nvPr/>
        </p:nvGrpSpPr>
        <p:grpSpPr>
          <a:xfrm rot="9179015">
            <a:off x="-27176" y="374166"/>
            <a:ext cx="905605" cy="1108545"/>
            <a:chOff x="3721518" y="629545"/>
            <a:chExt cx="1994024" cy="2440871"/>
          </a:xfrm>
        </p:grpSpPr>
        <p:sp>
          <p:nvSpPr>
            <p:cNvPr id="51" name="Google Shape;285;p8">
              <a:extLst>
                <a:ext uri="{FF2B5EF4-FFF2-40B4-BE49-F238E27FC236}">
                  <a16:creationId xmlns:a16="http://schemas.microsoft.com/office/drawing/2014/main" id="{9DD3829A-C287-BE73-9221-096565C5E32F}"/>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86;p8">
              <a:extLst>
                <a:ext uri="{FF2B5EF4-FFF2-40B4-BE49-F238E27FC236}">
                  <a16:creationId xmlns:a16="http://schemas.microsoft.com/office/drawing/2014/main" id="{0AEBAFB5-E9A4-1943-43A4-AF077F4607E6}"/>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87;p8">
              <a:extLst>
                <a:ext uri="{FF2B5EF4-FFF2-40B4-BE49-F238E27FC236}">
                  <a16:creationId xmlns:a16="http://schemas.microsoft.com/office/drawing/2014/main" id="{08332F40-3A8D-52C0-9A57-8791A620E8F6}"/>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27" name="Picture 226">
            <a:extLst>
              <a:ext uri="{FF2B5EF4-FFF2-40B4-BE49-F238E27FC236}">
                <a16:creationId xmlns:a16="http://schemas.microsoft.com/office/drawing/2014/main" id="{E04DB72B-9E4E-153D-106D-13C46DD47390}"/>
              </a:ext>
            </a:extLst>
          </p:cNvPr>
          <p:cNvPicPr>
            <a:picLocks noChangeAspect="1"/>
          </p:cNvPicPr>
          <p:nvPr/>
        </p:nvPicPr>
        <p:blipFill>
          <a:blip r:embed="rId3"/>
          <a:stretch>
            <a:fillRect/>
          </a:stretch>
        </p:blipFill>
        <p:spPr>
          <a:xfrm>
            <a:off x="2275086" y="3610938"/>
            <a:ext cx="3332618" cy="2377497"/>
          </a:xfrm>
          <a:prstGeom prst="rect">
            <a:avLst/>
          </a:prstGeom>
        </p:spPr>
      </p:pic>
      <p:sp>
        <p:nvSpPr>
          <p:cNvPr id="101" name="Google Shape;9;p2">
            <a:extLst>
              <a:ext uri="{FF2B5EF4-FFF2-40B4-BE49-F238E27FC236}">
                <a16:creationId xmlns:a16="http://schemas.microsoft.com/office/drawing/2014/main" id="{8F8CE20B-E5C8-1AF4-4565-024449AEFD0C}"/>
              </a:ext>
            </a:extLst>
          </p:cNvPr>
          <p:cNvSpPr/>
          <p:nvPr/>
        </p:nvSpPr>
        <p:spPr>
          <a:xfrm>
            <a:off x="563397" y="5254504"/>
            <a:ext cx="2381585" cy="2371780"/>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 name="Google Shape;24;p2">
            <a:extLst>
              <a:ext uri="{FF2B5EF4-FFF2-40B4-BE49-F238E27FC236}">
                <a16:creationId xmlns:a16="http://schemas.microsoft.com/office/drawing/2014/main" id="{DBA08FE4-A07D-5F30-3BA4-045079E961F9}"/>
              </a:ext>
            </a:extLst>
          </p:cNvPr>
          <p:cNvGrpSpPr/>
          <p:nvPr/>
        </p:nvGrpSpPr>
        <p:grpSpPr>
          <a:xfrm rot="-2309493">
            <a:off x="8649819" y="5083407"/>
            <a:ext cx="1085961" cy="1343872"/>
            <a:chOff x="1836442" y="3948435"/>
            <a:chExt cx="1260540" cy="1559912"/>
          </a:xfrm>
        </p:grpSpPr>
        <p:sp>
          <p:nvSpPr>
            <p:cNvPr id="103" name="Google Shape;25;p2">
              <a:extLst>
                <a:ext uri="{FF2B5EF4-FFF2-40B4-BE49-F238E27FC236}">
                  <a16:creationId xmlns:a16="http://schemas.microsoft.com/office/drawing/2014/main" id="{14CA8BCE-9EB8-BDF5-68DB-C959BADE9A70}"/>
                </a:ext>
              </a:extLst>
            </p:cNvPr>
            <p:cNvSpPr/>
            <p:nvPr/>
          </p:nvSpPr>
          <p:spPr>
            <a:xfrm rot="1533445">
              <a:off x="2089679" y="4118630"/>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26;p2">
              <a:extLst>
                <a:ext uri="{FF2B5EF4-FFF2-40B4-BE49-F238E27FC236}">
                  <a16:creationId xmlns:a16="http://schemas.microsoft.com/office/drawing/2014/main" id="{7A71B878-A37B-9FD0-2E2E-997B64C4356F}"/>
                </a:ext>
              </a:extLst>
            </p:cNvPr>
            <p:cNvSpPr/>
            <p:nvPr/>
          </p:nvSpPr>
          <p:spPr>
            <a:xfrm rot="1533445">
              <a:off x="2137607" y="407668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 name="Google Shape;31;p2">
            <a:extLst>
              <a:ext uri="{FF2B5EF4-FFF2-40B4-BE49-F238E27FC236}">
                <a16:creationId xmlns:a16="http://schemas.microsoft.com/office/drawing/2014/main" id="{E098C7D6-238C-EDE8-31D4-6EFF6886D265}"/>
              </a:ext>
            </a:extLst>
          </p:cNvPr>
          <p:cNvGrpSpPr/>
          <p:nvPr/>
        </p:nvGrpSpPr>
        <p:grpSpPr>
          <a:xfrm rot="-819915">
            <a:off x="-469186" y="4403252"/>
            <a:ext cx="1624280" cy="2596824"/>
            <a:chOff x="1981450" y="3730350"/>
            <a:chExt cx="1089535" cy="1741899"/>
          </a:xfrm>
        </p:grpSpPr>
        <p:sp>
          <p:nvSpPr>
            <p:cNvPr id="106" name="Google Shape;32;p2">
              <a:extLst>
                <a:ext uri="{FF2B5EF4-FFF2-40B4-BE49-F238E27FC236}">
                  <a16:creationId xmlns:a16="http://schemas.microsoft.com/office/drawing/2014/main" id="{4EB9EB32-2396-B7A0-C431-628917E2D325}"/>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p2">
              <a:extLst>
                <a:ext uri="{FF2B5EF4-FFF2-40B4-BE49-F238E27FC236}">
                  <a16:creationId xmlns:a16="http://schemas.microsoft.com/office/drawing/2014/main" id="{F68AD7AB-AA57-2446-23A3-9ADA72FE4B0F}"/>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4;p2">
              <a:extLst>
                <a:ext uri="{FF2B5EF4-FFF2-40B4-BE49-F238E27FC236}">
                  <a16:creationId xmlns:a16="http://schemas.microsoft.com/office/drawing/2014/main" id="{43F8A925-30B8-C4C5-B7A5-D56DF1A69073}"/>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 name="Google Shape;36;p2">
            <a:extLst>
              <a:ext uri="{FF2B5EF4-FFF2-40B4-BE49-F238E27FC236}">
                <a16:creationId xmlns:a16="http://schemas.microsoft.com/office/drawing/2014/main" id="{3A79F33D-1E48-9A04-34BC-C9B5B4C8FD86}"/>
              </a:ext>
            </a:extLst>
          </p:cNvPr>
          <p:cNvGrpSpPr/>
          <p:nvPr/>
        </p:nvGrpSpPr>
        <p:grpSpPr>
          <a:xfrm>
            <a:off x="1684593" y="5761840"/>
            <a:ext cx="727180" cy="725549"/>
            <a:chOff x="2437825" y="676400"/>
            <a:chExt cx="593859" cy="592527"/>
          </a:xfrm>
        </p:grpSpPr>
        <p:sp>
          <p:nvSpPr>
            <p:cNvPr id="110" name="Google Shape;37;p2">
              <a:extLst>
                <a:ext uri="{FF2B5EF4-FFF2-40B4-BE49-F238E27FC236}">
                  <a16:creationId xmlns:a16="http://schemas.microsoft.com/office/drawing/2014/main" id="{D6B9C060-7472-6CA0-FCD3-EBAEEC7549B4}"/>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8;p2">
              <a:extLst>
                <a:ext uri="{FF2B5EF4-FFF2-40B4-BE49-F238E27FC236}">
                  <a16:creationId xmlns:a16="http://schemas.microsoft.com/office/drawing/2014/main" id="{0D197624-BA2E-F49B-6492-FF61A6A5A6E6}"/>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39;p2">
            <a:extLst>
              <a:ext uri="{FF2B5EF4-FFF2-40B4-BE49-F238E27FC236}">
                <a16:creationId xmlns:a16="http://schemas.microsoft.com/office/drawing/2014/main" id="{BC22A812-7D89-E04B-8A2F-8819035ED60C}"/>
              </a:ext>
            </a:extLst>
          </p:cNvPr>
          <p:cNvGrpSpPr/>
          <p:nvPr/>
        </p:nvGrpSpPr>
        <p:grpSpPr>
          <a:xfrm rot="2375671">
            <a:off x="1994667" y="5524998"/>
            <a:ext cx="1706759" cy="1873813"/>
            <a:chOff x="4758955" y="1331875"/>
            <a:chExt cx="1647687" cy="1809095"/>
          </a:xfrm>
        </p:grpSpPr>
        <p:sp>
          <p:nvSpPr>
            <p:cNvPr id="113" name="Google Shape;40;p2">
              <a:extLst>
                <a:ext uri="{FF2B5EF4-FFF2-40B4-BE49-F238E27FC236}">
                  <a16:creationId xmlns:a16="http://schemas.microsoft.com/office/drawing/2014/main" id="{14E8192A-4FCD-3642-2B2A-E7CE542BD18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p2">
              <a:extLst>
                <a:ext uri="{FF2B5EF4-FFF2-40B4-BE49-F238E27FC236}">
                  <a16:creationId xmlns:a16="http://schemas.microsoft.com/office/drawing/2014/main" id="{BC687CDD-1C83-75E6-4E87-296A4B97622C}"/>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2;p2">
              <a:extLst>
                <a:ext uri="{FF2B5EF4-FFF2-40B4-BE49-F238E27FC236}">
                  <a16:creationId xmlns:a16="http://schemas.microsoft.com/office/drawing/2014/main" id="{4FEC9791-ECEE-FE9F-952B-138FA9A9397D}"/>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p2">
              <a:extLst>
                <a:ext uri="{FF2B5EF4-FFF2-40B4-BE49-F238E27FC236}">
                  <a16:creationId xmlns:a16="http://schemas.microsoft.com/office/drawing/2014/main" id="{AFEEF5CD-6D6C-4F8D-4E87-8F75D2E59502}"/>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4;p2">
              <a:extLst>
                <a:ext uri="{FF2B5EF4-FFF2-40B4-BE49-F238E27FC236}">
                  <a16:creationId xmlns:a16="http://schemas.microsoft.com/office/drawing/2014/main" id="{1B8E2861-E0BC-5000-F683-68CAC9979716}"/>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 name="Google Shape;45;p2">
            <a:extLst>
              <a:ext uri="{FF2B5EF4-FFF2-40B4-BE49-F238E27FC236}">
                <a16:creationId xmlns:a16="http://schemas.microsoft.com/office/drawing/2014/main" id="{454C7A12-DE81-7DCA-EB2E-59E626156EB9}"/>
              </a:ext>
            </a:extLst>
          </p:cNvPr>
          <p:cNvGrpSpPr/>
          <p:nvPr/>
        </p:nvGrpSpPr>
        <p:grpSpPr>
          <a:xfrm rot="2700000">
            <a:off x="1699480" y="5326804"/>
            <a:ext cx="514824" cy="513669"/>
            <a:chOff x="2437825" y="676400"/>
            <a:chExt cx="593859" cy="592527"/>
          </a:xfrm>
        </p:grpSpPr>
        <p:sp>
          <p:nvSpPr>
            <p:cNvPr id="119" name="Google Shape;46;p2">
              <a:extLst>
                <a:ext uri="{FF2B5EF4-FFF2-40B4-BE49-F238E27FC236}">
                  <a16:creationId xmlns:a16="http://schemas.microsoft.com/office/drawing/2014/main" id="{6244A9F6-7F5A-BACD-C073-97668A51C910}"/>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7;p2">
              <a:extLst>
                <a:ext uri="{FF2B5EF4-FFF2-40B4-BE49-F238E27FC236}">
                  <a16:creationId xmlns:a16="http://schemas.microsoft.com/office/drawing/2014/main" id="{08B73DBA-3DB8-F66E-04D7-9FC11E4C6058}"/>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 name="Google Shape;48;p2">
            <a:extLst>
              <a:ext uri="{FF2B5EF4-FFF2-40B4-BE49-F238E27FC236}">
                <a16:creationId xmlns:a16="http://schemas.microsoft.com/office/drawing/2014/main" id="{3F206BF2-87BB-0EE0-790D-C6976371E4AA}"/>
              </a:ext>
            </a:extLst>
          </p:cNvPr>
          <p:cNvGrpSpPr/>
          <p:nvPr/>
        </p:nvGrpSpPr>
        <p:grpSpPr>
          <a:xfrm>
            <a:off x="9733447" y="5169575"/>
            <a:ext cx="2023675" cy="2402384"/>
            <a:chOff x="8140175" y="3936520"/>
            <a:chExt cx="2023675" cy="2402384"/>
          </a:xfrm>
        </p:grpSpPr>
        <p:sp>
          <p:nvSpPr>
            <p:cNvPr id="122" name="Google Shape;49;p2">
              <a:extLst>
                <a:ext uri="{FF2B5EF4-FFF2-40B4-BE49-F238E27FC236}">
                  <a16:creationId xmlns:a16="http://schemas.microsoft.com/office/drawing/2014/main" id="{322C0F69-DBA0-7F40-12A5-AB3236196B31}"/>
                </a:ext>
              </a:extLst>
            </p:cNvPr>
            <p:cNvSpPr/>
            <p:nvPr/>
          </p:nvSpPr>
          <p:spPr>
            <a:xfrm rot="1388047" flipH="1">
              <a:off x="8488220" y="4114656"/>
              <a:ext cx="1324936" cy="2042918"/>
            </a:xfrm>
            <a:custGeom>
              <a:avLst/>
              <a:gdLst/>
              <a:ahLst/>
              <a:cxnLst/>
              <a:rect l="l" t="t" r="r" b="b"/>
              <a:pathLst>
                <a:path w="22709" h="35015" extrusionOk="0">
                  <a:moveTo>
                    <a:pt x="21352" y="489"/>
                  </a:moveTo>
                  <a:cubicBezTo>
                    <a:pt x="21776" y="0"/>
                    <a:pt x="21756" y="922"/>
                    <a:pt x="21738" y="1179"/>
                  </a:cubicBezTo>
                  <a:cubicBezTo>
                    <a:pt x="21510" y="8297"/>
                    <a:pt x="22709" y="15980"/>
                    <a:pt x="19030" y="22449"/>
                  </a:cubicBezTo>
                  <a:cubicBezTo>
                    <a:pt x="16423" y="26865"/>
                    <a:pt x="12138" y="29954"/>
                    <a:pt x="7810" y="32540"/>
                  </a:cubicBezTo>
                  <a:cubicBezTo>
                    <a:pt x="7038" y="32996"/>
                    <a:pt x="6283" y="33478"/>
                    <a:pt x="5524" y="33958"/>
                  </a:cubicBezTo>
                  <a:cubicBezTo>
                    <a:pt x="5394" y="34040"/>
                    <a:pt x="5264" y="34123"/>
                    <a:pt x="5133" y="34207"/>
                  </a:cubicBezTo>
                  <a:cubicBezTo>
                    <a:pt x="4594" y="34477"/>
                    <a:pt x="4100" y="34977"/>
                    <a:pt x="3481" y="35015"/>
                  </a:cubicBezTo>
                  <a:cubicBezTo>
                    <a:pt x="1364" y="34832"/>
                    <a:pt x="291" y="25020"/>
                    <a:pt x="183" y="23037"/>
                  </a:cubicBezTo>
                  <a:cubicBezTo>
                    <a:pt x="123" y="21968"/>
                    <a:pt x="80" y="20898"/>
                    <a:pt x="91" y="19827"/>
                  </a:cubicBezTo>
                  <a:cubicBezTo>
                    <a:pt x="147" y="19553"/>
                    <a:pt x="1" y="18666"/>
                    <a:pt x="331" y="18658"/>
                  </a:cubicBezTo>
                  <a:cubicBezTo>
                    <a:pt x="1062" y="16693"/>
                    <a:pt x="2129" y="15148"/>
                    <a:pt x="3408" y="13865"/>
                  </a:cubicBezTo>
                  <a:cubicBezTo>
                    <a:pt x="8319" y="8941"/>
                    <a:pt x="16366" y="7883"/>
                    <a:pt x="20578" y="1912"/>
                  </a:cubicBezTo>
                  <a:cubicBezTo>
                    <a:pt x="20899" y="1454"/>
                    <a:pt x="21096" y="971"/>
                    <a:pt x="21352" y="489"/>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0;p2">
              <a:extLst>
                <a:ext uri="{FF2B5EF4-FFF2-40B4-BE49-F238E27FC236}">
                  <a16:creationId xmlns:a16="http://schemas.microsoft.com/office/drawing/2014/main" id="{BC5F55A0-94FA-415F-83D0-03D52A34AC9D}"/>
                </a:ext>
              </a:extLst>
            </p:cNvPr>
            <p:cNvSpPr/>
            <p:nvPr/>
          </p:nvSpPr>
          <p:spPr>
            <a:xfrm rot="1388047" flipH="1">
              <a:off x="8548271" y="4157927"/>
              <a:ext cx="1271434" cy="2012112"/>
            </a:xfrm>
            <a:custGeom>
              <a:avLst/>
              <a:gdLst/>
              <a:ahLst/>
              <a:cxnLst/>
              <a:rect l="l" t="t" r="r" b="b"/>
              <a:pathLst>
                <a:path w="21792" h="34487" extrusionOk="0">
                  <a:moveTo>
                    <a:pt x="21755" y="174"/>
                  </a:moveTo>
                  <a:cubicBezTo>
                    <a:pt x="21778" y="191"/>
                    <a:pt x="21791" y="220"/>
                    <a:pt x="21785" y="252"/>
                  </a:cubicBezTo>
                  <a:cubicBezTo>
                    <a:pt x="21771" y="299"/>
                    <a:pt x="21755" y="348"/>
                    <a:pt x="21738" y="397"/>
                  </a:cubicBezTo>
                  <a:cubicBezTo>
                    <a:pt x="21735" y="436"/>
                    <a:pt x="21734" y="476"/>
                    <a:pt x="21729" y="515"/>
                  </a:cubicBezTo>
                  <a:cubicBezTo>
                    <a:pt x="21692" y="1038"/>
                    <a:pt x="21629" y="1557"/>
                    <a:pt x="21557" y="2078"/>
                  </a:cubicBezTo>
                  <a:cubicBezTo>
                    <a:pt x="21354" y="3489"/>
                    <a:pt x="21095" y="4892"/>
                    <a:pt x="20845" y="6297"/>
                  </a:cubicBezTo>
                  <a:cubicBezTo>
                    <a:pt x="20014" y="10951"/>
                    <a:pt x="19015" y="15638"/>
                    <a:pt x="16986" y="19936"/>
                  </a:cubicBezTo>
                  <a:cubicBezTo>
                    <a:pt x="16211" y="21579"/>
                    <a:pt x="15248" y="23128"/>
                    <a:pt x="14187" y="24599"/>
                  </a:cubicBezTo>
                  <a:cubicBezTo>
                    <a:pt x="13166" y="26048"/>
                    <a:pt x="11969" y="27360"/>
                    <a:pt x="10661" y="28555"/>
                  </a:cubicBezTo>
                  <a:cubicBezTo>
                    <a:pt x="9114" y="30011"/>
                    <a:pt x="7394" y="31266"/>
                    <a:pt x="5643" y="32467"/>
                  </a:cubicBezTo>
                  <a:cubicBezTo>
                    <a:pt x="5147" y="32815"/>
                    <a:pt x="4641" y="33144"/>
                    <a:pt x="4138" y="33480"/>
                  </a:cubicBezTo>
                  <a:cubicBezTo>
                    <a:pt x="4042" y="33545"/>
                    <a:pt x="3945" y="33610"/>
                    <a:pt x="3850" y="33674"/>
                  </a:cubicBezTo>
                  <a:cubicBezTo>
                    <a:pt x="3549" y="33882"/>
                    <a:pt x="3247" y="34090"/>
                    <a:pt x="2946" y="34300"/>
                  </a:cubicBezTo>
                  <a:cubicBezTo>
                    <a:pt x="2982" y="34370"/>
                    <a:pt x="2899" y="34487"/>
                    <a:pt x="2811" y="34421"/>
                  </a:cubicBezTo>
                  <a:cubicBezTo>
                    <a:pt x="2738" y="34347"/>
                    <a:pt x="2722" y="34234"/>
                    <a:pt x="2687" y="34140"/>
                  </a:cubicBezTo>
                  <a:cubicBezTo>
                    <a:pt x="2680" y="34116"/>
                    <a:pt x="2687" y="34087"/>
                    <a:pt x="2703" y="34067"/>
                  </a:cubicBezTo>
                  <a:cubicBezTo>
                    <a:pt x="2666" y="34020"/>
                    <a:pt x="2631" y="33968"/>
                    <a:pt x="2621" y="33912"/>
                  </a:cubicBezTo>
                  <a:cubicBezTo>
                    <a:pt x="2558" y="33976"/>
                    <a:pt x="2496" y="34040"/>
                    <a:pt x="2434" y="34104"/>
                  </a:cubicBezTo>
                  <a:cubicBezTo>
                    <a:pt x="2403" y="34135"/>
                    <a:pt x="2350" y="34132"/>
                    <a:pt x="2321" y="34101"/>
                  </a:cubicBezTo>
                  <a:cubicBezTo>
                    <a:pt x="2291" y="34068"/>
                    <a:pt x="2293" y="34020"/>
                    <a:pt x="2324" y="33988"/>
                  </a:cubicBezTo>
                  <a:cubicBezTo>
                    <a:pt x="2565" y="33739"/>
                    <a:pt x="2808" y="33492"/>
                    <a:pt x="3050" y="33243"/>
                  </a:cubicBezTo>
                  <a:cubicBezTo>
                    <a:pt x="3249" y="33040"/>
                    <a:pt x="3452" y="32839"/>
                    <a:pt x="3658" y="32639"/>
                  </a:cubicBezTo>
                  <a:cubicBezTo>
                    <a:pt x="3941" y="32365"/>
                    <a:pt x="4227" y="32093"/>
                    <a:pt x="4513" y="31820"/>
                  </a:cubicBezTo>
                  <a:cubicBezTo>
                    <a:pt x="5901" y="30461"/>
                    <a:pt x="7279" y="29087"/>
                    <a:pt x="8631" y="27692"/>
                  </a:cubicBezTo>
                  <a:cubicBezTo>
                    <a:pt x="9631" y="26656"/>
                    <a:pt x="10525" y="25526"/>
                    <a:pt x="11391" y="24373"/>
                  </a:cubicBezTo>
                  <a:cubicBezTo>
                    <a:pt x="12295" y="23185"/>
                    <a:pt x="13189" y="21985"/>
                    <a:pt x="13924" y="20684"/>
                  </a:cubicBezTo>
                  <a:cubicBezTo>
                    <a:pt x="15267" y="18356"/>
                    <a:pt x="16470" y="15948"/>
                    <a:pt x="17461" y="13449"/>
                  </a:cubicBezTo>
                  <a:cubicBezTo>
                    <a:pt x="18594" y="10548"/>
                    <a:pt x="19390" y="7529"/>
                    <a:pt x="20261" y="4543"/>
                  </a:cubicBezTo>
                  <a:cubicBezTo>
                    <a:pt x="20497" y="3719"/>
                    <a:pt x="20770" y="2909"/>
                    <a:pt x="21032" y="2096"/>
                  </a:cubicBezTo>
                  <a:cubicBezTo>
                    <a:pt x="20918" y="2345"/>
                    <a:pt x="20802" y="2591"/>
                    <a:pt x="20687" y="2837"/>
                  </a:cubicBezTo>
                  <a:cubicBezTo>
                    <a:pt x="20099" y="4119"/>
                    <a:pt x="19448" y="5367"/>
                    <a:pt x="18773" y="6603"/>
                  </a:cubicBezTo>
                  <a:cubicBezTo>
                    <a:pt x="17632" y="8744"/>
                    <a:pt x="16431" y="10852"/>
                    <a:pt x="15276" y="12985"/>
                  </a:cubicBezTo>
                  <a:cubicBezTo>
                    <a:pt x="14608" y="14206"/>
                    <a:pt x="13882" y="15393"/>
                    <a:pt x="13090" y="16535"/>
                  </a:cubicBezTo>
                  <a:cubicBezTo>
                    <a:pt x="11983" y="18162"/>
                    <a:pt x="10888" y="19800"/>
                    <a:pt x="9710" y="21375"/>
                  </a:cubicBezTo>
                  <a:cubicBezTo>
                    <a:pt x="8230" y="23348"/>
                    <a:pt x="6763" y="25329"/>
                    <a:pt x="5379" y="27369"/>
                  </a:cubicBezTo>
                  <a:cubicBezTo>
                    <a:pt x="4782" y="28229"/>
                    <a:pt x="4193" y="29094"/>
                    <a:pt x="3658" y="29993"/>
                  </a:cubicBezTo>
                  <a:cubicBezTo>
                    <a:pt x="3507" y="30249"/>
                    <a:pt x="3357" y="30504"/>
                    <a:pt x="3215" y="30766"/>
                  </a:cubicBezTo>
                  <a:cubicBezTo>
                    <a:pt x="2873" y="31386"/>
                    <a:pt x="2574" y="32034"/>
                    <a:pt x="2324" y="32695"/>
                  </a:cubicBezTo>
                  <a:cubicBezTo>
                    <a:pt x="2306" y="32753"/>
                    <a:pt x="2278" y="32829"/>
                    <a:pt x="2201" y="32808"/>
                  </a:cubicBezTo>
                  <a:cubicBezTo>
                    <a:pt x="2163" y="32795"/>
                    <a:pt x="2134" y="32747"/>
                    <a:pt x="2150" y="32707"/>
                  </a:cubicBezTo>
                  <a:cubicBezTo>
                    <a:pt x="2164" y="32671"/>
                    <a:pt x="2177" y="32635"/>
                    <a:pt x="2191" y="32599"/>
                  </a:cubicBezTo>
                  <a:cubicBezTo>
                    <a:pt x="2168" y="32608"/>
                    <a:pt x="2141" y="32608"/>
                    <a:pt x="2115" y="32588"/>
                  </a:cubicBezTo>
                  <a:cubicBezTo>
                    <a:pt x="2050" y="32536"/>
                    <a:pt x="1925" y="32431"/>
                    <a:pt x="1831" y="32319"/>
                  </a:cubicBezTo>
                  <a:cubicBezTo>
                    <a:pt x="1774" y="32559"/>
                    <a:pt x="1718" y="32798"/>
                    <a:pt x="1662" y="33042"/>
                  </a:cubicBezTo>
                  <a:cubicBezTo>
                    <a:pt x="1654" y="33085"/>
                    <a:pt x="1615" y="33117"/>
                    <a:pt x="1572" y="33109"/>
                  </a:cubicBezTo>
                  <a:cubicBezTo>
                    <a:pt x="1530" y="33102"/>
                    <a:pt x="1496" y="33059"/>
                    <a:pt x="1507" y="33017"/>
                  </a:cubicBezTo>
                  <a:cubicBezTo>
                    <a:pt x="1573" y="32717"/>
                    <a:pt x="1641" y="32417"/>
                    <a:pt x="1713" y="32119"/>
                  </a:cubicBezTo>
                  <a:cubicBezTo>
                    <a:pt x="1704" y="32083"/>
                    <a:pt x="1704" y="32047"/>
                    <a:pt x="1718" y="32017"/>
                  </a:cubicBezTo>
                  <a:cubicBezTo>
                    <a:pt x="1726" y="32007"/>
                    <a:pt x="1733" y="32000"/>
                    <a:pt x="1744" y="31995"/>
                  </a:cubicBezTo>
                  <a:cubicBezTo>
                    <a:pt x="1976" y="31058"/>
                    <a:pt x="2252" y="30134"/>
                    <a:pt x="2638" y="29246"/>
                  </a:cubicBezTo>
                  <a:cubicBezTo>
                    <a:pt x="2953" y="28512"/>
                    <a:pt x="3300" y="27790"/>
                    <a:pt x="3659" y="27074"/>
                  </a:cubicBezTo>
                  <a:cubicBezTo>
                    <a:pt x="3912" y="26570"/>
                    <a:pt x="4171" y="26066"/>
                    <a:pt x="4430" y="25565"/>
                  </a:cubicBezTo>
                  <a:cubicBezTo>
                    <a:pt x="5988" y="22514"/>
                    <a:pt x="7769" y="19574"/>
                    <a:pt x="9788" y="16806"/>
                  </a:cubicBezTo>
                  <a:cubicBezTo>
                    <a:pt x="11072" y="15091"/>
                    <a:pt x="12265" y="13313"/>
                    <a:pt x="13599" y="11634"/>
                  </a:cubicBezTo>
                  <a:cubicBezTo>
                    <a:pt x="15990" y="8778"/>
                    <a:pt x="18351" y="5882"/>
                    <a:pt x="20231" y="2660"/>
                  </a:cubicBezTo>
                  <a:cubicBezTo>
                    <a:pt x="20284" y="2571"/>
                    <a:pt x="20336" y="2482"/>
                    <a:pt x="20389" y="2391"/>
                  </a:cubicBezTo>
                  <a:lnTo>
                    <a:pt x="20168" y="2655"/>
                  </a:lnTo>
                  <a:cubicBezTo>
                    <a:pt x="19505" y="3619"/>
                    <a:pt x="18818" y="4569"/>
                    <a:pt x="18062" y="5462"/>
                  </a:cubicBezTo>
                  <a:cubicBezTo>
                    <a:pt x="17237" y="6429"/>
                    <a:pt x="16368" y="7358"/>
                    <a:pt x="15470" y="8257"/>
                  </a:cubicBezTo>
                  <a:cubicBezTo>
                    <a:pt x="14319" y="9367"/>
                    <a:pt x="13133" y="10436"/>
                    <a:pt x="11986" y="11549"/>
                  </a:cubicBezTo>
                  <a:cubicBezTo>
                    <a:pt x="11303" y="12223"/>
                    <a:pt x="10661" y="12933"/>
                    <a:pt x="10014" y="13638"/>
                  </a:cubicBezTo>
                  <a:cubicBezTo>
                    <a:pt x="9042" y="14694"/>
                    <a:pt x="8152" y="15823"/>
                    <a:pt x="7292" y="16972"/>
                  </a:cubicBezTo>
                  <a:cubicBezTo>
                    <a:pt x="6851" y="17561"/>
                    <a:pt x="6415" y="18155"/>
                    <a:pt x="6020" y="18777"/>
                  </a:cubicBezTo>
                  <a:cubicBezTo>
                    <a:pt x="5169" y="20150"/>
                    <a:pt x="4377" y="21565"/>
                    <a:pt x="3659" y="23017"/>
                  </a:cubicBezTo>
                  <a:cubicBezTo>
                    <a:pt x="3126" y="24097"/>
                    <a:pt x="2634" y="25197"/>
                    <a:pt x="2188" y="26312"/>
                  </a:cubicBezTo>
                  <a:cubicBezTo>
                    <a:pt x="1851" y="27217"/>
                    <a:pt x="1516" y="28122"/>
                    <a:pt x="1251" y="29051"/>
                  </a:cubicBezTo>
                  <a:cubicBezTo>
                    <a:pt x="1178" y="29321"/>
                    <a:pt x="1106" y="29594"/>
                    <a:pt x="1034" y="29868"/>
                  </a:cubicBezTo>
                  <a:lnTo>
                    <a:pt x="1040" y="29878"/>
                  </a:lnTo>
                  <a:cubicBezTo>
                    <a:pt x="1067" y="29927"/>
                    <a:pt x="1041" y="29971"/>
                    <a:pt x="1004" y="29990"/>
                  </a:cubicBezTo>
                  <a:cubicBezTo>
                    <a:pt x="928" y="30287"/>
                    <a:pt x="854" y="30586"/>
                    <a:pt x="784" y="30881"/>
                  </a:cubicBezTo>
                  <a:cubicBezTo>
                    <a:pt x="774" y="30942"/>
                    <a:pt x="755" y="31022"/>
                    <a:pt x="679" y="31011"/>
                  </a:cubicBezTo>
                  <a:cubicBezTo>
                    <a:pt x="637" y="31003"/>
                    <a:pt x="603" y="30960"/>
                    <a:pt x="611" y="30918"/>
                  </a:cubicBezTo>
                  <a:cubicBezTo>
                    <a:pt x="695" y="30573"/>
                    <a:pt x="777" y="30228"/>
                    <a:pt x="866" y="29885"/>
                  </a:cubicBezTo>
                  <a:cubicBezTo>
                    <a:pt x="581" y="29314"/>
                    <a:pt x="331" y="28726"/>
                    <a:pt x="184" y="28104"/>
                  </a:cubicBezTo>
                  <a:cubicBezTo>
                    <a:pt x="112" y="27807"/>
                    <a:pt x="22" y="27511"/>
                    <a:pt x="0" y="27205"/>
                  </a:cubicBezTo>
                  <a:cubicBezTo>
                    <a:pt x="10" y="27133"/>
                    <a:pt x="65" y="27114"/>
                    <a:pt x="108" y="27132"/>
                  </a:cubicBezTo>
                  <a:cubicBezTo>
                    <a:pt x="192" y="26627"/>
                    <a:pt x="294" y="26125"/>
                    <a:pt x="409" y="25628"/>
                  </a:cubicBezTo>
                  <a:cubicBezTo>
                    <a:pt x="640" y="24567"/>
                    <a:pt x="954" y="23529"/>
                    <a:pt x="1316" y="22507"/>
                  </a:cubicBezTo>
                  <a:cubicBezTo>
                    <a:pt x="1894" y="20815"/>
                    <a:pt x="2684" y="19200"/>
                    <a:pt x="3659" y="17702"/>
                  </a:cubicBezTo>
                  <a:cubicBezTo>
                    <a:pt x="3872" y="17376"/>
                    <a:pt x="4093" y="17055"/>
                    <a:pt x="4323" y="16742"/>
                  </a:cubicBezTo>
                  <a:cubicBezTo>
                    <a:pt x="5279" y="15386"/>
                    <a:pt x="6368" y="14128"/>
                    <a:pt x="7613" y="13033"/>
                  </a:cubicBezTo>
                  <a:cubicBezTo>
                    <a:pt x="8439" y="12286"/>
                    <a:pt x="9306" y="11585"/>
                    <a:pt x="10206" y="10931"/>
                  </a:cubicBezTo>
                  <a:cubicBezTo>
                    <a:pt x="11099" y="10282"/>
                    <a:pt x="12039" y="9700"/>
                    <a:pt x="12935" y="9053"/>
                  </a:cubicBezTo>
                  <a:cubicBezTo>
                    <a:pt x="14440" y="7976"/>
                    <a:pt x="15891" y="6823"/>
                    <a:pt x="17260" y="5578"/>
                  </a:cubicBezTo>
                  <a:cubicBezTo>
                    <a:pt x="18165" y="4717"/>
                    <a:pt x="18992" y="3777"/>
                    <a:pt x="19808" y="2829"/>
                  </a:cubicBezTo>
                  <a:cubicBezTo>
                    <a:pt x="19890" y="2732"/>
                    <a:pt x="19974" y="2634"/>
                    <a:pt x="20056" y="2538"/>
                  </a:cubicBezTo>
                  <a:cubicBezTo>
                    <a:pt x="20391" y="2049"/>
                    <a:pt x="20713" y="1553"/>
                    <a:pt x="21023" y="1050"/>
                  </a:cubicBezTo>
                  <a:cubicBezTo>
                    <a:pt x="21065" y="973"/>
                    <a:pt x="21108" y="896"/>
                    <a:pt x="21125" y="812"/>
                  </a:cubicBezTo>
                  <a:cubicBezTo>
                    <a:pt x="21137" y="769"/>
                    <a:pt x="21187" y="748"/>
                    <a:pt x="21226" y="759"/>
                  </a:cubicBezTo>
                  <a:cubicBezTo>
                    <a:pt x="21242" y="764"/>
                    <a:pt x="21253" y="771"/>
                    <a:pt x="21262" y="778"/>
                  </a:cubicBezTo>
                  <a:cubicBezTo>
                    <a:pt x="21328" y="649"/>
                    <a:pt x="21390" y="519"/>
                    <a:pt x="21427" y="381"/>
                  </a:cubicBezTo>
                  <a:cubicBezTo>
                    <a:pt x="21434" y="338"/>
                    <a:pt x="21476" y="309"/>
                    <a:pt x="21519" y="314"/>
                  </a:cubicBezTo>
                  <a:cubicBezTo>
                    <a:pt x="21528" y="316"/>
                    <a:pt x="21537" y="319"/>
                    <a:pt x="21544" y="324"/>
                  </a:cubicBezTo>
                  <a:cubicBezTo>
                    <a:pt x="21551" y="270"/>
                    <a:pt x="21557" y="219"/>
                    <a:pt x="21561" y="167"/>
                  </a:cubicBezTo>
                  <a:cubicBezTo>
                    <a:pt x="21534" y="124"/>
                    <a:pt x="21561" y="59"/>
                    <a:pt x="21607" y="45"/>
                  </a:cubicBezTo>
                  <a:cubicBezTo>
                    <a:pt x="21620" y="17"/>
                    <a:pt x="21647" y="0"/>
                    <a:pt x="21679" y="0"/>
                  </a:cubicBezTo>
                  <a:cubicBezTo>
                    <a:pt x="21721" y="2"/>
                    <a:pt x="21759" y="39"/>
                    <a:pt x="21757" y="82"/>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 name="Google Shape;51;p2">
            <a:extLst>
              <a:ext uri="{FF2B5EF4-FFF2-40B4-BE49-F238E27FC236}">
                <a16:creationId xmlns:a16="http://schemas.microsoft.com/office/drawing/2014/main" id="{197F138F-4F26-565A-3219-3C5C270AA901}"/>
              </a:ext>
            </a:extLst>
          </p:cNvPr>
          <p:cNvGrpSpPr/>
          <p:nvPr/>
        </p:nvGrpSpPr>
        <p:grpSpPr>
          <a:xfrm rot="-342943">
            <a:off x="8185867" y="5723738"/>
            <a:ext cx="2023831" cy="1264789"/>
            <a:chOff x="7587175" y="5243748"/>
            <a:chExt cx="2023685" cy="1264698"/>
          </a:xfrm>
        </p:grpSpPr>
        <p:sp>
          <p:nvSpPr>
            <p:cNvPr id="125" name="Google Shape;52;p2">
              <a:extLst>
                <a:ext uri="{FF2B5EF4-FFF2-40B4-BE49-F238E27FC236}">
                  <a16:creationId xmlns:a16="http://schemas.microsoft.com/office/drawing/2014/main" id="{BD9CA393-614C-3526-9B9A-F3E50FADA3BC}"/>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3;p2">
              <a:extLst>
                <a:ext uri="{FF2B5EF4-FFF2-40B4-BE49-F238E27FC236}">
                  <a16:creationId xmlns:a16="http://schemas.microsoft.com/office/drawing/2014/main" id="{A0CDF38D-D3FE-92A9-3A72-49F99FF9ADA1}"/>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35" name="Picture 234">
            <a:extLst>
              <a:ext uri="{FF2B5EF4-FFF2-40B4-BE49-F238E27FC236}">
                <a16:creationId xmlns:a16="http://schemas.microsoft.com/office/drawing/2014/main" id="{CCA60A7A-6B76-7689-A04B-97AF92652C3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759467" y="-760287"/>
            <a:ext cx="6858000" cy="6858000"/>
          </a:xfrm>
          <a:prstGeom prst="rect">
            <a:avLst/>
          </a:prstGeom>
        </p:spPr>
      </p:pic>
      <p:grpSp>
        <p:nvGrpSpPr>
          <p:cNvPr id="127" name="Google Shape;54;p2">
            <a:extLst>
              <a:ext uri="{FF2B5EF4-FFF2-40B4-BE49-F238E27FC236}">
                <a16:creationId xmlns:a16="http://schemas.microsoft.com/office/drawing/2014/main" id="{FF5DCC9A-7DF7-968F-D2E9-80DF0A0E4F3A}"/>
              </a:ext>
            </a:extLst>
          </p:cNvPr>
          <p:cNvGrpSpPr/>
          <p:nvPr/>
        </p:nvGrpSpPr>
        <p:grpSpPr>
          <a:xfrm>
            <a:off x="9623233" y="5719968"/>
            <a:ext cx="801649" cy="783259"/>
            <a:chOff x="7785461" y="3709250"/>
            <a:chExt cx="801649" cy="783259"/>
          </a:xfrm>
        </p:grpSpPr>
        <p:sp>
          <p:nvSpPr>
            <p:cNvPr id="128" name="Google Shape;55;p2">
              <a:extLst>
                <a:ext uri="{FF2B5EF4-FFF2-40B4-BE49-F238E27FC236}">
                  <a16:creationId xmlns:a16="http://schemas.microsoft.com/office/drawing/2014/main" id="{CF445AE9-C96D-9499-567C-6045CAC83043}"/>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6;p2">
              <a:extLst>
                <a:ext uri="{FF2B5EF4-FFF2-40B4-BE49-F238E27FC236}">
                  <a16:creationId xmlns:a16="http://schemas.microsoft.com/office/drawing/2014/main" id="{BAFB1363-2664-23F6-2D50-1AEBB87CF3B7}"/>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 name="Google Shape;60;p2">
            <a:extLst>
              <a:ext uri="{FF2B5EF4-FFF2-40B4-BE49-F238E27FC236}">
                <a16:creationId xmlns:a16="http://schemas.microsoft.com/office/drawing/2014/main" id="{C5817A9D-7E4D-EBE6-E2EE-8140720E0190}"/>
              </a:ext>
            </a:extLst>
          </p:cNvPr>
          <p:cNvGrpSpPr/>
          <p:nvPr/>
        </p:nvGrpSpPr>
        <p:grpSpPr>
          <a:xfrm>
            <a:off x="3277494" y="5354810"/>
            <a:ext cx="2109325" cy="2109325"/>
            <a:chOff x="2811687" y="5505917"/>
            <a:chExt cx="2109325" cy="2109325"/>
          </a:xfrm>
        </p:grpSpPr>
        <p:sp>
          <p:nvSpPr>
            <p:cNvPr id="131" name="Google Shape;61;p2">
              <a:extLst>
                <a:ext uri="{FF2B5EF4-FFF2-40B4-BE49-F238E27FC236}">
                  <a16:creationId xmlns:a16="http://schemas.microsoft.com/office/drawing/2014/main" id="{0E14B4DB-C1FA-CC62-82A8-5687B3B8A40A}"/>
                </a:ext>
              </a:extLst>
            </p:cNvPr>
            <p:cNvSpPr/>
            <p:nvPr/>
          </p:nvSpPr>
          <p:spPr>
            <a:xfrm rot="-2700122">
              <a:off x="3119052" y="5816359"/>
              <a:ext cx="1494595" cy="1488441"/>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62;p2">
              <a:extLst>
                <a:ext uri="{FF2B5EF4-FFF2-40B4-BE49-F238E27FC236}">
                  <a16:creationId xmlns:a16="http://schemas.microsoft.com/office/drawing/2014/main" id="{7E8331E4-2071-1CE2-3D18-1927C2C8EC1B}"/>
                </a:ext>
              </a:extLst>
            </p:cNvPr>
            <p:cNvSpPr/>
            <p:nvPr/>
          </p:nvSpPr>
          <p:spPr>
            <a:xfrm rot="-2700122">
              <a:off x="3176866" y="5814704"/>
              <a:ext cx="1417778" cy="1491121"/>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 name="Google Shape;63;p2">
            <a:extLst>
              <a:ext uri="{FF2B5EF4-FFF2-40B4-BE49-F238E27FC236}">
                <a16:creationId xmlns:a16="http://schemas.microsoft.com/office/drawing/2014/main" id="{D592FC90-1058-9805-37E1-C76EE10E9195}"/>
              </a:ext>
            </a:extLst>
          </p:cNvPr>
          <p:cNvGrpSpPr/>
          <p:nvPr/>
        </p:nvGrpSpPr>
        <p:grpSpPr>
          <a:xfrm rot="-2902870">
            <a:off x="5032175" y="5503461"/>
            <a:ext cx="1706800" cy="1873863"/>
            <a:chOff x="4758955" y="1331875"/>
            <a:chExt cx="1647687" cy="1809095"/>
          </a:xfrm>
        </p:grpSpPr>
        <p:sp>
          <p:nvSpPr>
            <p:cNvPr id="134" name="Google Shape;64;p2">
              <a:extLst>
                <a:ext uri="{FF2B5EF4-FFF2-40B4-BE49-F238E27FC236}">
                  <a16:creationId xmlns:a16="http://schemas.microsoft.com/office/drawing/2014/main" id="{7AFCD8CF-A245-2810-AE09-5FECDBB4232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65;p2">
              <a:extLst>
                <a:ext uri="{FF2B5EF4-FFF2-40B4-BE49-F238E27FC236}">
                  <a16:creationId xmlns:a16="http://schemas.microsoft.com/office/drawing/2014/main" id="{714CF552-6C43-2CF4-C797-9A00ED5CD3A4}"/>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66;p2">
              <a:extLst>
                <a:ext uri="{FF2B5EF4-FFF2-40B4-BE49-F238E27FC236}">
                  <a16:creationId xmlns:a16="http://schemas.microsoft.com/office/drawing/2014/main" id="{5467C8ED-9452-E663-CB19-3C37E0BD068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67;p2">
              <a:extLst>
                <a:ext uri="{FF2B5EF4-FFF2-40B4-BE49-F238E27FC236}">
                  <a16:creationId xmlns:a16="http://schemas.microsoft.com/office/drawing/2014/main" id="{B77956A8-AE64-8DB3-880F-D1FEE800BD9D}"/>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68;p2">
              <a:extLst>
                <a:ext uri="{FF2B5EF4-FFF2-40B4-BE49-F238E27FC236}">
                  <a16:creationId xmlns:a16="http://schemas.microsoft.com/office/drawing/2014/main" id="{8F0D6D55-B9BC-FD88-94D1-D7E588D16460}"/>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 name="Google Shape;69;p2">
            <a:extLst>
              <a:ext uri="{FF2B5EF4-FFF2-40B4-BE49-F238E27FC236}">
                <a16:creationId xmlns:a16="http://schemas.microsoft.com/office/drawing/2014/main" id="{CF24B4D4-EC54-782F-3314-5265456AB946}"/>
              </a:ext>
            </a:extLst>
          </p:cNvPr>
          <p:cNvGrpSpPr/>
          <p:nvPr/>
        </p:nvGrpSpPr>
        <p:grpSpPr>
          <a:xfrm rot="1189382">
            <a:off x="6363685" y="5606176"/>
            <a:ext cx="1915289" cy="1913389"/>
            <a:chOff x="4683022" y="4525854"/>
            <a:chExt cx="1915380" cy="1913480"/>
          </a:xfrm>
        </p:grpSpPr>
        <p:sp>
          <p:nvSpPr>
            <p:cNvPr id="140" name="Google Shape;70;p2">
              <a:extLst>
                <a:ext uri="{FF2B5EF4-FFF2-40B4-BE49-F238E27FC236}">
                  <a16:creationId xmlns:a16="http://schemas.microsoft.com/office/drawing/2014/main" id="{4C3DE91E-3774-0298-33C8-8A652F22136C}"/>
                </a:ext>
              </a:extLst>
            </p:cNvPr>
            <p:cNvSpPr/>
            <p:nvPr/>
          </p:nvSpPr>
          <p:spPr>
            <a:xfrm rot="-5915270">
              <a:off x="4795765" y="4644966"/>
              <a:ext cx="1682182" cy="1675257"/>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71;p2">
              <a:extLst>
                <a:ext uri="{FF2B5EF4-FFF2-40B4-BE49-F238E27FC236}">
                  <a16:creationId xmlns:a16="http://schemas.microsoft.com/office/drawing/2014/main" id="{48BCA216-3DCB-5A84-A6ED-2C97D994B953}"/>
                </a:ext>
              </a:extLst>
            </p:cNvPr>
            <p:cNvSpPr/>
            <p:nvPr/>
          </p:nvSpPr>
          <p:spPr>
            <a:xfrm rot="-5915270">
              <a:off x="4851671" y="4625673"/>
              <a:ext cx="1595725" cy="1678273"/>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72;p2">
            <a:extLst>
              <a:ext uri="{FF2B5EF4-FFF2-40B4-BE49-F238E27FC236}">
                <a16:creationId xmlns:a16="http://schemas.microsoft.com/office/drawing/2014/main" id="{D0079698-0801-081F-8040-7CD9581CDE30}"/>
              </a:ext>
            </a:extLst>
          </p:cNvPr>
          <p:cNvGrpSpPr/>
          <p:nvPr/>
        </p:nvGrpSpPr>
        <p:grpSpPr>
          <a:xfrm rot="7200044">
            <a:off x="7389927" y="5331663"/>
            <a:ext cx="1260512" cy="1559877"/>
            <a:chOff x="6695394" y="-330846"/>
            <a:chExt cx="1260540" cy="1559912"/>
          </a:xfrm>
        </p:grpSpPr>
        <p:sp>
          <p:nvSpPr>
            <p:cNvPr id="143" name="Google Shape;73;p2">
              <a:extLst>
                <a:ext uri="{FF2B5EF4-FFF2-40B4-BE49-F238E27FC236}">
                  <a16:creationId xmlns:a16="http://schemas.microsoft.com/office/drawing/2014/main" id="{796CF9C2-83D7-CFE9-EEE5-02516D347430}"/>
                </a:ext>
              </a:extLst>
            </p:cNvPr>
            <p:cNvSpPr/>
            <p:nvPr/>
          </p:nvSpPr>
          <p:spPr>
            <a:xfrm rot="-9266555">
              <a:off x="7069507" y="-258723"/>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74;p2">
              <a:extLst>
                <a:ext uri="{FF2B5EF4-FFF2-40B4-BE49-F238E27FC236}">
                  <a16:creationId xmlns:a16="http://schemas.microsoft.com/office/drawing/2014/main" id="{E02C8098-2F49-F9C5-6CAD-7E177001A7FE}"/>
                </a:ext>
              </a:extLst>
            </p:cNvPr>
            <p:cNvSpPr/>
            <p:nvPr/>
          </p:nvSpPr>
          <p:spPr>
            <a:xfrm rot="-9266555">
              <a:off x="6853132" y="18774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 name="Google Shape;75;p2">
            <a:extLst>
              <a:ext uri="{FF2B5EF4-FFF2-40B4-BE49-F238E27FC236}">
                <a16:creationId xmlns:a16="http://schemas.microsoft.com/office/drawing/2014/main" id="{E4874A1C-4A59-68A2-330F-24A21526E1D3}"/>
              </a:ext>
            </a:extLst>
          </p:cNvPr>
          <p:cNvGrpSpPr/>
          <p:nvPr/>
        </p:nvGrpSpPr>
        <p:grpSpPr>
          <a:xfrm rot="2700000">
            <a:off x="8389730" y="5453354"/>
            <a:ext cx="514824" cy="513669"/>
            <a:chOff x="2437825" y="676400"/>
            <a:chExt cx="593859" cy="592527"/>
          </a:xfrm>
        </p:grpSpPr>
        <p:sp>
          <p:nvSpPr>
            <p:cNvPr id="146" name="Google Shape;76;p2">
              <a:extLst>
                <a:ext uri="{FF2B5EF4-FFF2-40B4-BE49-F238E27FC236}">
                  <a16:creationId xmlns:a16="http://schemas.microsoft.com/office/drawing/2014/main" id="{6BF886EB-3DB4-9128-97AC-ECB7AB9C03D2}"/>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77;p2">
              <a:extLst>
                <a:ext uri="{FF2B5EF4-FFF2-40B4-BE49-F238E27FC236}">
                  <a16:creationId xmlns:a16="http://schemas.microsoft.com/office/drawing/2014/main" id="{4BC1E1EF-F401-82AD-2E75-973D22F66CD3}"/>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30" name="Picture 229">
            <a:extLst>
              <a:ext uri="{FF2B5EF4-FFF2-40B4-BE49-F238E27FC236}">
                <a16:creationId xmlns:a16="http://schemas.microsoft.com/office/drawing/2014/main" id="{A041DC1A-C5C9-F2A2-6941-8E228EE183B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45041" y="729465"/>
            <a:ext cx="3046288" cy="3046288"/>
          </a:xfrm>
          <a:prstGeom prst="rect">
            <a:avLst/>
          </a:prstGeom>
        </p:spPr>
      </p:pic>
      <p:sp>
        <p:nvSpPr>
          <p:cNvPr id="233" name="TextBox 232">
            <a:extLst>
              <a:ext uri="{FF2B5EF4-FFF2-40B4-BE49-F238E27FC236}">
                <a16:creationId xmlns:a16="http://schemas.microsoft.com/office/drawing/2014/main" id="{4ACD430A-A957-A825-4957-1555238A066B}"/>
              </a:ext>
            </a:extLst>
          </p:cNvPr>
          <p:cNvSpPr txBox="1"/>
          <p:nvPr/>
        </p:nvSpPr>
        <p:spPr>
          <a:xfrm>
            <a:off x="4263776" y="2034284"/>
            <a:ext cx="3184988" cy="523220"/>
          </a:xfrm>
          <a:prstGeom prst="rect">
            <a:avLst/>
          </a:prstGeom>
          <a:noFill/>
        </p:spPr>
        <p:txBody>
          <a:bodyPr wrap="square" rtlCol="0">
            <a:spAutoFit/>
          </a:bodyPr>
          <a:lstStyle/>
          <a:p>
            <a:r>
              <a:rPr lang="en-US" sz="2800" dirty="0" err="1">
                <a:latin typeface="Times New Roman" panose="02020603050405020304" pitchFamily="18" charset="0"/>
                <a:cs typeface="Times New Roman" panose="02020603050405020304" pitchFamily="18" charset="0"/>
              </a:rPr>
              <a:t>Cùng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lấy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ví</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dụ</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nào</a:t>
            </a:r>
            <a:r>
              <a:rPr lang="en-US" sz="28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312479648"/>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33"/>
                                        </p:tgtEl>
                                        <p:attrNameLst>
                                          <p:attrName>style.visibility</p:attrName>
                                        </p:attrNameLst>
                                      </p:cBhvr>
                                      <p:to>
                                        <p:strVal val="visible"/>
                                      </p:to>
                                    </p:set>
                                    <p:anim calcmode="lin" valueType="num">
                                      <p:cBhvr>
                                        <p:cTn id="7" dur="500" fill="hold"/>
                                        <p:tgtEl>
                                          <p:spTgt spid="233"/>
                                        </p:tgtEl>
                                        <p:attrNameLst>
                                          <p:attrName>ppt_w</p:attrName>
                                        </p:attrNameLst>
                                      </p:cBhvr>
                                      <p:tavLst>
                                        <p:tav tm="0">
                                          <p:val>
                                            <p:fltVal val="0"/>
                                          </p:val>
                                        </p:tav>
                                        <p:tav tm="100000">
                                          <p:val>
                                            <p:strVal val="#ppt_w"/>
                                          </p:val>
                                        </p:tav>
                                      </p:tavLst>
                                    </p:anim>
                                    <p:anim calcmode="lin" valueType="num">
                                      <p:cBhvr>
                                        <p:cTn id="8" dur="500" fill="hold"/>
                                        <p:tgtEl>
                                          <p:spTgt spid="233"/>
                                        </p:tgtEl>
                                        <p:attrNameLst>
                                          <p:attrName>ppt_h</p:attrName>
                                        </p:attrNameLst>
                                      </p:cBhvr>
                                      <p:tavLst>
                                        <p:tav tm="0">
                                          <p:val>
                                            <p:fltVal val="0"/>
                                          </p:val>
                                        </p:tav>
                                        <p:tav tm="100000">
                                          <p:val>
                                            <p:strVal val="#ppt_h"/>
                                          </p:val>
                                        </p:tav>
                                      </p:tavLst>
                                    </p:anim>
                                    <p:animEffect transition="in" filter="fade">
                                      <p:cBhvr>
                                        <p:cTn id="9" dur="500"/>
                                        <p:tgtEl>
                                          <p:spTgt spid="233"/>
                                        </p:tgtEl>
                                      </p:cBhvr>
                                    </p:animEffect>
                                  </p:childTnLst>
                                </p:cTn>
                              </p:par>
                              <p:par>
                                <p:cTn id="10" presetID="53" presetClass="entr" presetSubtype="16" fill="hold" nodeType="withEffect">
                                  <p:stCondLst>
                                    <p:cond delay="0"/>
                                  </p:stCondLst>
                                  <p:childTnLst>
                                    <p:set>
                                      <p:cBhvr>
                                        <p:cTn id="11" dur="1" fill="hold">
                                          <p:stCondLst>
                                            <p:cond delay="0"/>
                                          </p:stCondLst>
                                        </p:cTn>
                                        <p:tgtEl>
                                          <p:spTgt spid="235"/>
                                        </p:tgtEl>
                                        <p:attrNameLst>
                                          <p:attrName>style.visibility</p:attrName>
                                        </p:attrNameLst>
                                      </p:cBhvr>
                                      <p:to>
                                        <p:strVal val="visible"/>
                                      </p:to>
                                    </p:set>
                                    <p:anim calcmode="lin" valueType="num">
                                      <p:cBhvr>
                                        <p:cTn id="12" dur="500" fill="hold"/>
                                        <p:tgtEl>
                                          <p:spTgt spid="235"/>
                                        </p:tgtEl>
                                        <p:attrNameLst>
                                          <p:attrName>ppt_w</p:attrName>
                                        </p:attrNameLst>
                                      </p:cBhvr>
                                      <p:tavLst>
                                        <p:tav tm="0">
                                          <p:val>
                                            <p:fltVal val="0"/>
                                          </p:val>
                                        </p:tav>
                                        <p:tav tm="100000">
                                          <p:val>
                                            <p:strVal val="#ppt_w"/>
                                          </p:val>
                                        </p:tav>
                                      </p:tavLst>
                                    </p:anim>
                                    <p:anim calcmode="lin" valueType="num">
                                      <p:cBhvr>
                                        <p:cTn id="13" dur="500" fill="hold"/>
                                        <p:tgtEl>
                                          <p:spTgt spid="235"/>
                                        </p:tgtEl>
                                        <p:attrNameLst>
                                          <p:attrName>ppt_h</p:attrName>
                                        </p:attrNameLst>
                                      </p:cBhvr>
                                      <p:tavLst>
                                        <p:tav tm="0">
                                          <p:val>
                                            <p:fltVal val="0"/>
                                          </p:val>
                                        </p:tav>
                                        <p:tav tm="100000">
                                          <p:val>
                                            <p:strVal val="#ppt_h"/>
                                          </p:val>
                                        </p:tav>
                                      </p:tavLst>
                                    </p:anim>
                                    <p:animEffect transition="in" filter="fade">
                                      <p:cBhvr>
                                        <p:cTn id="14"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BAA4F18-5415-2716-F26B-DFC87EF4945B}"/>
              </a:ext>
            </a:extLst>
          </p:cNvPr>
          <p:cNvSpPr/>
          <p:nvPr/>
        </p:nvSpPr>
        <p:spPr>
          <a:xfrm>
            <a:off x="540330" y="387928"/>
            <a:ext cx="11125200" cy="6096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oogle Shape;239;p8">
            <a:extLst>
              <a:ext uri="{FF2B5EF4-FFF2-40B4-BE49-F238E27FC236}">
                <a16:creationId xmlns:a16="http://schemas.microsoft.com/office/drawing/2014/main" id="{69EA224A-3A28-9CD1-4D97-19CB60D22657}"/>
              </a:ext>
            </a:extLst>
          </p:cNvPr>
          <p:cNvGrpSpPr/>
          <p:nvPr/>
        </p:nvGrpSpPr>
        <p:grpSpPr>
          <a:xfrm rot="-342856">
            <a:off x="71916" y="5410705"/>
            <a:ext cx="2512139" cy="1569956"/>
            <a:chOff x="7587175" y="5243748"/>
            <a:chExt cx="2023685" cy="1264698"/>
          </a:xfrm>
        </p:grpSpPr>
        <p:sp>
          <p:nvSpPr>
            <p:cNvPr id="7" name="Google Shape;240;p8">
              <a:extLst>
                <a:ext uri="{FF2B5EF4-FFF2-40B4-BE49-F238E27FC236}">
                  <a16:creationId xmlns:a16="http://schemas.microsoft.com/office/drawing/2014/main" id="{8D0E7339-7EEF-2C38-1AB4-71E4F6B7A10F}"/>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241;p8">
              <a:extLst>
                <a:ext uri="{FF2B5EF4-FFF2-40B4-BE49-F238E27FC236}">
                  <a16:creationId xmlns:a16="http://schemas.microsoft.com/office/drawing/2014/main" id="{22040A21-FC2F-07BC-66FC-EBEE3BC85A8A}"/>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 name="Google Shape;242;p8">
            <a:extLst>
              <a:ext uri="{FF2B5EF4-FFF2-40B4-BE49-F238E27FC236}">
                <a16:creationId xmlns:a16="http://schemas.microsoft.com/office/drawing/2014/main" id="{E44A84C0-E9B9-9705-6BB7-78F6E79B85F8}"/>
              </a:ext>
            </a:extLst>
          </p:cNvPr>
          <p:cNvGrpSpPr/>
          <p:nvPr/>
        </p:nvGrpSpPr>
        <p:grpSpPr>
          <a:xfrm>
            <a:off x="1004163" y="0"/>
            <a:ext cx="923260" cy="902079"/>
            <a:chOff x="7785461" y="3709250"/>
            <a:chExt cx="801649" cy="783259"/>
          </a:xfrm>
        </p:grpSpPr>
        <p:sp>
          <p:nvSpPr>
            <p:cNvPr id="10" name="Google Shape;243;p8">
              <a:extLst>
                <a:ext uri="{FF2B5EF4-FFF2-40B4-BE49-F238E27FC236}">
                  <a16:creationId xmlns:a16="http://schemas.microsoft.com/office/drawing/2014/main" id="{9375D02D-5DBC-80FA-C628-040554C94BBB}"/>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44;p8">
              <a:extLst>
                <a:ext uri="{FF2B5EF4-FFF2-40B4-BE49-F238E27FC236}">
                  <a16:creationId xmlns:a16="http://schemas.microsoft.com/office/drawing/2014/main" id="{BD20B4BB-B570-0AB3-BC76-C7DBBC7E409F}"/>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 name="Google Shape;246;p8">
            <a:extLst>
              <a:ext uri="{FF2B5EF4-FFF2-40B4-BE49-F238E27FC236}">
                <a16:creationId xmlns:a16="http://schemas.microsoft.com/office/drawing/2014/main" id="{7F4D3D78-4C06-F182-8114-92135658A6D2}"/>
              </a:ext>
            </a:extLst>
          </p:cNvPr>
          <p:cNvSpPr/>
          <p:nvPr/>
        </p:nvSpPr>
        <p:spPr>
          <a:xfrm rot="-476283" flipH="1">
            <a:off x="-174468" y="4974399"/>
            <a:ext cx="1213529" cy="1919839"/>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 name="Google Shape;247;p8">
            <a:extLst>
              <a:ext uri="{FF2B5EF4-FFF2-40B4-BE49-F238E27FC236}">
                <a16:creationId xmlns:a16="http://schemas.microsoft.com/office/drawing/2014/main" id="{F11020D1-D795-EED8-DE88-FD78058B5950}"/>
              </a:ext>
            </a:extLst>
          </p:cNvPr>
          <p:cNvGrpSpPr/>
          <p:nvPr/>
        </p:nvGrpSpPr>
        <p:grpSpPr>
          <a:xfrm rot="-5400000">
            <a:off x="9560728" y="4867419"/>
            <a:ext cx="1851290" cy="2735350"/>
            <a:chOff x="2078239" y="2913926"/>
            <a:chExt cx="1851290" cy="2735350"/>
          </a:xfrm>
        </p:grpSpPr>
        <p:sp>
          <p:nvSpPr>
            <p:cNvPr id="15" name="Google Shape;248;p8">
              <a:extLst>
                <a:ext uri="{FF2B5EF4-FFF2-40B4-BE49-F238E27FC236}">
                  <a16:creationId xmlns:a16="http://schemas.microsoft.com/office/drawing/2014/main" id="{05CEA288-4BB4-A96A-5FB9-809F109215E9}"/>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49;p8">
              <a:extLst>
                <a:ext uri="{FF2B5EF4-FFF2-40B4-BE49-F238E27FC236}">
                  <a16:creationId xmlns:a16="http://schemas.microsoft.com/office/drawing/2014/main" id="{F2DDD15A-9D07-686E-E63A-65F58A6E992A}"/>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250;p8">
            <a:extLst>
              <a:ext uri="{FF2B5EF4-FFF2-40B4-BE49-F238E27FC236}">
                <a16:creationId xmlns:a16="http://schemas.microsoft.com/office/drawing/2014/main" id="{B1889C9A-DC4D-1EB8-A32D-57D32E9577D1}"/>
              </a:ext>
            </a:extLst>
          </p:cNvPr>
          <p:cNvGrpSpPr/>
          <p:nvPr/>
        </p:nvGrpSpPr>
        <p:grpSpPr>
          <a:xfrm>
            <a:off x="-110985" y="-128322"/>
            <a:ext cx="1451011" cy="1446482"/>
            <a:chOff x="-181462" y="-215552"/>
            <a:chExt cx="1451011" cy="1446482"/>
          </a:xfrm>
        </p:grpSpPr>
        <p:sp>
          <p:nvSpPr>
            <p:cNvPr id="18" name="Google Shape;251;p8">
              <a:extLst>
                <a:ext uri="{FF2B5EF4-FFF2-40B4-BE49-F238E27FC236}">
                  <a16:creationId xmlns:a16="http://schemas.microsoft.com/office/drawing/2014/main" id="{FCF5F2F3-5C25-1C8A-57FA-FF03129B85D1}"/>
                </a:ext>
              </a:extLst>
            </p:cNvPr>
            <p:cNvSpPr/>
            <p:nvPr/>
          </p:nvSpPr>
          <p:spPr>
            <a:xfrm rot="5129983">
              <a:off x="-123859" y="-162293"/>
              <a:ext cx="1345422" cy="1339964"/>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52;p8">
              <a:extLst>
                <a:ext uri="{FF2B5EF4-FFF2-40B4-BE49-F238E27FC236}">
                  <a16:creationId xmlns:a16="http://schemas.microsoft.com/office/drawing/2014/main" id="{645478F8-7C10-E44C-9F20-D4A45D94AE97}"/>
                </a:ext>
              </a:extLst>
            </p:cNvPr>
            <p:cNvSpPr/>
            <p:nvPr/>
          </p:nvSpPr>
          <p:spPr>
            <a:xfrm rot="5129983">
              <a:off x="-100412" y="-150032"/>
              <a:ext cx="1276273" cy="1342376"/>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oogle Shape;253;p8">
            <a:extLst>
              <a:ext uri="{FF2B5EF4-FFF2-40B4-BE49-F238E27FC236}">
                <a16:creationId xmlns:a16="http://schemas.microsoft.com/office/drawing/2014/main" id="{5853D870-34EA-1E05-B025-454B86DE181A}"/>
              </a:ext>
            </a:extLst>
          </p:cNvPr>
          <p:cNvGrpSpPr/>
          <p:nvPr/>
        </p:nvGrpSpPr>
        <p:grpSpPr>
          <a:xfrm rot="-8100000">
            <a:off x="9585995" y="-688453"/>
            <a:ext cx="2095543" cy="3096242"/>
            <a:chOff x="2078239" y="2913926"/>
            <a:chExt cx="1851290" cy="2735350"/>
          </a:xfrm>
        </p:grpSpPr>
        <p:sp>
          <p:nvSpPr>
            <p:cNvPr id="21" name="Google Shape;254;p8">
              <a:extLst>
                <a:ext uri="{FF2B5EF4-FFF2-40B4-BE49-F238E27FC236}">
                  <a16:creationId xmlns:a16="http://schemas.microsoft.com/office/drawing/2014/main" id="{D86583EB-2940-A768-C8F5-E160A3784660}"/>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55;p8">
              <a:extLst>
                <a:ext uri="{FF2B5EF4-FFF2-40B4-BE49-F238E27FC236}">
                  <a16:creationId xmlns:a16="http://schemas.microsoft.com/office/drawing/2014/main" id="{01C686C8-800E-6EB1-9EE5-71EFC1576B7E}"/>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Google Shape;262;p8">
            <a:extLst>
              <a:ext uri="{FF2B5EF4-FFF2-40B4-BE49-F238E27FC236}">
                <a16:creationId xmlns:a16="http://schemas.microsoft.com/office/drawing/2014/main" id="{82A4BFF5-BF13-14D2-DCC1-7CECB892CF63}"/>
              </a:ext>
            </a:extLst>
          </p:cNvPr>
          <p:cNvSpPr/>
          <p:nvPr/>
        </p:nvSpPr>
        <p:spPr>
          <a:xfrm rot="476269">
            <a:off x="11044092" y="5149829"/>
            <a:ext cx="1039350" cy="1644282"/>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 name="Google Shape;263;p8">
            <a:extLst>
              <a:ext uri="{FF2B5EF4-FFF2-40B4-BE49-F238E27FC236}">
                <a16:creationId xmlns:a16="http://schemas.microsoft.com/office/drawing/2014/main" id="{CC8FB2DA-FA0E-B720-8D5C-54BA7BDD2B47}"/>
              </a:ext>
            </a:extLst>
          </p:cNvPr>
          <p:cNvGrpSpPr/>
          <p:nvPr/>
        </p:nvGrpSpPr>
        <p:grpSpPr>
          <a:xfrm rot="9490647">
            <a:off x="11208060" y="65595"/>
            <a:ext cx="1316001" cy="2103962"/>
            <a:chOff x="1981450" y="3730350"/>
            <a:chExt cx="1089535" cy="1741899"/>
          </a:xfrm>
        </p:grpSpPr>
        <p:sp>
          <p:nvSpPr>
            <p:cNvPr id="25" name="Google Shape;264;p8">
              <a:extLst>
                <a:ext uri="{FF2B5EF4-FFF2-40B4-BE49-F238E27FC236}">
                  <a16:creationId xmlns:a16="http://schemas.microsoft.com/office/drawing/2014/main" id="{D5CC0311-91FE-BD83-2D60-5E9475EDEC89}"/>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5;p8">
              <a:extLst>
                <a:ext uri="{FF2B5EF4-FFF2-40B4-BE49-F238E27FC236}">
                  <a16:creationId xmlns:a16="http://schemas.microsoft.com/office/drawing/2014/main" id="{C3B6CD94-F5A1-FBE5-646E-31A3314A0BFA}"/>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6;p8">
              <a:extLst>
                <a:ext uri="{FF2B5EF4-FFF2-40B4-BE49-F238E27FC236}">
                  <a16:creationId xmlns:a16="http://schemas.microsoft.com/office/drawing/2014/main" id="{A6521DD1-F9FF-B709-C629-BEA3CD18B594}"/>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56;p8">
            <a:extLst>
              <a:ext uri="{FF2B5EF4-FFF2-40B4-BE49-F238E27FC236}">
                <a16:creationId xmlns:a16="http://schemas.microsoft.com/office/drawing/2014/main" id="{71CFEE79-0193-7FB2-4D1F-FC7FD3CA4BA7}"/>
              </a:ext>
            </a:extLst>
          </p:cNvPr>
          <p:cNvGrpSpPr/>
          <p:nvPr/>
        </p:nvGrpSpPr>
        <p:grpSpPr>
          <a:xfrm rot="-9864028" flipH="1">
            <a:off x="11302539" y="1196746"/>
            <a:ext cx="924048" cy="1790672"/>
            <a:chOff x="1280206" y="3178378"/>
            <a:chExt cx="1344630" cy="2605698"/>
          </a:xfrm>
        </p:grpSpPr>
        <p:sp>
          <p:nvSpPr>
            <p:cNvPr id="29" name="Google Shape;257;p8">
              <a:extLst>
                <a:ext uri="{FF2B5EF4-FFF2-40B4-BE49-F238E27FC236}">
                  <a16:creationId xmlns:a16="http://schemas.microsoft.com/office/drawing/2014/main" id="{87963C22-3A77-2E6D-8605-D22657DB46AD}"/>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8;p8">
              <a:extLst>
                <a:ext uri="{FF2B5EF4-FFF2-40B4-BE49-F238E27FC236}">
                  <a16:creationId xmlns:a16="http://schemas.microsoft.com/office/drawing/2014/main" id="{FB041BFC-6E33-DD42-1766-69AA34619D44}"/>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9;p8">
              <a:extLst>
                <a:ext uri="{FF2B5EF4-FFF2-40B4-BE49-F238E27FC236}">
                  <a16:creationId xmlns:a16="http://schemas.microsoft.com/office/drawing/2014/main" id="{875893FC-7A9C-FD7E-84FB-FF808029B723}"/>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0;p8">
              <a:extLst>
                <a:ext uri="{FF2B5EF4-FFF2-40B4-BE49-F238E27FC236}">
                  <a16:creationId xmlns:a16="http://schemas.microsoft.com/office/drawing/2014/main" id="{D3B96B22-EA35-F31E-9C88-39EA45F5525D}"/>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1;p8">
              <a:extLst>
                <a:ext uri="{FF2B5EF4-FFF2-40B4-BE49-F238E27FC236}">
                  <a16:creationId xmlns:a16="http://schemas.microsoft.com/office/drawing/2014/main" id="{F912B0A5-C61A-38F9-6587-79341FADA0B5}"/>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267;p8">
            <a:extLst>
              <a:ext uri="{FF2B5EF4-FFF2-40B4-BE49-F238E27FC236}">
                <a16:creationId xmlns:a16="http://schemas.microsoft.com/office/drawing/2014/main" id="{1F11CEC7-891F-69D4-9458-2D8D415B1607}"/>
              </a:ext>
            </a:extLst>
          </p:cNvPr>
          <p:cNvGrpSpPr/>
          <p:nvPr/>
        </p:nvGrpSpPr>
        <p:grpSpPr>
          <a:xfrm rot="-7903147">
            <a:off x="10598439" y="579588"/>
            <a:ext cx="1282537" cy="1408174"/>
            <a:chOff x="4758955" y="1331875"/>
            <a:chExt cx="1647687" cy="1809095"/>
          </a:xfrm>
        </p:grpSpPr>
        <p:sp>
          <p:nvSpPr>
            <p:cNvPr id="35" name="Google Shape;268;p8">
              <a:extLst>
                <a:ext uri="{FF2B5EF4-FFF2-40B4-BE49-F238E27FC236}">
                  <a16:creationId xmlns:a16="http://schemas.microsoft.com/office/drawing/2014/main" id="{02F9E502-81D5-4254-5E09-D859FF0B71D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69;p8">
              <a:extLst>
                <a:ext uri="{FF2B5EF4-FFF2-40B4-BE49-F238E27FC236}">
                  <a16:creationId xmlns:a16="http://schemas.microsoft.com/office/drawing/2014/main" id="{A19C5A01-69A2-17A2-DC0F-88FFF0BD5EF8}"/>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p8">
              <a:extLst>
                <a:ext uri="{FF2B5EF4-FFF2-40B4-BE49-F238E27FC236}">
                  <a16:creationId xmlns:a16="http://schemas.microsoft.com/office/drawing/2014/main" id="{F3338B6F-6FC0-865C-F8F9-0F8F801273F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1;p8">
              <a:extLst>
                <a:ext uri="{FF2B5EF4-FFF2-40B4-BE49-F238E27FC236}">
                  <a16:creationId xmlns:a16="http://schemas.microsoft.com/office/drawing/2014/main" id="{F11BDCEE-AFCA-03E3-AF9F-7A8CBD38B82F}"/>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2;p8">
              <a:extLst>
                <a:ext uri="{FF2B5EF4-FFF2-40B4-BE49-F238E27FC236}">
                  <a16:creationId xmlns:a16="http://schemas.microsoft.com/office/drawing/2014/main" id="{7E562C31-050D-0246-3678-67536F6C905F}"/>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74;p8">
            <a:extLst>
              <a:ext uri="{FF2B5EF4-FFF2-40B4-BE49-F238E27FC236}">
                <a16:creationId xmlns:a16="http://schemas.microsoft.com/office/drawing/2014/main" id="{3667D1E1-F494-7ED6-772C-8ECE890800EA}"/>
              </a:ext>
            </a:extLst>
          </p:cNvPr>
          <p:cNvGrpSpPr/>
          <p:nvPr/>
        </p:nvGrpSpPr>
        <p:grpSpPr>
          <a:xfrm rot="-3583101" flipH="1">
            <a:off x="10516128" y="5278602"/>
            <a:ext cx="923973" cy="1790526"/>
            <a:chOff x="1280206" y="3178378"/>
            <a:chExt cx="1344630" cy="2605698"/>
          </a:xfrm>
        </p:grpSpPr>
        <p:sp>
          <p:nvSpPr>
            <p:cNvPr id="41" name="Google Shape;275;p8">
              <a:extLst>
                <a:ext uri="{FF2B5EF4-FFF2-40B4-BE49-F238E27FC236}">
                  <a16:creationId xmlns:a16="http://schemas.microsoft.com/office/drawing/2014/main" id="{06ACA16C-67EA-4C64-77F7-A173B336E10B}"/>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76;p8">
              <a:extLst>
                <a:ext uri="{FF2B5EF4-FFF2-40B4-BE49-F238E27FC236}">
                  <a16:creationId xmlns:a16="http://schemas.microsoft.com/office/drawing/2014/main" id="{35BF6ABE-C7B2-78F0-EEAB-A19CB68E570E}"/>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77;p8">
              <a:extLst>
                <a:ext uri="{FF2B5EF4-FFF2-40B4-BE49-F238E27FC236}">
                  <a16:creationId xmlns:a16="http://schemas.microsoft.com/office/drawing/2014/main" id="{81BBC82A-048B-AE34-45C4-9E9C6E97A924}"/>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78;p8">
              <a:extLst>
                <a:ext uri="{FF2B5EF4-FFF2-40B4-BE49-F238E27FC236}">
                  <a16:creationId xmlns:a16="http://schemas.microsoft.com/office/drawing/2014/main" id="{BA744425-8DFC-2945-27CF-CD98AF28B6C0}"/>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79;p8">
              <a:extLst>
                <a:ext uri="{FF2B5EF4-FFF2-40B4-BE49-F238E27FC236}">
                  <a16:creationId xmlns:a16="http://schemas.microsoft.com/office/drawing/2014/main" id="{0C44F3A8-7566-B146-89DF-616DBD209FAC}"/>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 name="Google Shape;280;p8">
            <a:extLst>
              <a:ext uri="{FF2B5EF4-FFF2-40B4-BE49-F238E27FC236}">
                <a16:creationId xmlns:a16="http://schemas.microsoft.com/office/drawing/2014/main" id="{136B5FDD-2E24-EA73-66DE-5A24581E5B44}"/>
              </a:ext>
            </a:extLst>
          </p:cNvPr>
          <p:cNvGrpSpPr/>
          <p:nvPr/>
        </p:nvGrpSpPr>
        <p:grpSpPr>
          <a:xfrm rot="4233635">
            <a:off x="252312" y="-194423"/>
            <a:ext cx="1035926" cy="1268070"/>
            <a:chOff x="3721518" y="629545"/>
            <a:chExt cx="1994024" cy="2440871"/>
          </a:xfrm>
        </p:grpSpPr>
        <p:sp>
          <p:nvSpPr>
            <p:cNvPr id="47" name="Google Shape;281;p8">
              <a:extLst>
                <a:ext uri="{FF2B5EF4-FFF2-40B4-BE49-F238E27FC236}">
                  <a16:creationId xmlns:a16="http://schemas.microsoft.com/office/drawing/2014/main" id="{31D10E86-6680-28EA-20EE-0FD1AECDB3F6}"/>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82;p8">
              <a:extLst>
                <a:ext uri="{FF2B5EF4-FFF2-40B4-BE49-F238E27FC236}">
                  <a16:creationId xmlns:a16="http://schemas.microsoft.com/office/drawing/2014/main" id="{BE9EFEF9-5655-ADE1-20B6-CB76386774C8}"/>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83;p8">
              <a:extLst>
                <a:ext uri="{FF2B5EF4-FFF2-40B4-BE49-F238E27FC236}">
                  <a16:creationId xmlns:a16="http://schemas.microsoft.com/office/drawing/2014/main" id="{B08CADF3-299B-37B9-F02A-A1CC006D4C9B}"/>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284;p8">
            <a:extLst>
              <a:ext uri="{FF2B5EF4-FFF2-40B4-BE49-F238E27FC236}">
                <a16:creationId xmlns:a16="http://schemas.microsoft.com/office/drawing/2014/main" id="{302C5AD3-155B-7EDC-8D4B-B8E0B7E5BCC5}"/>
              </a:ext>
            </a:extLst>
          </p:cNvPr>
          <p:cNvGrpSpPr/>
          <p:nvPr/>
        </p:nvGrpSpPr>
        <p:grpSpPr>
          <a:xfrm rot="9179015">
            <a:off x="-27176" y="374166"/>
            <a:ext cx="905605" cy="1108545"/>
            <a:chOff x="3721518" y="629545"/>
            <a:chExt cx="1994024" cy="2440871"/>
          </a:xfrm>
        </p:grpSpPr>
        <p:sp>
          <p:nvSpPr>
            <p:cNvPr id="51" name="Google Shape;285;p8">
              <a:extLst>
                <a:ext uri="{FF2B5EF4-FFF2-40B4-BE49-F238E27FC236}">
                  <a16:creationId xmlns:a16="http://schemas.microsoft.com/office/drawing/2014/main" id="{9DD3829A-C287-BE73-9221-096565C5E32F}"/>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86;p8">
              <a:extLst>
                <a:ext uri="{FF2B5EF4-FFF2-40B4-BE49-F238E27FC236}">
                  <a16:creationId xmlns:a16="http://schemas.microsoft.com/office/drawing/2014/main" id="{0AEBAFB5-E9A4-1943-43A4-AF077F4607E6}"/>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87;p8">
              <a:extLst>
                <a:ext uri="{FF2B5EF4-FFF2-40B4-BE49-F238E27FC236}">
                  <a16:creationId xmlns:a16="http://schemas.microsoft.com/office/drawing/2014/main" id="{08332F40-3A8D-52C0-9A57-8791A620E8F6}"/>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 name="Google Shape;9;p2">
            <a:extLst>
              <a:ext uri="{FF2B5EF4-FFF2-40B4-BE49-F238E27FC236}">
                <a16:creationId xmlns:a16="http://schemas.microsoft.com/office/drawing/2014/main" id="{8F8CE20B-E5C8-1AF4-4565-024449AEFD0C}"/>
              </a:ext>
            </a:extLst>
          </p:cNvPr>
          <p:cNvSpPr/>
          <p:nvPr/>
        </p:nvSpPr>
        <p:spPr>
          <a:xfrm>
            <a:off x="563397" y="5254504"/>
            <a:ext cx="2381585" cy="2371780"/>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 name="Google Shape;24;p2">
            <a:extLst>
              <a:ext uri="{FF2B5EF4-FFF2-40B4-BE49-F238E27FC236}">
                <a16:creationId xmlns:a16="http://schemas.microsoft.com/office/drawing/2014/main" id="{DBA08FE4-A07D-5F30-3BA4-045079E961F9}"/>
              </a:ext>
            </a:extLst>
          </p:cNvPr>
          <p:cNvGrpSpPr/>
          <p:nvPr/>
        </p:nvGrpSpPr>
        <p:grpSpPr>
          <a:xfrm rot="-2309493">
            <a:off x="8649819" y="5083407"/>
            <a:ext cx="1085961" cy="1343872"/>
            <a:chOff x="1836442" y="3948435"/>
            <a:chExt cx="1260540" cy="1559912"/>
          </a:xfrm>
        </p:grpSpPr>
        <p:sp>
          <p:nvSpPr>
            <p:cNvPr id="103" name="Google Shape;25;p2">
              <a:extLst>
                <a:ext uri="{FF2B5EF4-FFF2-40B4-BE49-F238E27FC236}">
                  <a16:creationId xmlns:a16="http://schemas.microsoft.com/office/drawing/2014/main" id="{14CA8BCE-9EB8-BDF5-68DB-C959BADE9A70}"/>
                </a:ext>
              </a:extLst>
            </p:cNvPr>
            <p:cNvSpPr/>
            <p:nvPr/>
          </p:nvSpPr>
          <p:spPr>
            <a:xfrm rot="1533445">
              <a:off x="2089679" y="4118630"/>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26;p2">
              <a:extLst>
                <a:ext uri="{FF2B5EF4-FFF2-40B4-BE49-F238E27FC236}">
                  <a16:creationId xmlns:a16="http://schemas.microsoft.com/office/drawing/2014/main" id="{7A71B878-A37B-9FD0-2E2E-997B64C4356F}"/>
                </a:ext>
              </a:extLst>
            </p:cNvPr>
            <p:cNvSpPr/>
            <p:nvPr/>
          </p:nvSpPr>
          <p:spPr>
            <a:xfrm rot="1533445">
              <a:off x="2137607" y="407668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 name="Google Shape;31;p2">
            <a:extLst>
              <a:ext uri="{FF2B5EF4-FFF2-40B4-BE49-F238E27FC236}">
                <a16:creationId xmlns:a16="http://schemas.microsoft.com/office/drawing/2014/main" id="{E098C7D6-238C-EDE8-31D4-6EFF6886D265}"/>
              </a:ext>
            </a:extLst>
          </p:cNvPr>
          <p:cNvGrpSpPr/>
          <p:nvPr/>
        </p:nvGrpSpPr>
        <p:grpSpPr>
          <a:xfrm rot="-819915">
            <a:off x="-469186" y="4403252"/>
            <a:ext cx="1624280" cy="2596824"/>
            <a:chOff x="1981450" y="3730350"/>
            <a:chExt cx="1089535" cy="1741899"/>
          </a:xfrm>
        </p:grpSpPr>
        <p:sp>
          <p:nvSpPr>
            <p:cNvPr id="106" name="Google Shape;32;p2">
              <a:extLst>
                <a:ext uri="{FF2B5EF4-FFF2-40B4-BE49-F238E27FC236}">
                  <a16:creationId xmlns:a16="http://schemas.microsoft.com/office/drawing/2014/main" id="{4EB9EB32-2396-B7A0-C431-628917E2D325}"/>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p2">
              <a:extLst>
                <a:ext uri="{FF2B5EF4-FFF2-40B4-BE49-F238E27FC236}">
                  <a16:creationId xmlns:a16="http://schemas.microsoft.com/office/drawing/2014/main" id="{F68AD7AB-AA57-2446-23A3-9ADA72FE4B0F}"/>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4;p2">
              <a:extLst>
                <a:ext uri="{FF2B5EF4-FFF2-40B4-BE49-F238E27FC236}">
                  <a16:creationId xmlns:a16="http://schemas.microsoft.com/office/drawing/2014/main" id="{43F8A925-30B8-C4C5-B7A5-D56DF1A69073}"/>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 name="Google Shape;36;p2">
            <a:extLst>
              <a:ext uri="{FF2B5EF4-FFF2-40B4-BE49-F238E27FC236}">
                <a16:creationId xmlns:a16="http://schemas.microsoft.com/office/drawing/2014/main" id="{3A79F33D-1E48-9A04-34BC-C9B5B4C8FD86}"/>
              </a:ext>
            </a:extLst>
          </p:cNvPr>
          <p:cNvGrpSpPr/>
          <p:nvPr/>
        </p:nvGrpSpPr>
        <p:grpSpPr>
          <a:xfrm>
            <a:off x="1684593" y="5761840"/>
            <a:ext cx="727180" cy="725549"/>
            <a:chOff x="2437825" y="676400"/>
            <a:chExt cx="593859" cy="592527"/>
          </a:xfrm>
        </p:grpSpPr>
        <p:sp>
          <p:nvSpPr>
            <p:cNvPr id="110" name="Google Shape;37;p2">
              <a:extLst>
                <a:ext uri="{FF2B5EF4-FFF2-40B4-BE49-F238E27FC236}">
                  <a16:creationId xmlns:a16="http://schemas.microsoft.com/office/drawing/2014/main" id="{D6B9C060-7472-6CA0-FCD3-EBAEEC7549B4}"/>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8;p2">
              <a:extLst>
                <a:ext uri="{FF2B5EF4-FFF2-40B4-BE49-F238E27FC236}">
                  <a16:creationId xmlns:a16="http://schemas.microsoft.com/office/drawing/2014/main" id="{0D197624-BA2E-F49B-6492-FF61A6A5A6E6}"/>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39;p2">
            <a:extLst>
              <a:ext uri="{FF2B5EF4-FFF2-40B4-BE49-F238E27FC236}">
                <a16:creationId xmlns:a16="http://schemas.microsoft.com/office/drawing/2014/main" id="{BC22A812-7D89-E04B-8A2F-8819035ED60C}"/>
              </a:ext>
            </a:extLst>
          </p:cNvPr>
          <p:cNvGrpSpPr/>
          <p:nvPr/>
        </p:nvGrpSpPr>
        <p:grpSpPr>
          <a:xfrm rot="2375671">
            <a:off x="1994667" y="5524998"/>
            <a:ext cx="1706759" cy="1873813"/>
            <a:chOff x="4758955" y="1331875"/>
            <a:chExt cx="1647687" cy="1809095"/>
          </a:xfrm>
        </p:grpSpPr>
        <p:sp>
          <p:nvSpPr>
            <p:cNvPr id="113" name="Google Shape;40;p2">
              <a:extLst>
                <a:ext uri="{FF2B5EF4-FFF2-40B4-BE49-F238E27FC236}">
                  <a16:creationId xmlns:a16="http://schemas.microsoft.com/office/drawing/2014/main" id="{14E8192A-4FCD-3642-2B2A-E7CE542BD18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p2">
              <a:extLst>
                <a:ext uri="{FF2B5EF4-FFF2-40B4-BE49-F238E27FC236}">
                  <a16:creationId xmlns:a16="http://schemas.microsoft.com/office/drawing/2014/main" id="{BC687CDD-1C83-75E6-4E87-296A4B97622C}"/>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2;p2">
              <a:extLst>
                <a:ext uri="{FF2B5EF4-FFF2-40B4-BE49-F238E27FC236}">
                  <a16:creationId xmlns:a16="http://schemas.microsoft.com/office/drawing/2014/main" id="{4FEC9791-ECEE-FE9F-952B-138FA9A9397D}"/>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p2">
              <a:extLst>
                <a:ext uri="{FF2B5EF4-FFF2-40B4-BE49-F238E27FC236}">
                  <a16:creationId xmlns:a16="http://schemas.microsoft.com/office/drawing/2014/main" id="{AFEEF5CD-6D6C-4F8D-4E87-8F75D2E59502}"/>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4;p2">
              <a:extLst>
                <a:ext uri="{FF2B5EF4-FFF2-40B4-BE49-F238E27FC236}">
                  <a16:creationId xmlns:a16="http://schemas.microsoft.com/office/drawing/2014/main" id="{1B8E2861-E0BC-5000-F683-68CAC9979716}"/>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 name="Google Shape;45;p2">
            <a:extLst>
              <a:ext uri="{FF2B5EF4-FFF2-40B4-BE49-F238E27FC236}">
                <a16:creationId xmlns:a16="http://schemas.microsoft.com/office/drawing/2014/main" id="{454C7A12-DE81-7DCA-EB2E-59E626156EB9}"/>
              </a:ext>
            </a:extLst>
          </p:cNvPr>
          <p:cNvGrpSpPr/>
          <p:nvPr/>
        </p:nvGrpSpPr>
        <p:grpSpPr>
          <a:xfrm rot="2700000">
            <a:off x="1699480" y="5326804"/>
            <a:ext cx="514824" cy="513669"/>
            <a:chOff x="2437825" y="676400"/>
            <a:chExt cx="593859" cy="592527"/>
          </a:xfrm>
        </p:grpSpPr>
        <p:sp>
          <p:nvSpPr>
            <p:cNvPr id="119" name="Google Shape;46;p2">
              <a:extLst>
                <a:ext uri="{FF2B5EF4-FFF2-40B4-BE49-F238E27FC236}">
                  <a16:creationId xmlns:a16="http://schemas.microsoft.com/office/drawing/2014/main" id="{6244A9F6-7F5A-BACD-C073-97668A51C910}"/>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7;p2">
              <a:extLst>
                <a:ext uri="{FF2B5EF4-FFF2-40B4-BE49-F238E27FC236}">
                  <a16:creationId xmlns:a16="http://schemas.microsoft.com/office/drawing/2014/main" id="{08B73DBA-3DB8-F66E-04D7-9FC11E4C6058}"/>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 name="Google Shape;48;p2">
            <a:extLst>
              <a:ext uri="{FF2B5EF4-FFF2-40B4-BE49-F238E27FC236}">
                <a16:creationId xmlns:a16="http://schemas.microsoft.com/office/drawing/2014/main" id="{3F206BF2-87BB-0EE0-790D-C6976371E4AA}"/>
              </a:ext>
            </a:extLst>
          </p:cNvPr>
          <p:cNvGrpSpPr/>
          <p:nvPr/>
        </p:nvGrpSpPr>
        <p:grpSpPr>
          <a:xfrm>
            <a:off x="9733447" y="5169575"/>
            <a:ext cx="2023675" cy="2402384"/>
            <a:chOff x="8140175" y="3936520"/>
            <a:chExt cx="2023675" cy="2402384"/>
          </a:xfrm>
        </p:grpSpPr>
        <p:sp>
          <p:nvSpPr>
            <p:cNvPr id="122" name="Google Shape;49;p2">
              <a:extLst>
                <a:ext uri="{FF2B5EF4-FFF2-40B4-BE49-F238E27FC236}">
                  <a16:creationId xmlns:a16="http://schemas.microsoft.com/office/drawing/2014/main" id="{322C0F69-DBA0-7F40-12A5-AB3236196B31}"/>
                </a:ext>
              </a:extLst>
            </p:cNvPr>
            <p:cNvSpPr/>
            <p:nvPr/>
          </p:nvSpPr>
          <p:spPr>
            <a:xfrm rot="1388047" flipH="1">
              <a:off x="8488220" y="4114656"/>
              <a:ext cx="1324936" cy="2042918"/>
            </a:xfrm>
            <a:custGeom>
              <a:avLst/>
              <a:gdLst/>
              <a:ahLst/>
              <a:cxnLst/>
              <a:rect l="l" t="t" r="r" b="b"/>
              <a:pathLst>
                <a:path w="22709" h="35015" extrusionOk="0">
                  <a:moveTo>
                    <a:pt x="21352" y="489"/>
                  </a:moveTo>
                  <a:cubicBezTo>
                    <a:pt x="21776" y="0"/>
                    <a:pt x="21756" y="922"/>
                    <a:pt x="21738" y="1179"/>
                  </a:cubicBezTo>
                  <a:cubicBezTo>
                    <a:pt x="21510" y="8297"/>
                    <a:pt x="22709" y="15980"/>
                    <a:pt x="19030" y="22449"/>
                  </a:cubicBezTo>
                  <a:cubicBezTo>
                    <a:pt x="16423" y="26865"/>
                    <a:pt x="12138" y="29954"/>
                    <a:pt x="7810" y="32540"/>
                  </a:cubicBezTo>
                  <a:cubicBezTo>
                    <a:pt x="7038" y="32996"/>
                    <a:pt x="6283" y="33478"/>
                    <a:pt x="5524" y="33958"/>
                  </a:cubicBezTo>
                  <a:cubicBezTo>
                    <a:pt x="5394" y="34040"/>
                    <a:pt x="5264" y="34123"/>
                    <a:pt x="5133" y="34207"/>
                  </a:cubicBezTo>
                  <a:cubicBezTo>
                    <a:pt x="4594" y="34477"/>
                    <a:pt x="4100" y="34977"/>
                    <a:pt x="3481" y="35015"/>
                  </a:cubicBezTo>
                  <a:cubicBezTo>
                    <a:pt x="1364" y="34832"/>
                    <a:pt x="291" y="25020"/>
                    <a:pt x="183" y="23037"/>
                  </a:cubicBezTo>
                  <a:cubicBezTo>
                    <a:pt x="123" y="21968"/>
                    <a:pt x="80" y="20898"/>
                    <a:pt x="91" y="19827"/>
                  </a:cubicBezTo>
                  <a:cubicBezTo>
                    <a:pt x="147" y="19553"/>
                    <a:pt x="1" y="18666"/>
                    <a:pt x="331" y="18658"/>
                  </a:cubicBezTo>
                  <a:cubicBezTo>
                    <a:pt x="1062" y="16693"/>
                    <a:pt x="2129" y="15148"/>
                    <a:pt x="3408" y="13865"/>
                  </a:cubicBezTo>
                  <a:cubicBezTo>
                    <a:pt x="8319" y="8941"/>
                    <a:pt x="16366" y="7883"/>
                    <a:pt x="20578" y="1912"/>
                  </a:cubicBezTo>
                  <a:cubicBezTo>
                    <a:pt x="20899" y="1454"/>
                    <a:pt x="21096" y="971"/>
                    <a:pt x="21352" y="489"/>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0;p2">
              <a:extLst>
                <a:ext uri="{FF2B5EF4-FFF2-40B4-BE49-F238E27FC236}">
                  <a16:creationId xmlns:a16="http://schemas.microsoft.com/office/drawing/2014/main" id="{BC5F55A0-94FA-415F-83D0-03D52A34AC9D}"/>
                </a:ext>
              </a:extLst>
            </p:cNvPr>
            <p:cNvSpPr/>
            <p:nvPr/>
          </p:nvSpPr>
          <p:spPr>
            <a:xfrm rot="1388047" flipH="1">
              <a:off x="8548271" y="4157927"/>
              <a:ext cx="1271434" cy="2012112"/>
            </a:xfrm>
            <a:custGeom>
              <a:avLst/>
              <a:gdLst/>
              <a:ahLst/>
              <a:cxnLst/>
              <a:rect l="l" t="t" r="r" b="b"/>
              <a:pathLst>
                <a:path w="21792" h="34487" extrusionOk="0">
                  <a:moveTo>
                    <a:pt x="21755" y="174"/>
                  </a:moveTo>
                  <a:cubicBezTo>
                    <a:pt x="21778" y="191"/>
                    <a:pt x="21791" y="220"/>
                    <a:pt x="21785" y="252"/>
                  </a:cubicBezTo>
                  <a:cubicBezTo>
                    <a:pt x="21771" y="299"/>
                    <a:pt x="21755" y="348"/>
                    <a:pt x="21738" y="397"/>
                  </a:cubicBezTo>
                  <a:cubicBezTo>
                    <a:pt x="21735" y="436"/>
                    <a:pt x="21734" y="476"/>
                    <a:pt x="21729" y="515"/>
                  </a:cubicBezTo>
                  <a:cubicBezTo>
                    <a:pt x="21692" y="1038"/>
                    <a:pt x="21629" y="1557"/>
                    <a:pt x="21557" y="2078"/>
                  </a:cubicBezTo>
                  <a:cubicBezTo>
                    <a:pt x="21354" y="3489"/>
                    <a:pt x="21095" y="4892"/>
                    <a:pt x="20845" y="6297"/>
                  </a:cubicBezTo>
                  <a:cubicBezTo>
                    <a:pt x="20014" y="10951"/>
                    <a:pt x="19015" y="15638"/>
                    <a:pt x="16986" y="19936"/>
                  </a:cubicBezTo>
                  <a:cubicBezTo>
                    <a:pt x="16211" y="21579"/>
                    <a:pt x="15248" y="23128"/>
                    <a:pt x="14187" y="24599"/>
                  </a:cubicBezTo>
                  <a:cubicBezTo>
                    <a:pt x="13166" y="26048"/>
                    <a:pt x="11969" y="27360"/>
                    <a:pt x="10661" y="28555"/>
                  </a:cubicBezTo>
                  <a:cubicBezTo>
                    <a:pt x="9114" y="30011"/>
                    <a:pt x="7394" y="31266"/>
                    <a:pt x="5643" y="32467"/>
                  </a:cubicBezTo>
                  <a:cubicBezTo>
                    <a:pt x="5147" y="32815"/>
                    <a:pt x="4641" y="33144"/>
                    <a:pt x="4138" y="33480"/>
                  </a:cubicBezTo>
                  <a:cubicBezTo>
                    <a:pt x="4042" y="33545"/>
                    <a:pt x="3945" y="33610"/>
                    <a:pt x="3850" y="33674"/>
                  </a:cubicBezTo>
                  <a:cubicBezTo>
                    <a:pt x="3549" y="33882"/>
                    <a:pt x="3247" y="34090"/>
                    <a:pt x="2946" y="34300"/>
                  </a:cubicBezTo>
                  <a:cubicBezTo>
                    <a:pt x="2982" y="34370"/>
                    <a:pt x="2899" y="34487"/>
                    <a:pt x="2811" y="34421"/>
                  </a:cubicBezTo>
                  <a:cubicBezTo>
                    <a:pt x="2738" y="34347"/>
                    <a:pt x="2722" y="34234"/>
                    <a:pt x="2687" y="34140"/>
                  </a:cubicBezTo>
                  <a:cubicBezTo>
                    <a:pt x="2680" y="34116"/>
                    <a:pt x="2687" y="34087"/>
                    <a:pt x="2703" y="34067"/>
                  </a:cubicBezTo>
                  <a:cubicBezTo>
                    <a:pt x="2666" y="34020"/>
                    <a:pt x="2631" y="33968"/>
                    <a:pt x="2621" y="33912"/>
                  </a:cubicBezTo>
                  <a:cubicBezTo>
                    <a:pt x="2558" y="33976"/>
                    <a:pt x="2496" y="34040"/>
                    <a:pt x="2434" y="34104"/>
                  </a:cubicBezTo>
                  <a:cubicBezTo>
                    <a:pt x="2403" y="34135"/>
                    <a:pt x="2350" y="34132"/>
                    <a:pt x="2321" y="34101"/>
                  </a:cubicBezTo>
                  <a:cubicBezTo>
                    <a:pt x="2291" y="34068"/>
                    <a:pt x="2293" y="34020"/>
                    <a:pt x="2324" y="33988"/>
                  </a:cubicBezTo>
                  <a:cubicBezTo>
                    <a:pt x="2565" y="33739"/>
                    <a:pt x="2808" y="33492"/>
                    <a:pt x="3050" y="33243"/>
                  </a:cubicBezTo>
                  <a:cubicBezTo>
                    <a:pt x="3249" y="33040"/>
                    <a:pt x="3452" y="32839"/>
                    <a:pt x="3658" y="32639"/>
                  </a:cubicBezTo>
                  <a:cubicBezTo>
                    <a:pt x="3941" y="32365"/>
                    <a:pt x="4227" y="32093"/>
                    <a:pt x="4513" y="31820"/>
                  </a:cubicBezTo>
                  <a:cubicBezTo>
                    <a:pt x="5901" y="30461"/>
                    <a:pt x="7279" y="29087"/>
                    <a:pt x="8631" y="27692"/>
                  </a:cubicBezTo>
                  <a:cubicBezTo>
                    <a:pt x="9631" y="26656"/>
                    <a:pt x="10525" y="25526"/>
                    <a:pt x="11391" y="24373"/>
                  </a:cubicBezTo>
                  <a:cubicBezTo>
                    <a:pt x="12295" y="23185"/>
                    <a:pt x="13189" y="21985"/>
                    <a:pt x="13924" y="20684"/>
                  </a:cubicBezTo>
                  <a:cubicBezTo>
                    <a:pt x="15267" y="18356"/>
                    <a:pt x="16470" y="15948"/>
                    <a:pt x="17461" y="13449"/>
                  </a:cubicBezTo>
                  <a:cubicBezTo>
                    <a:pt x="18594" y="10548"/>
                    <a:pt x="19390" y="7529"/>
                    <a:pt x="20261" y="4543"/>
                  </a:cubicBezTo>
                  <a:cubicBezTo>
                    <a:pt x="20497" y="3719"/>
                    <a:pt x="20770" y="2909"/>
                    <a:pt x="21032" y="2096"/>
                  </a:cubicBezTo>
                  <a:cubicBezTo>
                    <a:pt x="20918" y="2345"/>
                    <a:pt x="20802" y="2591"/>
                    <a:pt x="20687" y="2837"/>
                  </a:cubicBezTo>
                  <a:cubicBezTo>
                    <a:pt x="20099" y="4119"/>
                    <a:pt x="19448" y="5367"/>
                    <a:pt x="18773" y="6603"/>
                  </a:cubicBezTo>
                  <a:cubicBezTo>
                    <a:pt x="17632" y="8744"/>
                    <a:pt x="16431" y="10852"/>
                    <a:pt x="15276" y="12985"/>
                  </a:cubicBezTo>
                  <a:cubicBezTo>
                    <a:pt x="14608" y="14206"/>
                    <a:pt x="13882" y="15393"/>
                    <a:pt x="13090" y="16535"/>
                  </a:cubicBezTo>
                  <a:cubicBezTo>
                    <a:pt x="11983" y="18162"/>
                    <a:pt x="10888" y="19800"/>
                    <a:pt x="9710" y="21375"/>
                  </a:cubicBezTo>
                  <a:cubicBezTo>
                    <a:pt x="8230" y="23348"/>
                    <a:pt x="6763" y="25329"/>
                    <a:pt x="5379" y="27369"/>
                  </a:cubicBezTo>
                  <a:cubicBezTo>
                    <a:pt x="4782" y="28229"/>
                    <a:pt x="4193" y="29094"/>
                    <a:pt x="3658" y="29993"/>
                  </a:cubicBezTo>
                  <a:cubicBezTo>
                    <a:pt x="3507" y="30249"/>
                    <a:pt x="3357" y="30504"/>
                    <a:pt x="3215" y="30766"/>
                  </a:cubicBezTo>
                  <a:cubicBezTo>
                    <a:pt x="2873" y="31386"/>
                    <a:pt x="2574" y="32034"/>
                    <a:pt x="2324" y="32695"/>
                  </a:cubicBezTo>
                  <a:cubicBezTo>
                    <a:pt x="2306" y="32753"/>
                    <a:pt x="2278" y="32829"/>
                    <a:pt x="2201" y="32808"/>
                  </a:cubicBezTo>
                  <a:cubicBezTo>
                    <a:pt x="2163" y="32795"/>
                    <a:pt x="2134" y="32747"/>
                    <a:pt x="2150" y="32707"/>
                  </a:cubicBezTo>
                  <a:cubicBezTo>
                    <a:pt x="2164" y="32671"/>
                    <a:pt x="2177" y="32635"/>
                    <a:pt x="2191" y="32599"/>
                  </a:cubicBezTo>
                  <a:cubicBezTo>
                    <a:pt x="2168" y="32608"/>
                    <a:pt x="2141" y="32608"/>
                    <a:pt x="2115" y="32588"/>
                  </a:cubicBezTo>
                  <a:cubicBezTo>
                    <a:pt x="2050" y="32536"/>
                    <a:pt x="1925" y="32431"/>
                    <a:pt x="1831" y="32319"/>
                  </a:cubicBezTo>
                  <a:cubicBezTo>
                    <a:pt x="1774" y="32559"/>
                    <a:pt x="1718" y="32798"/>
                    <a:pt x="1662" y="33042"/>
                  </a:cubicBezTo>
                  <a:cubicBezTo>
                    <a:pt x="1654" y="33085"/>
                    <a:pt x="1615" y="33117"/>
                    <a:pt x="1572" y="33109"/>
                  </a:cubicBezTo>
                  <a:cubicBezTo>
                    <a:pt x="1530" y="33102"/>
                    <a:pt x="1496" y="33059"/>
                    <a:pt x="1507" y="33017"/>
                  </a:cubicBezTo>
                  <a:cubicBezTo>
                    <a:pt x="1573" y="32717"/>
                    <a:pt x="1641" y="32417"/>
                    <a:pt x="1713" y="32119"/>
                  </a:cubicBezTo>
                  <a:cubicBezTo>
                    <a:pt x="1704" y="32083"/>
                    <a:pt x="1704" y="32047"/>
                    <a:pt x="1718" y="32017"/>
                  </a:cubicBezTo>
                  <a:cubicBezTo>
                    <a:pt x="1726" y="32007"/>
                    <a:pt x="1733" y="32000"/>
                    <a:pt x="1744" y="31995"/>
                  </a:cubicBezTo>
                  <a:cubicBezTo>
                    <a:pt x="1976" y="31058"/>
                    <a:pt x="2252" y="30134"/>
                    <a:pt x="2638" y="29246"/>
                  </a:cubicBezTo>
                  <a:cubicBezTo>
                    <a:pt x="2953" y="28512"/>
                    <a:pt x="3300" y="27790"/>
                    <a:pt x="3659" y="27074"/>
                  </a:cubicBezTo>
                  <a:cubicBezTo>
                    <a:pt x="3912" y="26570"/>
                    <a:pt x="4171" y="26066"/>
                    <a:pt x="4430" y="25565"/>
                  </a:cubicBezTo>
                  <a:cubicBezTo>
                    <a:pt x="5988" y="22514"/>
                    <a:pt x="7769" y="19574"/>
                    <a:pt x="9788" y="16806"/>
                  </a:cubicBezTo>
                  <a:cubicBezTo>
                    <a:pt x="11072" y="15091"/>
                    <a:pt x="12265" y="13313"/>
                    <a:pt x="13599" y="11634"/>
                  </a:cubicBezTo>
                  <a:cubicBezTo>
                    <a:pt x="15990" y="8778"/>
                    <a:pt x="18351" y="5882"/>
                    <a:pt x="20231" y="2660"/>
                  </a:cubicBezTo>
                  <a:cubicBezTo>
                    <a:pt x="20284" y="2571"/>
                    <a:pt x="20336" y="2482"/>
                    <a:pt x="20389" y="2391"/>
                  </a:cubicBezTo>
                  <a:lnTo>
                    <a:pt x="20168" y="2655"/>
                  </a:lnTo>
                  <a:cubicBezTo>
                    <a:pt x="19505" y="3619"/>
                    <a:pt x="18818" y="4569"/>
                    <a:pt x="18062" y="5462"/>
                  </a:cubicBezTo>
                  <a:cubicBezTo>
                    <a:pt x="17237" y="6429"/>
                    <a:pt x="16368" y="7358"/>
                    <a:pt x="15470" y="8257"/>
                  </a:cubicBezTo>
                  <a:cubicBezTo>
                    <a:pt x="14319" y="9367"/>
                    <a:pt x="13133" y="10436"/>
                    <a:pt x="11986" y="11549"/>
                  </a:cubicBezTo>
                  <a:cubicBezTo>
                    <a:pt x="11303" y="12223"/>
                    <a:pt x="10661" y="12933"/>
                    <a:pt x="10014" y="13638"/>
                  </a:cubicBezTo>
                  <a:cubicBezTo>
                    <a:pt x="9042" y="14694"/>
                    <a:pt x="8152" y="15823"/>
                    <a:pt x="7292" y="16972"/>
                  </a:cubicBezTo>
                  <a:cubicBezTo>
                    <a:pt x="6851" y="17561"/>
                    <a:pt x="6415" y="18155"/>
                    <a:pt x="6020" y="18777"/>
                  </a:cubicBezTo>
                  <a:cubicBezTo>
                    <a:pt x="5169" y="20150"/>
                    <a:pt x="4377" y="21565"/>
                    <a:pt x="3659" y="23017"/>
                  </a:cubicBezTo>
                  <a:cubicBezTo>
                    <a:pt x="3126" y="24097"/>
                    <a:pt x="2634" y="25197"/>
                    <a:pt x="2188" y="26312"/>
                  </a:cubicBezTo>
                  <a:cubicBezTo>
                    <a:pt x="1851" y="27217"/>
                    <a:pt x="1516" y="28122"/>
                    <a:pt x="1251" y="29051"/>
                  </a:cubicBezTo>
                  <a:cubicBezTo>
                    <a:pt x="1178" y="29321"/>
                    <a:pt x="1106" y="29594"/>
                    <a:pt x="1034" y="29868"/>
                  </a:cubicBezTo>
                  <a:lnTo>
                    <a:pt x="1040" y="29878"/>
                  </a:lnTo>
                  <a:cubicBezTo>
                    <a:pt x="1067" y="29927"/>
                    <a:pt x="1041" y="29971"/>
                    <a:pt x="1004" y="29990"/>
                  </a:cubicBezTo>
                  <a:cubicBezTo>
                    <a:pt x="928" y="30287"/>
                    <a:pt x="854" y="30586"/>
                    <a:pt x="784" y="30881"/>
                  </a:cubicBezTo>
                  <a:cubicBezTo>
                    <a:pt x="774" y="30942"/>
                    <a:pt x="755" y="31022"/>
                    <a:pt x="679" y="31011"/>
                  </a:cubicBezTo>
                  <a:cubicBezTo>
                    <a:pt x="637" y="31003"/>
                    <a:pt x="603" y="30960"/>
                    <a:pt x="611" y="30918"/>
                  </a:cubicBezTo>
                  <a:cubicBezTo>
                    <a:pt x="695" y="30573"/>
                    <a:pt x="777" y="30228"/>
                    <a:pt x="866" y="29885"/>
                  </a:cubicBezTo>
                  <a:cubicBezTo>
                    <a:pt x="581" y="29314"/>
                    <a:pt x="331" y="28726"/>
                    <a:pt x="184" y="28104"/>
                  </a:cubicBezTo>
                  <a:cubicBezTo>
                    <a:pt x="112" y="27807"/>
                    <a:pt x="22" y="27511"/>
                    <a:pt x="0" y="27205"/>
                  </a:cubicBezTo>
                  <a:cubicBezTo>
                    <a:pt x="10" y="27133"/>
                    <a:pt x="65" y="27114"/>
                    <a:pt x="108" y="27132"/>
                  </a:cubicBezTo>
                  <a:cubicBezTo>
                    <a:pt x="192" y="26627"/>
                    <a:pt x="294" y="26125"/>
                    <a:pt x="409" y="25628"/>
                  </a:cubicBezTo>
                  <a:cubicBezTo>
                    <a:pt x="640" y="24567"/>
                    <a:pt x="954" y="23529"/>
                    <a:pt x="1316" y="22507"/>
                  </a:cubicBezTo>
                  <a:cubicBezTo>
                    <a:pt x="1894" y="20815"/>
                    <a:pt x="2684" y="19200"/>
                    <a:pt x="3659" y="17702"/>
                  </a:cubicBezTo>
                  <a:cubicBezTo>
                    <a:pt x="3872" y="17376"/>
                    <a:pt x="4093" y="17055"/>
                    <a:pt x="4323" y="16742"/>
                  </a:cubicBezTo>
                  <a:cubicBezTo>
                    <a:pt x="5279" y="15386"/>
                    <a:pt x="6368" y="14128"/>
                    <a:pt x="7613" y="13033"/>
                  </a:cubicBezTo>
                  <a:cubicBezTo>
                    <a:pt x="8439" y="12286"/>
                    <a:pt x="9306" y="11585"/>
                    <a:pt x="10206" y="10931"/>
                  </a:cubicBezTo>
                  <a:cubicBezTo>
                    <a:pt x="11099" y="10282"/>
                    <a:pt x="12039" y="9700"/>
                    <a:pt x="12935" y="9053"/>
                  </a:cubicBezTo>
                  <a:cubicBezTo>
                    <a:pt x="14440" y="7976"/>
                    <a:pt x="15891" y="6823"/>
                    <a:pt x="17260" y="5578"/>
                  </a:cubicBezTo>
                  <a:cubicBezTo>
                    <a:pt x="18165" y="4717"/>
                    <a:pt x="18992" y="3777"/>
                    <a:pt x="19808" y="2829"/>
                  </a:cubicBezTo>
                  <a:cubicBezTo>
                    <a:pt x="19890" y="2732"/>
                    <a:pt x="19974" y="2634"/>
                    <a:pt x="20056" y="2538"/>
                  </a:cubicBezTo>
                  <a:cubicBezTo>
                    <a:pt x="20391" y="2049"/>
                    <a:pt x="20713" y="1553"/>
                    <a:pt x="21023" y="1050"/>
                  </a:cubicBezTo>
                  <a:cubicBezTo>
                    <a:pt x="21065" y="973"/>
                    <a:pt x="21108" y="896"/>
                    <a:pt x="21125" y="812"/>
                  </a:cubicBezTo>
                  <a:cubicBezTo>
                    <a:pt x="21137" y="769"/>
                    <a:pt x="21187" y="748"/>
                    <a:pt x="21226" y="759"/>
                  </a:cubicBezTo>
                  <a:cubicBezTo>
                    <a:pt x="21242" y="764"/>
                    <a:pt x="21253" y="771"/>
                    <a:pt x="21262" y="778"/>
                  </a:cubicBezTo>
                  <a:cubicBezTo>
                    <a:pt x="21328" y="649"/>
                    <a:pt x="21390" y="519"/>
                    <a:pt x="21427" y="381"/>
                  </a:cubicBezTo>
                  <a:cubicBezTo>
                    <a:pt x="21434" y="338"/>
                    <a:pt x="21476" y="309"/>
                    <a:pt x="21519" y="314"/>
                  </a:cubicBezTo>
                  <a:cubicBezTo>
                    <a:pt x="21528" y="316"/>
                    <a:pt x="21537" y="319"/>
                    <a:pt x="21544" y="324"/>
                  </a:cubicBezTo>
                  <a:cubicBezTo>
                    <a:pt x="21551" y="270"/>
                    <a:pt x="21557" y="219"/>
                    <a:pt x="21561" y="167"/>
                  </a:cubicBezTo>
                  <a:cubicBezTo>
                    <a:pt x="21534" y="124"/>
                    <a:pt x="21561" y="59"/>
                    <a:pt x="21607" y="45"/>
                  </a:cubicBezTo>
                  <a:cubicBezTo>
                    <a:pt x="21620" y="17"/>
                    <a:pt x="21647" y="0"/>
                    <a:pt x="21679" y="0"/>
                  </a:cubicBezTo>
                  <a:cubicBezTo>
                    <a:pt x="21721" y="2"/>
                    <a:pt x="21759" y="39"/>
                    <a:pt x="21757" y="82"/>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 name="Google Shape;51;p2">
            <a:extLst>
              <a:ext uri="{FF2B5EF4-FFF2-40B4-BE49-F238E27FC236}">
                <a16:creationId xmlns:a16="http://schemas.microsoft.com/office/drawing/2014/main" id="{197F138F-4F26-565A-3219-3C5C270AA901}"/>
              </a:ext>
            </a:extLst>
          </p:cNvPr>
          <p:cNvGrpSpPr/>
          <p:nvPr/>
        </p:nvGrpSpPr>
        <p:grpSpPr>
          <a:xfrm rot="-342943">
            <a:off x="8185867" y="5723738"/>
            <a:ext cx="2023831" cy="1264789"/>
            <a:chOff x="7587175" y="5243748"/>
            <a:chExt cx="2023685" cy="1264698"/>
          </a:xfrm>
        </p:grpSpPr>
        <p:sp>
          <p:nvSpPr>
            <p:cNvPr id="125" name="Google Shape;52;p2">
              <a:extLst>
                <a:ext uri="{FF2B5EF4-FFF2-40B4-BE49-F238E27FC236}">
                  <a16:creationId xmlns:a16="http://schemas.microsoft.com/office/drawing/2014/main" id="{BD9CA393-614C-3526-9B9A-F3E50FADA3BC}"/>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3;p2">
              <a:extLst>
                <a:ext uri="{FF2B5EF4-FFF2-40B4-BE49-F238E27FC236}">
                  <a16:creationId xmlns:a16="http://schemas.microsoft.com/office/drawing/2014/main" id="{A0CDF38D-D3FE-92A9-3A72-49F99FF9ADA1}"/>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 name="Google Shape;54;p2">
            <a:extLst>
              <a:ext uri="{FF2B5EF4-FFF2-40B4-BE49-F238E27FC236}">
                <a16:creationId xmlns:a16="http://schemas.microsoft.com/office/drawing/2014/main" id="{FF5DCC9A-7DF7-968F-D2E9-80DF0A0E4F3A}"/>
              </a:ext>
            </a:extLst>
          </p:cNvPr>
          <p:cNvGrpSpPr/>
          <p:nvPr/>
        </p:nvGrpSpPr>
        <p:grpSpPr>
          <a:xfrm>
            <a:off x="9623233" y="5719968"/>
            <a:ext cx="801649" cy="783259"/>
            <a:chOff x="7785461" y="3709250"/>
            <a:chExt cx="801649" cy="783259"/>
          </a:xfrm>
        </p:grpSpPr>
        <p:sp>
          <p:nvSpPr>
            <p:cNvPr id="128" name="Google Shape;55;p2">
              <a:extLst>
                <a:ext uri="{FF2B5EF4-FFF2-40B4-BE49-F238E27FC236}">
                  <a16:creationId xmlns:a16="http://schemas.microsoft.com/office/drawing/2014/main" id="{CF445AE9-C96D-9499-567C-6045CAC83043}"/>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6;p2">
              <a:extLst>
                <a:ext uri="{FF2B5EF4-FFF2-40B4-BE49-F238E27FC236}">
                  <a16:creationId xmlns:a16="http://schemas.microsoft.com/office/drawing/2014/main" id="{BAFB1363-2664-23F6-2D50-1AEBB87CF3B7}"/>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 name="Google Shape;60;p2">
            <a:extLst>
              <a:ext uri="{FF2B5EF4-FFF2-40B4-BE49-F238E27FC236}">
                <a16:creationId xmlns:a16="http://schemas.microsoft.com/office/drawing/2014/main" id="{C5817A9D-7E4D-EBE6-E2EE-8140720E0190}"/>
              </a:ext>
            </a:extLst>
          </p:cNvPr>
          <p:cNvGrpSpPr/>
          <p:nvPr/>
        </p:nvGrpSpPr>
        <p:grpSpPr>
          <a:xfrm>
            <a:off x="3277494" y="5354810"/>
            <a:ext cx="2109325" cy="2109325"/>
            <a:chOff x="2811687" y="5505917"/>
            <a:chExt cx="2109325" cy="2109325"/>
          </a:xfrm>
        </p:grpSpPr>
        <p:sp>
          <p:nvSpPr>
            <p:cNvPr id="131" name="Google Shape;61;p2">
              <a:extLst>
                <a:ext uri="{FF2B5EF4-FFF2-40B4-BE49-F238E27FC236}">
                  <a16:creationId xmlns:a16="http://schemas.microsoft.com/office/drawing/2014/main" id="{0E14B4DB-C1FA-CC62-82A8-5687B3B8A40A}"/>
                </a:ext>
              </a:extLst>
            </p:cNvPr>
            <p:cNvSpPr/>
            <p:nvPr/>
          </p:nvSpPr>
          <p:spPr>
            <a:xfrm rot="-2700122">
              <a:off x="3119052" y="5816359"/>
              <a:ext cx="1494595" cy="1488441"/>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62;p2">
              <a:extLst>
                <a:ext uri="{FF2B5EF4-FFF2-40B4-BE49-F238E27FC236}">
                  <a16:creationId xmlns:a16="http://schemas.microsoft.com/office/drawing/2014/main" id="{7E8331E4-2071-1CE2-3D18-1927C2C8EC1B}"/>
                </a:ext>
              </a:extLst>
            </p:cNvPr>
            <p:cNvSpPr/>
            <p:nvPr/>
          </p:nvSpPr>
          <p:spPr>
            <a:xfrm rot="-2700122">
              <a:off x="3176866" y="5814704"/>
              <a:ext cx="1417778" cy="1491121"/>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 name="Google Shape;63;p2">
            <a:extLst>
              <a:ext uri="{FF2B5EF4-FFF2-40B4-BE49-F238E27FC236}">
                <a16:creationId xmlns:a16="http://schemas.microsoft.com/office/drawing/2014/main" id="{D592FC90-1058-9805-37E1-C76EE10E9195}"/>
              </a:ext>
            </a:extLst>
          </p:cNvPr>
          <p:cNvGrpSpPr/>
          <p:nvPr/>
        </p:nvGrpSpPr>
        <p:grpSpPr>
          <a:xfrm rot="-2902870">
            <a:off x="5032175" y="5503461"/>
            <a:ext cx="1706800" cy="1873863"/>
            <a:chOff x="4758955" y="1331875"/>
            <a:chExt cx="1647687" cy="1809095"/>
          </a:xfrm>
        </p:grpSpPr>
        <p:sp>
          <p:nvSpPr>
            <p:cNvPr id="134" name="Google Shape;64;p2">
              <a:extLst>
                <a:ext uri="{FF2B5EF4-FFF2-40B4-BE49-F238E27FC236}">
                  <a16:creationId xmlns:a16="http://schemas.microsoft.com/office/drawing/2014/main" id="{7AFCD8CF-A245-2810-AE09-5FECDBB4232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65;p2">
              <a:extLst>
                <a:ext uri="{FF2B5EF4-FFF2-40B4-BE49-F238E27FC236}">
                  <a16:creationId xmlns:a16="http://schemas.microsoft.com/office/drawing/2014/main" id="{714CF552-6C43-2CF4-C797-9A00ED5CD3A4}"/>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66;p2">
              <a:extLst>
                <a:ext uri="{FF2B5EF4-FFF2-40B4-BE49-F238E27FC236}">
                  <a16:creationId xmlns:a16="http://schemas.microsoft.com/office/drawing/2014/main" id="{5467C8ED-9452-E663-CB19-3C37E0BD068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67;p2">
              <a:extLst>
                <a:ext uri="{FF2B5EF4-FFF2-40B4-BE49-F238E27FC236}">
                  <a16:creationId xmlns:a16="http://schemas.microsoft.com/office/drawing/2014/main" id="{B77956A8-AE64-8DB3-880F-D1FEE800BD9D}"/>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68;p2">
              <a:extLst>
                <a:ext uri="{FF2B5EF4-FFF2-40B4-BE49-F238E27FC236}">
                  <a16:creationId xmlns:a16="http://schemas.microsoft.com/office/drawing/2014/main" id="{8F0D6D55-B9BC-FD88-94D1-D7E588D16460}"/>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 name="Google Shape;69;p2">
            <a:extLst>
              <a:ext uri="{FF2B5EF4-FFF2-40B4-BE49-F238E27FC236}">
                <a16:creationId xmlns:a16="http://schemas.microsoft.com/office/drawing/2014/main" id="{CF24B4D4-EC54-782F-3314-5265456AB946}"/>
              </a:ext>
            </a:extLst>
          </p:cNvPr>
          <p:cNvGrpSpPr/>
          <p:nvPr/>
        </p:nvGrpSpPr>
        <p:grpSpPr>
          <a:xfrm rot="1189382">
            <a:off x="6363685" y="5606176"/>
            <a:ext cx="1915289" cy="1913389"/>
            <a:chOff x="4683022" y="4525854"/>
            <a:chExt cx="1915380" cy="1913480"/>
          </a:xfrm>
        </p:grpSpPr>
        <p:sp>
          <p:nvSpPr>
            <p:cNvPr id="140" name="Google Shape;70;p2">
              <a:extLst>
                <a:ext uri="{FF2B5EF4-FFF2-40B4-BE49-F238E27FC236}">
                  <a16:creationId xmlns:a16="http://schemas.microsoft.com/office/drawing/2014/main" id="{4C3DE91E-3774-0298-33C8-8A652F22136C}"/>
                </a:ext>
              </a:extLst>
            </p:cNvPr>
            <p:cNvSpPr/>
            <p:nvPr/>
          </p:nvSpPr>
          <p:spPr>
            <a:xfrm rot="-5915270">
              <a:off x="4795765" y="4644966"/>
              <a:ext cx="1682182" cy="1675257"/>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71;p2">
              <a:extLst>
                <a:ext uri="{FF2B5EF4-FFF2-40B4-BE49-F238E27FC236}">
                  <a16:creationId xmlns:a16="http://schemas.microsoft.com/office/drawing/2014/main" id="{48BCA216-3DCB-5A84-A6ED-2C97D994B953}"/>
                </a:ext>
              </a:extLst>
            </p:cNvPr>
            <p:cNvSpPr/>
            <p:nvPr/>
          </p:nvSpPr>
          <p:spPr>
            <a:xfrm rot="-5915270">
              <a:off x="4851671" y="4625673"/>
              <a:ext cx="1595725" cy="1678273"/>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3" name="Picture 2">
            <a:extLst>
              <a:ext uri="{FF2B5EF4-FFF2-40B4-BE49-F238E27FC236}">
                <a16:creationId xmlns:a16="http://schemas.microsoft.com/office/drawing/2014/main" id="{549F1ED0-7BA6-E191-4558-9C98BB98E71E}"/>
              </a:ext>
            </a:extLst>
          </p:cNvPr>
          <p:cNvPicPr>
            <a:picLocks noChangeAspect="1"/>
          </p:cNvPicPr>
          <p:nvPr/>
        </p:nvPicPr>
        <p:blipFill rotWithShape="1">
          <a:blip r:embed="rId2">
            <a:extLst>
              <a:ext uri="{28A0092B-C50C-407E-A947-70E740481C1C}">
                <a14:useLocalDpi xmlns:a14="http://schemas.microsoft.com/office/drawing/2010/main" val="0"/>
              </a:ext>
            </a:extLst>
          </a:blip>
          <a:srcRect b="39865"/>
          <a:stretch/>
        </p:blipFill>
        <p:spPr>
          <a:xfrm>
            <a:off x="1667516" y="-2274702"/>
            <a:ext cx="8856967" cy="5326125"/>
          </a:xfrm>
          <a:prstGeom prst="rect">
            <a:avLst/>
          </a:prstGeom>
        </p:spPr>
      </p:pic>
      <p:grpSp>
        <p:nvGrpSpPr>
          <p:cNvPr id="142" name="Google Shape;72;p2">
            <a:extLst>
              <a:ext uri="{FF2B5EF4-FFF2-40B4-BE49-F238E27FC236}">
                <a16:creationId xmlns:a16="http://schemas.microsoft.com/office/drawing/2014/main" id="{D0079698-0801-081F-8040-7CD9581CDE30}"/>
              </a:ext>
            </a:extLst>
          </p:cNvPr>
          <p:cNvGrpSpPr/>
          <p:nvPr/>
        </p:nvGrpSpPr>
        <p:grpSpPr>
          <a:xfrm rot="7200044">
            <a:off x="7389927" y="5331663"/>
            <a:ext cx="1260512" cy="1559877"/>
            <a:chOff x="6695394" y="-330846"/>
            <a:chExt cx="1260540" cy="1559912"/>
          </a:xfrm>
        </p:grpSpPr>
        <p:sp>
          <p:nvSpPr>
            <p:cNvPr id="143" name="Google Shape;73;p2">
              <a:extLst>
                <a:ext uri="{FF2B5EF4-FFF2-40B4-BE49-F238E27FC236}">
                  <a16:creationId xmlns:a16="http://schemas.microsoft.com/office/drawing/2014/main" id="{796CF9C2-83D7-CFE9-EEE5-02516D347430}"/>
                </a:ext>
              </a:extLst>
            </p:cNvPr>
            <p:cNvSpPr/>
            <p:nvPr/>
          </p:nvSpPr>
          <p:spPr>
            <a:xfrm rot="-9266555">
              <a:off x="7069507" y="-258723"/>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74;p2">
              <a:extLst>
                <a:ext uri="{FF2B5EF4-FFF2-40B4-BE49-F238E27FC236}">
                  <a16:creationId xmlns:a16="http://schemas.microsoft.com/office/drawing/2014/main" id="{E02C8098-2F49-F9C5-6CAD-7E177001A7FE}"/>
                </a:ext>
              </a:extLst>
            </p:cNvPr>
            <p:cNvSpPr/>
            <p:nvPr/>
          </p:nvSpPr>
          <p:spPr>
            <a:xfrm rot="-9266555">
              <a:off x="6853132" y="18774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 name="Google Shape;75;p2">
            <a:extLst>
              <a:ext uri="{FF2B5EF4-FFF2-40B4-BE49-F238E27FC236}">
                <a16:creationId xmlns:a16="http://schemas.microsoft.com/office/drawing/2014/main" id="{E4874A1C-4A59-68A2-330F-24A21526E1D3}"/>
              </a:ext>
            </a:extLst>
          </p:cNvPr>
          <p:cNvGrpSpPr/>
          <p:nvPr/>
        </p:nvGrpSpPr>
        <p:grpSpPr>
          <a:xfrm rot="2700000">
            <a:off x="8389730" y="5453354"/>
            <a:ext cx="514824" cy="513669"/>
            <a:chOff x="2437825" y="676400"/>
            <a:chExt cx="593859" cy="592527"/>
          </a:xfrm>
        </p:grpSpPr>
        <p:sp>
          <p:nvSpPr>
            <p:cNvPr id="146" name="Google Shape;76;p2">
              <a:extLst>
                <a:ext uri="{FF2B5EF4-FFF2-40B4-BE49-F238E27FC236}">
                  <a16:creationId xmlns:a16="http://schemas.microsoft.com/office/drawing/2014/main" id="{6BF886EB-3DB4-9128-97AC-ECB7AB9C03D2}"/>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77;p2">
              <a:extLst>
                <a:ext uri="{FF2B5EF4-FFF2-40B4-BE49-F238E27FC236}">
                  <a16:creationId xmlns:a16="http://schemas.microsoft.com/office/drawing/2014/main" id="{4BC1E1EF-F401-82AD-2E75-973D22F66CD3}"/>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 name="TextBox 1">
            <a:extLst>
              <a:ext uri="{FF2B5EF4-FFF2-40B4-BE49-F238E27FC236}">
                <a16:creationId xmlns:a16="http://schemas.microsoft.com/office/drawing/2014/main" id="{B4F8D22F-B547-A191-9A82-87BA32011D09}"/>
              </a:ext>
            </a:extLst>
          </p:cNvPr>
          <p:cNvSpPr txBox="1"/>
          <p:nvPr/>
        </p:nvSpPr>
        <p:spPr>
          <a:xfrm>
            <a:off x="3543728" y="729467"/>
            <a:ext cx="5104544" cy="1200329"/>
          </a:xfrm>
          <a:prstGeom prst="rect">
            <a:avLst/>
          </a:prstGeom>
          <a:noFill/>
        </p:spPr>
        <p:txBody>
          <a:bodyPr wrap="square" rtlCol="0">
            <a:prstTxWarp prst="textArchDown">
              <a:avLst/>
            </a:prstTxWarp>
            <a:spAutoFit/>
          </a:bodyPr>
          <a:lstStyle/>
          <a:p>
            <a:pPr algn="ctr"/>
            <a:r>
              <a:rPr lang="en-US" sz="7200" dirty="0">
                <a:ln>
                  <a:solidFill>
                    <a:sysClr val="windowText" lastClr="000000"/>
                  </a:solidFill>
                </a:ln>
                <a:solidFill>
                  <a:schemeClr val="bg1"/>
                </a:solidFill>
                <a:latin typeface="iCiel Pony" panose="02000000000000000000" pitchFamily="2" charset="0"/>
              </a:rPr>
              <a:t>LUYỆN TẬP</a:t>
            </a:r>
          </a:p>
        </p:txBody>
      </p:sp>
      <p:sp>
        <p:nvSpPr>
          <p:cNvPr id="4" name="Rectangle: Rounded Corners 3">
            <a:extLst>
              <a:ext uri="{FF2B5EF4-FFF2-40B4-BE49-F238E27FC236}">
                <a16:creationId xmlns:a16="http://schemas.microsoft.com/office/drawing/2014/main" id="{31F6A72E-CE09-7696-80E4-A2A75B69F66B}"/>
              </a:ext>
            </a:extLst>
          </p:cNvPr>
          <p:cNvSpPr/>
          <p:nvPr/>
        </p:nvSpPr>
        <p:spPr>
          <a:xfrm>
            <a:off x="914400" y="2750906"/>
            <a:ext cx="3421295" cy="1623316"/>
          </a:xfrm>
          <a:prstGeom prst="roundRect">
            <a:avLst>
              <a:gd name="adj" fmla="val 9072"/>
            </a:avLst>
          </a:prstGeom>
          <a:solidFill>
            <a:schemeClr val="accent4"/>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Rounded Corners 55">
            <a:extLst>
              <a:ext uri="{FF2B5EF4-FFF2-40B4-BE49-F238E27FC236}">
                <a16:creationId xmlns:a16="http://schemas.microsoft.com/office/drawing/2014/main" id="{AD7FA1F4-4F81-9CD4-FDDF-52A37EFEC907}"/>
              </a:ext>
            </a:extLst>
          </p:cNvPr>
          <p:cNvSpPr/>
          <p:nvPr/>
        </p:nvSpPr>
        <p:spPr>
          <a:xfrm>
            <a:off x="4457274" y="2759468"/>
            <a:ext cx="3421295" cy="1623316"/>
          </a:xfrm>
          <a:prstGeom prst="roundRect">
            <a:avLst>
              <a:gd name="adj" fmla="val 9072"/>
            </a:avLst>
          </a:prstGeom>
          <a:solidFill>
            <a:srgbClr val="FF2F2F"/>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7" name="Rectangle: Rounded Corners 56">
            <a:extLst>
              <a:ext uri="{FF2B5EF4-FFF2-40B4-BE49-F238E27FC236}">
                <a16:creationId xmlns:a16="http://schemas.microsoft.com/office/drawing/2014/main" id="{663D26AD-0E67-3D94-0F1A-81EFB3E7BB09}"/>
              </a:ext>
            </a:extLst>
          </p:cNvPr>
          <p:cNvSpPr/>
          <p:nvPr/>
        </p:nvSpPr>
        <p:spPr>
          <a:xfrm>
            <a:off x="8020696" y="2768030"/>
            <a:ext cx="3421295" cy="1623316"/>
          </a:xfrm>
          <a:prstGeom prst="roundRect">
            <a:avLst>
              <a:gd name="adj" fmla="val 9072"/>
            </a:avLst>
          </a:prstGeom>
          <a:solidFill>
            <a:srgbClr val="92D050"/>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a:extLst>
              <a:ext uri="{FF2B5EF4-FFF2-40B4-BE49-F238E27FC236}">
                <a16:creationId xmlns:a16="http://schemas.microsoft.com/office/drawing/2014/main" id="{8F31A0CF-56F9-60F5-43CD-B7101235B980}"/>
              </a:ext>
            </a:extLst>
          </p:cNvPr>
          <p:cNvSpPr txBox="1"/>
          <p:nvPr/>
        </p:nvSpPr>
        <p:spPr>
          <a:xfrm>
            <a:off x="1181528" y="3113157"/>
            <a:ext cx="2825393" cy="707886"/>
          </a:xfrm>
          <a:prstGeom prst="rect">
            <a:avLst/>
          </a:prstGeom>
          <a:noFill/>
        </p:spPr>
        <p:txBody>
          <a:bodyPr wrap="square" rtlCol="0">
            <a:spAutoFit/>
          </a:bodyPr>
          <a:lstStyle/>
          <a:p>
            <a:pPr algn="ctr"/>
            <a:r>
              <a:rPr lang="en-US" sz="4000" dirty="0" err="1">
                <a:latin typeface="iCiel Pony" panose="02000000000000000000" pitchFamily="2" charset="0"/>
              </a:rPr>
              <a:t>Bài</a:t>
            </a:r>
            <a:r>
              <a:rPr lang="en-US" sz="4000" dirty="0">
                <a:latin typeface="iCiel Pony" panose="02000000000000000000" pitchFamily="2" charset="0"/>
              </a:rPr>
              <a:t> </a:t>
            </a:r>
            <a:r>
              <a:rPr lang="en-US" sz="4000" dirty="0" err="1">
                <a:latin typeface="iCiel Pony" panose="02000000000000000000" pitchFamily="2" charset="0"/>
              </a:rPr>
              <a:t>tập</a:t>
            </a:r>
            <a:r>
              <a:rPr lang="en-US" sz="4000" dirty="0">
                <a:latin typeface="iCiel Pony" panose="02000000000000000000" pitchFamily="2" charset="0"/>
              </a:rPr>
              <a:t> 1</a:t>
            </a:r>
          </a:p>
        </p:txBody>
      </p:sp>
      <p:sp>
        <p:nvSpPr>
          <p:cNvPr id="59" name="TextBox 58">
            <a:extLst>
              <a:ext uri="{FF2B5EF4-FFF2-40B4-BE49-F238E27FC236}">
                <a16:creationId xmlns:a16="http://schemas.microsoft.com/office/drawing/2014/main" id="{1A0158A0-72FF-5D71-4D0E-FDCBC54FB0CA}"/>
              </a:ext>
            </a:extLst>
          </p:cNvPr>
          <p:cNvSpPr txBox="1"/>
          <p:nvPr/>
        </p:nvSpPr>
        <p:spPr>
          <a:xfrm>
            <a:off x="4765495" y="3113157"/>
            <a:ext cx="2825393" cy="707886"/>
          </a:xfrm>
          <a:prstGeom prst="rect">
            <a:avLst/>
          </a:prstGeom>
          <a:noFill/>
        </p:spPr>
        <p:txBody>
          <a:bodyPr wrap="square" rtlCol="0">
            <a:spAutoFit/>
          </a:bodyPr>
          <a:lstStyle/>
          <a:p>
            <a:pPr algn="ctr"/>
            <a:r>
              <a:rPr lang="en-US" sz="4000" dirty="0" err="1">
                <a:solidFill>
                  <a:schemeClr val="tx1">
                    <a:lumMod val="95000"/>
                    <a:lumOff val="5000"/>
                  </a:schemeClr>
                </a:solidFill>
                <a:latin typeface="iCiel Pony" panose="02000000000000000000" pitchFamily="2" charset="0"/>
              </a:rPr>
              <a:t>Bài</a:t>
            </a:r>
            <a:r>
              <a:rPr lang="en-US" sz="4000" dirty="0">
                <a:solidFill>
                  <a:schemeClr val="tx1">
                    <a:lumMod val="95000"/>
                    <a:lumOff val="5000"/>
                  </a:schemeClr>
                </a:solidFill>
                <a:latin typeface="iCiel Pony" panose="02000000000000000000" pitchFamily="2" charset="0"/>
              </a:rPr>
              <a:t> </a:t>
            </a:r>
            <a:r>
              <a:rPr lang="en-US" sz="4000" dirty="0" err="1">
                <a:solidFill>
                  <a:schemeClr val="tx1">
                    <a:lumMod val="95000"/>
                    <a:lumOff val="5000"/>
                  </a:schemeClr>
                </a:solidFill>
                <a:latin typeface="iCiel Pony" panose="02000000000000000000" pitchFamily="2" charset="0"/>
              </a:rPr>
              <a:t>tập</a:t>
            </a:r>
            <a:r>
              <a:rPr lang="en-US" sz="4000" dirty="0">
                <a:solidFill>
                  <a:schemeClr val="tx1">
                    <a:lumMod val="95000"/>
                    <a:lumOff val="5000"/>
                  </a:schemeClr>
                </a:solidFill>
                <a:latin typeface="iCiel Pony" panose="02000000000000000000" pitchFamily="2" charset="0"/>
              </a:rPr>
              <a:t> 2</a:t>
            </a:r>
          </a:p>
        </p:txBody>
      </p:sp>
      <p:sp>
        <p:nvSpPr>
          <p:cNvPr id="60" name="TextBox 59">
            <a:extLst>
              <a:ext uri="{FF2B5EF4-FFF2-40B4-BE49-F238E27FC236}">
                <a16:creationId xmlns:a16="http://schemas.microsoft.com/office/drawing/2014/main" id="{2590EC5E-54FB-23D3-1587-D82824210A72}"/>
              </a:ext>
            </a:extLst>
          </p:cNvPr>
          <p:cNvSpPr txBox="1"/>
          <p:nvPr/>
        </p:nvSpPr>
        <p:spPr>
          <a:xfrm>
            <a:off x="8298094" y="3113157"/>
            <a:ext cx="2825393" cy="707886"/>
          </a:xfrm>
          <a:prstGeom prst="rect">
            <a:avLst/>
          </a:prstGeom>
          <a:noFill/>
        </p:spPr>
        <p:txBody>
          <a:bodyPr wrap="square" rtlCol="0">
            <a:spAutoFit/>
          </a:bodyPr>
          <a:lstStyle/>
          <a:p>
            <a:pPr algn="ctr"/>
            <a:r>
              <a:rPr lang="en-US" sz="4000" dirty="0" err="1">
                <a:latin typeface="iCiel Pony" panose="02000000000000000000" pitchFamily="2" charset="0"/>
              </a:rPr>
              <a:t>Bài</a:t>
            </a:r>
            <a:r>
              <a:rPr lang="en-US" sz="4000" dirty="0">
                <a:latin typeface="iCiel Pony" panose="02000000000000000000" pitchFamily="2" charset="0"/>
              </a:rPr>
              <a:t> </a:t>
            </a:r>
            <a:r>
              <a:rPr lang="en-US" sz="4000" dirty="0" err="1">
                <a:latin typeface="iCiel Pony" panose="02000000000000000000" pitchFamily="2" charset="0"/>
              </a:rPr>
              <a:t>tập</a:t>
            </a:r>
            <a:r>
              <a:rPr lang="en-US" sz="4000" dirty="0">
                <a:latin typeface="iCiel Pony" panose="02000000000000000000" pitchFamily="2" charset="0"/>
              </a:rPr>
              <a:t> 3</a:t>
            </a:r>
          </a:p>
        </p:txBody>
      </p:sp>
      <p:pic>
        <p:nvPicPr>
          <p:cNvPr id="5" name="Picture 4">
            <a:extLst>
              <a:ext uri="{FF2B5EF4-FFF2-40B4-BE49-F238E27FC236}">
                <a16:creationId xmlns:a16="http://schemas.microsoft.com/office/drawing/2014/main" id="{9E271020-0E53-BAD2-8FBC-7B21A3FC48E2}"/>
              </a:ext>
            </a:extLst>
          </p:cNvPr>
          <p:cNvPicPr>
            <a:picLocks noChangeAspect="1"/>
          </p:cNvPicPr>
          <p:nvPr/>
        </p:nvPicPr>
        <p:blipFill>
          <a:blip r:embed="rId3"/>
          <a:stretch>
            <a:fillRect/>
          </a:stretch>
        </p:blipFill>
        <p:spPr>
          <a:xfrm>
            <a:off x="4429691" y="3836970"/>
            <a:ext cx="3332618" cy="2377497"/>
          </a:xfrm>
          <a:prstGeom prst="rect">
            <a:avLst/>
          </a:prstGeom>
        </p:spPr>
      </p:pic>
    </p:spTree>
    <p:extLst>
      <p:ext uri="{BB962C8B-B14F-4D97-AF65-F5344CB8AC3E}">
        <p14:creationId xmlns:p14="http://schemas.microsoft.com/office/powerpoint/2010/main" val="3185666874"/>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arn(inVertical)">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58"/>
                                        </p:tgtEl>
                                        <p:attrNameLst>
                                          <p:attrName>style.visibility</p:attrName>
                                        </p:attrNameLst>
                                      </p:cBhvr>
                                      <p:to>
                                        <p:strVal val="visible"/>
                                      </p:to>
                                    </p:set>
                                    <p:anim calcmode="lin" valueType="num">
                                      <p:cBhvr>
                                        <p:cTn id="20" dur="500" fill="hold"/>
                                        <p:tgtEl>
                                          <p:spTgt spid="58"/>
                                        </p:tgtEl>
                                        <p:attrNameLst>
                                          <p:attrName>ppt_w</p:attrName>
                                        </p:attrNameLst>
                                      </p:cBhvr>
                                      <p:tavLst>
                                        <p:tav tm="0">
                                          <p:val>
                                            <p:fltVal val="0"/>
                                          </p:val>
                                        </p:tav>
                                        <p:tav tm="100000">
                                          <p:val>
                                            <p:strVal val="#ppt_w"/>
                                          </p:val>
                                        </p:tav>
                                      </p:tavLst>
                                    </p:anim>
                                    <p:anim calcmode="lin" valueType="num">
                                      <p:cBhvr>
                                        <p:cTn id="21" dur="500" fill="hold"/>
                                        <p:tgtEl>
                                          <p:spTgt spid="58"/>
                                        </p:tgtEl>
                                        <p:attrNameLst>
                                          <p:attrName>ppt_h</p:attrName>
                                        </p:attrNameLst>
                                      </p:cBhvr>
                                      <p:tavLst>
                                        <p:tav tm="0">
                                          <p:val>
                                            <p:fltVal val="0"/>
                                          </p:val>
                                        </p:tav>
                                        <p:tav tm="100000">
                                          <p:val>
                                            <p:strVal val="#ppt_h"/>
                                          </p:val>
                                        </p:tav>
                                      </p:tavLst>
                                    </p:anim>
                                    <p:animEffect transition="in" filter="fade">
                                      <p:cBhvr>
                                        <p:cTn id="22" dur="500"/>
                                        <p:tgtEl>
                                          <p:spTgt spid="58"/>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grpId="0" nodeType="clickEffect">
                                  <p:stCondLst>
                                    <p:cond delay="0"/>
                                  </p:stCondLst>
                                  <p:childTnLst>
                                    <p:set>
                                      <p:cBhvr>
                                        <p:cTn id="26" dur="1" fill="hold">
                                          <p:stCondLst>
                                            <p:cond delay="0"/>
                                          </p:stCondLst>
                                        </p:cTn>
                                        <p:tgtEl>
                                          <p:spTgt spid="56"/>
                                        </p:tgtEl>
                                        <p:attrNameLst>
                                          <p:attrName>style.visibility</p:attrName>
                                        </p:attrNameLst>
                                      </p:cBhvr>
                                      <p:to>
                                        <p:strVal val="visible"/>
                                      </p:to>
                                    </p:set>
                                    <p:anim calcmode="lin" valueType="num">
                                      <p:cBhvr>
                                        <p:cTn id="27" dur="500" fill="hold"/>
                                        <p:tgtEl>
                                          <p:spTgt spid="56"/>
                                        </p:tgtEl>
                                        <p:attrNameLst>
                                          <p:attrName>ppt_w</p:attrName>
                                        </p:attrNameLst>
                                      </p:cBhvr>
                                      <p:tavLst>
                                        <p:tav tm="0">
                                          <p:val>
                                            <p:fltVal val="0"/>
                                          </p:val>
                                        </p:tav>
                                        <p:tav tm="100000">
                                          <p:val>
                                            <p:strVal val="#ppt_w"/>
                                          </p:val>
                                        </p:tav>
                                      </p:tavLst>
                                    </p:anim>
                                    <p:anim calcmode="lin" valueType="num">
                                      <p:cBhvr>
                                        <p:cTn id="28" dur="500" fill="hold"/>
                                        <p:tgtEl>
                                          <p:spTgt spid="56"/>
                                        </p:tgtEl>
                                        <p:attrNameLst>
                                          <p:attrName>ppt_h</p:attrName>
                                        </p:attrNameLst>
                                      </p:cBhvr>
                                      <p:tavLst>
                                        <p:tav tm="0">
                                          <p:val>
                                            <p:fltVal val="0"/>
                                          </p:val>
                                        </p:tav>
                                        <p:tav tm="100000">
                                          <p:val>
                                            <p:strVal val="#ppt_h"/>
                                          </p:val>
                                        </p:tav>
                                      </p:tavLst>
                                    </p:anim>
                                    <p:animEffect transition="in" filter="fade">
                                      <p:cBhvr>
                                        <p:cTn id="29" dur="500"/>
                                        <p:tgtEl>
                                          <p:spTgt spid="56"/>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59"/>
                                        </p:tgtEl>
                                        <p:attrNameLst>
                                          <p:attrName>style.visibility</p:attrName>
                                        </p:attrNameLst>
                                      </p:cBhvr>
                                      <p:to>
                                        <p:strVal val="visible"/>
                                      </p:to>
                                    </p:set>
                                    <p:anim calcmode="lin" valueType="num">
                                      <p:cBhvr>
                                        <p:cTn id="32" dur="500" fill="hold"/>
                                        <p:tgtEl>
                                          <p:spTgt spid="59"/>
                                        </p:tgtEl>
                                        <p:attrNameLst>
                                          <p:attrName>ppt_w</p:attrName>
                                        </p:attrNameLst>
                                      </p:cBhvr>
                                      <p:tavLst>
                                        <p:tav tm="0">
                                          <p:val>
                                            <p:fltVal val="0"/>
                                          </p:val>
                                        </p:tav>
                                        <p:tav tm="100000">
                                          <p:val>
                                            <p:strVal val="#ppt_w"/>
                                          </p:val>
                                        </p:tav>
                                      </p:tavLst>
                                    </p:anim>
                                    <p:anim calcmode="lin" valueType="num">
                                      <p:cBhvr>
                                        <p:cTn id="33" dur="500" fill="hold"/>
                                        <p:tgtEl>
                                          <p:spTgt spid="59"/>
                                        </p:tgtEl>
                                        <p:attrNameLst>
                                          <p:attrName>ppt_h</p:attrName>
                                        </p:attrNameLst>
                                      </p:cBhvr>
                                      <p:tavLst>
                                        <p:tav tm="0">
                                          <p:val>
                                            <p:fltVal val="0"/>
                                          </p:val>
                                        </p:tav>
                                        <p:tav tm="100000">
                                          <p:val>
                                            <p:strVal val="#ppt_h"/>
                                          </p:val>
                                        </p:tav>
                                      </p:tavLst>
                                    </p:anim>
                                    <p:animEffect transition="in" filter="fade">
                                      <p:cBhvr>
                                        <p:cTn id="34" dur="500"/>
                                        <p:tgtEl>
                                          <p:spTgt spid="59"/>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grpId="0" nodeType="clickEffect">
                                  <p:stCondLst>
                                    <p:cond delay="0"/>
                                  </p:stCondLst>
                                  <p:childTnLst>
                                    <p:set>
                                      <p:cBhvr>
                                        <p:cTn id="38" dur="1" fill="hold">
                                          <p:stCondLst>
                                            <p:cond delay="0"/>
                                          </p:stCondLst>
                                        </p:cTn>
                                        <p:tgtEl>
                                          <p:spTgt spid="60"/>
                                        </p:tgtEl>
                                        <p:attrNameLst>
                                          <p:attrName>style.visibility</p:attrName>
                                        </p:attrNameLst>
                                      </p:cBhvr>
                                      <p:to>
                                        <p:strVal val="visible"/>
                                      </p:to>
                                    </p:set>
                                    <p:anim calcmode="lin" valueType="num">
                                      <p:cBhvr>
                                        <p:cTn id="39" dur="500" fill="hold"/>
                                        <p:tgtEl>
                                          <p:spTgt spid="60"/>
                                        </p:tgtEl>
                                        <p:attrNameLst>
                                          <p:attrName>ppt_w</p:attrName>
                                        </p:attrNameLst>
                                      </p:cBhvr>
                                      <p:tavLst>
                                        <p:tav tm="0">
                                          <p:val>
                                            <p:fltVal val="0"/>
                                          </p:val>
                                        </p:tav>
                                        <p:tav tm="100000">
                                          <p:val>
                                            <p:strVal val="#ppt_w"/>
                                          </p:val>
                                        </p:tav>
                                      </p:tavLst>
                                    </p:anim>
                                    <p:anim calcmode="lin" valueType="num">
                                      <p:cBhvr>
                                        <p:cTn id="40" dur="500" fill="hold"/>
                                        <p:tgtEl>
                                          <p:spTgt spid="60"/>
                                        </p:tgtEl>
                                        <p:attrNameLst>
                                          <p:attrName>ppt_h</p:attrName>
                                        </p:attrNameLst>
                                      </p:cBhvr>
                                      <p:tavLst>
                                        <p:tav tm="0">
                                          <p:val>
                                            <p:fltVal val="0"/>
                                          </p:val>
                                        </p:tav>
                                        <p:tav tm="100000">
                                          <p:val>
                                            <p:strVal val="#ppt_h"/>
                                          </p:val>
                                        </p:tav>
                                      </p:tavLst>
                                    </p:anim>
                                    <p:animEffect transition="in" filter="fade">
                                      <p:cBhvr>
                                        <p:cTn id="41" dur="500"/>
                                        <p:tgtEl>
                                          <p:spTgt spid="6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57"/>
                                        </p:tgtEl>
                                        <p:attrNameLst>
                                          <p:attrName>style.visibility</p:attrName>
                                        </p:attrNameLst>
                                      </p:cBhvr>
                                      <p:to>
                                        <p:strVal val="visible"/>
                                      </p:to>
                                    </p:set>
                                    <p:anim calcmode="lin" valueType="num">
                                      <p:cBhvr>
                                        <p:cTn id="44" dur="500" fill="hold"/>
                                        <p:tgtEl>
                                          <p:spTgt spid="57"/>
                                        </p:tgtEl>
                                        <p:attrNameLst>
                                          <p:attrName>ppt_w</p:attrName>
                                        </p:attrNameLst>
                                      </p:cBhvr>
                                      <p:tavLst>
                                        <p:tav tm="0">
                                          <p:val>
                                            <p:fltVal val="0"/>
                                          </p:val>
                                        </p:tav>
                                        <p:tav tm="100000">
                                          <p:val>
                                            <p:strVal val="#ppt_w"/>
                                          </p:val>
                                        </p:tav>
                                      </p:tavLst>
                                    </p:anim>
                                    <p:anim calcmode="lin" valueType="num">
                                      <p:cBhvr>
                                        <p:cTn id="45" dur="500" fill="hold"/>
                                        <p:tgtEl>
                                          <p:spTgt spid="57"/>
                                        </p:tgtEl>
                                        <p:attrNameLst>
                                          <p:attrName>ppt_h</p:attrName>
                                        </p:attrNameLst>
                                      </p:cBhvr>
                                      <p:tavLst>
                                        <p:tav tm="0">
                                          <p:val>
                                            <p:fltVal val="0"/>
                                          </p:val>
                                        </p:tav>
                                        <p:tav tm="100000">
                                          <p:val>
                                            <p:strVal val="#ppt_h"/>
                                          </p:val>
                                        </p:tav>
                                      </p:tavLst>
                                    </p:anim>
                                    <p:animEffect transition="in" filter="fade">
                                      <p:cBhvr>
                                        <p:cTn id="46"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56" grpId="0" animBg="1"/>
      <p:bldP spid="57" grpId="0" animBg="1"/>
      <p:bldP spid="58" grpId="0"/>
      <p:bldP spid="59" grpId="0"/>
      <p:bldP spid="6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BAA4F18-5415-2716-F26B-DFC87EF4945B}"/>
              </a:ext>
            </a:extLst>
          </p:cNvPr>
          <p:cNvSpPr/>
          <p:nvPr/>
        </p:nvSpPr>
        <p:spPr>
          <a:xfrm>
            <a:off x="540330" y="387928"/>
            <a:ext cx="11125200" cy="6096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oogle Shape;239;p8">
            <a:extLst>
              <a:ext uri="{FF2B5EF4-FFF2-40B4-BE49-F238E27FC236}">
                <a16:creationId xmlns:a16="http://schemas.microsoft.com/office/drawing/2014/main" id="{69EA224A-3A28-9CD1-4D97-19CB60D22657}"/>
              </a:ext>
            </a:extLst>
          </p:cNvPr>
          <p:cNvGrpSpPr/>
          <p:nvPr/>
        </p:nvGrpSpPr>
        <p:grpSpPr>
          <a:xfrm rot="-342856">
            <a:off x="71916" y="5410705"/>
            <a:ext cx="2512139" cy="1569956"/>
            <a:chOff x="7587175" y="5243748"/>
            <a:chExt cx="2023685" cy="1264698"/>
          </a:xfrm>
        </p:grpSpPr>
        <p:sp>
          <p:nvSpPr>
            <p:cNvPr id="7" name="Google Shape;240;p8">
              <a:extLst>
                <a:ext uri="{FF2B5EF4-FFF2-40B4-BE49-F238E27FC236}">
                  <a16:creationId xmlns:a16="http://schemas.microsoft.com/office/drawing/2014/main" id="{8D0E7339-7EEF-2C38-1AB4-71E4F6B7A10F}"/>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241;p8">
              <a:extLst>
                <a:ext uri="{FF2B5EF4-FFF2-40B4-BE49-F238E27FC236}">
                  <a16:creationId xmlns:a16="http://schemas.microsoft.com/office/drawing/2014/main" id="{22040A21-FC2F-07BC-66FC-EBEE3BC85A8A}"/>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 name="Google Shape;242;p8">
            <a:extLst>
              <a:ext uri="{FF2B5EF4-FFF2-40B4-BE49-F238E27FC236}">
                <a16:creationId xmlns:a16="http://schemas.microsoft.com/office/drawing/2014/main" id="{E44A84C0-E9B9-9705-6BB7-78F6E79B85F8}"/>
              </a:ext>
            </a:extLst>
          </p:cNvPr>
          <p:cNvGrpSpPr/>
          <p:nvPr/>
        </p:nvGrpSpPr>
        <p:grpSpPr>
          <a:xfrm>
            <a:off x="1004163" y="0"/>
            <a:ext cx="923260" cy="902079"/>
            <a:chOff x="7785461" y="3709250"/>
            <a:chExt cx="801649" cy="783259"/>
          </a:xfrm>
        </p:grpSpPr>
        <p:sp>
          <p:nvSpPr>
            <p:cNvPr id="10" name="Google Shape;243;p8">
              <a:extLst>
                <a:ext uri="{FF2B5EF4-FFF2-40B4-BE49-F238E27FC236}">
                  <a16:creationId xmlns:a16="http://schemas.microsoft.com/office/drawing/2014/main" id="{9375D02D-5DBC-80FA-C628-040554C94BBB}"/>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44;p8">
              <a:extLst>
                <a:ext uri="{FF2B5EF4-FFF2-40B4-BE49-F238E27FC236}">
                  <a16:creationId xmlns:a16="http://schemas.microsoft.com/office/drawing/2014/main" id="{BD20B4BB-B570-0AB3-BC76-C7DBBC7E409F}"/>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 name="Google Shape;246;p8">
            <a:extLst>
              <a:ext uri="{FF2B5EF4-FFF2-40B4-BE49-F238E27FC236}">
                <a16:creationId xmlns:a16="http://schemas.microsoft.com/office/drawing/2014/main" id="{7F4D3D78-4C06-F182-8114-92135658A6D2}"/>
              </a:ext>
            </a:extLst>
          </p:cNvPr>
          <p:cNvSpPr/>
          <p:nvPr/>
        </p:nvSpPr>
        <p:spPr>
          <a:xfrm rot="-476283" flipH="1">
            <a:off x="-174468" y="4974399"/>
            <a:ext cx="1213529" cy="1919839"/>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 name="Google Shape;247;p8">
            <a:extLst>
              <a:ext uri="{FF2B5EF4-FFF2-40B4-BE49-F238E27FC236}">
                <a16:creationId xmlns:a16="http://schemas.microsoft.com/office/drawing/2014/main" id="{F11020D1-D795-EED8-DE88-FD78058B5950}"/>
              </a:ext>
            </a:extLst>
          </p:cNvPr>
          <p:cNvGrpSpPr/>
          <p:nvPr/>
        </p:nvGrpSpPr>
        <p:grpSpPr>
          <a:xfrm rot="-5400000">
            <a:off x="9560728" y="4867419"/>
            <a:ext cx="1851290" cy="2735350"/>
            <a:chOff x="2078239" y="2913926"/>
            <a:chExt cx="1851290" cy="2735350"/>
          </a:xfrm>
        </p:grpSpPr>
        <p:sp>
          <p:nvSpPr>
            <p:cNvPr id="15" name="Google Shape;248;p8">
              <a:extLst>
                <a:ext uri="{FF2B5EF4-FFF2-40B4-BE49-F238E27FC236}">
                  <a16:creationId xmlns:a16="http://schemas.microsoft.com/office/drawing/2014/main" id="{05CEA288-4BB4-A96A-5FB9-809F109215E9}"/>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49;p8">
              <a:extLst>
                <a:ext uri="{FF2B5EF4-FFF2-40B4-BE49-F238E27FC236}">
                  <a16:creationId xmlns:a16="http://schemas.microsoft.com/office/drawing/2014/main" id="{F2DDD15A-9D07-686E-E63A-65F58A6E992A}"/>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250;p8">
            <a:extLst>
              <a:ext uri="{FF2B5EF4-FFF2-40B4-BE49-F238E27FC236}">
                <a16:creationId xmlns:a16="http://schemas.microsoft.com/office/drawing/2014/main" id="{B1889C9A-DC4D-1EB8-A32D-57D32E9577D1}"/>
              </a:ext>
            </a:extLst>
          </p:cNvPr>
          <p:cNvGrpSpPr/>
          <p:nvPr/>
        </p:nvGrpSpPr>
        <p:grpSpPr>
          <a:xfrm>
            <a:off x="-110985" y="-128322"/>
            <a:ext cx="1451011" cy="1446482"/>
            <a:chOff x="-181462" y="-215552"/>
            <a:chExt cx="1451011" cy="1446482"/>
          </a:xfrm>
        </p:grpSpPr>
        <p:sp>
          <p:nvSpPr>
            <p:cNvPr id="18" name="Google Shape;251;p8">
              <a:extLst>
                <a:ext uri="{FF2B5EF4-FFF2-40B4-BE49-F238E27FC236}">
                  <a16:creationId xmlns:a16="http://schemas.microsoft.com/office/drawing/2014/main" id="{FCF5F2F3-5C25-1C8A-57FA-FF03129B85D1}"/>
                </a:ext>
              </a:extLst>
            </p:cNvPr>
            <p:cNvSpPr/>
            <p:nvPr/>
          </p:nvSpPr>
          <p:spPr>
            <a:xfrm rot="5129983">
              <a:off x="-123859" y="-162293"/>
              <a:ext cx="1345422" cy="1339964"/>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52;p8">
              <a:extLst>
                <a:ext uri="{FF2B5EF4-FFF2-40B4-BE49-F238E27FC236}">
                  <a16:creationId xmlns:a16="http://schemas.microsoft.com/office/drawing/2014/main" id="{645478F8-7C10-E44C-9F20-D4A45D94AE97}"/>
                </a:ext>
              </a:extLst>
            </p:cNvPr>
            <p:cNvSpPr/>
            <p:nvPr/>
          </p:nvSpPr>
          <p:spPr>
            <a:xfrm rot="5129983">
              <a:off x="-100412" y="-150032"/>
              <a:ext cx="1276273" cy="1342376"/>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oogle Shape;253;p8">
            <a:extLst>
              <a:ext uri="{FF2B5EF4-FFF2-40B4-BE49-F238E27FC236}">
                <a16:creationId xmlns:a16="http://schemas.microsoft.com/office/drawing/2014/main" id="{5853D870-34EA-1E05-B025-454B86DE181A}"/>
              </a:ext>
            </a:extLst>
          </p:cNvPr>
          <p:cNvGrpSpPr/>
          <p:nvPr/>
        </p:nvGrpSpPr>
        <p:grpSpPr>
          <a:xfrm rot="-8100000">
            <a:off x="9585995" y="-688453"/>
            <a:ext cx="2095543" cy="3096242"/>
            <a:chOff x="2078239" y="2913926"/>
            <a:chExt cx="1851290" cy="2735350"/>
          </a:xfrm>
        </p:grpSpPr>
        <p:sp>
          <p:nvSpPr>
            <p:cNvPr id="21" name="Google Shape;254;p8">
              <a:extLst>
                <a:ext uri="{FF2B5EF4-FFF2-40B4-BE49-F238E27FC236}">
                  <a16:creationId xmlns:a16="http://schemas.microsoft.com/office/drawing/2014/main" id="{D86583EB-2940-A768-C8F5-E160A3784660}"/>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55;p8">
              <a:extLst>
                <a:ext uri="{FF2B5EF4-FFF2-40B4-BE49-F238E27FC236}">
                  <a16:creationId xmlns:a16="http://schemas.microsoft.com/office/drawing/2014/main" id="{01C686C8-800E-6EB1-9EE5-71EFC1576B7E}"/>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Google Shape;262;p8">
            <a:extLst>
              <a:ext uri="{FF2B5EF4-FFF2-40B4-BE49-F238E27FC236}">
                <a16:creationId xmlns:a16="http://schemas.microsoft.com/office/drawing/2014/main" id="{82A4BFF5-BF13-14D2-DCC1-7CECB892CF63}"/>
              </a:ext>
            </a:extLst>
          </p:cNvPr>
          <p:cNvSpPr/>
          <p:nvPr/>
        </p:nvSpPr>
        <p:spPr>
          <a:xfrm rot="476269">
            <a:off x="11044092" y="5149829"/>
            <a:ext cx="1039350" cy="1644282"/>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 name="Google Shape;263;p8">
            <a:extLst>
              <a:ext uri="{FF2B5EF4-FFF2-40B4-BE49-F238E27FC236}">
                <a16:creationId xmlns:a16="http://schemas.microsoft.com/office/drawing/2014/main" id="{CC8FB2DA-FA0E-B720-8D5C-54BA7BDD2B47}"/>
              </a:ext>
            </a:extLst>
          </p:cNvPr>
          <p:cNvGrpSpPr/>
          <p:nvPr/>
        </p:nvGrpSpPr>
        <p:grpSpPr>
          <a:xfrm rot="9490647">
            <a:off x="11208060" y="65595"/>
            <a:ext cx="1316001" cy="2103962"/>
            <a:chOff x="1981450" y="3730350"/>
            <a:chExt cx="1089535" cy="1741899"/>
          </a:xfrm>
        </p:grpSpPr>
        <p:sp>
          <p:nvSpPr>
            <p:cNvPr id="25" name="Google Shape;264;p8">
              <a:extLst>
                <a:ext uri="{FF2B5EF4-FFF2-40B4-BE49-F238E27FC236}">
                  <a16:creationId xmlns:a16="http://schemas.microsoft.com/office/drawing/2014/main" id="{D5CC0311-91FE-BD83-2D60-5E9475EDEC89}"/>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5;p8">
              <a:extLst>
                <a:ext uri="{FF2B5EF4-FFF2-40B4-BE49-F238E27FC236}">
                  <a16:creationId xmlns:a16="http://schemas.microsoft.com/office/drawing/2014/main" id="{C3B6CD94-F5A1-FBE5-646E-31A3314A0BFA}"/>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6;p8">
              <a:extLst>
                <a:ext uri="{FF2B5EF4-FFF2-40B4-BE49-F238E27FC236}">
                  <a16:creationId xmlns:a16="http://schemas.microsoft.com/office/drawing/2014/main" id="{A6521DD1-F9FF-B709-C629-BEA3CD18B594}"/>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56;p8">
            <a:extLst>
              <a:ext uri="{FF2B5EF4-FFF2-40B4-BE49-F238E27FC236}">
                <a16:creationId xmlns:a16="http://schemas.microsoft.com/office/drawing/2014/main" id="{71CFEE79-0193-7FB2-4D1F-FC7FD3CA4BA7}"/>
              </a:ext>
            </a:extLst>
          </p:cNvPr>
          <p:cNvGrpSpPr/>
          <p:nvPr/>
        </p:nvGrpSpPr>
        <p:grpSpPr>
          <a:xfrm rot="-9864028" flipH="1">
            <a:off x="11302539" y="1196746"/>
            <a:ext cx="924048" cy="1790672"/>
            <a:chOff x="1280206" y="3178378"/>
            <a:chExt cx="1344630" cy="2605698"/>
          </a:xfrm>
        </p:grpSpPr>
        <p:sp>
          <p:nvSpPr>
            <p:cNvPr id="29" name="Google Shape;257;p8">
              <a:extLst>
                <a:ext uri="{FF2B5EF4-FFF2-40B4-BE49-F238E27FC236}">
                  <a16:creationId xmlns:a16="http://schemas.microsoft.com/office/drawing/2014/main" id="{87963C22-3A77-2E6D-8605-D22657DB46AD}"/>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8;p8">
              <a:extLst>
                <a:ext uri="{FF2B5EF4-FFF2-40B4-BE49-F238E27FC236}">
                  <a16:creationId xmlns:a16="http://schemas.microsoft.com/office/drawing/2014/main" id="{FB041BFC-6E33-DD42-1766-69AA34619D44}"/>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9;p8">
              <a:extLst>
                <a:ext uri="{FF2B5EF4-FFF2-40B4-BE49-F238E27FC236}">
                  <a16:creationId xmlns:a16="http://schemas.microsoft.com/office/drawing/2014/main" id="{875893FC-7A9C-FD7E-84FB-FF808029B723}"/>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0;p8">
              <a:extLst>
                <a:ext uri="{FF2B5EF4-FFF2-40B4-BE49-F238E27FC236}">
                  <a16:creationId xmlns:a16="http://schemas.microsoft.com/office/drawing/2014/main" id="{D3B96B22-EA35-F31E-9C88-39EA45F5525D}"/>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1;p8">
              <a:extLst>
                <a:ext uri="{FF2B5EF4-FFF2-40B4-BE49-F238E27FC236}">
                  <a16:creationId xmlns:a16="http://schemas.microsoft.com/office/drawing/2014/main" id="{F912B0A5-C61A-38F9-6587-79341FADA0B5}"/>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267;p8">
            <a:extLst>
              <a:ext uri="{FF2B5EF4-FFF2-40B4-BE49-F238E27FC236}">
                <a16:creationId xmlns:a16="http://schemas.microsoft.com/office/drawing/2014/main" id="{1F11CEC7-891F-69D4-9458-2D8D415B1607}"/>
              </a:ext>
            </a:extLst>
          </p:cNvPr>
          <p:cNvGrpSpPr/>
          <p:nvPr/>
        </p:nvGrpSpPr>
        <p:grpSpPr>
          <a:xfrm rot="-7903147">
            <a:off x="10598439" y="579588"/>
            <a:ext cx="1282537" cy="1408174"/>
            <a:chOff x="4758955" y="1331875"/>
            <a:chExt cx="1647687" cy="1809095"/>
          </a:xfrm>
        </p:grpSpPr>
        <p:sp>
          <p:nvSpPr>
            <p:cNvPr id="35" name="Google Shape;268;p8">
              <a:extLst>
                <a:ext uri="{FF2B5EF4-FFF2-40B4-BE49-F238E27FC236}">
                  <a16:creationId xmlns:a16="http://schemas.microsoft.com/office/drawing/2014/main" id="{02F9E502-81D5-4254-5E09-D859FF0B71D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69;p8">
              <a:extLst>
                <a:ext uri="{FF2B5EF4-FFF2-40B4-BE49-F238E27FC236}">
                  <a16:creationId xmlns:a16="http://schemas.microsoft.com/office/drawing/2014/main" id="{A19C5A01-69A2-17A2-DC0F-88FFF0BD5EF8}"/>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p8">
              <a:extLst>
                <a:ext uri="{FF2B5EF4-FFF2-40B4-BE49-F238E27FC236}">
                  <a16:creationId xmlns:a16="http://schemas.microsoft.com/office/drawing/2014/main" id="{F3338B6F-6FC0-865C-F8F9-0F8F801273F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1;p8">
              <a:extLst>
                <a:ext uri="{FF2B5EF4-FFF2-40B4-BE49-F238E27FC236}">
                  <a16:creationId xmlns:a16="http://schemas.microsoft.com/office/drawing/2014/main" id="{F11BDCEE-AFCA-03E3-AF9F-7A8CBD38B82F}"/>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2;p8">
              <a:extLst>
                <a:ext uri="{FF2B5EF4-FFF2-40B4-BE49-F238E27FC236}">
                  <a16:creationId xmlns:a16="http://schemas.microsoft.com/office/drawing/2014/main" id="{7E562C31-050D-0246-3678-67536F6C905F}"/>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74;p8">
            <a:extLst>
              <a:ext uri="{FF2B5EF4-FFF2-40B4-BE49-F238E27FC236}">
                <a16:creationId xmlns:a16="http://schemas.microsoft.com/office/drawing/2014/main" id="{3667D1E1-F494-7ED6-772C-8ECE890800EA}"/>
              </a:ext>
            </a:extLst>
          </p:cNvPr>
          <p:cNvGrpSpPr/>
          <p:nvPr/>
        </p:nvGrpSpPr>
        <p:grpSpPr>
          <a:xfrm rot="-3583101" flipH="1">
            <a:off x="10516128" y="5278602"/>
            <a:ext cx="923973" cy="1790526"/>
            <a:chOff x="1280206" y="3178378"/>
            <a:chExt cx="1344630" cy="2605698"/>
          </a:xfrm>
        </p:grpSpPr>
        <p:sp>
          <p:nvSpPr>
            <p:cNvPr id="41" name="Google Shape;275;p8">
              <a:extLst>
                <a:ext uri="{FF2B5EF4-FFF2-40B4-BE49-F238E27FC236}">
                  <a16:creationId xmlns:a16="http://schemas.microsoft.com/office/drawing/2014/main" id="{06ACA16C-67EA-4C64-77F7-A173B336E10B}"/>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76;p8">
              <a:extLst>
                <a:ext uri="{FF2B5EF4-FFF2-40B4-BE49-F238E27FC236}">
                  <a16:creationId xmlns:a16="http://schemas.microsoft.com/office/drawing/2014/main" id="{35BF6ABE-C7B2-78F0-EEAB-A19CB68E570E}"/>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77;p8">
              <a:extLst>
                <a:ext uri="{FF2B5EF4-FFF2-40B4-BE49-F238E27FC236}">
                  <a16:creationId xmlns:a16="http://schemas.microsoft.com/office/drawing/2014/main" id="{81BBC82A-048B-AE34-45C4-9E9C6E97A924}"/>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78;p8">
              <a:extLst>
                <a:ext uri="{FF2B5EF4-FFF2-40B4-BE49-F238E27FC236}">
                  <a16:creationId xmlns:a16="http://schemas.microsoft.com/office/drawing/2014/main" id="{BA744425-8DFC-2945-27CF-CD98AF28B6C0}"/>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79;p8">
              <a:extLst>
                <a:ext uri="{FF2B5EF4-FFF2-40B4-BE49-F238E27FC236}">
                  <a16:creationId xmlns:a16="http://schemas.microsoft.com/office/drawing/2014/main" id="{0C44F3A8-7566-B146-89DF-616DBD209FAC}"/>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 name="Google Shape;280;p8">
            <a:extLst>
              <a:ext uri="{FF2B5EF4-FFF2-40B4-BE49-F238E27FC236}">
                <a16:creationId xmlns:a16="http://schemas.microsoft.com/office/drawing/2014/main" id="{136B5FDD-2E24-EA73-66DE-5A24581E5B44}"/>
              </a:ext>
            </a:extLst>
          </p:cNvPr>
          <p:cNvGrpSpPr/>
          <p:nvPr/>
        </p:nvGrpSpPr>
        <p:grpSpPr>
          <a:xfrm rot="4233635">
            <a:off x="252312" y="-194423"/>
            <a:ext cx="1035926" cy="1268070"/>
            <a:chOff x="3721518" y="629545"/>
            <a:chExt cx="1994024" cy="2440871"/>
          </a:xfrm>
        </p:grpSpPr>
        <p:sp>
          <p:nvSpPr>
            <p:cNvPr id="47" name="Google Shape;281;p8">
              <a:extLst>
                <a:ext uri="{FF2B5EF4-FFF2-40B4-BE49-F238E27FC236}">
                  <a16:creationId xmlns:a16="http://schemas.microsoft.com/office/drawing/2014/main" id="{31D10E86-6680-28EA-20EE-0FD1AECDB3F6}"/>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82;p8">
              <a:extLst>
                <a:ext uri="{FF2B5EF4-FFF2-40B4-BE49-F238E27FC236}">
                  <a16:creationId xmlns:a16="http://schemas.microsoft.com/office/drawing/2014/main" id="{BE9EFEF9-5655-ADE1-20B6-CB76386774C8}"/>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83;p8">
              <a:extLst>
                <a:ext uri="{FF2B5EF4-FFF2-40B4-BE49-F238E27FC236}">
                  <a16:creationId xmlns:a16="http://schemas.microsoft.com/office/drawing/2014/main" id="{B08CADF3-299B-37B9-F02A-A1CC006D4C9B}"/>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284;p8">
            <a:extLst>
              <a:ext uri="{FF2B5EF4-FFF2-40B4-BE49-F238E27FC236}">
                <a16:creationId xmlns:a16="http://schemas.microsoft.com/office/drawing/2014/main" id="{302C5AD3-155B-7EDC-8D4B-B8E0B7E5BCC5}"/>
              </a:ext>
            </a:extLst>
          </p:cNvPr>
          <p:cNvGrpSpPr/>
          <p:nvPr/>
        </p:nvGrpSpPr>
        <p:grpSpPr>
          <a:xfrm rot="9179015">
            <a:off x="-27176" y="374166"/>
            <a:ext cx="905605" cy="1108545"/>
            <a:chOff x="3721518" y="629545"/>
            <a:chExt cx="1994024" cy="2440871"/>
          </a:xfrm>
        </p:grpSpPr>
        <p:sp>
          <p:nvSpPr>
            <p:cNvPr id="51" name="Google Shape;285;p8">
              <a:extLst>
                <a:ext uri="{FF2B5EF4-FFF2-40B4-BE49-F238E27FC236}">
                  <a16:creationId xmlns:a16="http://schemas.microsoft.com/office/drawing/2014/main" id="{9DD3829A-C287-BE73-9221-096565C5E32F}"/>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86;p8">
              <a:extLst>
                <a:ext uri="{FF2B5EF4-FFF2-40B4-BE49-F238E27FC236}">
                  <a16:creationId xmlns:a16="http://schemas.microsoft.com/office/drawing/2014/main" id="{0AEBAFB5-E9A4-1943-43A4-AF077F4607E6}"/>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87;p8">
              <a:extLst>
                <a:ext uri="{FF2B5EF4-FFF2-40B4-BE49-F238E27FC236}">
                  <a16:creationId xmlns:a16="http://schemas.microsoft.com/office/drawing/2014/main" id="{08332F40-3A8D-52C0-9A57-8791A620E8F6}"/>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 name="Google Shape;9;p2">
            <a:extLst>
              <a:ext uri="{FF2B5EF4-FFF2-40B4-BE49-F238E27FC236}">
                <a16:creationId xmlns:a16="http://schemas.microsoft.com/office/drawing/2014/main" id="{8F8CE20B-E5C8-1AF4-4565-024449AEFD0C}"/>
              </a:ext>
            </a:extLst>
          </p:cNvPr>
          <p:cNvSpPr/>
          <p:nvPr/>
        </p:nvSpPr>
        <p:spPr>
          <a:xfrm>
            <a:off x="563397" y="5254504"/>
            <a:ext cx="2381585" cy="2371780"/>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 name="Google Shape;24;p2">
            <a:extLst>
              <a:ext uri="{FF2B5EF4-FFF2-40B4-BE49-F238E27FC236}">
                <a16:creationId xmlns:a16="http://schemas.microsoft.com/office/drawing/2014/main" id="{DBA08FE4-A07D-5F30-3BA4-045079E961F9}"/>
              </a:ext>
            </a:extLst>
          </p:cNvPr>
          <p:cNvGrpSpPr/>
          <p:nvPr/>
        </p:nvGrpSpPr>
        <p:grpSpPr>
          <a:xfrm rot="-2309493">
            <a:off x="8608722" y="5322189"/>
            <a:ext cx="1085961" cy="1343872"/>
            <a:chOff x="1836442" y="3948435"/>
            <a:chExt cx="1260540" cy="1559912"/>
          </a:xfrm>
        </p:grpSpPr>
        <p:sp>
          <p:nvSpPr>
            <p:cNvPr id="103" name="Google Shape;25;p2">
              <a:extLst>
                <a:ext uri="{FF2B5EF4-FFF2-40B4-BE49-F238E27FC236}">
                  <a16:creationId xmlns:a16="http://schemas.microsoft.com/office/drawing/2014/main" id="{14CA8BCE-9EB8-BDF5-68DB-C959BADE9A70}"/>
                </a:ext>
              </a:extLst>
            </p:cNvPr>
            <p:cNvSpPr/>
            <p:nvPr/>
          </p:nvSpPr>
          <p:spPr>
            <a:xfrm rot="1533445">
              <a:off x="2089679" y="4118630"/>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26;p2">
              <a:extLst>
                <a:ext uri="{FF2B5EF4-FFF2-40B4-BE49-F238E27FC236}">
                  <a16:creationId xmlns:a16="http://schemas.microsoft.com/office/drawing/2014/main" id="{7A71B878-A37B-9FD0-2E2E-997B64C4356F}"/>
                </a:ext>
              </a:extLst>
            </p:cNvPr>
            <p:cNvSpPr/>
            <p:nvPr/>
          </p:nvSpPr>
          <p:spPr>
            <a:xfrm rot="1533445">
              <a:off x="2137607" y="407668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 name="Google Shape;31;p2">
            <a:extLst>
              <a:ext uri="{FF2B5EF4-FFF2-40B4-BE49-F238E27FC236}">
                <a16:creationId xmlns:a16="http://schemas.microsoft.com/office/drawing/2014/main" id="{E098C7D6-238C-EDE8-31D4-6EFF6886D265}"/>
              </a:ext>
            </a:extLst>
          </p:cNvPr>
          <p:cNvGrpSpPr/>
          <p:nvPr/>
        </p:nvGrpSpPr>
        <p:grpSpPr>
          <a:xfrm rot="-819915">
            <a:off x="-469186" y="4403252"/>
            <a:ext cx="1624280" cy="2596824"/>
            <a:chOff x="1981450" y="3730350"/>
            <a:chExt cx="1089535" cy="1741899"/>
          </a:xfrm>
        </p:grpSpPr>
        <p:sp>
          <p:nvSpPr>
            <p:cNvPr id="106" name="Google Shape;32;p2">
              <a:extLst>
                <a:ext uri="{FF2B5EF4-FFF2-40B4-BE49-F238E27FC236}">
                  <a16:creationId xmlns:a16="http://schemas.microsoft.com/office/drawing/2014/main" id="{4EB9EB32-2396-B7A0-C431-628917E2D325}"/>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p2">
              <a:extLst>
                <a:ext uri="{FF2B5EF4-FFF2-40B4-BE49-F238E27FC236}">
                  <a16:creationId xmlns:a16="http://schemas.microsoft.com/office/drawing/2014/main" id="{F68AD7AB-AA57-2446-23A3-9ADA72FE4B0F}"/>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4;p2">
              <a:extLst>
                <a:ext uri="{FF2B5EF4-FFF2-40B4-BE49-F238E27FC236}">
                  <a16:creationId xmlns:a16="http://schemas.microsoft.com/office/drawing/2014/main" id="{43F8A925-30B8-C4C5-B7A5-D56DF1A69073}"/>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 name="Google Shape;36;p2">
            <a:extLst>
              <a:ext uri="{FF2B5EF4-FFF2-40B4-BE49-F238E27FC236}">
                <a16:creationId xmlns:a16="http://schemas.microsoft.com/office/drawing/2014/main" id="{3A79F33D-1E48-9A04-34BC-C9B5B4C8FD86}"/>
              </a:ext>
            </a:extLst>
          </p:cNvPr>
          <p:cNvGrpSpPr/>
          <p:nvPr/>
        </p:nvGrpSpPr>
        <p:grpSpPr>
          <a:xfrm>
            <a:off x="1684593" y="5761840"/>
            <a:ext cx="727180" cy="725549"/>
            <a:chOff x="2437825" y="676400"/>
            <a:chExt cx="593859" cy="592527"/>
          </a:xfrm>
        </p:grpSpPr>
        <p:sp>
          <p:nvSpPr>
            <p:cNvPr id="110" name="Google Shape;37;p2">
              <a:extLst>
                <a:ext uri="{FF2B5EF4-FFF2-40B4-BE49-F238E27FC236}">
                  <a16:creationId xmlns:a16="http://schemas.microsoft.com/office/drawing/2014/main" id="{D6B9C060-7472-6CA0-FCD3-EBAEEC7549B4}"/>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8;p2">
              <a:extLst>
                <a:ext uri="{FF2B5EF4-FFF2-40B4-BE49-F238E27FC236}">
                  <a16:creationId xmlns:a16="http://schemas.microsoft.com/office/drawing/2014/main" id="{0D197624-BA2E-F49B-6492-FF61A6A5A6E6}"/>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39;p2">
            <a:extLst>
              <a:ext uri="{FF2B5EF4-FFF2-40B4-BE49-F238E27FC236}">
                <a16:creationId xmlns:a16="http://schemas.microsoft.com/office/drawing/2014/main" id="{BC22A812-7D89-E04B-8A2F-8819035ED60C}"/>
              </a:ext>
            </a:extLst>
          </p:cNvPr>
          <p:cNvGrpSpPr/>
          <p:nvPr/>
        </p:nvGrpSpPr>
        <p:grpSpPr>
          <a:xfrm rot="2375671">
            <a:off x="1994667" y="5524998"/>
            <a:ext cx="1706759" cy="1873813"/>
            <a:chOff x="4758955" y="1331875"/>
            <a:chExt cx="1647687" cy="1809095"/>
          </a:xfrm>
        </p:grpSpPr>
        <p:sp>
          <p:nvSpPr>
            <p:cNvPr id="113" name="Google Shape;40;p2">
              <a:extLst>
                <a:ext uri="{FF2B5EF4-FFF2-40B4-BE49-F238E27FC236}">
                  <a16:creationId xmlns:a16="http://schemas.microsoft.com/office/drawing/2014/main" id="{14E8192A-4FCD-3642-2B2A-E7CE542BD18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p2">
              <a:extLst>
                <a:ext uri="{FF2B5EF4-FFF2-40B4-BE49-F238E27FC236}">
                  <a16:creationId xmlns:a16="http://schemas.microsoft.com/office/drawing/2014/main" id="{BC687CDD-1C83-75E6-4E87-296A4B97622C}"/>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2;p2">
              <a:extLst>
                <a:ext uri="{FF2B5EF4-FFF2-40B4-BE49-F238E27FC236}">
                  <a16:creationId xmlns:a16="http://schemas.microsoft.com/office/drawing/2014/main" id="{4FEC9791-ECEE-FE9F-952B-138FA9A9397D}"/>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p2">
              <a:extLst>
                <a:ext uri="{FF2B5EF4-FFF2-40B4-BE49-F238E27FC236}">
                  <a16:creationId xmlns:a16="http://schemas.microsoft.com/office/drawing/2014/main" id="{AFEEF5CD-6D6C-4F8D-4E87-8F75D2E59502}"/>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4;p2">
              <a:extLst>
                <a:ext uri="{FF2B5EF4-FFF2-40B4-BE49-F238E27FC236}">
                  <a16:creationId xmlns:a16="http://schemas.microsoft.com/office/drawing/2014/main" id="{1B8E2861-E0BC-5000-F683-68CAC9979716}"/>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 name="Google Shape;45;p2">
            <a:extLst>
              <a:ext uri="{FF2B5EF4-FFF2-40B4-BE49-F238E27FC236}">
                <a16:creationId xmlns:a16="http://schemas.microsoft.com/office/drawing/2014/main" id="{454C7A12-DE81-7DCA-EB2E-59E626156EB9}"/>
              </a:ext>
            </a:extLst>
          </p:cNvPr>
          <p:cNvGrpSpPr/>
          <p:nvPr/>
        </p:nvGrpSpPr>
        <p:grpSpPr>
          <a:xfrm rot="2700000">
            <a:off x="1699480" y="5326804"/>
            <a:ext cx="514824" cy="513669"/>
            <a:chOff x="2437825" y="676400"/>
            <a:chExt cx="593859" cy="592527"/>
          </a:xfrm>
        </p:grpSpPr>
        <p:sp>
          <p:nvSpPr>
            <p:cNvPr id="119" name="Google Shape;46;p2">
              <a:extLst>
                <a:ext uri="{FF2B5EF4-FFF2-40B4-BE49-F238E27FC236}">
                  <a16:creationId xmlns:a16="http://schemas.microsoft.com/office/drawing/2014/main" id="{6244A9F6-7F5A-BACD-C073-97668A51C910}"/>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7;p2">
              <a:extLst>
                <a:ext uri="{FF2B5EF4-FFF2-40B4-BE49-F238E27FC236}">
                  <a16:creationId xmlns:a16="http://schemas.microsoft.com/office/drawing/2014/main" id="{08B73DBA-3DB8-F66E-04D7-9FC11E4C6058}"/>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 name="Google Shape;48;p2">
            <a:extLst>
              <a:ext uri="{FF2B5EF4-FFF2-40B4-BE49-F238E27FC236}">
                <a16:creationId xmlns:a16="http://schemas.microsoft.com/office/drawing/2014/main" id="{3F206BF2-87BB-0EE0-790D-C6976371E4AA}"/>
              </a:ext>
            </a:extLst>
          </p:cNvPr>
          <p:cNvGrpSpPr/>
          <p:nvPr/>
        </p:nvGrpSpPr>
        <p:grpSpPr>
          <a:xfrm>
            <a:off x="9733447" y="5169575"/>
            <a:ext cx="2023675" cy="2402384"/>
            <a:chOff x="8140175" y="3936520"/>
            <a:chExt cx="2023675" cy="2402384"/>
          </a:xfrm>
        </p:grpSpPr>
        <p:sp>
          <p:nvSpPr>
            <p:cNvPr id="122" name="Google Shape;49;p2">
              <a:extLst>
                <a:ext uri="{FF2B5EF4-FFF2-40B4-BE49-F238E27FC236}">
                  <a16:creationId xmlns:a16="http://schemas.microsoft.com/office/drawing/2014/main" id="{322C0F69-DBA0-7F40-12A5-AB3236196B31}"/>
                </a:ext>
              </a:extLst>
            </p:cNvPr>
            <p:cNvSpPr/>
            <p:nvPr/>
          </p:nvSpPr>
          <p:spPr>
            <a:xfrm rot="1388047" flipH="1">
              <a:off x="8488220" y="4114656"/>
              <a:ext cx="1324936" cy="2042918"/>
            </a:xfrm>
            <a:custGeom>
              <a:avLst/>
              <a:gdLst/>
              <a:ahLst/>
              <a:cxnLst/>
              <a:rect l="l" t="t" r="r" b="b"/>
              <a:pathLst>
                <a:path w="22709" h="35015" extrusionOk="0">
                  <a:moveTo>
                    <a:pt x="21352" y="489"/>
                  </a:moveTo>
                  <a:cubicBezTo>
                    <a:pt x="21776" y="0"/>
                    <a:pt x="21756" y="922"/>
                    <a:pt x="21738" y="1179"/>
                  </a:cubicBezTo>
                  <a:cubicBezTo>
                    <a:pt x="21510" y="8297"/>
                    <a:pt x="22709" y="15980"/>
                    <a:pt x="19030" y="22449"/>
                  </a:cubicBezTo>
                  <a:cubicBezTo>
                    <a:pt x="16423" y="26865"/>
                    <a:pt x="12138" y="29954"/>
                    <a:pt x="7810" y="32540"/>
                  </a:cubicBezTo>
                  <a:cubicBezTo>
                    <a:pt x="7038" y="32996"/>
                    <a:pt x="6283" y="33478"/>
                    <a:pt x="5524" y="33958"/>
                  </a:cubicBezTo>
                  <a:cubicBezTo>
                    <a:pt x="5394" y="34040"/>
                    <a:pt x="5264" y="34123"/>
                    <a:pt x="5133" y="34207"/>
                  </a:cubicBezTo>
                  <a:cubicBezTo>
                    <a:pt x="4594" y="34477"/>
                    <a:pt x="4100" y="34977"/>
                    <a:pt x="3481" y="35015"/>
                  </a:cubicBezTo>
                  <a:cubicBezTo>
                    <a:pt x="1364" y="34832"/>
                    <a:pt x="291" y="25020"/>
                    <a:pt x="183" y="23037"/>
                  </a:cubicBezTo>
                  <a:cubicBezTo>
                    <a:pt x="123" y="21968"/>
                    <a:pt x="80" y="20898"/>
                    <a:pt x="91" y="19827"/>
                  </a:cubicBezTo>
                  <a:cubicBezTo>
                    <a:pt x="147" y="19553"/>
                    <a:pt x="1" y="18666"/>
                    <a:pt x="331" y="18658"/>
                  </a:cubicBezTo>
                  <a:cubicBezTo>
                    <a:pt x="1062" y="16693"/>
                    <a:pt x="2129" y="15148"/>
                    <a:pt x="3408" y="13865"/>
                  </a:cubicBezTo>
                  <a:cubicBezTo>
                    <a:pt x="8319" y="8941"/>
                    <a:pt x="16366" y="7883"/>
                    <a:pt x="20578" y="1912"/>
                  </a:cubicBezTo>
                  <a:cubicBezTo>
                    <a:pt x="20899" y="1454"/>
                    <a:pt x="21096" y="971"/>
                    <a:pt x="21352" y="489"/>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0;p2">
              <a:extLst>
                <a:ext uri="{FF2B5EF4-FFF2-40B4-BE49-F238E27FC236}">
                  <a16:creationId xmlns:a16="http://schemas.microsoft.com/office/drawing/2014/main" id="{BC5F55A0-94FA-415F-83D0-03D52A34AC9D}"/>
                </a:ext>
              </a:extLst>
            </p:cNvPr>
            <p:cNvSpPr/>
            <p:nvPr/>
          </p:nvSpPr>
          <p:spPr>
            <a:xfrm rot="1388047" flipH="1">
              <a:off x="8548271" y="4157927"/>
              <a:ext cx="1271434" cy="2012112"/>
            </a:xfrm>
            <a:custGeom>
              <a:avLst/>
              <a:gdLst/>
              <a:ahLst/>
              <a:cxnLst/>
              <a:rect l="l" t="t" r="r" b="b"/>
              <a:pathLst>
                <a:path w="21792" h="34487" extrusionOk="0">
                  <a:moveTo>
                    <a:pt x="21755" y="174"/>
                  </a:moveTo>
                  <a:cubicBezTo>
                    <a:pt x="21778" y="191"/>
                    <a:pt x="21791" y="220"/>
                    <a:pt x="21785" y="252"/>
                  </a:cubicBezTo>
                  <a:cubicBezTo>
                    <a:pt x="21771" y="299"/>
                    <a:pt x="21755" y="348"/>
                    <a:pt x="21738" y="397"/>
                  </a:cubicBezTo>
                  <a:cubicBezTo>
                    <a:pt x="21735" y="436"/>
                    <a:pt x="21734" y="476"/>
                    <a:pt x="21729" y="515"/>
                  </a:cubicBezTo>
                  <a:cubicBezTo>
                    <a:pt x="21692" y="1038"/>
                    <a:pt x="21629" y="1557"/>
                    <a:pt x="21557" y="2078"/>
                  </a:cubicBezTo>
                  <a:cubicBezTo>
                    <a:pt x="21354" y="3489"/>
                    <a:pt x="21095" y="4892"/>
                    <a:pt x="20845" y="6297"/>
                  </a:cubicBezTo>
                  <a:cubicBezTo>
                    <a:pt x="20014" y="10951"/>
                    <a:pt x="19015" y="15638"/>
                    <a:pt x="16986" y="19936"/>
                  </a:cubicBezTo>
                  <a:cubicBezTo>
                    <a:pt x="16211" y="21579"/>
                    <a:pt x="15248" y="23128"/>
                    <a:pt x="14187" y="24599"/>
                  </a:cubicBezTo>
                  <a:cubicBezTo>
                    <a:pt x="13166" y="26048"/>
                    <a:pt x="11969" y="27360"/>
                    <a:pt x="10661" y="28555"/>
                  </a:cubicBezTo>
                  <a:cubicBezTo>
                    <a:pt x="9114" y="30011"/>
                    <a:pt x="7394" y="31266"/>
                    <a:pt x="5643" y="32467"/>
                  </a:cubicBezTo>
                  <a:cubicBezTo>
                    <a:pt x="5147" y="32815"/>
                    <a:pt x="4641" y="33144"/>
                    <a:pt x="4138" y="33480"/>
                  </a:cubicBezTo>
                  <a:cubicBezTo>
                    <a:pt x="4042" y="33545"/>
                    <a:pt x="3945" y="33610"/>
                    <a:pt x="3850" y="33674"/>
                  </a:cubicBezTo>
                  <a:cubicBezTo>
                    <a:pt x="3549" y="33882"/>
                    <a:pt x="3247" y="34090"/>
                    <a:pt x="2946" y="34300"/>
                  </a:cubicBezTo>
                  <a:cubicBezTo>
                    <a:pt x="2982" y="34370"/>
                    <a:pt x="2899" y="34487"/>
                    <a:pt x="2811" y="34421"/>
                  </a:cubicBezTo>
                  <a:cubicBezTo>
                    <a:pt x="2738" y="34347"/>
                    <a:pt x="2722" y="34234"/>
                    <a:pt x="2687" y="34140"/>
                  </a:cubicBezTo>
                  <a:cubicBezTo>
                    <a:pt x="2680" y="34116"/>
                    <a:pt x="2687" y="34087"/>
                    <a:pt x="2703" y="34067"/>
                  </a:cubicBezTo>
                  <a:cubicBezTo>
                    <a:pt x="2666" y="34020"/>
                    <a:pt x="2631" y="33968"/>
                    <a:pt x="2621" y="33912"/>
                  </a:cubicBezTo>
                  <a:cubicBezTo>
                    <a:pt x="2558" y="33976"/>
                    <a:pt x="2496" y="34040"/>
                    <a:pt x="2434" y="34104"/>
                  </a:cubicBezTo>
                  <a:cubicBezTo>
                    <a:pt x="2403" y="34135"/>
                    <a:pt x="2350" y="34132"/>
                    <a:pt x="2321" y="34101"/>
                  </a:cubicBezTo>
                  <a:cubicBezTo>
                    <a:pt x="2291" y="34068"/>
                    <a:pt x="2293" y="34020"/>
                    <a:pt x="2324" y="33988"/>
                  </a:cubicBezTo>
                  <a:cubicBezTo>
                    <a:pt x="2565" y="33739"/>
                    <a:pt x="2808" y="33492"/>
                    <a:pt x="3050" y="33243"/>
                  </a:cubicBezTo>
                  <a:cubicBezTo>
                    <a:pt x="3249" y="33040"/>
                    <a:pt x="3452" y="32839"/>
                    <a:pt x="3658" y="32639"/>
                  </a:cubicBezTo>
                  <a:cubicBezTo>
                    <a:pt x="3941" y="32365"/>
                    <a:pt x="4227" y="32093"/>
                    <a:pt x="4513" y="31820"/>
                  </a:cubicBezTo>
                  <a:cubicBezTo>
                    <a:pt x="5901" y="30461"/>
                    <a:pt x="7279" y="29087"/>
                    <a:pt x="8631" y="27692"/>
                  </a:cubicBezTo>
                  <a:cubicBezTo>
                    <a:pt x="9631" y="26656"/>
                    <a:pt x="10525" y="25526"/>
                    <a:pt x="11391" y="24373"/>
                  </a:cubicBezTo>
                  <a:cubicBezTo>
                    <a:pt x="12295" y="23185"/>
                    <a:pt x="13189" y="21985"/>
                    <a:pt x="13924" y="20684"/>
                  </a:cubicBezTo>
                  <a:cubicBezTo>
                    <a:pt x="15267" y="18356"/>
                    <a:pt x="16470" y="15948"/>
                    <a:pt x="17461" y="13449"/>
                  </a:cubicBezTo>
                  <a:cubicBezTo>
                    <a:pt x="18594" y="10548"/>
                    <a:pt x="19390" y="7529"/>
                    <a:pt x="20261" y="4543"/>
                  </a:cubicBezTo>
                  <a:cubicBezTo>
                    <a:pt x="20497" y="3719"/>
                    <a:pt x="20770" y="2909"/>
                    <a:pt x="21032" y="2096"/>
                  </a:cubicBezTo>
                  <a:cubicBezTo>
                    <a:pt x="20918" y="2345"/>
                    <a:pt x="20802" y="2591"/>
                    <a:pt x="20687" y="2837"/>
                  </a:cubicBezTo>
                  <a:cubicBezTo>
                    <a:pt x="20099" y="4119"/>
                    <a:pt x="19448" y="5367"/>
                    <a:pt x="18773" y="6603"/>
                  </a:cubicBezTo>
                  <a:cubicBezTo>
                    <a:pt x="17632" y="8744"/>
                    <a:pt x="16431" y="10852"/>
                    <a:pt x="15276" y="12985"/>
                  </a:cubicBezTo>
                  <a:cubicBezTo>
                    <a:pt x="14608" y="14206"/>
                    <a:pt x="13882" y="15393"/>
                    <a:pt x="13090" y="16535"/>
                  </a:cubicBezTo>
                  <a:cubicBezTo>
                    <a:pt x="11983" y="18162"/>
                    <a:pt x="10888" y="19800"/>
                    <a:pt x="9710" y="21375"/>
                  </a:cubicBezTo>
                  <a:cubicBezTo>
                    <a:pt x="8230" y="23348"/>
                    <a:pt x="6763" y="25329"/>
                    <a:pt x="5379" y="27369"/>
                  </a:cubicBezTo>
                  <a:cubicBezTo>
                    <a:pt x="4782" y="28229"/>
                    <a:pt x="4193" y="29094"/>
                    <a:pt x="3658" y="29993"/>
                  </a:cubicBezTo>
                  <a:cubicBezTo>
                    <a:pt x="3507" y="30249"/>
                    <a:pt x="3357" y="30504"/>
                    <a:pt x="3215" y="30766"/>
                  </a:cubicBezTo>
                  <a:cubicBezTo>
                    <a:pt x="2873" y="31386"/>
                    <a:pt x="2574" y="32034"/>
                    <a:pt x="2324" y="32695"/>
                  </a:cubicBezTo>
                  <a:cubicBezTo>
                    <a:pt x="2306" y="32753"/>
                    <a:pt x="2278" y="32829"/>
                    <a:pt x="2201" y="32808"/>
                  </a:cubicBezTo>
                  <a:cubicBezTo>
                    <a:pt x="2163" y="32795"/>
                    <a:pt x="2134" y="32747"/>
                    <a:pt x="2150" y="32707"/>
                  </a:cubicBezTo>
                  <a:cubicBezTo>
                    <a:pt x="2164" y="32671"/>
                    <a:pt x="2177" y="32635"/>
                    <a:pt x="2191" y="32599"/>
                  </a:cubicBezTo>
                  <a:cubicBezTo>
                    <a:pt x="2168" y="32608"/>
                    <a:pt x="2141" y="32608"/>
                    <a:pt x="2115" y="32588"/>
                  </a:cubicBezTo>
                  <a:cubicBezTo>
                    <a:pt x="2050" y="32536"/>
                    <a:pt x="1925" y="32431"/>
                    <a:pt x="1831" y="32319"/>
                  </a:cubicBezTo>
                  <a:cubicBezTo>
                    <a:pt x="1774" y="32559"/>
                    <a:pt x="1718" y="32798"/>
                    <a:pt x="1662" y="33042"/>
                  </a:cubicBezTo>
                  <a:cubicBezTo>
                    <a:pt x="1654" y="33085"/>
                    <a:pt x="1615" y="33117"/>
                    <a:pt x="1572" y="33109"/>
                  </a:cubicBezTo>
                  <a:cubicBezTo>
                    <a:pt x="1530" y="33102"/>
                    <a:pt x="1496" y="33059"/>
                    <a:pt x="1507" y="33017"/>
                  </a:cubicBezTo>
                  <a:cubicBezTo>
                    <a:pt x="1573" y="32717"/>
                    <a:pt x="1641" y="32417"/>
                    <a:pt x="1713" y="32119"/>
                  </a:cubicBezTo>
                  <a:cubicBezTo>
                    <a:pt x="1704" y="32083"/>
                    <a:pt x="1704" y="32047"/>
                    <a:pt x="1718" y="32017"/>
                  </a:cubicBezTo>
                  <a:cubicBezTo>
                    <a:pt x="1726" y="32007"/>
                    <a:pt x="1733" y="32000"/>
                    <a:pt x="1744" y="31995"/>
                  </a:cubicBezTo>
                  <a:cubicBezTo>
                    <a:pt x="1976" y="31058"/>
                    <a:pt x="2252" y="30134"/>
                    <a:pt x="2638" y="29246"/>
                  </a:cubicBezTo>
                  <a:cubicBezTo>
                    <a:pt x="2953" y="28512"/>
                    <a:pt x="3300" y="27790"/>
                    <a:pt x="3659" y="27074"/>
                  </a:cubicBezTo>
                  <a:cubicBezTo>
                    <a:pt x="3912" y="26570"/>
                    <a:pt x="4171" y="26066"/>
                    <a:pt x="4430" y="25565"/>
                  </a:cubicBezTo>
                  <a:cubicBezTo>
                    <a:pt x="5988" y="22514"/>
                    <a:pt x="7769" y="19574"/>
                    <a:pt x="9788" y="16806"/>
                  </a:cubicBezTo>
                  <a:cubicBezTo>
                    <a:pt x="11072" y="15091"/>
                    <a:pt x="12265" y="13313"/>
                    <a:pt x="13599" y="11634"/>
                  </a:cubicBezTo>
                  <a:cubicBezTo>
                    <a:pt x="15990" y="8778"/>
                    <a:pt x="18351" y="5882"/>
                    <a:pt x="20231" y="2660"/>
                  </a:cubicBezTo>
                  <a:cubicBezTo>
                    <a:pt x="20284" y="2571"/>
                    <a:pt x="20336" y="2482"/>
                    <a:pt x="20389" y="2391"/>
                  </a:cubicBezTo>
                  <a:lnTo>
                    <a:pt x="20168" y="2655"/>
                  </a:lnTo>
                  <a:cubicBezTo>
                    <a:pt x="19505" y="3619"/>
                    <a:pt x="18818" y="4569"/>
                    <a:pt x="18062" y="5462"/>
                  </a:cubicBezTo>
                  <a:cubicBezTo>
                    <a:pt x="17237" y="6429"/>
                    <a:pt x="16368" y="7358"/>
                    <a:pt x="15470" y="8257"/>
                  </a:cubicBezTo>
                  <a:cubicBezTo>
                    <a:pt x="14319" y="9367"/>
                    <a:pt x="13133" y="10436"/>
                    <a:pt x="11986" y="11549"/>
                  </a:cubicBezTo>
                  <a:cubicBezTo>
                    <a:pt x="11303" y="12223"/>
                    <a:pt x="10661" y="12933"/>
                    <a:pt x="10014" y="13638"/>
                  </a:cubicBezTo>
                  <a:cubicBezTo>
                    <a:pt x="9042" y="14694"/>
                    <a:pt x="8152" y="15823"/>
                    <a:pt x="7292" y="16972"/>
                  </a:cubicBezTo>
                  <a:cubicBezTo>
                    <a:pt x="6851" y="17561"/>
                    <a:pt x="6415" y="18155"/>
                    <a:pt x="6020" y="18777"/>
                  </a:cubicBezTo>
                  <a:cubicBezTo>
                    <a:pt x="5169" y="20150"/>
                    <a:pt x="4377" y="21565"/>
                    <a:pt x="3659" y="23017"/>
                  </a:cubicBezTo>
                  <a:cubicBezTo>
                    <a:pt x="3126" y="24097"/>
                    <a:pt x="2634" y="25197"/>
                    <a:pt x="2188" y="26312"/>
                  </a:cubicBezTo>
                  <a:cubicBezTo>
                    <a:pt x="1851" y="27217"/>
                    <a:pt x="1516" y="28122"/>
                    <a:pt x="1251" y="29051"/>
                  </a:cubicBezTo>
                  <a:cubicBezTo>
                    <a:pt x="1178" y="29321"/>
                    <a:pt x="1106" y="29594"/>
                    <a:pt x="1034" y="29868"/>
                  </a:cubicBezTo>
                  <a:lnTo>
                    <a:pt x="1040" y="29878"/>
                  </a:lnTo>
                  <a:cubicBezTo>
                    <a:pt x="1067" y="29927"/>
                    <a:pt x="1041" y="29971"/>
                    <a:pt x="1004" y="29990"/>
                  </a:cubicBezTo>
                  <a:cubicBezTo>
                    <a:pt x="928" y="30287"/>
                    <a:pt x="854" y="30586"/>
                    <a:pt x="784" y="30881"/>
                  </a:cubicBezTo>
                  <a:cubicBezTo>
                    <a:pt x="774" y="30942"/>
                    <a:pt x="755" y="31022"/>
                    <a:pt x="679" y="31011"/>
                  </a:cubicBezTo>
                  <a:cubicBezTo>
                    <a:pt x="637" y="31003"/>
                    <a:pt x="603" y="30960"/>
                    <a:pt x="611" y="30918"/>
                  </a:cubicBezTo>
                  <a:cubicBezTo>
                    <a:pt x="695" y="30573"/>
                    <a:pt x="777" y="30228"/>
                    <a:pt x="866" y="29885"/>
                  </a:cubicBezTo>
                  <a:cubicBezTo>
                    <a:pt x="581" y="29314"/>
                    <a:pt x="331" y="28726"/>
                    <a:pt x="184" y="28104"/>
                  </a:cubicBezTo>
                  <a:cubicBezTo>
                    <a:pt x="112" y="27807"/>
                    <a:pt x="22" y="27511"/>
                    <a:pt x="0" y="27205"/>
                  </a:cubicBezTo>
                  <a:cubicBezTo>
                    <a:pt x="10" y="27133"/>
                    <a:pt x="65" y="27114"/>
                    <a:pt x="108" y="27132"/>
                  </a:cubicBezTo>
                  <a:cubicBezTo>
                    <a:pt x="192" y="26627"/>
                    <a:pt x="294" y="26125"/>
                    <a:pt x="409" y="25628"/>
                  </a:cubicBezTo>
                  <a:cubicBezTo>
                    <a:pt x="640" y="24567"/>
                    <a:pt x="954" y="23529"/>
                    <a:pt x="1316" y="22507"/>
                  </a:cubicBezTo>
                  <a:cubicBezTo>
                    <a:pt x="1894" y="20815"/>
                    <a:pt x="2684" y="19200"/>
                    <a:pt x="3659" y="17702"/>
                  </a:cubicBezTo>
                  <a:cubicBezTo>
                    <a:pt x="3872" y="17376"/>
                    <a:pt x="4093" y="17055"/>
                    <a:pt x="4323" y="16742"/>
                  </a:cubicBezTo>
                  <a:cubicBezTo>
                    <a:pt x="5279" y="15386"/>
                    <a:pt x="6368" y="14128"/>
                    <a:pt x="7613" y="13033"/>
                  </a:cubicBezTo>
                  <a:cubicBezTo>
                    <a:pt x="8439" y="12286"/>
                    <a:pt x="9306" y="11585"/>
                    <a:pt x="10206" y="10931"/>
                  </a:cubicBezTo>
                  <a:cubicBezTo>
                    <a:pt x="11099" y="10282"/>
                    <a:pt x="12039" y="9700"/>
                    <a:pt x="12935" y="9053"/>
                  </a:cubicBezTo>
                  <a:cubicBezTo>
                    <a:pt x="14440" y="7976"/>
                    <a:pt x="15891" y="6823"/>
                    <a:pt x="17260" y="5578"/>
                  </a:cubicBezTo>
                  <a:cubicBezTo>
                    <a:pt x="18165" y="4717"/>
                    <a:pt x="18992" y="3777"/>
                    <a:pt x="19808" y="2829"/>
                  </a:cubicBezTo>
                  <a:cubicBezTo>
                    <a:pt x="19890" y="2732"/>
                    <a:pt x="19974" y="2634"/>
                    <a:pt x="20056" y="2538"/>
                  </a:cubicBezTo>
                  <a:cubicBezTo>
                    <a:pt x="20391" y="2049"/>
                    <a:pt x="20713" y="1553"/>
                    <a:pt x="21023" y="1050"/>
                  </a:cubicBezTo>
                  <a:cubicBezTo>
                    <a:pt x="21065" y="973"/>
                    <a:pt x="21108" y="896"/>
                    <a:pt x="21125" y="812"/>
                  </a:cubicBezTo>
                  <a:cubicBezTo>
                    <a:pt x="21137" y="769"/>
                    <a:pt x="21187" y="748"/>
                    <a:pt x="21226" y="759"/>
                  </a:cubicBezTo>
                  <a:cubicBezTo>
                    <a:pt x="21242" y="764"/>
                    <a:pt x="21253" y="771"/>
                    <a:pt x="21262" y="778"/>
                  </a:cubicBezTo>
                  <a:cubicBezTo>
                    <a:pt x="21328" y="649"/>
                    <a:pt x="21390" y="519"/>
                    <a:pt x="21427" y="381"/>
                  </a:cubicBezTo>
                  <a:cubicBezTo>
                    <a:pt x="21434" y="338"/>
                    <a:pt x="21476" y="309"/>
                    <a:pt x="21519" y="314"/>
                  </a:cubicBezTo>
                  <a:cubicBezTo>
                    <a:pt x="21528" y="316"/>
                    <a:pt x="21537" y="319"/>
                    <a:pt x="21544" y="324"/>
                  </a:cubicBezTo>
                  <a:cubicBezTo>
                    <a:pt x="21551" y="270"/>
                    <a:pt x="21557" y="219"/>
                    <a:pt x="21561" y="167"/>
                  </a:cubicBezTo>
                  <a:cubicBezTo>
                    <a:pt x="21534" y="124"/>
                    <a:pt x="21561" y="59"/>
                    <a:pt x="21607" y="45"/>
                  </a:cubicBezTo>
                  <a:cubicBezTo>
                    <a:pt x="21620" y="17"/>
                    <a:pt x="21647" y="0"/>
                    <a:pt x="21679" y="0"/>
                  </a:cubicBezTo>
                  <a:cubicBezTo>
                    <a:pt x="21721" y="2"/>
                    <a:pt x="21759" y="39"/>
                    <a:pt x="21757" y="82"/>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 name="Google Shape;51;p2">
            <a:extLst>
              <a:ext uri="{FF2B5EF4-FFF2-40B4-BE49-F238E27FC236}">
                <a16:creationId xmlns:a16="http://schemas.microsoft.com/office/drawing/2014/main" id="{197F138F-4F26-565A-3219-3C5C270AA901}"/>
              </a:ext>
            </a:extLst>
          </p:cNvPr>
          <p:cNvGrpSpPr/>
          <p:nvPr/>
        </p:nvGrpSpPr>
        <p:grpSpPr>
          <a:xfrm rot="-342943">
            <a:off x="8185867" y="5723738"/>
            <a:ext cx="2023831" cy="1264789"/>
            <a:chOff x="7587175" y="5243748"/>
            <a:chExt cx="2023685" cy="1264698"/>
          </a:xfrm>
        </p:grpSpPr>
        <p:sp>
          <p:nvSpPr>
            <p:cNvPr id="125" name="Google Shape;52;p2">
              <a:extLst>
                <a:ext uri="{FF2B5EF4-FFF2-40B4-BE49-F238E27FC236}">
                  <a16:creationId xmlns:a16="http://schemas.microsoft.com/office/drawing/2014/main" id="{BD9CA393-614C-3526-9B9A-F3E50FADA3BC}"/>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3;p2">
              <a:extLst>
                <a:ext uri="{FF2B5EF4-FFF2-40B4-BE49-F238E27FC236}">
                  <a16:creationId xmlns:a16="http://schemas.microsoft.com/office/drawing/2014/main" id="{A0CDF38D-D3FE-92A9-3A72-49F99FF9ADA1}"/>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 name="Google Shape;54;p2">
            <a:extLst>
              <a:ext uri="{FF2B5EF4-FFF2-40B4-BE49-F238E27FC236}">
                <a16:creationId xmlns:a16="http://schemas.microsoft.com/office/drawing/2014/main" id="{FF5DCC9A-7DF7-968F-D2E9-80DF0A0E4F3A}"/>
              </a:ext>
            </a:extLst>
          </p:cNvPr>
          <p:cNvGrpSpPr/>
          <p:nvPr/>
        </p:nvGrpSpPr>
        <p:grpSpPr>
          <a:xfrm>
            <a:off x="9623233" y="5719968"/>
            <a:ext cx="801649" cy="783259"/>
            <a:chOff x="7785461" y="3709250"/>
            <a:chExt cx="801649" cy="783259"/>
          </a:xfrm>
        </p:grpSpPr>
        <p:sp>
          <p:nvSpPr>
            <p:cNvPr id="128" name="Google Shape;55;p2">
              <a:extLst>
                <a:ext uri="{FF2B5EF4-FFF2-40B4-BE49-F238E27FC236}">
                  <a16:creationId xmlns:a16="http://schemas.microsoft.com/office/drawing/2014/main" id="{CF445AE9-C96D-9499-567C-6045CAC83043}"/>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6;p2">
              <a:extLst>
                <a:ext uri="{FF2B5EF4-FFF2-40B4-BE49-F238E27FC236}">
                  <a16:creationId xmlns:a16="http://schemas.microsoft.com/office/drawing/2014/main" id="{BAFB1363-2664-23F6-2D50-1AEBB87CF3B7}"/>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 name="Google Shape;60;p2">
            <a:extLst>
              <a:ext uri="{FF2B5EF4-FFF2-40B4-BE49-F238E27FC236}">
                <a16:creationId xmlns:a16="http://schemas.microsoft.com/office/drawing/2014/main" id="{C5817A9D-7E4D-EBE6-E2EE-8140720E0190}"/>
              </a:ext>
            </a:extLst>
          </p:cNvPr>
          <p:cNvGrpSpPr/>
          <p:nvPr/>
        </p:nvGrpSpPr>
        <p:grpSpPr>
          <a:xfrm>
            <a:off x="3277494" y="5354810"/>
            <a:ext cx="2109325" cy="2109325"/>
            <a:chOff x="2811687" y="5505917"/>
            <a:chExt cx="2109325" cy="2109325"/>
          </a:xfrm>
        </p:grpSpPr>
        <p:sp>
          <p:nvSpPr>
            <p:cNvPr id="131" name="Google Shape;61;p2">
              <a:extLst>
                <a:ext uri="{FF2B5EF4-FFF2-40B4-BE49-F238E27FC236}">
                  <a16:creationId xmlns:a16="http://schemas.microsoft.com/office/drawing/2014/main" id="{0E14B4DB-C1FA-CC62-82A8-5687B3B8A40A}"/>
                </a:ext>
              </a:extLst>
            </p:cNvPr>
            <p:cNvSpPr/>
            <p:nvPr/>
          </p:nvSpPr>
          <p:spPr>
            <a:xfrm rot="-2700122">
              <a:off x="3119052" y="5816359"/>
              <a:ext cx="1494595" cy="1488441"/>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62;p2">
              <a:extLst>
                <a:ext uri="{FF2B5EF4-FFF2-40B4-BE49-F238E27FC236}">
                  <a16:creationId xmlns:a16="http://schemas.microsoft.com/office/drawing/2014/main" id="{7E8331E4-2071-1CE2-3D18-1927C2C8EC1B}"/>
                </a:ext>
              </a:extLst>
            </p:cNvPr>
            <p:cNvSpPr/>
            <p:nvPr/>
          </p:nvSpPr>
          <p:spPr>
            <a:xfrm rot="-2700122">
              <a:off x="3176866" y="5814704"/>
              <a:ext cx="1417778" cy="1491121"/>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 name="Google Shape;63;p2">
            <a:extLst>
              <a:ext uri="{FF2B5EF4-FFF2-40B4-BE49-F238E27FC236}">
                <a16:creationId xmlns:a16="http://schemas.microsoft.com/office/drawing/2014/main" id="{D592FC90-1058-9805-37E1-C76EE10E9195}"/>
              </a:ext>
            </a:extLst>
          </p:cNvPr>
          <p:cNvGrpSpPr/>
          <p:nvPr/>
        </p:nvGrpSpPr>
        <p:grpSpPr>
          <a:xfrm rot="-2902870">
            <a:off x="5032175" y="5503461"/>
            <a:ext cx="1706800" cy="1873863"/>
            <a:chOff x="4758955" y="1331875"/>
            <a:chExt cx="1647687" cy="1809095"/>
          </a:xfrm>
        </p:grpSpPr>
        <p:sp>
          <p:nvSpPr>
            <p:cNvPr id="134" name="Google Shape;64;p2">
              <a:extLst>
                <a:ext uri="{FF2B5EF4-FFF2-40B4-BE49-F238E27FC236}">
                  <a16:creationId xmlns:a16="http://schemas.microsoft.com/office/drawing/2014/main" id="{7AFCD8CF-A245-2810-AE09-5FECDBB4232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65;p2">
              <a:extLst>
                <a:ext uri="{FF2B5EF4-FFF2-40B4-BE49-F238E27FC236}">
                  <a16:creationId xmlns:a16="http://schemas.microsoft.com/office/drawing/2014/main" id="{714CF552-6C43-2CF4-C797-9A00ED5CD3A4}"/>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66;p2">
              <a:extLst>
                <a:ext uri="{FF2B5EF4-FFF2-40B4-BE49-F238E27FC236}">
                  <a16:creationId xmlns:a16="http://schemas.microsoft.com/office/drawing/2014/main" id="{5467C8ED-9452-E663-CB19-3C37E0BD068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67;p2">
              <a:extLst>
                <a:ext uri="{FF2B5EF4-FFF2-40B4-BE49-F238E27FC236}">
                  <a16:creationId xmlns:a16="http://schemas.microsoft.com/office/drawing/2014/main" id="{B77956A8-AE64-8DB3-880F-D1FEE800BD9D}"/>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68;p2">
              <a:extLst>
                <a:ext uri="{FF2B5EF4-FFF2-40B4-BE49-F238E27FC236}">
                  <a16:creationId xmlns:a16="http://schemas.microsoft.com/office/drawing/2014/main" id="{8F0D6D55-B9BC-FD88-94D1-D7E588D16460}"/>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 name="Google Shape;69;p2">
            <a:extLst>
              <a:ext uri="{FF2B5EF4-FFF2-40B4-BE49-F238E27FC236}">
                <a16:creationId xmlns:a16="http://schemas.microsoft.com/office/drawing/2014/main" id="{CF24B4D4-EC54-782F-3314-5265456AB946}"/>
              </a:ext>
            </a:extLst>
          </p:cNvPr>
          <p:cNvGrpSpPr/>
          <p:nvPr/>
        </p:nvGrpSpPr>
        <p:grpSpPr>
          <a:xfrm rot="1189382">
            <a:off x="6363685" y="5606176"/>
            <a:ext cx="1915289" cy="1913389"/>
            <a:chOff x="4683022" y="4525854"/>
            <a:chExt cx="1915380" cy="1913480"/>
          </a:xfrm>
        </p:grpSpPr>
        <p:sp>
          <p:nvSpPr>
            <p:cNvPr id="140" name="Google Shape;70;p2">
              <a:extLst>
                <a:ext uri="{FF2B5EF4-FFF2-40B4-BE49-F238E27FC236}">
                  <a16:creationId xmlns:a16="http://schemas.microsoft.com/office/drawing/2014/main" id="{4C3DE91E-3774-0298-33C8-8A652F22136C}"/>
                </a:ext>
              </a:extLst>
            </p:cNvPr>
            <p:cNvSpPr/>
            <p:nvPr/>
          </p:nvSpPr>
          <p:spPr>
            <a:xfrm rot="-5915270">
              <a:off x="4795765" y="4644966"/>
              <a:ext cx="1682182" cy="1675257"/>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71;p2">
              <a:extLst>
                <a:ext uri="{FF2B5EF4-FFF2-40B4-BE49-F238E27FC236}">
                  <a16:creationId xmlns:a16="http://schemas.microsoft.com/office/drawing/2014/main" id="{48BCA216-3DCB-5A84-A6ED-2C97D994B953}"/>
                </a:ext>
              </a:extLst>
            </p:cNvPr>
            <p:cNvSpPr/>
            <p:nvPr/>
          </p:nvSpPr>
          <p:spPr>
            <a:xfrm rot="-5915270">
              <a:off x="4851671" y="4625673"/>
              <a:ext cx="1595725" cy="1678273"/>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72;p2">
            <a:extLst>
              <a:ext uri="{FF2B5EF4-FFF2-40B4-BE49-F238E27FC236}">
                <a16:creationId xmlns:a16="http://schemas.microsoft.com/office/drawing/2014/main" id="{D0079698-0801-081F-8040-7CD9581CDE30}"/>
              </a:ext>
            </a:extLst>
          </p:cNvPr>
          <p:cNvGrpSpPr/>
          <p:nvPr/>
        </p:nvGrpSpPr>
        <p:grpSpPr>
          <a:xfrm rot="7200044">
            <a:off x="7389927" y="5331663"/>
            <a:ext cx="1260512" cy="1559877"/>
            <a:chOff x="6695394" y="-330846"/>
            <a:chExt cx="1260540" cy="1559912"/>
          </a:xfrm>
        </p:grpSpPr>
        <p:sp>
          <p:nvSpPr>
            <p:cNvPr id="143" name="Google Shape;73;p2">
              <a:extLst>
                <a:ext uri="{FF2B5EF4-FFF2-40B4-BE49-F238E27FC236}">
                  <a16:creationId xmlns:a16="http://schemas.microsoft.com/office/drawing/2014/main" id="{796CF9C2-83D7-CFE9-EEE5-02516D347430}"/>
                </a:ext>
              </a:extLst>
            </p:cNvPr>
            <p:cNvSpPr/>
            <p:nvPr/>
          </p:nvSpPr>
          <p:spPr>
            <a:xfrm rot="-9266555">
              <a:off x="7069507" y="-258723"/>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74;p2">
              <a:extLst>
                <a:ext uri="{FF2B5EF4-FFF2-40B4-BE49-F238E27FC236}">
                  <a16:creationId xmlns:a16="http://schemas.microsoft.com/office/drawing/2014/main" id="{E02C8098-2F49-F9C5-6CAD-7E177001A7FE}"/>
                </a:ext>
              </a:extLst>
            </p:cNvPr>
            <p:cNvSpPr/>
            <p:nvPr/>
          </p:nvSpPr>
          <p:spPr>
            <a:xfrm rot="-9266555">
              <a:off x="6853132" y="18774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 name="Google Shape;75;p2">
            <a:extLst>
              <a:ext uri="{FF2B5EF4-FFF2-40B4-BE49-F238E27FC236}">
                <a16:creationId xmlns:a16="http://schemas.microsoft.com/office/drawing/2014/main" id="{E4874A1C-4A59-68A2-330F-24A21526E1D3}"/>
              </a:ext>
            </a:extLst>
          </p:cNvPr>
          <p:cNvGrpSpPr/>
          <p:nvPr/>
        </p:nvGrpSpPr>
        <p:grpSpPr>
          <a:xfrm rot="2700000">
            <a:off x="8389730" y="5453354"/>
            <a:ext cx="514824" cy="513669"/>
            <a:chOff x="2437825" y="676400"/>
            <a:chExt cx="593859" cy="592527"/>
          </a:xfrm>
        </p:grpSpPr>
        <p:sp>
          <p:nvSpPr>
            <p:cNvPr id="146" name="Google Shape;76;p2">
              <a:extLst>
                <a:ext uri="{FF2B5EF4-FFF2-40B4-BE49-F238E27FC236}">
                  <a16:creationId xmlns:a16="http://schemas.microsoft.com/office/drawing/2014/main" id="{6BF886EB-3DB4-9128-97AC-ECB7AB9C03D2}"/>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77;p2">
              <a:extLst>
                <a:ext uri="{FF2B5EF4-FFF2-40B4-BE49-F238E27FC236}">
                  <a16:creationId xmlns:a16="http://schemas.microsoft.com/office/drawing/2014/main" id="{4BC1E1EF-F401-82AD-2E75-973D22F66CD3}"/>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 name="Rectangle: Rounded Corners 3">
            <a:extLst>
              <a:ext uri="{FF2B5EF4-FFF2-40B4-BE49-F238E27FC236}">
                <a16:creationId xmlns:a16="http://schemas.microsoft.com/office/drawing/2014/main" id="{31F6A72E-CE09-7696-80E4-A2A75B69F66B}"/>
              </a:ext>
            </a:extLst>
          </p:cNvPr>
          <p:cNvSpPr/>
          <p:nvPr/>
        </p:nvSpPr>
        <p:spPr>
          <a:xfrm>
            <a:off x="965771" y="624156"/>
            <a:ext cx="10243335" cy="1623316"/>
          </a:xfrm>
          <a:prstGeom prst="roundRect">
            <a:avLst>
              <a:gd name="adj" fmla="val 9072"/>
            </a:avLst>
          </a:prstGeom>
          <a:solidFill>
            <a:schemeClr val="accent4"/>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a:extLst>
              <a:ext uri="{FF2B5EF4-FFF2-40B4-BE49-F238E27FC236}">
                <a16:creationId xmlns:a16="http://schemas.microsoft.com/office/drawing/2014/main" id="{8F31A0CF-56F9-60F5-43CD-B7101235B980}"/>
              </a:ext>
            </a:extLst>
          </p:cNvPr>
          <p:cNvSpPr txBox="1"/>
          <p:nvPr/>
        </p:nvSpPr>
        <p:spPr>
          <a:xfrm>
            <a:off x="924675" y="1027503"/>
            <a:ext cx="2825393" cy="707886"/>
          </a:xfrm>
          <a:prstGeom prst="rect">
            <a:avLst/>
          </a:prstGeom>
          <a:noFill/>
        </p:spPr>
        <p:txBody>
          <a:bodyPr wrap="square" rtlCol="0">
            <a:spAutoFit/>
          </a:bodyPr>
          <a:lstStyle/>
          <a:p>
            <a:pPr algn="ctr"/>
            <a:r>
              <a:rPr lang="en-US" sz="4000" dirty="0" err="1">
                <a:latin typeface="iCiel Pony" panose="02000000000000000000" pitchFamily="2" charset="0"/>
              </a:rPr>
              <a:t>Bài</a:t>
            </a:r>
            <a:r>
              <a:rPr lang="en-US" sz="4000" dirty="0">
                <a:latin typeface="iCiel Pony" panose="02000000000000000000" pitchFamily="2" charset="0"/>
              </a:rPr>
              <a:t> </a:t>
            </a:r>
            <a:r>
              <a:rPr lang="en-US" sz="4000" dirty="0" err="1">
                <a:latin typeface="iCiel Pony" panose="02000000000000000000" pitchFamily="2" charset="0"/>
              </a:rPr>
              <a:t>tập</a:t>
            </a:r>
            <a:r>
              <a:rPr lang="en-US" sz="4000" dirty="0">
                <a:latin typeface="iCiel Pony" panose="02000000000000000000" pitchFamily="2" charset="0"/>
              </a:rPr>
              <a:t> 1</a:t>
            </a:r>
          </a:p>
        </p:txBody>
      </p:sp>
      <p:sp>
        <p:nvSpPr>
          <p:cNvPr id="5" name="TextBox 4">
            <a:extLst>
              <a:ext uri="{FF2B5EF4-FFF2-40B4-BE49-F238E27FC236}">
                <a16:creationId xmlns:a16="http://schemas.microsoft.com/office/drawing/2014/main" id="{6564559F-18DB-05D5-78D9-6E452EC088B0}"/>
              </a:ext>
            </a:extLst>
          </p:cNvPr>
          <p:cNvSpPr txBox="1"/>
          <p:nvPr/>
        </p:nvSpPr>
        <p:spPr>
          <a:xfrm>
            <a:off x="3536878" y="833081"/>
            <a:ext cx="7826340" cy="1200329"/>
          </a:xfrm>
          <a:prstGeom prst="rect">
            <a:avLst/>
          </a:prstGeom>
          <a:noFill/>
        </p:spPr>
        <p:txBody>
          <a:bodyPr wrap="square">
            <a:spAutoFit/>
          </a:bodyPr>
          <a:lstStyle/>
          <a:p>
            <a:r>
              <a:rPr lang="vi-VN" sz="2400" b="0" i="0" dirty="0">
                <a:solidFill>
                  <a:srgbClr val="000000"/>
                </a:solidFill>
                <a:effectLst/>
                <a:latin typeface="+mj-lt"/>
              </a:rPr>
              <a:t>Trong đoạn văn sau, người viết đã dùng những từ ngữ nào để chỉ nhân vật Phù Đổng Thiên Vương (Thánh Gióng)? Việc dùng nhiều từ ngữ thay thế cho nhau như vậy có tác dụng gì?</a:t>
            </a:r>
            <a:endParaRPr lang="en-US" sz="2400" dirty="0">
              <a:latin typeface="+mj-lt"/>
            </a:endParaRPr>
          </a:p>
        </p:txBody>
      </p:sp>
      <p:sp>
        <p:nvSpPr>
          <p:cNvPr id="55" name="TextBox 54">
            <a:extLst>
              <a:ext uri="{FF2B5EF4-FFF2-40B4-BE49-F238E27FC236}">
                <a16:creationId xmlns:a16="http://schemas.microsoft.com/office/drawing/2014/main" id="{541FA688-7341-9BA9-B54E-6230F799B1EC}"/>
              </a:ext>
            </a:extLst>
          </p:cNvPr>
          <p:cNvSpPr txBox="1"/>
          <p:nvPr/>
        </p:nvSpPr>
        <p:spPr>
          <a:xfrm>
            <a:off x="965342" y="2421850"/>
            <a:ext cx="10261315" cy="3046988"/>
          </a:xfrm>
          <a:prstGeom prst="rect">
            <a:avLst/>
          </a:prstGeom>
          <a:noFill/>
        </p:spPr>
        <p:txBody>
          <a:bodyPr wrap="square">
            <a:spAutoFit/>
          </a:bodyPr>
          <a:lstStyle/>
          <a:p>
            <a:pPr algn="just"/>
            <a:r>
              <a:rPr lang="vi-VN" sz="2400" b="0" i="0" dirty="0">
                <a:solidFill>
                  <a:srgbClr val="000000"/>
                </a:solidFill>
                <a:effectLst/>
                <a:latin typeface="+mj-lt"/>
              </a:rPr>
              <a:t>Nghe chuyện Phù Đổng Thiên Vương, tôi thường tưởng tượng đến một trang nam nhi, sức vóc khác người, nhưng tâm hồn còn thô sơ và giản dị như tâm hồn tất cả mọi người thời xưa. Tráng sĩ ấy gặp lúc quốc gia lâm nguy đã xông pha ra trận, đem sức khỏe mà đánh tan giặc, nhưng bị thương nặng. Tuy thế người trai làng Phù Đổng vẫn còn ăn một bữa cơm (chỗ ấy nay lập đền thờ ở làng Xuân Tảo) rồi nhảy xuống Hồ Tây tắm, xong mới ôm vết thương lên ngựa đi tìm một rừng cây âm u nào, giấu kín nỗi đau đớn của mình mà chết.</a:t>
            </a:r>
          </a:p>
          <a:p>
            <a:pPr algn="r"/>
            <a:r>
              <a:rPr lang="vi-VN" sz="2400" b="0" i="0" dirty="0">
                <a:solidFill>
                  <a:srgbClr val="000000"/>
                </a:solidFill>
                <a:effectLst/>
                <a:latin typeface="+mj-lt"/>
              </a:rPr>
              <a:t>NGUYỄN ĐÌNH THI</a:t>
            </a:r>
          </a:p>
        </p:txBody>
      </p:sp>
      <p:cxnSp>
        <p:nvCxnSpPr>
          <p:cNvPr id="3" name="Straight Connector 2">
            <a:extLst>
              <a:ext uri="{FF2B5EF4-FFF2-40B4-BE49-F238E27FC236}">
                <a16:creationId xmlns:a16="http://schemas.microsoft.com/office/drawing/2014/main" id="{9448B5C9-0C28-0744-AF51-DF459DA805A3}"/>
              </a:ext>
            </a:extLst>
          </p:cNvPr>
          <p:cNvCxnSpPr/>
          <p:nvPr/>
        </p:nvCxnSpPr>
        <p:spPr>
          <a:xfrm>
            <a:off x="2825087" y="2811439"/>
            <a:ext cx="2838734" cy="0"/>
          </a:xfrm>
          <a:prstGeom prst="line">
            <a:avLst/>
          </a:prstGeom>
          <a:ln w="38100">
            <a:solidFill>
              <a:srgbClr val="FF4747"/>
            </a:solidFill>
          </a:ln>
        </p:spPr>
        <p:style>
          <a:lnRef idx="1">
            <a:schemeClr val="accent2"/>
          </a:lnRef>
          <a:fillRef idx="0">
            <a:schemeClr val="accent2"/>
          </a:fillRef>
          <a:effectRef idx="0">
            <a:schemeClr val="accent2"/>
          </a:effectRef>
          <a:fontRef idx="minor">
            <a:schemeClr val="tx1"/>
          </a:fontRef>
        </p:style>
      </p:cxnSp>
      <p:cxnSp>
        <p:nvCxnSpPr>
          <p:cNvPr id="54" name="Straight Connector 53">
            <a:extLst>
              <a:ext uri="{FF2B5EF4-FFF2-40B4-BE49-F238E27FC236}">
                <a16:creationId xmlns:a16="http://schemas.microsoft.com/office/drawing/2014/main" id="{8D001E1D-A2E9-73B2-5FEC-883604CAEA64}"/>
              </a:ext>
            </a:extLst>
          </p:cNvPr>
          <p:cNvCxnSpPr>
            <a:cxnSpLocks/>
          </p:cNvCxnSpPr>
          <p:nvPr/>
        </p:nvCxnSpPr>
        <p:spPr>
          <a:xfrm>
            <a:off x="9937845" y="2813713"/>
            <a:ext cx="1187355" cy="0"/>
          </a:xfrm>
          <a:prstGeom prst="line">
            <a:avLst/>
          </a:prstGeom>
          <a:ln w="38100">
            <a:solidFill>
              <a:srgbClr val="FF4747"/>
            </a:solidFill>
          </a:ln>
        </p:spPr>
        <p:style>
          <a:lnRef idx="1">
            <a:schemeClr val="accent2"/>
          </a:lnRef>
          <a:fillRef idx="0">
            <a:schemeClr val="accent2"/>
          </a:fillRef>
          <a:effectRef idx="0">
            <a:schemeClr val="accent2"/>
          </a:effectRef>
          <a:fontRef idx="minor">
            <a:schemeClr val="tx1"/>
          </a:fontRef>
        </p:style>
      </p:cxnSp>
      <p:cxnSp>
        <p:nvCxnSpPr>
          <p:cNvPr id="57" name="Straight Connector 56">
            <a:extLst>
              <a:ext uri="{FF2B5EF4-FFF2-40B4-BE49-F238E27FC236}">
                <a16:creationId xmlns:a16="http://schemas.microsoft.com/office/drawing/2014/main" id="{54A0880B-85CE-AEC5-A48F-55E7CDD1C1E4}"/>
              </a:ext>
            </a:extLst>
          </p:cNvPr>
          <p:cNvCxnSpPr>
            <a:cxnSpLocks/>
          </p:cNvCxnSpPr>
          <p:nvPr/>
        </p:nvCxnSpPr>
        <p:spPr>
          <a:xfrm>
            <a:off x="1059489" y="3186101"/>
            <a:ext cx="388311" cy="0"/>
          </a:xfrm>
          <a:prstGeom prst="line">
            <a:avLst/>
          </a:prstGeom>
          <a:ln w="38100">
            <a:solidFill>
              <a:srgbClr val="FF4747"/>
            </a:solidFill>
          </a:ln>
        </p:spPr>
        <p:style>
          <a:lnRef idx="1">
            <a:schemeClr val="accent2"/>
          </a:lnRef>
          <a:fillRef idx="0">
            <a:schemeClr val="accent2"/>
          </a:fillRef>
          <a:effectRef idx="0">
            <a:schemeClr val="accent2"/>
          </a:effectRef>
          <a:fontRef idx="minor">
            <a:schemeClr val="tx1"/>
          </a:fontRef>
        </p:style>
      </p:cxnSp>
      <p:cxnSp>
        <p:nvCxnSpPr>
          <p:cNvPr id="60" name="Straight Connector 59">
            <a:extLst>
              <a:ext uri="{FF2B5EF4-FFF2-40B4-BE49-F238E27FC236}">
                <a16:creationId xmlns:a16="http://schemas.microsoft.com/office/drawing/2014/main" id="{90BD63E8-32F9-1CB1-2224-1DB790BA5C23}"/>
              </a:ext>
            </a:extLst>
          </p:cNvPr>
          <p:cNvCxnSpPr>
            <a:cxnSpLocks/>
          </p:cNvCxnSpPr>
          <p:nvPr/>
        </p:nvCxnSpPr>
        <p:spPr>
          <a:xfrm>
            <a:off x="3692043" y="3563970"/>
            <a:ext cx="1380998" cy="0"/>
          </a:xfrm>
          <a:prstGeom prst="line">
            <a:avLst/>
          </a:prstGeom>
          <a:ln w="38100">
            <a:solidFill>
              <a:srgbClr val="FF4747"/>
            </a:solidFill>
          </a:ln>
        </p:spPr>
        <p:style>
          <a:lnRef idx="1">
            <a:schemeClr val="accent2"/>
          </a:lnRef>
          <a:fillRef idx="0">
            <a:schemeClr val="accent2"/>
          </a:fillRef>
          <a:effectRef idx="0">
            <a:schemeClr val="accent2"/>
          </a:effectRef>
          <a:fontRef idx="minor">
            <a:schemeClr val="tx1"/>
          </a:fontRef>
        </p:style>
      </p:cxnSp>
      <p:cxnSp>
        <p:nvCxnSpPr>
          <p:cNvPr id="62" name="Straight Connector 61">
            <a:extLst>
              <a:ext uri="{FF2B5EF4-FFF2-40B4-BE49-F238E27FC236}">
                <a16:creationId xmlns:a16="http://schemas.microsoft.com/office/drawing/2014/main" id="{8AD8C241-9AC0-FCEF-4147-C605A99BD0D8}"/>
              </a:ext>
            </a:extLst>
          </p:cNvPr>
          <p:cNvCxnSpPr>
            <a:cxnSpLocks/>
          </p:cNvCxnSpPr>
          <p:nvPr/>
        </p:nvCxnSpPr>
        <p:spPr>
          <a:xfrm>
            <a:off x="9355895" y="3929313"/>
            <a:ext cx="1729639" cy="0"/>
          </a:xfrm>
          <a:prstGeom prst="line">
            <a:avLst/>
          </a:prstGeom>
          <a:ln w="38100">
            <a:solidFill>
              <a:srgbClr val="FF4747"/>
            </a:solidFill>
          </a:ln>
        </p:spPr>
        <p:style>
          <a:lnRef idx="1">
            <a:schemeClr val="accent2"/>
          </a:lnRef>
          <a:fillRef idx="0">
            <a:schemeClr val="accent2"/>
          </a:fillRef>
          <a:effectRef idx="0">
            <a:schemeClr val="accent2"/>
          </a:effectRef>
          <a:fontRef idx="minor">
            <a:schemeClr val="tx1"/>
          </a:fontRef>
        </p:style>
      </p:cxnSp>
      <p:cxnSp>
        <p:nvCxnSpPr>
          <p:cNvPr id="65" name="Straight Connector 64">
            <a:extLst>
              <a:ext uri="{FF2B5EF4-FFF2-40B4-BE49-F238E27FC236}">
                <a16:creationId xmlns:a16="http://schemas.microsoft.com/office/drawing/2014/main" id="{A8C2283D-192C-83B3-AAE3-C22E7A7CC40A}"/>
              </a:ext>
            </a:extLst>
          </p:cNvPr>
          <p:cNvCxnSpPr>
            <a:cxnSpLocks/>
          </p:cNvCxnSpPr>
          <p:nvPr/>
        </p:nvCxnSpPr>
        <p:spPr>
          <a:xfrm>
            <a:off x="1053226" y="4294656"/>
            <a:ext cx="1176407" cy="0"/>
          </a:xfrm>
          <a:prstGeom prst="line">
            <a:avLst/>
          </a:prstGeom>
          <a:ln w="38100">
            <a:solidFill>
              <a:srgbClr val="FF4747"/>
            </a:solidFill>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2181656132"/>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barn(inVertical)">
                                      <p:cBhvr>
                                        <p:cTn id="10" dur="500"/>
                                        <p:tgtEl>
                                          <p:spTgt spid="58"/>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barn(inVertical)">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barn(inVertical)">
                                      <p:cBhvr>
                                        <p:cTn id="18" dur="500"/>
                                        <p:tgtEl>
                                          <p:spTgt spid="55"/>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left)">
                                      <p:cBhvr>
                                        <p:cTn id="23" dur="5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wipe(left)">
                                      <p:cBhvr>
                                        <p:cTn id="28" dur="500"/>
                                        <p:tgtEl>
                                          <p:spTgt spid="54"/>
                                        </p:tgtEl>
                                      </p:cBhvr>
                                    </p:animEffect>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57"/>
                                        </p:tgtEl>
                                        <p:attrNameLst>
                                          <p:attrName>style.visibility</p:attrName>
                                        </p:attrNameLst>
                                      </p:cBhvr>
                                      <p:to>
                                        <p:strVal val="visible"/>
                                      </p:to>
                                    </p:set>
                                    <p:animEffect transition="in" filter="wipe(left)">
                                      <p:cBhvr>
                                        <p:cTn id="32" dur="500"/>
                                        <p:tgtEl>
                                          <p:spTgt spid="5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60"/>
                                        </p:tgtEl>
                                        <p:attrNameLst>
                                          <p:attrName>style.visibility</p:attrName>
                                        </p:attrNameLst>
                                      </p:cBhvr>
                                      <p:to>
                                        <p:strVal val="visible"/>
                                      </p:to>
                                    </p:set>
                                    <p:animEffect transition="in" filter="wipe(left)">
                                      <p:cBhvr>
                                        <p:cTn id="37" dur="500"/>
                                        <p:tgtEl>
                                          <p:spTgt spid="6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62"/>
                                        </p:tgtEl>
                                        <p:attrNameLst>
                                          <p:attrName>style.visibility</p:attrName>
                                        </p:attrNameLst>
                                      </p:cBhvr>
                                      <p:to>
                                        <p:strVal val="visible"/>
                                      </p:to>
                                    </p:set>
                                    <p:animEffect transition="in" filter="wipe(left)">
                                      <p:cBhvr>
                                        <p:cTn id="42" dur="500"/>
                                        <p:tgtEl>
                                          <p:spTgt spid="62"/>
                                        </p:tgtEl>
                                      </p:cBhvr>
                                    </p:animEffect>
                                  </p:childTnLst>
                                </p:cTn>
                              </p:par>
                            </p:childTnLst>
                          </p:cTn>
                        </p:par>
                        <p:par>
                          <p:cTn id="43" fill="hold">
                            <p:stCondLst>
                              <p:cond delay="500"/>
                            </p:stCondLst>
                            <p:childTnLst>
                              <p:par>
                                <p:cTn id="44" presetID="22" presetClass="entr" presetSubtype="8" fill="hold" nodeType="afterEffect">
                                  <p:stCondLst>
                                    <p:cond delay="0"/>
                                  </p:stCondLst>
                                  <p:childTnLst>
                                    <p:set>
                                      <p:cBhvr>
                                        <p:cTn id="45" dur="1" fill="hold">
                                          <p:stCondLst>
                                            <p:cond delay="0"/>
                                          </p:stCondLst>
                                        </p:cTn>
                                        <p:tgtEl>
                                          <p:spTgt spid="65"/>
                                        </p:tgtEl>
                                        <p:attrNameLst>
                                          <p:attrName>style.visibility</p:attrName>
                                        </p:attrNameLst>
                                      </p:cBhvr>
                                      <p:to>
                                        <p:strVal val="visible"/>
                                      </p:to>
                                    </p:set>
                                    <p:animEffect transition="in" filter="wipe(left)">
                                      <p:cBhvr>
                                        <p:cTn id="46"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8" grpId="0"/>
      <p:bldP spid="5" grpId="0"/>
      <p:bldP spid="5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BAA4F18-5415-2716-F26B-DFC87EF4945B}"/>
              </a:ext>
            </a:extLst>
          </p:cNvPr>
          <p:cNvSpPr/>
          <p:nvPr/>
        </p:nvSpPr>
        <p:spPr>
          <a:xfrm>
            <a:off x="540330" y="387928"/>
            <a:ext cx="11125200" cy="6096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oogle Shape;239;p8">
            <a:extLst>
              <a:ext uri="{FF2B5EF4-FFF2-40B4-BE49-F238E27FC236}">
                <a16:creationId xmlns:a16="http://schemas.microsoft.com/office/drawing/2014/main" id="{69EA224A-3A28-9CD1-4D97-19CB60D22657}"/>
              </a:ext>
            </a:extLst>
          </p:cNvPr>
          <p:cNvGrpSpPr/>
          <p:nvPr/>
        </p:nvGrpSpPr>
        <p:grpSpPr>
          <a:xfrm rot="-342856">
            <a:off x="71916" y="5410705"/>
            <a:ext cx="2512139" cy="1569956"/>
            <a:chOff x="7587175" y="5243748"/>
            <a:chExt cx="2023685" cy="1264698"/>
          </a:xfrm>
        </p:grpSpPr>
        <p:sp>
          <p:nvSpPr>
            <p:cNvPr id="7" name="Google Shape;240;p8">
              <a:extLst>
                <a:ext uri="{FF2B5EF4-FFF2-40B4-BE49-F238E27FC236}">
                  <a16:creationId xmlns:a16="http://schemas.microsoft.com/office/drawing/2014/main" id="{8D0E7339-7EEF-2C38-1AB4-71E4F6B7A10F}"/>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241;p8">
              <a:extLst>
                <a:ext uri="{FF2B5EF4-FFF2-40B4-BE49-F238E27FC236}">
                  <a16:creationId xmlns:a16="http://schemas.microsoft.com/office/drawing/2014/main" id="{22040A21-FC2F-07BC-66FC-EBEE3BC85A8A}"/>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 name="Google Shape;242;p8">
            <a:extLst>
              <a:ext uri="{FF2B5EF4-FFF2-40B4-BE49-F238E27FC236}">
                <a16:creationId xmlns:a16="http://schemas.microsoft.com/office/drawing/2014/main" id="{E44A84C0-E9B9-9705-6BB7-78F6E79B85F8}"/>
              </a:ext>
            </a:extLst>
          </p:cNvPr>
          <p:cNvGrpSpPr/>
          <p:nvPr/>
        </p:nvGrpSpPr>
        <p:grpSpPr>
          <a:xfrm>
            <a:off x="1004163" y="0"/>
            <a:ext cx="923260" cy="902079"/>
            <a:chOff x="7785461" y="3709250"/>
            <a:chExt cx="801649" cy="783259"/>
          </a:xfrm>
        </p:grpSpPr>
        <p:sp>
          <p:nvSpPr>
            <p:cNvPr id="10" name="Google Shape;243;p8">
              <a:extLst>
                <a:ext uri="{FF2B5EF4-FFF2-40B4-BE49-F238E27FC236}">
                  <a16:creationId xmlns:a16="http://schemas.microsoft.com/office/drawing/2014/main" id="{9375D02D-5DBC-80FA-C628-040554C94BBB}"/>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44;p8">
              <a:extLst>
                <a:ext uri="{FF2B5EF4-FFF2-40B4-BE49-F238E27FC236}">
                  <a16:creationId xmlns:a16="http://schemas.microsoft.com/office/drawing/2014/main" id="{BD20B4BB-B570-0AB3-BC76-C7DBBC7E409F}"/>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 name="Google Shape;246;p8">
            <a:extLst>
              <a:ext uri="{FF2B5EF4-FFF2-40B4-BE49-F238E27FC236}">
                <a16:creationId xmlns:a16="http://schemas.microsoft.com/office/drawing/2014/main" id="{7F4D3D78-4C06-F182-8114-92135658A6D2}"/>
              </a:ext>
            </a:extLst>
          </p:cNvPr>
          <p:cNvSpPr/>
          <p:nvPr/>
        </p:nvSpPr>
        <p:spPr>
          <a:xfrm rot="-476283" flipH="1">
            <a:off x="-174468" y="4974399"/>
            <a:ext cx="1213529" cy="1919839"/>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 name="Google Shape;247;p8">
            <a:extLst>
              <a:ext uri="{FF2B5EF4-FFF2-40B4-BE49-F238E27FC236}">
                <a16:creationId xmlns:a16="http://schemas.microsoft.com/office/drawing/2014/main" id="{F11020D1-D795-EED8-DE88-FD78058B5950}"/>
              </a:ext>
            </a:extLst>
          </p:cNvPr>
          <p:cNvGrpSpPr/>
          <p:nvPr/>
        </p:nvGrpSpPr>
        <p:grpSpPr>
          <a:xfrm rot="-5400000">
            <a:off x="9560728" y="4867419"/>
            <a:ext cx="1851290" cy="2735350"/>
            <a:chOff x="2078239" y="2913926"/>
            <a:chExt cx="1851290" cy="2735350"/>
          </a:xfrm>
        </p:grpSpPr>
        <p:sp>
          <p:nvSpPr>
            <p:cNvPr id="15" name="Google Shape;248;p8">
              <a:extLst>
                <a:ext uri="{FF2B5EF4-FFF2-40B4-BE49-F238E27FC236}">
                  <a16:creationId xmlns:a16="http://schemas.microsoft.com/office/drawing/2014/main" id="{05CEA288-4BB4-A96A-5FB9-809F109215E9}"/>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49;p8">
              <a:extLst>
                <a:ext uri="{FF2B5EF4-FFF2-40B4-BE49-F238E27FC236}">
                  <a16:creationId xmlns:a16="http://schemas.microsoft.com/office/drawing/2014/main" id="{F2DDD15A-9D07-686E-E63A-65F58A6E992A}"/>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250;p8">
            <a:extLst>
              <a:ext uri="{FF2B5EF4-FFF2-40B4-BE49-F238E27FC236}">
                <a16:creationId xmlns:a16="http://schemas.microsoft.com/office/drawing/2014/main" id="{B1889C9A-DC4D-1EB8-A32D-57D32E9577D1}"/>
              </a:ext>
            </a:extLst>
          </p:cNvPr>
          <p:cNvGrpSpPr/>
          <p:nvPr/>
        </p:nvGrpSpPr>
        <p:grpSpPr>
          <a:xfrm>
            <a:off x="-110985" y="-128322"/>
            <a:ext cx="1451011" cy="1446482"/>
            <a:chOff x="-181462" y="-215552"/>
            <a:chExt cx="1451011" cy="1446482"/>
          </a:xfrm>
        </p:grpSpPr>
        <p:sp>
          <p:nvSpPr>
            <p:cNvPr id="18" name="Google Shape;251;p8">
              <a:extLst>
                <a:ext uri="{FF2B5EF4-FFF2-40B4-BE49-F238E27FC236}">
                  <a16:creationId xmlns:a16="http://schemas.microsoft.com/office/drawing/2014/main" id="{FCF5F2F3-5C25-1C8A-57FA-FF03129B85D1}"/>
                </a:ext>
              </a:extLst>
            </p:cNvPr>
            <p:cNvSpPr/>
            <p:nvPr/>
          </p:nvSpPr>
          <p:spPr>
            <a:xfrm rot="5129983">
              <a:off x="-123859" y="-162293"/>
              <a:ext cx="1345422" cy="1339964"/>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52;p8">
              <a:extLst>
                <a:ext uri="{FF2B5EF4-FFF2-40B4-BE49-F238E27FC236}">
                  <a16:creationId xmlns:a16="http://schemas.microsoft.com/office/drawing/2014/main" id="{645478F8-7C10-E44C-9F20-D4A45D94AE97}"/>
                </a:ext>
              </a:extLst>
            </p:cNvPr>
            <p:cNvSpPr/>
            <p:nvPr/>
          </p:nvSpPr>
          <p:spPr>
            <a:xfrm rot="5129983">
              <a:off x="-100412" y="-150032"/>
              <a:ext cx="1276273" cy="1342376"/>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oogle Shape;253;p8">
            <a:extLst>
              <a:ext uri="{FF2B5EF4-FFF2-40B4-BE49-F238E27FC236}">
                <a16:creationId xmlns:a16="http://schemas.microsoft.com/office/drawing/2014/main" id="{5853D870-34EA-1E05-B025-454B86DE181A}"/>
              </a:ext>
            </a:extLst>
          </p:cNvPr>
          <p:cNvGrpSpPr/>
          <p:nvPr/>
        </p:nvGrpSpPr>
        <p:grpSpPr>
          <a:xfrm rot="-8100000">
            <a:off x="9585995" y="-688453"/>
            <a:ext cx="2095543" cy="3096242"/>
            <a:chOff x="2078239" y="2913926"/>
            <a:chExt cx="1851290" cy="2735350"/>
          </a:xfrm>
        </p:grpSpPr>
        <p:sp>
          <p:nvSpPr>
            <p:cNvPr id="21" name="Google Shape;254;p8">
              <a:extLst>
                <a:ext uri="{FF2B5EF4-FFF2-40B4-BE49-F238E27FC236}">
                  <a16:creationId xmlns:a16="http://schemas.microsoft.com/office/drawing/2014/main" id="{D86583EB-2940-A768-C8F5-E160A3784660}"/>
                </a:ext>
              </a:extLst>
            </p:cNvPr>
            <p:cNvSpPr/>
            <p:nvPr/>
          </p:nvSpPr>
          <p:spPr>
            <a:xfrm rot="1343094">
              <a:off x="2531948" y="2996841"/>
              <a:ext cx="943872" cy="2569521"/>
            </a:xfrm>
            <a:custGeom>
              <a:avLst/>
              <a:gdLst/>
              <a:ahLst/>
              <a:cxnLst/>
              <a:rect l="l" t="t" r="r" b="b"/>
              <a:pathLst>
                <a:path w="9799" h="26676" extrusionOk="0">
                  <a:moveTo>
                    <a:pt x="8257" y="26490"/>
                  </a:moveTo>
                  <a:cubicBezTo>
                    <a:pt x="8343" y="26538"/>
                    <a:pt x="8280" y="26676"/>
                    <a:pt x="8185" y="26637"/>
                  </a:cubicBezTo>
                  <a:cubicBezTo>
                    <a:pt x="8002" y="26551"/>
                    <a:pt x="7813" y="26482"/>
                    <a:pt x="7627" y="26403"/>
                  </a:cubicBezTo>
                  <a:cubicBezTo>
                    <a:pt x="6914" y="26120"/>
                    <a:pt x="6247" y="25728"/>
                    <a:pt x="5622" y="25286"/>
                  </a:cubicBezTo>
                  <a:cubicBezTo>
                    <a:pt x="5152" y="24938"/>
                    <a:pt x="4715" y="24548"/>
                    <a:pt x="4277" y="24161"/>
                  </a:cubicBezTo>
                  <a:cubicBezTo>
                    <a:pt x="3682" y="23619"/>
                    <a:pt x="3048" y="23118"/>
                    <a:pt x="2470" y="22558"/>
                  </a:cubicBezTo>
                  <a:cubicBezTo>
                    <a:pt x="1641" y="21775"/>
                    <a:pt x="1401" y="20869"/>
                    <a:pt x="1395" y="19755"/>
                  </a:cubicBezTo>
                  <a:cubicBezTo>
                    <a:pt x="1395" y="19416"/>
                    <a:pt x="1438" y="19076"/>
                    <a:pt x="1418" y="18739"/>
                  </a:cubicBezTo>
                  <a:lnTo>
                    <a:pt x="1418" y="18726"/>
                  </a:lnTo>
                  <a:cubicBezTo>
                    <a:pt x="1396" y="18486"/>
                    <a:pt x="1337" y="18234"/>
                    <a:pt x="1257" y="18008"/>
                  </a:cubicBezTo>
                  <a:cubicBezTo>
                    <a:pt x="1061" y="17402"/>
                    <a:pt x="597" y="16937"/>
                    <a:pt x="317" y="16374"/>
                  </a:cubicBezTo>
                  <a:cubicBezTo>
                    <a:pt x="186" y="16063"/>
                    <a:pt x="91" y="15734"/>
                    <a:pt x="55" y="15397"/>
                  </a:cubicBezTo>
                  <a:cubicBezTo>
                    <a:pt x="0" y="14804"/>
                    <a:pt x="146" y="14204"/>
                    <a:pt x="439" y="13688"/>
                  </a:cubicBezTo>
                  <a:cubicBezTo>
                    <a:pt x="606" y="13363"/>
                    <a:pt x="811" y="13058"/>
                    <a:pt x="978" y="12731"/>
                  </a:cubicBezTo>
                  <a:cubicBezTo>
                    <a:pt x="1054" y="12562"/>
                    <a:pt x="1130" y="12387"/>
                    <a:pt x="1141" y="12200"/>
                  </a:cubicBezTo>
                  <a:cubicBezTo>
                    <a:pt x="1171" y="11736"/>
                    <a:pt x="1093" y="11263"/>
                    <a:pt x="972" y="10817"/>
                  </a:cubicBezTo>
                  <a:cubicBezTo>
                    <a:pt x="810" y="10396"/>
                    <a:pt x="655" y="9969"/>
                    <a:pt x="604" y="9517"/>
                  </a:cubicBezTo>
                  <a:cubicBezTo>
                    <a:pt x="563" y="9180"/>
                    <a:pt x="527" y="8833"/>
                    <a:pt x="584" y="8495"/>
                  </a:cubicBezTo>
                  <a:cubicBezTo>
                    <a:pt x="870" y="7201"/>
                    <a:pt x="1970" y="6316"/>
                    <a:pt x="2545" y="5161"/>
                  </a:cubicBezTo>
                  <a:cubicBezTo>
                    <a:pt x="3050" y="4061"/>
                    <a:pt x="3061" y="2819"/>
                    <a:pt x="3053" y="1632"/>
                  </a:cubicBezTo>
                  <a:cubicBezTo>
                    <a:pt x="3054" y="1238"/>
                    <a:pt x="3035" y="841"/>
                    <a:pt x="3090" y="451"/>
                  </a:cubicBezTo>
                  <a:cubicBezTo>
                    <a:pt x="3103" y="359"/>
                    <a:pt x="3114" y="266"/>
                    <a:pt x="3143" y="178"/>
                  </a:cubicBezTo>
                  <a:cubicBezTo>
                    <a:pt x="3168" y="86"/>
                    <a:pt x="3255" y="0"/>
                    <a:pt x="3355" y="29"/>
                  </a:cubicBezTo>
                  <a:cubicBezTo>
                    <a:pt x="3452" y="65"/>
                    <a:pt x="3521" y="155"/>
                    <a:pt x="3592" y="230"/>
                  </a:cubicBezTo>
                  <a:cubicBezTo>
                    <a:pt x="3665" y="313"/>
                    <a:pt x="3738" y="395"/>
                    <a:pt x="3812" y="476"/>
                  </a:cubicBezTo>
                  <a:cubicBezTo>
                    <a:pt x="4342" y="1034"/>
                    <a:pt x="4766" y="1679"/>
                    <a:pt x="5096" y="2372"/>
                  </a:cubicBezTo>
                  <a:cubicBezTo>
                    <a:pt x="5468" y="3127"/>
                    <a:pt x="5507" y="3987"/>
                    <a:pt x="5721" y="4787"/>
                  </a:cubicBezTo>
                  <a:cubicBezTo>
                    <a:pt x="5928" y="5621"/>
                    <a:pt x="6397" y="6132"/>
                    <a:pt x="6972" y="6728"/>
                  </a:cubicBezTo>
                  <a:cubicBezTo>
                    <a:pt x="7266" y="7056"/>
                    <a:pt x="7571" y="7390"/>
                    <a:pt x="7764" y="7791"/>
                  </a:cubicBezTo>
                  <a:cubicBezTo>
                    <a:pt x="7944" y="8188"/>
                    <a:pt x="7942" y="8638"/>
                    <a:pt x="7919" y="9063"/>
                  </a:cubicBezTo>
                  <a:cubicBezTo>
                    <a:pt x="7863" y="9941"/>
                    <a:pt x="7571" y="10791"/>
                    <a:pt x="7567" y="11675"/>
                  </a:cubicBezTo>
                  <a:cubicBezTo>
                    <a:pt x="7563" y="11923"/>
                    <a:pt x="7607" y="12163"/>
                    <a:pt x="7670" y="12400"/>
                  </a:cubicBezTo>
                  <a:cubicBezTo>
                    <a:pt x="7726" y="12608"/>
                    <a:pt x="7797" y="12828"/>
                    <a:pt x="7893" y="13017"/>
                  </a:cubicBezTo>
                  <a:cubicBezTo>
                    <a:pt x="8059" y="13340"/>
                    <a:pt x="8287" y="13626"/>
                    <a:pt x="8483" y="13930"/>
                  </a:cubicBezTo>
                  <a:cubicBezTo>
                    <a:pt x="8657" y="14201"/>
                    <a:pt x="8796" y="14497"/>
                    <a:pt x="8872" y="14812"/>
                  </a:cubicBezTo>
                  <a:cubicBezTo>
                    <a:pt x="8963" y="15140"/>
                    <a:pt x="9042" y="15476"/>
                    <a:pt x="9019" y="15822"/>
                  </a:cubicBezTo>
                  <a:cubicBezTo>
                    <a:pt x="8976" y="16618"/>
                    <a:pt x="8616" y="17371"/>
                    <a:pt x="8465" y="18140"/>
                  </a:cubicBezTo>
                  <a:cubicBezTo>
                    <a:pt x="8396" y="18511"/>
                    <a:pt x="8358" y="18892"/>
                    <a:pt x="8375" y="19270"/>
                  </a:cubicBezTo>
                  <a:cubicBezTo>
                    <a:pt x="8415" y="19748"/>
                    <a:pt x="8539" y="20227"/>
                    <a:pt x="8756" y="20654"/>
                  </a:cubicBezTo>
                  <a:cubicBezTo>
                    <a:pt x="9088" y="21319"/>
                    <a:pt x="9532" y="21947"/>
                    <a:pt x="9644" y="22699"/>
                  </a:cubicBezTo>
                  <a:cubicBezTo>
                    <a:pt x="9798" y="23829"/>
                    <a:pt x="9288" y="25002"/>
                    <a:pt x="8645" y="25963"/>
                  </a:cubicBezTo>
                  <a:cubicBezTo>
                    <a:pt x="8516" y="26145"/>
                    <a:pt x="8388" y="26324"/>
                    <a:pt x="8257" y="264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55;p8">
              <a:extLst>
                <a:ext uri="{FF2B5EF4-FFF2-40B4-BE49-F238E27FC236}">
                  <a16:creationId xmlns:a16="http://schemas.microsoft.com/office/drawing/2014/main" id="{01C686C8-800E-6EB1-9EE5-71EFC1576B7E}"/>
                </a:ext>
              </a:extLst>
            </p:cNvPr>
            <p:cNvSpPr/>
            <p:nvPr/>
          </p:nvSpPr>
          <p:spPr>
            <a:xfrm rot="1343094">
              <a:off x="2549913" y="3098756"/>
              <a:ext cx="849668" cy="2481385"/>
            </a:xfrm>
            <a:custGeom>
              <a:avLst/>
              <a:gdLst/>
              <a:ahLst/>
              <a:cxnLst/>
              <a:rect l="l" t="t" r="r" b="b"/>
              <a:pathLst>
                <a:path w="8821" h="25761" extrusionOk="0">
                  <a:moveTo>
                    <a:pt x="2507" y="15086"/>
                  </a:moveTo>
                  <a:cubicBezTo>
                    <a:pt x="2255" y="14384"/>
                    <a:pt x="2252" y="13588"/>
                    <a:pt x="2429" y="12869"/>
                  </a:cubicBezTo>
                  <a:cubicBezTo>
                    <a:pt x="2619" y="12014"/>
                    <a:pt x="3482" y="11946"/>
                    <a:pt x="3668" y="12845"/>
                  </a:cubicBezTo>
                  <a:cubicBezTo>
                    <a:pt x="3818" y="13582"/>
                    <a:pt x="3804" y="14389"/>
                    <a:pt x="3581" y="15110"/>
                  </a:cubicBezTo>
                  <a:cubicBezTo>
                    <a:pt x="3379" y="15826"/>
                    <a:pt x="2636" y="15855"/>
                    <a:pt x="2507" y="15086"/>
                  </a:cubicBezTo>
                  <a:close/>
                  <a:moveTo>
                    <a:pt x="4486" y="24294"/>
                  </a:moveTo>
                  <a:cubicBezTo>
                    <a:pt x="4386" y="23836"/>
                    <a:pt x="4387" y="23273"/>
                    <a:pt x="4666" y="22875"/>
                  </a:cubicBezTo>
                  <a:cubicBezTo>
                    <a:pt x="4938" y="22458"/>
                    <a:pt x="5468" y="22648"/>
                    <a:pt x="5458" y="23133"/>
                  </a:cubicBezTo>
                  <a:cubicBezTo>
                    <a:pt x="5493" y="23501"/>
                    <a:pt x="5430" y="24074"/>
                    <a:pt x="4998" y="24169"/>
                  </a:cubicBezTo>
                  <a:cubicBezTo>
                    <a:pt x="4990" y="24176"/>
                    <a:pt x="4982" y="24184"/>
                    <a:pt x="4974" y="24189"/>
                  </a:cubicBezTo>
                  <a:cubicBezTo>
                    <a:pt x="4958" y="24199"/>
                    <a:pt x="4939" y="24211"/>
                    <a:pt x="4923" y="24218"/>
                  </a:cubicBezTo>
                  <a:cubicBezTo>
                    <a:pt x="4952" y="24484"/>
                    <a:pt x="4545" y="24554"/>
                    <a:pt x="4486" y="24294"/>
                  </a:cubicBezTo>
                  <a:close/>
                  <a:moveTo>
                    <a:pt x="5882" y="24891"/>
                  </a:moveTo>
                  <a:cubicBezTo>
                    <a:pt x="6578" y="25761"/>
                    <a:pt x="7196" y="23552"/>
                    <a:pt x="6767" y="23105"/>
                  </a:cubicBezTo>
                  <a:cubicBezTo>
                    <a:pt x="6693" y="22990"/>
                    <a:pt x="6555" y="22936"/>
                    <a:pt x="6420" y="22954"/>
                  </a:cubicBezTo>
                  <a:cubicBezTo>
                    <a:pt x="5673" y="23148"/>
                    <a:pt x="5652" y="24299"/>
                    <a:pt x="5882" y="24891"/>
                  </a:cubicBezTo>
                  <a:close/>
                  <a:moveTo>
                    <a:pt x="6327" y="11535"/>
                  </a:moveTo>
                  <a:lnTo>
                    <a:pt x="6327" y="11528"/>
                  </a:lnTo>
                  <a:cubicBezTo>
                    <a:pt x="6170" y="10976"/>
                    <a:pt x="6889" y="10693"/>
                    <a:pt x="6886" y="11385"/>
                  </a:cubicBezTo>
                  <a:cubicBezTo>
                    <a:pt x="6953" y="12094"/>
                    <a:pt x="6275" y="12257"/>
                    <a:pt x="6327" y="11535"/>
                  </a:cubicBezTo>
                  <a:close/>
                  <a:moveTo>
                    <a:pt x="1640" y="19372"/>
                  </a:moveTo>
                  <a:cubicBezTo>
                    <a:pt x="1243" y="18121"/>
                    <a:pt x="2285" y="17602"/>
                    <a:pt x="2306" y="18798"/>
                  </a:cubicBezTo>
                  <a:cubicBezTo>
                    <a:pt x="2308" y="19014"/>
                    <a:pt x="2298" y="19331"/>
                    <a:pt x="2047" y="19399"/>
                  </a:cubicBezTo>
                  <a:cubicBezTo>
                    <a:pt x="1972" y="19572"/>
                    <a:pt x="1692" y="19553"/>
                    <a:pt x="1640" y="19372"/>
                  </a:cubicBezTo>
                  <a:close/>
                  <a:moveTo>
                    <a:pt x="2855" y="21564"/>
                  </a:moveTo>
                  <a:cubicBezTo>
                    <a:pt x="2626" y="21012"/>
                    <a:pt x="2495" y="20369"/>
                    <a:pt x="2669" y="19784"/>
                  </a:cubicBezTo>
                  <a:cubicBezTo>
                    <a:pt x="2783" y="19458"/>
                    <a:pt x="3230" y="19423"/>
                    <a:pt x="3365" y="19753"/>
                  </a:cubicBezTo>
                  <a:cubicBezTo>
                    <a:pt x="3608" y="20142"/>
                    <a:pt x="4219" y="22026"/>
                    <a:pt x="3328" y="21889"/>
                  </a:cubicBezTo>
                  <a:cubicBezTo>
                    <a:pt x="3108" y="21931"/>
                    <a:pt x="2925" y="21760"/>
                    <a:pt x="2855" y="21564"/>
                  </a:cubicBezTo>
                  <a:close/>
                  <a:moveTo>
                    <a:pt x="7498" y="23486"/>
                  </a:moveTo>
                  <a:cubicBezTo>
                    <a:pt x="7498" y="23025"/>
                    <a:pt x="7687" y="21126"/>
                    <a:pt x="8420" y="21448"/>
                  </a:cubicBezTo>
                  <a:cubicBezTo>
                    <a:pt x="8821" y="21796"/>
                    <a:pt x="8490" y="23417"/>
                    <a:pt x="8147" y="23784"/>
                  </a:cubicBezTo>
                  <a:cubicBezTo>
                    <a:pt x="7885" y="24103"/>
                    <a:pt x="7475" y="23870"/>
                    <a:pt x="7498" y="23486"/>
                  </a:cubicBezTo>
                  <a:close/>
                  <a:moveTo>
                    <a:pt x="7015" y="19310"/>
                  </a:moveTo>
                  <a:cubicBezTo>
                    <a:pt x="7004" y="19229"/>
                    <a:pt x="7021" y="19140"/>
                    <a:pt x="7060" y="19070"/>
                  </a:cubicBezTo>
                  <a:cubicBezTo>
                    <a:pt x="7066" y="19058"/>
                    <a:pt x="7071" y="19050"/>
                    <a:pt x="7079" y="19041"/>
                  </a:cubicBezTo>
                  <a:cubicBezTo>
                    <a:pt x="7110" y="18631"/>
                    <a:pt x="7658" y="18827"/>
                    <a:pt x="7575" y="19180"/>
                  </a:cubicBezTo>
                  <a:cubicBezTo>
                    <a:pt x="7586" y="19554"/>
                    <a:pt x="7093" y="19748"/>
                    <a:pt x="7015" y="19310"/>
                  </a:cubicBezTo>
                  <a:close/>
                  <a:moveTo>
                    <a:pt x="6361" y="22269"/>
                  </a:moveTo>
                  <a:cubicBezTo>
                    <a:pt x="6424" y="22332"/>
                    <a:pt x="6511" y="22375"/>
                    <a:pt x="6600" y="22372"/>
                  </a:cubicBezTo>
                  <a:cubicBezTo>
                    <a:pt x="7296" y="22684"/>
                    <a:pt x="7363" y="20831"/>
                    <a:pt x="7135" y="20486"/>
                  </a:cubicBezTo>
                  <a:cubicBezTo>
                    <a:pt x="6403" y="19727"/>
                    <a:pt x="5960" y="21893"/>
                    <a:pt x="6361" y="22269"/>
                  </a:cubicBezTo>
                  <a:close/>
                  <a:moveTo>
                    <a:pt x="4764" y="21758"/>
                  </a:moveTo>
                  <a:cubicBezTo>
                    <a:pt x="4852" y="21948"/>
                    <a:pt x="5095" y="22062"/>
                    <a:pt x="5274" y="21924"/>
                  </a:cubicBezTo>
                  <a:cubicBezTo>
                    <a:pt x="5928" y="21810"/>
                    <a:pt x="5576" y="20204"/>
                    <a:pt x="5547" y="19718"/>
                  </a:cubicBezTo>
                  <a:cubicBezTo>
                    <a:pt x="5487" y="19432"/>
                    <a:pt x="5494" y="19055"/>
                    <a:pt x="5225" y="18877"/>
                  </a:cubicBezTo>
                  <a:cubicBezTo>
                    <a:pt x="4888" y="18706"/>
                    <a:pt x="4607" y="19094"/>
                    <a:pt x="4557" y="19393"/>
                  </a:cubicBezTo>
                  <a:cubicBezTo>
                    <a:pt x="4407" y="20171"/>
                    <a:pt x="4452" y="21026"/>
                    <a:pt x="4764" y="21758"/>
                  </a:cubicBezTo>
                  <a:close/>
                  <a:moveTo>
                    <a:pt x="372" y="14807"/>
                  </a:moveTo>
                  <a:cubicBezTo>
                    <a:pt x="815" y="15227"/>
                    <a:pt x="1152" y="14576"/>
                    <a:pt x="1196" y="14176"/>
                  </a:cubicBezTo>
                  <a:cubicBezTo>
                    <a:pt x="1259" y="13749"/>
                    <a:pt x="1452" y="13241"/>
                    <a:pt x="1227" y="12840"/>
                  </a:cubicBezTo>
                  <a:cubicBezTo>
                    <a:pt x="336" y="12104"/>
                    <a:pt x="1" y="14321"/>
                    <a:pt x="372" y="14807"/>
                  </a:cubicBezTo>
                  <a:close/>
                  <a:moveTo>
                    <a:pt x="1538" y="16473"/>
                  </a:moveTo>
                  <a:cubicBezTo>
                    <a:pt x="1735" y="16811"/>
                    <a:pt x="2186" y="16677"/>
                    <a:pt x="2192" y="16294"/>
                  </a:cubicBezTo>
                  <a:cubicBezTo>
                    <a:pt x="2195" y="15881"/>
                    <a:pt x="2264" y="15007"/>
                    <a:pt x="1687" y="14987"/>
                  </a:cubicBezTo>
                  <a:cubicBezTo>
                    <a:pt x="1404" y="15024"/>
                    <a:pt x="1265" y="15352"/>
                    <a:pt x="1314" y="15606"/>
                  </a:cubicBezTo>
                  <a:cubicBezTo>
                    <a:pt x="1354" y="15900"/>
                    <a:pt x="1394" y="16210"/>
                    <a:pt x="1538" y="16473"/>
                  </a:cubicBezTo>
                  <a:close/>
                  <a:moveTo>
                    <a:pt x="3149" y="18703"/>
                  </a:moveTo>
                  <a:cubicBezTo>
                    <a:pt x="3228" y="18861"/>
                    <a:pt x="3351" y="19065"/>
                    <a:pt x="3549" y="19086"/>
                  </a:cubicBezTo>
                  <a:cubicBezTo>
                    <a:pt x="4735" y="19787"/>
                    <a:pt x="3990" y="16031"/>
                    <a:pt x="3126" y="16483"/>
                  </a:cubicBezTo>
                  <a:cubicBezTo>
                    <a:pt x="2497" y="16959"/>
                    <a:pt x="2925" y="18092"/>
                    <a:pt x="3149" y="18703"/>
                  </a:cubicBezTo>
                  <a:close/>
                  <a:moveTo>
                    <a:pt x="4261" y="16460"/>
                  </a:moveTo>
                  <a:cubicBezTo>
                    <a:pt x="4294" y="16498"/>
                    <a:pt x="4341" y="16527"/>
                    <a:pt x="4390" y="16538"/>
                  </a:cubicBezTo>
                  <a:cubicBezTo>
                    <a:pt x="5062" y="17031"/>
                    <a:pt x="5146" y="15556"/>
                    <a:pt x="4981" y="15187"/>
                  </a:cubicBezTo>
                  <a:cubicBezTo>
                    <a:pt x="4350" y="14383"/>
                    <a:pt x="3952" y="16045"/>
                    <a:pt x="4261" y="16460"/>
                  </a:cubicBezTo>
                  <a:close/>
                  <a:moveTo>
                    <a:pt x="5667" y="18659"/>
                  </a:moveTo>
                  <a:cubicBezTo>
                    <a:pt x="5522" y="18187"/>
                    <a:pt x="5480" y="17685"/>
                    <a:pt x="5432" y="17196"/>
                  </a:cubicBezTo>
                  <a:cubicBezTo>
                    <a:pt x="5368" y="16749"/>
                    <a:pt x="5650" y="15730"/>
                    <a:pt x="6236" y="16210"/>
                  </a:cubicBezTo>
                  <a:cubicBezTo>
                    <a:pt x="6682" y="16920"/>
                    <a:pt x="6502" y="17862"/>
                    <a:pt x="6342" y="18638"/>
                  </a:cubicBezTo>
                  <a:cubicBezTo>
                    <a:pt x="6249" y="19028"/>
                    <a:pt x="5773" y="19065"/>
                    <a:pt x="5667" y="18659"/>
                  </a:cubicBezTo>
                  <a:close/>
                  <a:moveTo>
                    <a:pt x="7383" y="15709"/>
                  </a:moveTo>
                  <a:cubicBezTo>
                    <a:pt x="7398" y="15384"/>
                    <a:pt x="7421" y="15037"/>
                    <a:pt x="7575" y="14744"/>
                  </a:cubicBezTo>
                  <a:cubicBezTo>
                    <a:pt x="7679" y="14541"/>
                    <a:pt x="7979" y="14520"/>
                    <a:pt x="8085" y="14731"/>
                  </a:cubicBezTo>
                  <a:cubicBezTo>
                    <a:pt x="8188" y="14935"/>
                    <a:pt x="8117" y="15175"/>
                    <a:pt x="8081" y="15388"/>
                  </a:cubicBezTo>
                  <a:cubicBezTo>
                    <a:pt x="8045" y="15568"/>
                    <a:pt x="7973" y="15801"/>
                    <a:pt x="7769" y="15841"/>
                  </a:cubicBezTo>
                  <a:cubicBezTo>
                    <a:pt x="7651" y="15989"/>
                    <a:pt x="7385" y="15900"/>
                    <a:pt x="7383" y="15709"/>
                  </a:cubicBezTo>
                  <a:close/>
                  <a:moveTo>
                    <a:pt x="6111" y="15254"/>
                  </a:moveTo>
                  <a:cubicBezTo>
                    <a:pt x="7153" y="16265"/>
                    <a:pt x="7244" y="13687"/>
                    <a:pt x="7040" y="13121"/>
                  </a:cubicBezTo>
                  <a:cubicBezTo>
                    <a:pt x="6780" y="12055"/>
                    <a:pt x="5854" y="12695"/>
                    <a:pt x="5806" y="13477"/>
                  </a:cubicBezTo>
                  <a:cubicBezTo>
                    <a:pt x="5684" y="14077"/>
                    <a:pt x="5681" y="14777"/>
                    <a:pt x="6111" y="15254"/>
                  </a:cubicBezTo>
                  <a:close/>
                  <a:moveTo>
                    <a:pt x="4213" y="13545"/>
                  </a:moveTo>
                  <a:cubicBezTo>
                    <a:pt x="4233" y="13737"/>
                    <a:pt x="4264" y="13957"/>
                    <a:pt x="4419" y="14090"/>
                  </a:cubicBezTo>
                  <a:cubicBezTo>
                    <a:pt x="4613" y="14249"/>
                    <a:pt x="4915" y="14193"/>
                    <a:pt x="4968" y="13927"/>
                  </a:cubicBezTo>
                  <a:cubicBezTo>
                    <a:pt x="5047" y="13558"/>
                    <a:pt x="5142" y="12199"/>
                    <a:pt x="4573" y="12235"/>
                  </a:cubicBezTo>
                  <a:cubicBezTo>
                    <a:pt x="4062" y="12393"/>
                    <a:pt x="4197" y="13128"/>
                    <a:pt x="4213" y="13545"/>
                  </a:cubicBezTo>
                  <a:close/>
                  <a:moveTo>
                    <a:pt x="5013" y="11358"/>
                  </a:moveTo>
                  <a:cubicBezTo>
                    <a:pt x="5563" y="12185"/>
                    <a:pt x="6029" y="11107"/>
                    <a:pt x="6002" y="10542"/>
                  </a:cubicBezTo>
                  <a:cubicBezTo>
                    <a:pt x="6003" y="10008"/>
                    <a:pt x="6025" y="9265"/>
                    <a:pt x="5586" y="8893"/>
                  </a:cubicBezTo>
                  <a:cubicBezTo>
                    <a:pt x="5369" y="8772"/>
                    <a:pt x="5125" y="8929"/>
                    <a:pt x="5039" y="9137"/>
                  </a:cubicBezTo>
                  <a:cubicBezTo>
                    <a:pt x="4614" y="9282"/>
                    <a:pt x="4859" y="11012"/>
                    <a:pt x="5013" y="11358"/>
                  </a:cubicBezTo>
                  <a:close/>
                  <a:moveTo>
                    <a:pt x="6095" y="7951"/>
                  </a:moveTo>
                  <a:cubicBezTo>
                    <a:pt x="6012" y="7564"/>
                    <a:pt x="5976" y="6956"/>
                    <a:pt x="6427" y="6795"/>
                  </a:cubicBezTo>
                  <a:cubicBezTo>
                    <a:pt x="7007" y="6762"/>
                    <a:pt x="6935" y="7754"/>
                    <a:pt x="6815" y="8122"/>
                  </a:cubicBezTo>
                  <a:cubicBezTo>
                    <a:pt x="6649" y="8585"/>
                    <a:pt x="6131" y="8368"/>
                    <a:pt x="6095" y="7951"/>
                  </a:cubicBezTo>
                  <a:close/>
                  <a:moveTo>
                    <a:pt x="5008" y="7432"/>
                  </a:moveTo>
                  <a:cubicBezTo>
                    <a:pt x="5714" y="8102"/>
                    <a:pt x="5681" y="6496"/>
                    <a:pt x="5588" y="6115"/>
                  </a:cubicBezTo>
                  <a:cubicBezTo>
                    <a:pt x="5520" y="5715"/>
                    <a:pt x="5427" y="4936"/>
                    <a:pt x="4847" y="5139"/>
                  </a:cubicBezTo>
                  <a:cubicBezTo>
                    <a:pt x="4340" y="5436"/>
                    <a:pt x="4722" y="7035"/>
                    <a:pt x="5008" y="7432"/>
                  </a:cubicBezTo>
                  <a:close/>
                  <a:moveTo>
                    <a:pt x="4093" y="3884"/>
                  </a:moveTo>
                  <a:cubicBezTo>
                    <a:pt x="3953" y="3649"/>
                    <a:pt x="3862" y="3234"/>
                    <a:pt x="4052" y="3007"/>
                  </a:cubicBezTo>
                  <a:cubicBezTo>
                    <a:pt x="4105" y="2703"/>
                    <a:pt x="4528" y="2657"/>
                    <a:pt x="4624" y="2959"/>
                  </a:cubicBezTo>
                  <a:cubicBezTo>
                    <a:pt x="4754" y="3299"/>
                    <a:pt x="4630" y="4351"/>
                    <a:pt x="4093" y="3884"/>
                  </a:cubicBezTo>
                  <a:close/>
                  <a:moveTo>
                    <a:pt x="3297" y="2263"/>
                  </a:moveTo>
                  <a:cubicBezTo>
                    <a:pt x="3046" y="1964"/>
                    <a:pt x="3099" y="1523"/>
                    <a:pt x="3057" y="1156"/>
                  </a:cubicBezTo>
                  <a:cubicBezTo>
                    <a:pt x="3070" y="830"/>
                    <a:pt x="3013" y="426"/>
                    <a:pt x="3240" y="163"/>
                  </a:cubicBezTo>
                  <a:cubicBezTo>
                    <a:pt x="3421" y="1"/>
                    <a:pt x="3674" y="159"/>
                    <a:pt x="3716" y="372"/>
                  </a:cubicBezTo>
                  <a:cubicBezTo>
                    <a:pt x="3827" y="767"/>
                    <a:pt x="3960" y="1164"/>
                    <a:pt x="3934" y="1581"/>
                  </a:cubicBezTo>
                  <a:cubicBezTo>
                    <a:pt x="3891" y="1847"/>
                    <a:pt x="3897" y="2179"/>
                    <a:pt x="3710" y="2386"/>
                  </a:cubicBezTo>
                  <a:cubicBezTo>
                    <a:pt x="3571" y="2506"/>
                    <a:pt x="3362" y="2422"/>
                    <a:pt x="3297" y="2263"/>
                  </a:cubicBezTo>
                  <a:close/>
                  <a:moveTo>
                    <a:pt x="2820" y="4200"/>
                  </a:moveTo>
                  <a:cubicBezTo>
                    <a:pt x="3263" y="4687"/>
                    <a:pt x="3637" y="3359"/>
                    <a:pt x="3157" y="3277"/>
                  </a:cubicBezTo>
                  <a:cubicBezTo>
                    <a:pt x="2817" y="3241"/>
                    <a:pt x="2770" y="3685"/>
                    <a:pt x="2708" y="3930"/>
                  </a:cubicBezTo>
                  <a:cubicBezTo>
                    <a:pt x="2679" y="4046"/>
                    <a:pt x="2767" y="4117"/>
                    <a:pt x="2820" y="4200"/>
                  </a:cubicBezTo>
                  <a:close/>
                  <a:moveTo>
                    <a:pt x="3033" y="6417"/>
                  </a:moveTo>
                  <a:cubicBezTo>
                    <a:pt x="2794" y="5976"/>
                    <a:pt x="2971" y="4677"/>
                    <a:pt x="3517" y="4521"/>
                  </a:cubicBezTo>
                  <a:cubicBezTo>
                    <a:pt x="4167" y="4479"/>
                    <a:pt x="4025" y="5386"/>
                    <a:pt x="3966" y="5806"/>
                  </a:cubicBezTo>
                  <a:cubicBezTo>
                    <a:pt x="3916" y="6328"/>
                    <a:pt x="3551" y="6937"/>
                    <a:pt x="3033" y="6417"/>
                  </a:cubicBezTo>
                  <a:close/>
                  <a:moveTo>
                    <a:pt x="1479" y="6404"/>
                  </a:moveTo>
                  <a:cubicBezTo>
                    <a:pt x="1567" y="6822"/>
                    <a:pt x="2077" y="6611"/>
                    <a:pt x="2209" y="6334"/>
                  </a:cubicBezTo>
                  <a:cubicBezTo>
                    <a:pt x="2329" y="6102"/>
                    <a:pt x="2475" y="5832"/>
                    <a:pt x="2415" y="5564"/>
                  </a:cubicBezTo>
                  <a:cubicBezTo>
                    <a:pt x="2360" y="5349"/>
                    <a:pt x="2084" y="5271"/>
                    <a:pt x="1917" y="5408"/>
                  </a:cubicBezTo>
                  <a:cubicBezTo>
                    <a:pt x="1646" y="5643"/>
                    <a:pt x="1444" y="6039"/>
                    <a:pt x="1479" y="6404"/>
                  </a:cubicBezTo>
                  <a:close/>
                  <a:moveTo>
                    <a:pt x="424" y="8271"/>
                  </a:moveTo>
                  <a:cubicBezTo>
                    <a:pt x="422" y="7997"/>
                    <a:pt x="376" y="7626"/>
                    <a:pt x="569" y="7412"/>
                  </a:cubicBezTo>
                  <a:cubicBezTo>
                    <a:pt x="681" y="7333"/>
                    <a:pt x="843" y="7387"/>
                    <a:pt x="897" y="7511"/>
                  </a:cubicBezTo>
                  <a:cubicBezTo>
                    <a:pt x="1163" y="7696"/>
                    <a:pt x="1022" y="8251"/>
                    <a:pt x="849" y="8466"/>
                  </a:cubicBezTo>
                  <a:cubicBezTo>
                    <a:pt x="684" y="8614"/>
                    <a:pt x="444" y="8476"/>
                    <a:pt x="424" y="8271"/>
                  </a:cubicBezTo>
                  <a:close/>
                  <a:moveTo>
                    <a:pt x="1516" y="8624"/>
                  </a:moveTo>
                  <a:cubicBezTo>
                    <a:pt x="1358" y="8210"/>
                    <a:pt x="1395" y="7038"/>
                    <a:pt x="2075" y="7254"/>
                  </a:cubicBezTo>
                  <a:cubicBezTo>
                    <a:pt x="2475" y="7537"/>
                    <a:pt x="2339" y="8152"/>
                    <a:pt x="2280" y="8571"/>
                  </a:cubicBezTo>
                  <a:cubicBezTo>
                    <a:pt x="2199" y="9036"/>
                    <a:pt x="1697" y="8985"/>
                    <a:pt x="1516" y="8624"/>
                  </a:cubicBezTo>
                  <a:close/>
                  <a:moveTo>
                    <a:pt x="3394" y="10454"/>
                  </a:moveTo>
                  <a:cubicBezTo>
                    <a:pt x="3042" y="9705"/>
                    <a:pt x="2888" y="8793"/>
                    <a:pt x="3142" y="7991"/>
                  </a:cubicBezTo>
                  <a:cubicBezTo>
                    <a:pt x="3241" y="7537"/>
                    <a:pt x="3924" y="7308"/>
                    <a:pt x="4118" y="7814"/>
                  </a:cubicBezTo>
                  <a:cubicBezTo>
                    <a:pt x="4354" y="8260"/>
                    <a:pt x="4406" y="11374"/>
                    <a:pt x="3394" y="10454"/>
                  </a:cubicBezTo>
                  <a:close/>
                  <a:moveTo>
                    <a:pt x="1795" y="11483"/>
                  </a:moveTo>
                  <a:cubicBezTo>
                    <a:pt x="2722" y="12314"/>
                    <a:pt x="2963" y="9304"/>
                    <a:pt x="1969" y="9725"/>
                  </a:cubicBezTo>
                  <a:cubicBezTo>
                    <a:pt x="1555" y="10040"/>
                    <a:pt x="1526" y="11075"/>
                    <a:pt x="1795" y="11483"/>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Google Shape;262;p8">
            <a:extLst>
              <a:ext uri="{FF2B5EF4-FFF2-40B4-BE49-F238E27FC236}">
                <a16:creationId xmlns:a16="http://schemas.microsoft.com/office/drawing/2014/main" id="{82A4BFF5-BF13-14D2-DCC1-7CECB892CF63}"/>
              </a:ext>
            </a:extLst>
          </p:cNvPr>
          <p:cNvSpPr/>
          <p:nvPr/>
        </p:nvSpPr>
        <p:spPr>
          <a:xfrm rot="476269">
            <a:off x="11044092" y="5149829"/>
            <a:ext cx="1039350" cy="1644282"/>
          </a:xfrm>
          <a:custGeom>
            <a:avLst/>
            <a:gdLst/>
            <a:ahLst/>
            <a:cxnLst/>
            <a:rect l="l" t="t" r="r" b="b"/>
            <a:pathLst>
              <a:path w="14257" h="22555" extrusionOk="0">
                <a:moveTo>
                  <a:pt x="3264" y="21471"/>
                </a:moveTo>
                <a:cubicBezTo>
                  <a:pt x="3001" y="21584"/>
                  <a:pt x="2575" y="21120"/>
                  <a:pt x="2223" y="20666"/>
                </a:cubicBezTo>
                <a:cubicBezTo>
                  <a:pt x="1994" y="20372"/>
                  <a:pt x="1799" y="20083"/>
                  <a:pt x="1700" y="19957"/>
                </a:cubicBezTo>
                <a:cubicBezTo>
                  <a:pt x="649" y="18447"/>
                  <a:pt x="85" y="16616"/>
                  <a:pt x="13" y="14783"/>
                </a:cubicBezTo>
                <a:cubicBezTo>
                  <a:pt x="0" y="14298"/>
                  <a:pt x="72" y="13403"/>
                  <a:pt x="751" y="13505"/>
                </a:cubicBezTo>
                <a:cubicBezTo>
                  <a:pt x="1300" y="13519"/>
                  <a:pt x="1958" y="14699"/>
                  <a:pt x="2364" y="14544"/>
                </a:cubicBezTo>
                <a:cubicBezTo>
                  <a:pt x="2358" y="13227"/>
                  <a:pt x="892" y="11949"/>
                  <a:pt x="583" y="10602"/>
                </a:cubicBezTo>
                <a:cubicBezTo>
                  <a:pt x="265" y="9683"/>
                  <a:pt x="319" y="7896"/>
                  <a:pt x="1727" y="8719"/>
                </a:cubicBezTo>
                <a:cubicBezTo>
                  <a:pt x="1983" y="8837"/>
                  <a:pt x="2216" y="9126"/>
                  <a:pt x="2510" y="9101"/>
                </a:cubicBezTo>
                <a:cubicBezTo>
                  <a:pt x="2680" y="8536"/>
                  <a:pt x="2293" y="7922"/>
                  <a:pt x="2191" y="7360"/>
                </a:cubicBezTo>
                <a:cubicBezTo>
                  <a:pt x="1970" y="6526"/>
                  <a:pt x="1807" y="5671"/>
                  <a:pt x="1764" y="4808"/>
                </a:cubicBezTo>
                <a:cubicBezTo>
                  <a:pt x="1764" y="3615"/>
                  <a:pt x="1731" y="1"/>
                  <a:pt x="3748" y="1161"/>
                </a:cubicBezTo>
                <a:cubicBezTo>
                  <a:pt x="5028" y="2163"/>
                  <a:pt x="5768" y="3717"/>
                  <a:pt x="6257" y="5234"/>
                </a:cubicBezTo>
                <a:cubicBezTo>
                  <a:pt x="6494" y="5760"/>
                  <a:pt x="6473" y="7027"/>
                  <a:pt x="6892" y="7314"/>
                </a:cubicBezTo>
                <a:cubicBezTo>
                  <a:pt x="7519" y="7418"/>
                  <a:pt x="7787" y="5966"/>
                  <a:pt x="8211" y="5596"/>
                </a:cubicBezTo>
                <a:cubicBezTo>
                  <a:pt x="9449" y="4557"/>
                  <a:pt x="9877" y="6428"/>
                  <a:pt x="9779" y="7374"/>
                </a:cubicBezTo>
                <a:cubicBezTo>
                  <a:pt x="9765" y="8415"/>
                  <a:pt x="9315" y="9383"/>
                  <a:pt x="9229" y="10415"/>
                </a:cubicBezTo>
                <a:cubicBezTo>
                  <a:pt x="9217" y="10639"/>
                  <a:pt x="9152" y="10927"/>
                  <a:pt x="9370" y="11074"/>
                </a:cubicBezTo>
                <a:cubicBezTo>
                  <a:pt x="9868" y="11361"/>
                  <a:pt x="10422" y="10381"/>
                  <a:pt x="10753" y="10087"/>
                </a:cubicBezTo>
                <a:cubicBezTo>
                  <a:pt x="11159" y="9692"/>
                  <a:pt x="11612" y="9011"/>
                  <a:pt x="12256" y="9137"/>
                </a:cubicBezTo>
                <a:cubicBezTo>
                  <a:pt x="12935" y="9452"/>
                  <a:pt x="13026" y="10372"/>
                  <a:pt x="12903" y="11028"/>
                </a:cubicBezTo>
                <a:cubicBezTo>
                  <a:pt x="12737" y="12099"/>
                  <a:pt x="12120" y="13012"/>
                  <a:pt x="11735" y="14006"/>
                </a:cubicBezTo>
                <a:cubicBezTo>
                  <a:pt x="11661" y="14257"/>
                  <a:pt x="11517" y="14538"/>
                  <a:pt x="11611" y="14797"/>
                </a:cubicBezTo>
                <a:cubicBezTo>
                  <a:pt x="11625" y="14817"/>
                  <a:pt x="11641" y="14836"/>
                  <a:pt x="11661" y="14846"/>
                </a:cubicBezTo>
                <a:lnTo>
                  <a:pt x="11660" y="14845"/>
                </a:lnTo>
                <a:cubicBezTo>
                  <a:pt x="11696" y="14868"/>
                  <a:pt x="11768" y="14875"/>
                  <a:pt x="11798" y="14873"/>
                </a:cubicBezTo>
                <a:cubicBezTo>
                  <a:pt x="12084" y="14850"/>
                  <a:pt x="12328" y="14702"/>
                  <a:pt x="12574" y="14553"/>
                </a:cubicBezTo>
                <a:cubicBezTo>
                  <a:pt x="12840" y="14392"/>
                  <a:pt x="13106" y="14229"/>
                  <a:pt x="13419" y="14232"/>
                </a:cubicBezTo>
                <a:cubicBezTo>
                  <a:pt x="14199" y="14361"/>
                  <a:pt x="14207" y="15385"/>
                  <a:pt x="14239" y="16009"/>
                </a:cubicBezTo>
                <a:cubicBezTo>
                  <a:pt x="14256" y="17145"/>
                  <a:pt x="13793" y="18229"/>
                  <a:pt x="13293" y="19228"/>
                </a:cubicBezTo>
                <a:cubicBezTo>
                  <a:pt x="13235" y="19331"/>
                  <a:pt x="13175" y="19434"/>
                  <a:pt x="13110" y="19534"/>
                </a:cubicBezTo>
                <a:cubicBezTo>
                  <a:pt x="11934" y="21334"/>
                  <a:pt x="9463" y="22269"/>
                  <a:pt x="7347" y="22487"/>
                </a:cubicBezTo>
                <a:cubicBezTo>
                  <a:pt x="7170" y="22506"/>
                  <a:pt x="6997" y="22520"/>
                  <a:pt x="6829" y="22527"/>
                </a:cubicBezTo>
                <a:cubicBezTo>
                  <a:pt x="6641" y="22543"/>
                  <a:pt x="6450" y="22552"/>
                  <a:pt x="6261" y="22552"/>
                </a:cubicBezTo>
                <a:cubicBezTo>
                  <a:pt x="5160" y="22555"/>
                  <a:pt x="4079" y="22267"/>
                  <a:pt x="3264" y="21471"/>
                </a:cubicBezTo>
                <a:close/>
                <a:moveTo>
                  <a:pt x="2243" y="16151"/>
                </a:moveTo>
                <a:cubicBezTo>
                  <a:pt x="2171" y="16157"/>
                  <a:pt x="2109" y="16176"/>
                  <a:pt x="2045" y="16209"/>
                </a:cubicBezTo>
                <a:cubicBezTo>
                  <a:pt x="1979" y="16241"/>
                  <a:pt x="1921" y="16304"/>
                  <a:pt x="1884" y="16367"/>
                </a:cubicBezTo>
                <a:cubicBezTo>
                  <a:pt x="1848" y="16426"/>
                  <a:pt x="1819" y="16499"/>
                  <a:pt x="1810" y="16570"/>
                </a:cubicBezTo>
                <a:cubicBezTo>
                  <a:pt x="1753" y="17005"/>
                  <a:pt x="1944" y="17419"/>
                  <a:pt x="2167" y="17782"/>
                </a:cubicBezTo>
                <a:cubicBezTo>
                  <a:pt x="2224" y="17875"/>
                  <a:pt x="2286" y="17966"/>
                  <a:pt x="2354" y="18052"/>
                </a:cubicBezTo>
                <a:cubicBezTo>
                  <a:pt x="2495" y="18232"/>
                  <a:pt x="2633" y="18424"/>
                  <a:pt x="2840" y="18532"/>
                </a:cubicBezTo>
                <a:cubicBezTo>
                  <a:pt x="2913" y="18570"/>
                  <a:pt x="2994" y="18603"/>
                  <a:pt x="3078" y="18613"/>
                </a:cubicBezTo>
                <a:cubicBezTo>
                  <a:pt x="3109" y="18640"/>
                  <a:pt x="3139" y="18666"/>
                  <a:pt x="3172" y="18692"/>
                </a:cubicBezTo>
                <a:cubicBezTo>
                  <a:pt x="3280" y="18778"/>
                  <a:pt x="3405" y="18848"/>
                  <a:pt x="3546" y="18848"/>
                </a:cubicBezTo>
                <a:cubicBezTo>
                  <a:pt x="3559" y="18848"/>
                  <a:pt x="3573" y="18848"/>
                  <a:pt x="3584" y="18847"/>
                </a:cubicBezTo>
                <a:cubicBezTo>
                  <a:pt x="3655" y="18840"/>
                  <a:pt x="3724" y="18814"/>
                  <a:pt x="3781" y="18775"/>
                </a:cubicBezTo>
                <a:cubicBezTo>
                  <a:pt x="3839" y="18738"/>
                  <a:pt x="3882" y="18687"/>
                  <a:pt x="3918" y="18627"/>
                </a:cubicBezTo>
                <a:cubicBezTo>
                  <a:pt x="3997" y="18502"/>
                  <a:pt x="4001" y="18338"/>
                  <a:pt x="3980" y="18196"/>
                </a:cubicBezTo>
                <a:cubicBezTo>
                  <a:pt x="3958" y="18052"/>
                  <a:pt x="3906" y="17914"/>
                  <a:pt x="3849" y="17782"/>
                </a:cubicBezTo>
                <a:cubicBezTo>
                  <a:pt x="3793" y="17657"/>
                  <a:pt x="3735" y="17534"/>
                  <a:pt x="3674" y="17415"/>
                </a:cubicBezTo>
                <a:cubicBezTo>
                  <a:pt x="3623" y="17319"/>
                  <a:pt x="3567" y="17228"/>
                  <a:pt x="3511" y="17138"/>
                </a:cubicBezTo>
                <a:cubicBezTo>
                  <a:pt x="3443" y="17027"/>
                  <a:pt x="3366" y="16923"/>
                  <a:pt x="3281" y="16823"/>
                </a:cubicBezTo>
                <a:cubicBezTo>
                  <a:pt x="3137" y="16650"/>
                  <a:pt x="2976" y="16492"/>
                  <a:pt x="2791" y="16366"/>
                </a:cubicBezTo>
                <a:cubicBezTo>
                  <a:pt x="2686" y="16291"/>
                  <a:pt x="2574" y="16229"/>
                  <a:pt x="2453" y="16186"/>
                </a:cubicBezTo>
                <a:cubicBezTo>
                  <a:pt x="2397" y="16166"/>
                  <a:pt x="2338" y="16153"/>
                  <a:pt x="2279" y="16153"/>
                </a:cubicBezTo>
                <a:cubicBezTo>
                  <a:pt x="2266" y="16151"/>
                  <a:pt x="2256" y="16151"/>
                  <a:pt x="2243" y="16151"/>
                </a:cubicBezTo>
                <a:close/>
                <a:moveTo>
                  <a:pt x="9240" y="13864"/>
                </a:moveTo>
                <a:cubicBezTo>
                  <a:pt x="9131" y="13972"/>
                  <a:pt x="9043" y="14098"/>
                  <a:pt x="8964" y="14231"/>
                </a:cubicBezTo>
                <a:cubicBezTo>
                  <a:pt x="8891" y="14354"/>
                  <a:pt x="8820" y="14482"/>
                  <a:pt x="8761" y="14615"/>
                </a:cubicBezTo>
                <a:cubicBezTo>
                  <a:pt x="8707" y="14731"/>
                  <a:pt x="8655" y="14850"/>
                  <a:pt x="8615" y="14972"/>
                </a:cubicBezTo>
                <a:cubicBezTo>
                  <a:pt x="8593" y="15037"/>
                  <a:pt x="8572" y="15102"/>
                  <a:pt x="8553" y="15167"/>
                </a:cubicBezTo>
                <a:cubicBezTo>
                  <a:pt x="8514" y="15283"/>
                  <a:pt x="8484" y="15402"/>
                  <a:pt x="8451" y="15520"/>
                </a:cubicBezTo>
                <a:cubicBezTo>
                  <a:pt x="8422" y="15627"/>
                  <a:pt x="8405" y="15736"/>
                  <a:pt x="8382" y="15845"/>
                </a:cubicBezTo>
                <a:cubicBezTo>
                  <a:pt x="8359" y="15960"/>
                  <a:pt x="8346" y="16079"/>
                  <a:pt x="8330" y="16195"/>
                </a:cubicBezTo>
                <a:cubicBezTo>
                  <a:pt x="8323" y="16245"/>
                  <a:pt x="8319" y="16297"/>
                  <a:pt x="8316" y="16347"/>
                </a:cubicBezTo>
                <a:cubicBezTo>
                  <a:pt x="8311" y="16391"/>
                  <a:pt x="8304" y="16437"/>
                  <a:pt x="8303" y="16482"/>
                </a:cubicBezTo>
                <a:cubicBezTo>
                  <a:pt x="8297" y="16603"/>
                  <a:pt x="8290" y="16722"/>
                  <a:pt x="8290" y="16843"/>
                </a:cubicBezTo>
                <a:cubicBezTo>
                  <a:pt x="8291" y="16929"/>
                  <a:pt x="8291" y="17015"/>
                  <a:pt x="8301" y="17102"/>
                </a:cubicBezTo>
                <a:cubicBezTo>
                  <a:pt x="8316" y="17245"/>
                  <a:pt x="8333" y="17394"/>
                  <a:pt x="8385" y="17530"/>
                </a:cubicBezTo>
                <a:cubicBezTo>
                  <a:pt x="8412" y="17602"/>
                  <a:pt x="8442" y="17675"/>
                  <a:pt x="8488" y="17740"/>
                </a:cubicBezTo>
                <a:cubicBezTo>
                  <a:pt x="8493" y="17749"/>
                  <a:pt x="8500" y="17757"/>
                  <a:pt x="8506" y="17764"/>
                </a:cubicBezTo>
                <a:cubicBezTo>
                  <a:pt x="8529" y="17829"/>
                  <a:pt x="8556" y="17891"/>
                  <a:pt x="8590" y="17950"/>
                </a:cubicBezTo>
                <a:cubicBezTo>
                  <a:pt x="8656" y="18063"/>
                  <a:pt x="8754" y="18173"/>
                  <a:pt x="8874" y="18230"/>
                </a:cubicBezTo>
                <a:cubicBezTo>
                  <a:pt x="8955" y="18268"/>
                  <a:pt x="9035" y="18289"/>
                  <a:pt x="9122" y="18299"/>
                </a:cubicBezTo>
                <a:cubicBezTo>
                  <a:pt x="9132" y="18301"/>
                  <a:pt x="9144" y="18301"/>
                  <a:pt x="9154" y="18301"/>
                </a:cubicBezTo>
                <a:cubicBezTo>
                  <a:pt x="9217" y="18301"/>
                  <a:pt x="9283" y="18286"/>
                  <a:pt x="9341" y="18266"/>
                </a:cubicBezTo>
                <a:cubicBezTo>
                  <a:pt x="9482" y="18217"/>
                  <a:pt x="9597" y="18134"/>
                  <a:pt x="9700" y="18028"/>
                </a:cubicBezTo>
                <a:cubicBezTo>
                  <a:pt x="9811" y="17915"/>
                  <a:pt x="9901" y="17783"/>
                  <a:pt x="9981" y="17649"/>
                </a:cubicBezTo>
                <a:cubicBezTo>
                  <a:pt x="10027" y="17575"/>
                  <a:pt x="10070" y="17498"/>
                  <a:pt x="10109" y="17422"/>
                </a:cubicBezTo>
                <a:cubicBezTo>
                  <a:pt x="10165" y="17314"/>
                  <a:pt x="10218" y="17208"/>
                  <a:pt x="10268" y="17099"/>
                </a:cubicBezTo>
                <a:cubicBezTo>
                  <a:pt x="10321" y="16985"/>
                  <a:pt x="10364" y="16869"/>
                  <a:pt x="10408" y="16751"/>
                </a:cubicBezTo>
                <a:cubicBezTo>
                  <a:pt x="10445" y="16649"/>
                  <a:pt x="10475" y="16545"/>
                  <a:pt x="10508" y="16440"/>
                </a:cubicBezTo>
                <a:cubicBezTo>
                  <a:pt x="10524" y="16390"/>
                  <a:pt x="10537" y="16337"/>
                  <a:pt x="10548" y="16287"/>
                </a:cubicBezTo>
                <a:cubicBezTo>
                  <a:pt x="10563" y="16233"/>
                  <a:pt x="10580" y="16183"/>
                  <a:pt x="10590" y="16131"/>
                </a:cubicBezTo>
                <a:cubicBezTo>
                  <a:pt x="10613" y="16023"/>
                  <a:pt x="10639" y="15916"/>
                  <a:pt x="10659" y="15806"/>
                </a:cubicBezTo>
                <a:cubicBezTo>
                  <a:pt x="10698" y="15582"/>
                  <a:pt x="10728" y="15353"/>
                  <a:pt x="10750" y="15126"/>
                </a:cubicBezTo>
                <a:cubicBezTo>
                  <a:pt x="10774" y="14882"/>
                  <a:pt x="10770" y="14638"/>
                  <a:pt x="10704" y="14399"/>
                </a:cubicBezTo>
                <a:cubicBezTo>
                  <a:pt x="10663" y="14255"/>
                  <a:pt x="10603" y="14116"/>
                  <a:pt x="10531" y="13983"/>
                </a:cubicBezTo>
                <a:cubicBezTo>
                  <a:pt x="10488" y="13907"/>
                  <a:pt x="10438" y="13824"/>
                  <a:pt x="10374" y="13763"/>
                </a:cubicBezTo>
                <a:cubicBezTo>
                  <a:pt x="10324" y="13713"/>
                  <a:pt x="10272" y="13664"/>
                  <a:pt x="10208" y="13631"/>
                </a:cubicBezTo>
                <a:cubicBezTo>
                  <a:pt x="10152" y="13605"/>
                  <a:pt x="10094" y="13587"/>
                  <a:pt x="10034" y="13574"/>
                </a:cubicBezTo>
                <a:cubicBezTo>
                  <a:pt x="9988" y="13565"/>
                  <a:pt x="9943" y="13559"/>
                  <a:pt x="9899" y="13559"/>
                </a:cubicBezTo>
                <a:cubicBezTo>
                  <a:pt x="9650" y="13555"/>
                  <a:pt x="9416" y="13689"/>
                  <a:pt x="9240" y="13864"/>
                </a:cubicBezTo>
                <a:close/>
                <a:moveTo>
                  <a:pt x="12292" y="14911"/>
                </a:moveTo>
                <a:cubicBezTo>
                  <a:pt x="12164" y="14931"/>
                  <a:pt x="12046" y="15007"/>
                  <a:pt x="11962" y="15103"/>
                </a:cubicBezTo>
                <a:cubicBezTo>
                  <a:pt x="11954" y="15112"/>
                  <a:pt x="11946" y="15122"/>
                  <a:pt x="11939" y="15131"/>
                </a:cubicBezTo>
                <a:cubicBezTo>
                  <a:pt x="11924" y="15142"/>
                  <a:pt x="11911" y="15155"/>
                  <a:pt x="11898" y="15169"/>
                </a:cubicBezTo>
                <a:cubicBezTo>
                  <a:pt x="11842" y="15231"/>
                  <a:pt x="11799" y="15302"/>
                  <a:pt x="11768" y="15376"/>
                </a:cubicBezTo>
                <a:cubicBezTo>
                  <a:pt x="11755" y="15405"/>
                  <a:pt x="11745" y="15435"/>
                  <a:pt x="11737" y="15466"/>
                </a:cubicBezTo>
                <a:cubicBezTo>
                  <a:pt x="11696" y="15559"/>
                  <a:pt x="11663" y="15658"/>
                  <a:pt x="11640" y="15757"/>
                </a:cubicBezTo>
                <a:cubicBezTo>
                  <a:pt x="11611" y="15875"/>
                  <a:pt x="11582" y="15995"/>
                  <a:pt x="11566" y="16117"/>
                </a:cubicBezTo>
                <a:cubicBezTo>
                  <a:pt x="11529" y="16400"/>
                  <a:pt x="11543" y="16729"/>
                  <a:pt x="11776" y="16931"/>
                </a:cubicBezTo>
                <a:cubicBezTo>
                  <a:pt x="11854" y="16997"/>
                  <a:pt x="11950" y="17030"/>
                  <a:pt x="12049" y="17030"/>
                </a:cubicBezTo>
                <a:cubicBezTo>
                  <a:pt x="12105" y="17030"/>
                  <a:pt x="12161" y="17020"/>
                  <a:pt x="12213" y="17000"/>
                </a:cubicBezTo>
                <a:cubicBezTo>
                  <a:pt x="12344" y="16949"/>
                  <a:pt x="12439" y="16843"/>
                  <a:pt x="12514" y="16726"/>
                </a:cubicBezTo>
                <a:cubicBezTo>
                  <a:pt x="12610" y="16571"/>
                  <a:pt x="12662" y="16397"/>
                  <a:pt x="12705" y="16222"/>
                </a:cubicBezTo>
                <a:cubicBezTo>
                  <a:pt x="12722" y="16174"/>
                  <a:pt x="12738" y="16128"/>
                  <a:pt x="12751" y="16079"/>
                </a:cubicBezTo>
                <a:cubicBezTo>
                  <a:pt x="12780" y="15972"/>
                  <a:pt x="12813" y="15862"/>
                  <a:pt x="12831" y="15752"/>
                </a:cubicBezTo>
                <a:cubicBezTo>
                  <a:pt x="12853" y="15621"/>
                  <a:pt x="12869" y="15481"/>
                  <a:pt x="12840" y="15348"/>
                </a:cubicBezTo>
                <a:cubicBezTo>
                  <a:pt x="12816" y="15231"/>
                  <a:pt x="12767" y="15102"/>
                  <a:pt x="12669" y="15023"/>
                </a:cubicBezTo>
                <a:cubicBezTo>
                  <a:pt x="12610" y="14974"/>
                  <a:pt x="12544" y="14929"/>
                  <a:pt x="12468" y="14915"/>
                </a:cubicBezTo>
                <a:cubicBezTo>
                  <a:pt x="12435" y="14909"/>
                  <a:pt x="12400" y="14906"/>
                  <a:pt x="12367" y="14906"/>
                </a:cubicBezTo>
                <a:cubicBezTo>
                  <a:pt x="12341" y="14906"/>
                  <a:pt x="12315" y="14908"/>
                  <a:pt x="12292" y="14911"/>
                </a:cubicBezTo>
                <a:close/>
                <a:moveTo>
                  <a:pt x="4280" y="15384"/>
                </a:moveTo>
                <a:cubicBezTo>
                  <a:pt x="4263" y="15389"/>
                  <a:pt x="4244" y="15395"/>
                  <a:pt x="4228" y="15402"/>
                </a:cubicBezTo>
                <a:cubicBezTo>
                  <a:pt x="4164" y="15431"/>
                  <a:pt x="4111" y="15463"/>
                  <a:pt x="4065" y="15517"/>
                </a:cubicBezTo>
                <a:cubicBezTo>
                  <a:pt x="4021" y="15568"/>
                  <a:pt x="3997" y="15625"/>
                  <a:pt x="3977" y="15687"/>
                </a:cubicBezTo>
                <a:cubicBezTo>
                  <a:pt x="3954" y="15765"/>
                  <a:pt x="3952" y="15858"/>
                  <a:pt x="3962" y="15936"/>
                </a:cubicBezTo>
                <a:cubicBezTo>
                  <a:pt x="3970" y="15996"/>
                  <a:pt x="3983" y="16054"/>
                  <a:pt x="4000" y="16114"/>
                </a:cubicBezTo>
                <a:cubicBezTo>
                  <a:pt x="4024" y="16193"/>
                  <a:pt x="4055" y="16274"/>
                  <a:pt x="4093" y="16347"/>
                </a:cubicBezTo>
                <a:cubicBezTo>
                  <a:pt x="4147" y="16448"/>
                  <a:pt x="4204" y="16547"/>
                  <a:pt x="4293" y="16619"/>
                </a:cubicBezTo>
                <a:cubicBezTo>
                  <a:pt x="4312" y="16633"/>
                  <a:pt x="4329" y="16643"/>
                  <a:pt x="4348" y="16655"/>
                </a:cubicBezTo>
                <a:cubicBezTo>
                  <a:pt x="4412" y="16711"/>
                  <a:pt x="4480" y="16757"/>
                  <a:pt x="4563" y="16784"/>
                </a:cubicBezTo>
                <a:cubicBezTo>
                  <a:pt x="4607" y="16798"/>
                  <a:pt x="4653" y="16806"/>
                  <a:pt x="4697" y="16806"/>
                </a:cubicBezTo>
                <a:cubicBezTo>
                  <a:pt x="4783" y="16806"/>
                  <a:pt x="4868" y="16780"/>
                  <a:pt x="4939" y="16728"/>
                </a:cubicBezTo>
                <a:cubicBezTo>
                  <a:pt x="5055" y="16642"/>
                  <a:pt x="5098" y="16506"/>
                  <a:pt x="5098" y="16368"/>
                </a:cubicBezTo>
                <a:cubicBezTo>
                  <a:pt x="5098" y="16245"/>
                  <a:pt x="5054" y="16123"/>
                  <a:pt x="5009" y="16008"/>
                </a:cubicBezTo>
                <a:cubicBezTo>
                  <a:pt x="4990" y="15959"/>
                  <a:pt x="4970" y="15913"/>
                  <a:pt x="4949" y="15865"/>
                </a:cubicBezTo>
                <a:cubicBezTo>
                  <a:pt x="4920" y="15805"/>
                  <a:pt x="4891" y="15743"/>
                  <a:pt x="4860" y="15684"/>
                </a:cubicBezTo>
                <a:cubicBezTo>
                  <a:pt x="4801" y="15578"/>
                  <a:pt x="4729" y="15490"/>
                  <a:pt x="4624" y="15428"/>
                </a:cubicBezTo>
                <a:cubicBezTo>
                  <a:pt x="4608" y="15420"/>
                  <a:pt x="4591" y="15411"/>
                  <a:pt x="4573" y="15404"/>
                </a:cubicBezTo>
                <a:cubicBezTo>
                  <a:pt x="4526" y="15374"/>
                  <a:pt x="4473" y="15355"/>
                  <a:pt x="4414" y="15355"/>
                </a:cubicBezTo>
                <a:lnTo>
                  <a:pt x="4407" y="15355"/>
                </a:lnTo>
                <a:cubicBezTo>
                  <a:pt x="4365" y="15356"/>
                  <a:pt x="4322" y="15366"/>
                  <a:pt x="4280" y="15384"/>
                </a:cubicBezTo>
                <a:close/>
                <a:moveTo>
                  <a:pt x="5057" y="12199"/>
                </a:moveTo>
                <a:cubicBezTo>
                  <a:pt x="5023" y="12205"/>
                  <a:pt x="4990" y="12218"/>
                  <a:pt x="4959" y="12229"/>
                </a:cubicBezTo>
                <a:cubicBezTo>
                  <a:pt x="4890" y="12257"/>
                  <a:pt x="4839" y="12314"/>
                  <a:pt x="4796" y="12370"/>
                </a:cubicBezTo>
                <a:cubicBezTo>
                  <a:pt x="4758" y="12422"/>
                  <a:pt x="4736" y="12493"/>
                  <a:pt x="4722" y="12556"/>
                </a:cubicBezTo>
                <a:cubicBezTo>
                  <a:pt x="4707" y="12620"/>
                  <a:pt x="4704" y="12688"/>
                  <a:pt x="4710" y="12754"/>
                </a:cubicBezTo>
                <a:cubicBezTo>
                  <a:pt x="4724" y="12968"/>
                  <a:pt x="4824" y="13170"/>
                  <a:pt x="4927" y="13354"/>
                </a:cubicBezTo>
                <a:cubicBezTo>
                  <a:pt x="5009" y="13497"/>
                  <a:pt x="5113" y="13630"/>
                  <a:pt x="5249" y="13725"/>
                </a:cubicBezTo>
                <a:cubicBezTo>
                  <a:pt x="5301" y="13761"/>
                  <a:pt x="5363" y="13779"/>
                  <a:pt x="5422" y="13779"/>
                </a:cubicBezTo>
                <a:cubicBezTo>
                  <a:pt x="5517" y="13779"/>
                  <a:pt x="5613" y="13735"/>
                  <a:pt x="5672" y="13651"/>
                </a:cubicBezTo>
                <a:cubicBezTo>
                  <a:pt x="5686" y="13630"/>
                  <a:pt x="5699" y="13608"/>
                  <a:pt x="5705" y="13587"/>
                </a:cubicBezTo>
                <a:cubicBezTo>
                  <a:pt x="5747" y="13559"/>
                  <a:pt x="5783" y="13522"/>
                  <a:pt x="5811" y="13479"/>
                </a:cubicBezTo>
                <a:cubicBezTo>
                  <a:pt x="5889" y="13357"/>
                  <a:pt x="5889" y="13207"/>
                  <a:pt x="5869" y="13068"/>
                </a:cubicBezTo>
                <a:cubicBezTo>
                  <a:pt x="5852" y="12948"/>
                  <a:pt x="5830" y="12825"/>
                  <a:pt x="5777" y="12715"/>
                </a:cubicBezTo>
                <a:cubicBezTo>
                  <a:pt x="5719" y="12592"/>
                  <a:pt x="5647" y="12465"/>
                  <a:pt x="5544" y="12373"/>
                </a:cubicBezTo>
                <a:cubicBezTo>
                  <a:pt x="5442" y="12284"/>
                  <a:pt x="5315" y="12212"/>
                  <a:pt x="5179" y="12198"/>
                </a:cubicBezTo>
                <a:cubicBezTo>
                  <a:pt x="5159" y="12196"/>
                  <a:pt x="5140" y="12193"/>
                  <a:pt x="5120" y="12193"/>
                </a:cubicBezTo>
                <a:cubicBezTo>
                  <a:pt x="5100" y="12193"/>
                  <a:pt x="5078" y="12196"/>
                  <a:pt x="5057" y="12199"/>
                </a:cubicBezTo>
                <a:close/>
                <a:moveTo>
                  <a:pt x="2720" y="10575"/>
                </a:moveTo>
                <a:cubicBezTo>
                  <a:pt x="2627" y="10601"/>
                  <a:pt x="2545" y="10657"/>
                  <a:pt x="2487" y="10734"/>
                </a:cubicBezTo>
                <a:cubicBezTo>
                  <a:pt x="2430" y="10812"/>
                  <a:pt x="2390" y="10908"/>
                  <a:pt x="2374" y="11005"/>
                </a:cubicBezTo>
                <a:cubicBezTo>
                  <a:pt x="2359" y="11101"/>
                  <a:pt x="2367" y="11196"/>
                  <a:pt x="2383" y="11292"/>
                </a:cubicBezTo>
                <a:cubicBezTo>
                  <a:pt x="2416" y="11479"/>
                  <a:pt x="2483" y="11653"/>
                  <a:pt x="2575" y="11818"/>
                </a:cubicBezTo>
                <a:cubicBezTo>
                  <a:pt x="2664" y="11982"/>
                  <a:pt x="2766" y="12140"/>
                  <a:pt x="2922" y="12248"/>
                </a:cubicBezTo>
                <a:cubicBezTo>
                  <a:pt x="2924" y="12250"/>
                  <a:pt x="2926" y="12250"/>
                  <a:pt x="2927" y="12251"/>
                </a:cubicBezTo>
                <a:cubicBezTo>
                  <a:pt x="2969" y="12300"/>
                  <a:pt x="3011" y="12350"/>
                  <a:pt x="3057" y="12395"/>
                </a:cubicBezTo>
                <a:cubicBezTo>
                  <a:pt x="3096" y="12434"/>
                  <a:pt x="3136" y="12470"/>
                  <a:pt x="3179" y="12501"/>
                </a:cubicBezTo>
                <a:cubicBezTo>
                  <a:pt x="3213" y="12528"/>
                  <a:pt x="3251" y="12556"/>
                  <a:pt x="3293" y="12570"/>
                </a:cubicBezTo>
                <a:cubicBezTo>
                  <a:pt x="3353" y="12592"/>
                  <a:pt x="3416" y="12606"/>
                  <a:pt x="3479" y="12606"/>
                </a:cubicBezTo>
                <a:cubicBezTo>
                  <a:pt x="3515" y="12606"/>
                  <a:pt x="3548" y="12602"/>
                  <a:pt x="3584" y="12592"/>
                </a:cubicBezTo>
                <a:cubicBezTo>
                  <a:pt x="3674" y="12567"/>
                  <a:pt x="3767" y="12513"/>
                  <a:pt x="3820" y="12436"/>
                </a:cubicBezTo>
                <a:cubicBezTo>
                  <a:pt x="3855" y="12388"/>
                  <a:pt x="3886" y="12337"/>
                  <a:pt x="3899" y="12280"/>
                </a:cubicBezTo>
                <a:cubicBezTo>
                  <a:pt x="3908" y="12241"/>
                  <a:pt x="3915" y="12201"/>
                  <a:pt x="3919" y="12160"/>
                </a:cubicBezTo>
                <a:cubicBezTo>
                  <a:pt x="3928" y="12076"/>
                  <a:pt x="3925" y="11988"/>
                  <a:pt x="3911" y="11903"/>
                </a:cubicBezTo>
                <a:cubicBezTo>
                  <a:pt x="3895" y="11798"/>
                  <a:pt x="3869" y="11697"/>
                  <a:pt x="3827" y="11601"/>
                </a:cubicBezTo>
                <a:cubicBezTo>
                  <a:pt x="3806" y="11549"/>
                  <a:pt x="3781" y="11501"/>
                  <a:pt x="3755" y="11450"/>
                </a:cubicBezTo>
                <a:cubicBezTo>
                  <a:pt x="3761" y="11463"/>
                  <a:pt x="3768" y="11475"/>
                  <a:pt x="3774" y="11486"/>
                </a:cubicBezTo>
                <a:cubicBezTo>
                  <a:pt x="3738" y="11414"/>
                  <a:pt x="3698" y="11344"/>
                  <a:pt x="3655" y="11278"/>
                </a:cubicBezTo>
                <a:cubicBezTo>
                  <a:pt x="3617" y="11199"/>
                  <a:pt x="3576" y="11121"/>
                  <a:pt x="3531" y="11046"/>
                </a:cubicBezTo>
                <a:cubicBezTo>
                  <a:pt x="3439" y="10898"/>
                  <a:pt x="3343" y="10739"/>
                  <a:pt x="3193" y="10645"/>
                </a:cubicBezTo>
                <a:cubicBezTo>
                  <a:pt x="3103" y="10589"/>
                  <a:pt x="2998" y="10560"/>
                  <a:pt x="2894" y="10572"/>
                </a:cubicBezTo>
                <a:cubicBezTo>
                  <a:pt x="2864" y="10565"/>
                  <a:pt x="2834" y="10560"/>
                  <a:pt x="2804" y="10560"/>
                </a:cubicBezTo>
                <a:cubicBezTo>
                  <a:pt x="2778" y="10565"/>
                  <a:pt x="2749" y="10567"/>
                  <a:pt x="2720" y="10575"/>
                </a:cubicBezTo>
                <a:close/>
                <a:moveTo>
                  <a:pt x="7318" y="9074"/>
                </a:moveTo>
                <a:cubicBezTo>
                  <a:pt x="7220" y="9187"/>
                  <a:pt x="7151" y="9310"/>
                  <a:pt x="7097" y="9448"/>
                </a:cubicBezTo>
                <a:cubicBezTo>
                  <a:pt x="7045" y="9584"/>
                  <a:pt x="7002" y="9725"/>
                  <a:pt x="6973" y="9869"/>
                </a:cubicBezTo>
                <a:cubicBezTo>
                  <a:pt x="6938" y="10040"/>
                  <a:pt x="6921" y="10215"/>
                  <a:pt x="6914" y="10388"/>
                </a:cubicBezTo>
                <a:cubicBezTo>
                  <a:pt x="6908" y="10504"/>
                  <a:pt x="6904" y="10619"/>
                  <a:pt x="6904" y="10734"/>
                </a:cubicBezTo>
                <a:cubicBezTo>
                  <a:pt x="6907" y="11005"/>
                  <a:pt x="6972" y="11321"/>
                  <a:pt x="7212" y="11480"/>
                </a:cubicBezTo>
                <a:cubicBezTo>
                  <a:pt x="7283" y="11529"/>
                  <a:pt x="7364" y="11554"/>
                  <a:pt x="7453" y="11558"/>
                </a:cubicBezTo>
                <a:lnTo>
                  <a:pt x="7478" y="11558"/>
                </a:lnTo>
                <a:cubicBezTo>
                  <a:pt x="7541" y="11558"/>
                  <a:pt x="7607" y="11547"/>
                  <a:pt x="7663" y="11521"/>
                </a:cubicBezTo>
                <a:cubicBezTo>
                  <a:pt x="7729" y="11486"/>
                  <a:pt x="7791" y="11450"/>
                  <a:pt x="7844" y="11398"/>
                </a:cubicBezTo>
                <a:lnTo>
                  <a:pt x="7850" y="11393"/>
                </a:lnTo>
                <a:cubicBezTo>
                  <a:pt x="7892" y="11364"/>
                  <a:pt x="7928" y="11321"/>
                  <a:pt x="7956" y="11281"/>
                </a:cubicBezTo>
                <a:cubicBezTo>
                  <a:pt x="7982" y="11245"/>
                  <a:pt x="8007" y="11202"/>
                  <a:pt x="8022" y="11161"/>
                </a:cubicBezTo>
                <a:cubicBezTo>
                  <a:pt x="8040" y="11120"/>
                  <a:pt x="8054" y="11076"/>
                  <a:pt x="8068" y="11033"/>
                </a:cubicBezTo>
                <a:cubicBezTo>
                  <a:pt x="8096" y="10963"/>
                  <a:pt x="8117" y="10892"/>
                  <a:pt x="8136" y="10821"/>
                </a:cubicBezTo>
                <a:cubicBezTo>
                  <a:pt x="8165" y="10703"/>
                  <a:pt x="8188" y="10580"/>
                  <a:pt x="8201" y="10458"/>
                </a:cubicBezTo>
                <a:cubicBezTo>
                  <a:pt x="8212" y="10337"/>
                  <a:pt x="8224" y="10215"/>
                  <a:pt x="8231" y="10093"/>
                </a:cubicBezTo>
                <a:cubicBezTo>
                  <a:pt x="8237" y="9985"/>
                  <a:pt x="8244" y="9879"/>
                  <a:pt x="8245" y="9771"/>
                </a:cubicBezTo>
                <a:cubicBezTo>
                  <a:pt x="8248" y="9574"/>
                  <a:pt x="8248" y="9364"/>
                  <a:pt x="8152" y="9187"/>
                </a:cubicBezTo>
                <a:cubicBezTo>
                  <a:pt x="8117" y="9124"/>
                  <a:pt x="8071" y="9069"/>
                  <a:pt x="8015" y="9026"/>
                </a:cubicBezTo>
                <a:cubicBezTo>
                  <a:pt x="7932" y="8934"/>
                  <a:pt x="7820" y="8862"/>
                  <a:pt x="7695" y="8862"/>
                </a:cubicBezTo>
                <a:lnTo>
                  <a:pt x="7693" y="8862"/>
                </a:lnTo>
                <a:cubicBezTo>
                  <a:pt x="7541" y="8867"/>
                  <a:pt x="7413" y="8965"/>
                  <a:pt x="7318" y="9074"/>
                </a:cubicBezTo>
                <a:close/>
                <a:moveTo>
                  <a:pt x="2827" y="4965"/>
                </a:moveTo>
                <a:cubicBezTo>
                  <a:pt x="2761" y="5001"/>
                  <a:pt x="2697" y="5040"/>
                  <a:pt x="2648" y="5099"/>
                </a:cubicBezTo>
                <a:cubicBezTo>
                  <a:pt x="2615" y="5140"/>
                  <a:pt x="2582" y="5183"/>
                  <a:pt x="2554" y="5228"/>
                </a:cubicBezTo>
                <a:cubicBezTo>
                  <a:pt x="2414" y="5458"/>
                  <a:pt x="2397" y="5746"/>
                  <a:pt x="2424" y="6009"/>
                </a:cubicBezTo>
                <a:cubicBezTo>
                  <a:pt x="2454" y="6313"/>
                  <a:pt x="2531" y="6615"/>
                  <a:pt x="2651" y="6900"/>
                </a:cubicBezTo>
                <a:cubicBezTo>
                  <a:pt x="2696" y="7004"/>
                  <a:pt x="2742" y="7106"/>
                  <a:pt x="2798" y="7205"/>
                </a:cubicBezTo>
                <a:cubicBezTo>
                  <a:pt x="2860" y="7313"/>
                  <a:pt x="2920" y="7422"/>
                  <a:pt x="2996" y="7520"/>
                </a:cubicBezTo>
                <a:cubicBezTo>
                  <a:pt x="3057" y="7597"/>
                  <a:pt x="3120" y="7681"/>
                  <a:pt x="3206" y="7734"/>
                </a:cubicBezTo>
                <a:cubicBezTo>
                  <a:pt x="3271" y="7771"/>
                  <a:pt x="3334" y="7799"/>
                  <a:pt x="3408" y="7811"/>
                </a:cubicBezTo>
                <a:cubicBezTo>
                  <a:pt x="3428" y="7814"/>
                  <a:pt x="3446" y="7816"/>
                  <a:pt x="3466" y="7816"/>
                </a:cubicBezTo>
                <a:cubicBezTo>
                  <a:pt x="3524" y="7816"/>
                  <a:pt x="3582" y="7801"/>
                  <a:pt x="3636" y="7784"/>
                </a:cubicBezTo>
                <a:cubicBezTo>
                  <a:pt x="3709" y="7758"/>
                  <a:pt x="3774" y="7707"/>
                  <a:pt x="3827" y="7653"/>
                </a:cubicBezTo>
                <a:cubicBezTo>
                  <a:pt x="3882" y="7599"/>
                  <a:pt x="3921" y="7534"/>
                  <a:pt x="3948" y="7464"/>
                </a:cubicBezTo>
                <a:cubicBezTo>
                  <a:pt x="3996" y="7337"/>
                  <a:pt x="4000" y="7193"/>
                  <a:pt x="3985" y="7060"/>
                </a:cubicBezTo>
                <a:cubicBezTo>
                  <a:pt x="3970" y="6922"/>
                  <a:pt x="3941" y="6781"/>
                  <a:pt x="3902" y="6647"/>
                </a:cubicBezTo>
                <a:cubicBezTo>
                  <a:pt x="3881" y="6515"/>
                  <a:pt x="3856" y="6384"/>
                  <a:pt x="3830" y="6255"/>
                </a:cubicBezTo>
                <a:cubicBezTo>
                  <a:pt x="3832" y="6267"/>
                  <a:pt x="3835" y="6282"/>
                  <a:pt x="3839" y="6293"/>
                </a:cubicBezTo>
                <a:cubicBezTo>
                  <a:pt x="3799" y="6099"/>
                  <a:pt x="3745" y="5905"/>
                  <a:pt x="3686" y="5715"/>
                </a:cubicBezTo>
                <a:cubicBezTo>
                  <a:pt x="3659" y="5629"/>
                  <a:pt x="3629" y="5543"/>
                  <a:pt x="3596" y="5458"/>
                </a:cubicBezTo>
                <a:cubicBezTo>
                  <a:pt x="3567" y="5383"/>
                  <a:pt x="3536" y="5309"/>
                  <a:pt x="3497" y="5240"/>
                </a:cubicBezTo>
                <a:cubicBezTo>
                  <a:pt x="3465" y="5178"/>
                  <a:pt x="3425" y="5120"/>
                  <a:pt x="3377" y="5071"/>
                </a:cubicBezTo>
                <a:cubicBezTo>
                  <a:pt x="3337" y="5032"/>
                  <a:pt x="3288" y="4991"/>
                  <a:pt x="3236" y="4969"/>
                </a:cubicBezTo>
                <a:cubicBezTo>
                  <a:pt x="3172" y="4942"/>
                  <a:pt x="3113" y="4925"/>
                  <a:pt x="3042" y="4923"/>
                </a:cubicBezTo>
                <a:lnTo>
                  <a:pt x="3027" y="4923"/>
                </a:lnTo>
                <a:cubicBezTo>
                  <a:pt x="2960" y="4917"/>
                  <a:pt x="2886" y="4932"/>
                  <a:pt x="2827" y="4965"/>
                </a:cubicBezTo>
                <a:close/>
                <a:moveTo>
                  <a:pt x="3015" y="2957"/>
                </a:moveTo>
                <a:cubicBezTo>
                  <a:pt x="2904" y="2988"/>
                  <a:pt x="2812" y="3079"/>
                  <a:pt x="2771" y="3187"/>
                </a:cubicBezTo>
                <a:cubicBezTo>
                  <a:pt x="2716" y="3330"/>
                  <a:pt x="2705" y="3484"/>
                  <a:pt x="2740" y="3635"/>
                </a:cubicBezTo>
                <a:cubicBezTo>
                  <a:pt x="2761" y="3723"/>
                  <a:pt x="2797" y="3808"/>
                  <a:pt x="2855" y="3874"/>
                </a:cubicBezTo>
                <a:cubicBezTo>
                  <a:pt x="2899" y="3923"/>
                  <a:pt x="2948" y="3954"/>
                  <a:pt x="3006" y="3980"/>
                </a:cubicBezTo>
                <a:cubicBezTo>
                  <a:pt x="3042" y="3995"/>
                  <a:pt x="3078" y="3999"/>
                  <a:pt x="3114" y="3999"/>
                </a:cubicBezTo>
                <a:cubicBezTo>
                  <a:pt x="3136" y="4003"/>
                  <a:pt x="3157" y="4005"/>
                  <a:pt x="3179" y="4005"/>
                </a:cubicBezTo>
                <a:cubicBezTo>
                  <a:pt x="3238" y="4005"/>
                  <a:pt x="3298" y="3990"/>
                  <a:pt x="3347" y="3960"/>
                </a:cubicBezTo>
                <a:cubicBezTo>
                  <a:pt x="3452" y="3897"/>
                  <a:pt x="3518" y="3783"/>
                  <a:pt x="3537" y="3665"/>
                </a:cubicBezTo>
                <a:cubicBezTo>
                  <a:pt x="3547" y="3592"/>
                  <a:pt x="3544" y="3517"/>
                  <a:pt x="3537" y="3444"/>
                </a:cubicBezTo>
                <a:cubicBezTo>
                  <a:pt x="3524" y="3302"/>
                  <a:pt x="3474" y="3168"/>
                  <a:pt x="3369" y="3067"/>
                </a:cubicBezTo>
                <a:cubicBezTo>
                  <a:pt x="3295" y="2995"/>
                  <a:pt x="3199" y="2946"/>
                  <a:pt x="3096" y="2946"/>
                </a:cubicBezTo>
                <a:cubicBezTo>
                  <a:pt x="3073" y="2946"/>
                  <a:pt x="3044" y="2949"/>
                  <a:pt x="3015" y="2957"/>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 name="Google Shape;263;p8">
            <a:extLst>
              <a:ext uri="{FF2B5EF4-FFF2-40B4-BE49-F238E27FC236}">
                <a16:creationId xmlns:a16="http://schemas.microsoft.com/office/drawing/2014/main" id="{CC8FB2DA-FA0E-B720-8D5C-54BA7BDD2B47}"/>
              </a:ext>
            </a:extLst>
          </p:cNvPr>
          <p:cNvGrpSpPr/>
          <p:nvPr/>
        </p:nvGrpSpPr>
        <p:grpSpPr>
          <a:xfrm rot="9490647">
            <a:off x="11208060" y="65595"/>
            <a:ext cx="1316001" cy="2103962"/>
            <a:chOff x="1981450" y="3730350"/>
            <a:chExt cx="1089535" cy="1741899"/>
          </a:xfrm>
        </p:grpSpPr>
        <p:sp>
          <p:nvSpPr>
            <p:cNvPr id="25" name="Google Shape;264;p8">
              <a:extLst>
                <a:ext uri="{FF2B5EF4-FFF2-40B4-BE49-F238E27FC236}">
                  <a16:creationId xmlns:a16="http://schemas.microsoft.com/office/drawing/2014/main" id="{D5CC0311-91FE-BD83-2D60-5E9475EDEC89}"/>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5;p8">
              <a:extLst>
                <a:ext uri="{FF2B5EF4-FFF2-40B4-BE49-F238E27FC236}">
                  <a16:creationId xmlns:a16="http://schemas.microsoft.com/office/drawing/2014/main" id="{C3B6CD94-F5A1-FBE5-646E-31A3314A0BFA}"/>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6;p8">
              <a:extLst>
                <a:ext uri="{FF2B5EF4-FFF2-40B4-BE49-F238E27FC236}">
                  <a16:creationId xmlns:a16="http://schemas.microsoft.com/office/drawing/2014/main" id="{A6521DD1-F9FF-B709-C629-BEA3CD18B594}"/>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 name="Google Shape;256;p8">
            <a:extLst>
              <a:ext uri="{FF2B5EF4-FFF2-40B4-BE49-F238E27FC236}">
                <a16:creationId xmlns:a16="http://schemas.microsoft.com/office/drawing/2014/main" id="{71CFEE79-0193-7FB2-4D1F-FC7FD3CA4BA7}"/>
              </a:ext>
            </a:extLst>
          </p:cNvPr>
          <p:cNvGrpSpPr/>
          <p:nvPr/>
        </p:nvGrpSpPr>
        <p:grpSpPr>
          <a:xfrm rot="-9864028" flipH="1">
            <a:off x="11302539" y="1196746"/>
            <a:ext cx="924048" cy="1790672"/>
            <a:chOff x="1280206" y="3178378"/>
            <a:chExt cx="1344630" cy="2605698"/>
          </a:xfrm>
        </p:grpSpPr>
        <p:sp>
          <p:nvSpPr>
            <p:cNvPr id="29" name="Google Shape;257;p8">
              <a:extLst>
                <a:ext uri="{FF2B5EF4-FFF2-40B4-BE49-F238E27FC236}">
                  <a16:creationId xmlns:a16="http://schemas.microsoft.com/office/drawing/2014/main" id="{87963C22-3A77-2E6D-8605-D22657DB46AD}"/>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8;p8">
              <a:extLst>
                <a:ext uri="{FF2B5EF4-FFF2-40B4-BE49-F238E27FC236}">
                  <a16:creationId xmlns:a16="http://schemas.microsoft.com/office/drawing/2014/main" id="{FB041BFC-6E33-DD42-1766-69AA34619D44}"/>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9;p8">
              <a:extLst>
                <a:ext uri="{FF2B5EF4-FFF2-40B4-BE49-F238E27FC236}">
                  <a16:creationId xmlns:a16="http://schemas.microsoft.com/office/drawing/2014/main" id="{875893FC-7A9C-FD7E-84FB-FF808029B723}"/>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0;p8">
              <a:extLst>
                <a:ext uri="{FF2B5EF4-FFF2-40B4-BE49-F238E27FC236}">
                  <a16:creationId xmlns:a16="http://schemas.microsoft.com/office/drawing/2014/main" id="{D3B96B22-EA35-F31E-9C88-39EA45F5525D}"/>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1;p8">
              <a:extLst>
                <a:ext uri="{FF2B5EF4-FFF2-40B4-BE49-F238E27FC236}">
                  <a16:creationId xmlns:a16="http://schemas.microsoft.com/office/drawing/2014/main" id="{F912B0A5-C61A-38F9-6587-79341FADA0B5}"/>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 name="Google Shape;267;p8">
            <a:extLst>
              <a:ext uri="{FF2B5EF4-FFF2-40B4-BE49-F238E27FC236}">
                <a16:creationId xmlns:a16="http://schemas.microsoft.com/office/drawing/2014/main" id="{1F11CEC7-891F-69D4-9458-2D8D415B1607}"/>
              </a:ext>
            </a:extLst>
          </p:cNvPr>
          <p:cNvGrpSpPr/>
          <p:nvPr/>
        </p:nvGrpSpPr>
        <p:grpSpPr>
          <a:xfrm rot="-7903147">
            <a:off x="10598439" y="579588"/>
            <a:ext cx="1282537" cy="1408174"/>
            <a:chOff x="4758955" y="1331875"/>
            <a:chExt cx="1647687" cy="1809095"/>
          </a:xfrm>
        </p:grpSpPr>
        <p:sp>
          <p:nvSpPr>
            <p:cNvPr id="35" name="Google Shape;268;p8">
              <a:extLst>
                <a:ext uri="{FF2B5EF4-FFF2-40B4-BE49-F238E27FC236}">
                  <a16:creationId xmlns:a16="http://schemas.microsoft.com/office/drawing/2014/main" id="{02F9E502-81D5-4254-5E09-D859FF0B71D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69;p8">
              <a:extLst>
                <a:ext uri="{FF2B5EF4-FFF2-40B4-BE49-F238E27FC236}">
                  <a16:creationId xmlns:a16="http://schemas.microsoft.com/office/drawing/2014/main" id="{A19C5A01-69A2-17A2-DC0F-88FFF0BD5EF8}"/>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p8">
              <a:extLst>
                <a:ext uri="{FF2B5EF4-FFF2-40B4-BE49-F238E27FC236}">
                  <a16:creationId xmlns:a16="http://schemas.microsoft.com/office/drawing/2014/main" id="{F3338B6F-6FC0-865C-F8F9-0F8F801273F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1;p8">
              <a:extLst>
                <a:ext uri="{FF2B5EF4-FFF2-40B4-BE49-F238E27FC236}">
                  <a16:creationId xmlns:a16="http://schemas.microsoft.com/office/drawing/2014/main" id="{F11BDCEE-AFCA-03E3-AF9F-7A8CBD38B82F}"/>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2;p8">
              <a:extLst>
                <a:ext uri="{FF2B5EF4-FFF2-40B4-BE49-F238E27FC236}">
                  <a16:creationId xmlns:a16="http://schemas.microsoft.com/office/drawing/2014/main" id="{7E562C31-050D-0246-3678-67536F6C905F}"/>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74;p8">
            <a:extLst>
              <a:ext uri="{FF2B5EF4-FFF2-40B4-BE49-F238E27FC236}">
                <a16:creationId xmlns:a16="http://schemas.microsoft.com/office/drawing/2014/main" id="{3667D1E1-F494-7ED6-772C-8ECE890800EA}"/>
              </a:ext>
            </a:extLst>
          </p:cNvPr>
          <p:cNvGrpSpPr/>
          <p:nvPr/>
        </p:nvGrpSpPr>
        <p:grpSpPr>
          <a:xfrm rot="-3583101" flipH="1">
            <a:off x="10516128" y="5278602"/>
            <a:ext cx="923973" cy="1790526"/>
            <a:chOff x="1280206" y="3178378"/>
            <a:chExt cx="1344630" cy="2605698"/>
          </a:xfrm>
        </p:grpSpPr>
        <p:sp>
          <p:nvSpPr>
            <p:cNvPr id="41" name="Google Shape;275;p8">
              <a:extLst>
                <a:ext uri="{FF2B5EF4-FFF2-40B4-BE49-F238E27FC236}">
                  <a16:creationId xmlns:a16="http://schemas.microsoft.com/office/drawing/2014/main" id="{06ACA16C-67EA-4C64-77F7-A173B336E10B}"/>
                </a:ext>
              </a:extLst>
            </p:cNvPr>
            <p:cNvSpPr/>
            <p:nvPr/>
          </p:nvSpPr>
          <p:spPr>
            <a:xfrm>
              <a:off x="1818873" y="3496850"/>
              <a:ext cx="67047" cy="243373"/>
            </a:xfrm>
            <a:custGeom>
              <a:avLst/>
              <a:gdLst/>
              <a:ahLst/>
              <a:cxnLst/>
              <a:rect l="l" t="t" r="r" b="b"/>
              <a:pathLst>
                <a:path w="816" h="2962" extrusionOk="0">
                  <a:moveTo>
                    <a:pt x="458" y="2961"/>
                  </a:moveTo>
                  <a:cubicBezTo>
                    <a:pt x="419" y="2961"/>
                    <a:pt x="383" y="2947"/>
                    <a:pt x="353" y="2924"/>
                  </a:cubicBezTo>
                  <a:cubicBezTo>
                    <a:pt x="90" y="2886"/>
                    <a:pt x="134" y="2500"/>
                    <a:pt x="91" y="2300"/>
                  </a:cubicBezTo>
                  <a:cubicBezTo>
                    <a:pt x="3" y="1880"/>
                    <a:pt x="0" y="1444"/>
                    <a:pt x="81" y="1022"/>
                  </a:cubicBezTo>
                  <a:cubicBezTo>
                    <a:pt x="159" y="702"/>
                    <a:pt x="199" y="301"/>
                    <a:pt x="442" y="68"/>
                  </a:cubicBezTo>
                  <a:cubicBezTo>
                    <a:pt x="676" y="1"/>
                    <a:pt x="676" y="307"/>
                    <a:pt x="678" y="464"/>
                  </a:cubicBezTo>
                  <a:cubicBezTo>
                    <a:pt x="678" y="819"/>
                    <a:pt x="660" y="1175"/>
                    <a:pt x="663" y="1531"/>
                  </a:cubicBezTo>
                  <a:cubicBezTo>
                    <a:pt x="620" y="1822"/>
                    <a:pt x="816" y="2932"/>
                    <a:pt x="458" y="2961"/>
                  </a:cubicBezTo>
                  <a:close/>
                  <a:moveTo>
                    <a:pt x="384" y="2369"/>
                  </a:moveTo>
                  <a:cubicBezTo>
                    <a:pt x="389" y="2386"/>
                    <a:pt x="393" y="2405"/>
                    <a:pt x="399" y="2422"/>
                  </a:cubicBezTo>
                  <a:cubicBezTo>
                    <a:pt x="400" y="1939"/>
                    <a:pt x="393" y="1456"/>
                    <a:pt x="402" y="971"/>
                  </a:cubicBezTo>
                  <a:cubicBezTo>
                    <a:pt x="343" y="1430"/>
                    <a:pt x="304" y="1912"/>
                    <a:pt x="384" y="2369"/>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76;p8">
              <a:extLst>
                <a:ext uri="{FF2B5EF4-FFF2-40B4-BE49-F238E27FC236}">
                  <a16:creationId xmlns:a16="http://schemas.microsoft.com/office/drawing/2014/main" id="{35BF6ABE-C7B2-78F0-EEAB-A19CB68E570E}"/>
                </a:ext>
              </a:extLst>
            </p:cNvPr>
            <p:cNvSpPr/>
            <p:nvPr/>
          </p:nvSpPr>
          <p:spPr>
            <a:xfrm>
              <a:off x="1676894" y="3602842"/>
              <a:ext cx="589780" cy="2181234"/>
            </a:xfrm>
            <a:custGeom>
              <a:avLst/>
              <a:gdLst/>
              <a:ahLst/>
              <a:cxnLst/>
              <a:rect l="l" t="t" r="r" b="b"/>
              <a:pathLst>
                <a:path w="7178" h="26547" extrusionOk="0">
                  <a:moveTo>
                    <a:pt x="6957" y="46"/>
                  </a:moveTo>
                  <a:cubicBezTo>
                    <a:pt x="6724" y="0"/>
                    <a:pt x="6697" y="570"/>
                    <a:pt x="6592" y="737"/>
                  </a:cubicBezTo>
                  <a:cubicBezTo>
                    <a:pt x="6484" y="1044"/>
                    <a:pt x="6375" y="1349"/>
                    <a:pt x="6266" y="1657"/>
                  </a:cubicBezTo>
                  <a:cubicBezTo>
                    <a:pt x="5439" y="4037"/>
                    <a:pt x="4989" y="6532"/>
                    <a:pt x="4805" y="9043"/>
                  </a:cubicBezTo>
                  <a:cubicBezTo>
                    <a:pt x="4781" y="8933"/>
                    <a:pt x="4758" y="8822"/>
                    <a:pt x="4733" y="8711"/>
                  </a:cubicBezTo>
                  <a:cubicBezTo>
                    <a:pt x="4377" y="7005"/>
                    <a:pt x="3899" y="5311"/>
                    <a:pt x="3168" y="3725"/>
                  </a:cubicBezTo>
                  <a:cubicBezTo>
                    <a:pt x="3051" y="3586"/>
                    <a:pt x="2861" y="2680"/>
                    <a:pt x="2620" y="3045"/>
                  </a:cubicBezTo>
                  <a:cubicBezTo>
                    <a:pt x="2644" y="3409"/>
                    <a:pt x="2919" y="3740"/>
                    <a:pt x="3034" y="4088"/>
                  </a:cubicBezTo>
                  <a:cubicBezTo>
                    <a:pt x="4328" y="7036"/>
                    <a:pt x="4781" y="10261"/>
                    <a:pt x="5313" y="13417"/>
                  </a:cubicBezTo>
                  <a:cubicBezTo>
                    <a:pt x="5462" y="14640"/>
                    <a:pt x="5599" y="15868"/>
                    <a:pt x="5715" y="17099"/>
                  </a:cubicBezTo>
                  <a:cubicBezTo>
                    <a:pt x="5514" y="16731"/>
                    <a:pt x="5282" y="16375"/>
                    <a:pt x="5216" y="16256"/>
                  </a:cubicBezTo>
                  <a:cubicBezTo>
                    <a:pt x="4510" y="15156"/>
                    <a:pt x="3685" y="14114"/>
                    <a:pt x="2709" y="13238"/>
                  </a:cubicBezTo>
                  <a:cubicBezTo>
                    <a:pt x="1980" y="12541"/>
                    <a:pt x="1053" y="12093"/>
                    <a:pt x="319" y="11410"/>
                  </a:cubicBezTo>
                  <a:cubicBezTo>
                    <a:pt x="213" y="11269"/>
                    <a:pt x="0" y="11439"/>
                    <a:pt x="107" y="11574"/>
                  </a:cubicBezTo>
                  <a:cubicBezTo>
                    <a:pt x="626" y="12116"/>
                    <a:pt x="1326" y="12446"/>
                    <a:pt x="1902" y="12922"/>
                  </a:cubicBezTo>
                  <a:cubicBezTo>
                    <a:pt x="3527" y="14207"/>
                    <a:pt x="5009" y="16036"/>
                    <a:pt x="5793" y="17965"/>
                  </a:cubicBezTo>
                  <a:cubicBezTo>
                    <a:pt x="6037" y="20760"/>
                    <a:pt x="6171" y="23567"/>
                    <a:pt x="6106" y="26367"/>
                  </a:cubicBezTo>
                  <a:cubicBezTo>
                    <a:pt x="6103" y="26547"/>
                    <a:pt x="6373" y="26531"/>
                    <a:pt x="6373" y="26367"/>
                  </a:cubicBezTo>
                  <a:cubicBezTo>
                    <a:pt x="6389" y="25927"/>
                    <a:pt x="6411" y="25492"/>
                    <a:pt x="6411" y="25053"/>
                  </a:cubicBezTo>
                  <a:cubicBezTo>
                    <a:pt x="6388" y="23065"/>
                    <a:pt x="6269" y="21078"/>
                    <a:pt x="6154" y="19094"/>
                  </a:cubicBezTo>
                  <a:cubicBezTo>
                    <a:pt x="5934" y="16020"/>
                    <a:pt x="5578" y="12958"/>
                    <a:pt x="4986" y="9936"/>
                  </a:cubicBezTo>
                  <a:cubicBezTo>
                    <a:pt x="5008" y="9915"/>
                    <a:pt x="5021" y="9884"/>
                    <a:pt x="5021" y="9846"/>
                  </a:cubicBezTo>
                  <a:cubicBezTo>
                    <a:pt x="5031" y="9381"/>
                    <a:pt x="5071" y="8940"/>
                    <a:pt x="5123" y="8468"/>
                  </a:cubicBezTo>
                  <a:cubicBezTo>
                    <a:pt x="5226" y="7347"/>
                    <a:pt x="5384" y="6230"/>
                    <a:pt x="5593" y="5123"/>
                  </a:cubicBezTo>
                  <a:cubicBezTo>
                    <a:pt x="5591" y="5129"/>
                    <a:pt x="5591" y="5134"/>
                    <a:pt x="5590" y="5140"/>
                  </a:cubicBezTo>
                  <a:cubicBezTo>
                    <a:pt x="5591" y="5134"/>
                    <a:pt x="5591" y="5129"/>
                    <a:pt x="5593" y="5121"/>
                  </a:cubicBezTo>
                  <a:lnTo>
                    <a:pt x="5593" y="5123"/>
                  </a:lnTo>
                  <a:cubicBezTo>
                    <a:pt x="5823" y="4013"/>
                    <a:pt x="6129" y="2883"/>
                    <a:pt x="6496" y="1802"/>
                  </a:cubicBezTo>
                  <a:cubicBezTo>
                    <a:pt x="6641" y="1392"/>
                    <a:pt x="6790" y="985"/>
                    <a:pt x="6930" y="573"/>
                  </a:cubicBezTo>
                  <a:cubicBezTo>
                    <a:pt x="6956" y="417"/>
                    <a:pt x="7177" y="141"/>
                    <a:pt x="6957" y="4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77;p8">
              <a:extLst>
                <a:ext uri="{FF2B5EF4-FFF2-40B4-BE49-F238E27FC236}">
                  <a16:creationId xmlns:a16="http://schemas.microsoft.com/office/drawing/2014/main" id="{81BBC82A-048B-AE34-45C4-9E9C6E97A924}"/>
                </a:ext>
              </a:extLst>
            </p:cNvPr>
            <p:cNvSpPr/>
            <p:nvPr/>
          </p:nvSpPr>
          <p:spPr>
            <a:xfrm>
              <a:off x="1280206" y="3303515"/>
              <a:ext cx="979735" cy="1270517"/>
            </a:xfrm>
            <a:custGeom>
              <a:avLst/>
              <a:gdLst/>
              <a:ahLst/>
              <a:cxnLst/>
              <a:rect l="l" t="t" r="r" b="b"/>
              <a:pathLst>
                <a:path w="11924" h="15463" extrusionOk="0">
                  <a:moveTo>
                    <a:pt x="6413" y="6270"/>
                  </a:moveTo>
                  <a:cubicBezTo>
                    <a:pt x="6437" y="6568"/>
                    <a:pt x="6003" y="6437"/>
                    <a:pt x="5835" y="6387"/>
                  </a:cubicBezTo>
                  <a:cubicBezTo>
                    <a:pt x="5357" y="6293"/>
                    <a:pt x="2219" y="5134"/>
                    <a:pt x="3329" y="4469"/>
                  </a:cubicBezTo>
                  <a:cubicBezTo>
                    <a:pt x="3346" y="3367"/>
                    <a:pt x="4439" y="4538"/>
                    <a:pt x="4790" y="4835"/>
                  </a:cubicBezTo>
                  <a:cubicBezTo>
                    <a:pt x="4972" y="5075"/>
                    <a:pt x="6092" y="5801"/>
                    <a:pt x="5730" y="6070"/>
                  </a:cubicBezTo>
                  <a:cubicBezTo>
                    <a:pt x="5879" y="6115"/>
                    <a:pt x="6029" y="6175"/>
                    <a:pt x="6185" y="6187"/>
                  </a:cubicBezTo>
                  <a:cubicBezTo>
                    <a:pt x="6273" y="6169"/>
                    <a:pt x="6381" y="6167"/>
                    <a:pt x="6413" y="6270"/>
                  </a:cubicBezTo>
                  <a:close/>
                  <a:moveTo>
                    <a:pt x="11676" y="3698"/>
                  </a:moveTo>
                  <a:cubicBezTo>
                    <a:pt x="11833" y="3698"/>
                    <a:pt x="11923" y="3467"/>
                    <a:pt x="11706" y="3424"/>
                  </a:cubicBezTo>
                  <a:cubicBezTo>
                    <a:pt x="11821" y="2840"/>
                    <a:pt x="11670" y="2246"/>
                    <a:pt x="11677" y="1641"/>
                  </a:cubicBezTo>
                  <a:cubicBezTo>
                    <a:pt x="11614" y="1208"/>
                    <a:pt x="11848" y="29"/>
                    <a:pt x="11217" y="0"/>
                  </a:cubicBezTo>
                  <a:cubicBezTo>
                    <a:pt x="11046" y="42"/>
                    <a:pt x="10974" y="238"/>
                    <a:pt x="10838" y="333"/>
                  </a:cubicBezTo>
                  <a:cubicBezTo>
                    <a:pt x="10694" y="354"/>
                    <a:pt x="10504" y="338"/>
                    <a:pt x="10431" y="506"/>
                  </a:cubicBezTo>
                  <a:cubicBezTo>
                    <a:pt x="10224" y="1189"/>
                    <a:pt x="10780" y="2390"/>
                    <a:pt x="11186" y="3135"/>
                  </a:cubicBezTo>
                  <a:cubicBezTo>
                    <a:pt x="11189" y="3140"/>
                    <a:pt x="11194" y="3145"/>
                    <a:pt x="11197" y="3152"/>
                  </a:cubicBezTo>
                  <a:cubicBezTo>
                    <a:pt x="11325" y="3329"/>
                    <a:pt x="11456" y="3503"/>
                    <a:pt x="11591" y="3675"/>
                  </a:cubicBezTo>
                  <a:cubicBezTo>
                    <a:pt x="11620" y="3691"/>
                    <a:pt x="11649" y="3698"/>
                    <a:pt x="11676" y="3698"/>
                  </a:cubicBezTo>
                  <a:close/>
                  <a:moveTo>
                    <a:pt x="3626" y="14071"/>
                  </a:moveTo>
                  <a:cubicBezTo>
                    <a:pt x="3281" y="13911"/>
                    <a:pt x="382" y="11380"/>
                    <a:pt x="996" y="12934"/>
                  </a:cubicBezTo>
                  <a:cubicBezTo>
                    <a:pt x="29" y="12919"/>
                    <a:pt x="730" y="13546"/>
                    <a:pt x="997" y="13940"/>
                  </a:cubicBezTo>
                  <a:cubicBezTo>
                    <a:pt x="1" y="14452"/>
                    <a:pt x="1756" y="15013"/>
                    <a:pt x="2193" y="15089"/>
                  </a:cubicBezTo>
                  <a:cubicBezTo>
                    <a:pt x="2883" y="15254"/>
                    <a:pt x="3591" y="15307"/>
                    <a:pt x="4289" y="15419"/>
                  </a:cubicBezTo>
                  <a:cubicBezTo>
                    <a:pt x="4534" y="15462"/>
                    <a:pt x="5140" y="15455"/>
                    <a:pt x="4951" y="15066"/>
                  </a:cubicBezTo>
                  <a:cubicBezTo>
                    <a:pt x="4554" y="14686"/>
                    <a:pt x="4069" y="14399"/>
                    <a:pt x="3626" y="14071"/>
                  </a:cubicBezTo>
                  <a:close/>
                </a:path>
              </a:pathLst>
            </a:custGeom>
            <a:solidFill>
              <a:srgbClr val="FF8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78;p8">
              <a:extLst>
                <a:ext uri="{FF2B5EF4-FFF2-40B4-BE49-F238E27FC236}">
                  <a16:creationId xmlns:a16="http://schemas.microsoft.com/office/drawing/2014/main" id="{BA744425-8DFC-2945-27CF-CD98AF28B6C0}"/>
                </a:ext>
              </a:extLst>
            </p:cNvPr>
            <p:cNvSpPr/>
            <p:nvPr/>
          </p:nvSpPr>
          <p:spPr>
            <a:xfrm>
              <a:off x="1327204" y="3178378"/>
              <a:ext cx="1297632" cy="1447994"/>
            </a:xfrm>
            <a:custGeom>
              <a:avLst/>
              <a:gdLst/>
              <a:ahLst/>
              <a:cxnLst/>
              <a:rect l="l" t="t" r="r" b="b"/>
              <a:pathLst>
                <a:path w="15793" h="17623" extrusionOk="0">
                  <a:moveTo>
                    <a:pt x="5023" y="8768"/>
                  </a:moveTo>
                  <a:cubicBezTo>
                    <a:pt x="4601" y="8755"/>
                    <a:pt x="4196" y="8646"/>
                    <a:pt x="3799" y="8510"/>
                  </a:cubicBezTo>
                  <a:cubicBezTo>
                    <a:pt x="3318" y="8362"/>
                    <a:pt x="2629" y="8349"/>
                    <a:pt x="2387" y="7829"/>
                  </a:cubicBezTo>
                  <a:cubicBezTo>
                    <a:pt x="2221" y="7434"/>
                    <a:pt x="2577" y="7138"/>
                    <a:pt x="2862" y="6926"/>
                  </a:cubicBezTo>
                  <a:cubicBezTo>
                    <a:pt x="2961" y="6824"/>
                    <a:pt x="3060" y="6715"/>
                    <a:pt x="3207" y="6682"/>
                  </a:cubicBezTo>
                  <a:cubicBezTo>
                    <a:pt x="3621" y="6631"/>
                    <a:pt x="4015" y="6872"/>
                    <a:pt x="4406" y="6976"/>
                  </a:cubicBezTo>
                  <a:cubicBezTo>
                    <a:pt x="3868" y="6608"/>
                    <a:pt x="2236" y="5355"/>
                    <a:pt x="3405" y="4856"/>
                  </a:cubicBezTo>
                  <a:cubicBezTo>
                    <a:pt x="3967" y="4668"/>
                    <a:pt x="3717" y="4528"/>
                    <a:pt x="4354" y="4459"/>
                  </a:cubicBezTo>
                  <a:cubicBezTo>
                    <a:pt x="5477" y="2790"/>
                    <a:pt x="6026" y="5033"/>
                    <a:pt x="6312" y="5976"/>
                  </a:cubicBezTo>
                  <a:cubicBezTo>
                    <a:pt x="6301" y="5250"/>
                    <a:pt x="6153" y="4481"/>
                    <a:pt x="6440" y="3791"/>
                  </a:cubicBezTo>
                  <a:cubicBezTo>
                    <a:pt x="6529" y="3548"/>
                    <a:pt x="6831" y="3382"/>
                    <a:pt x="7051" y="3574"/>
                  </a:cubicBezTo>
                  <a:cubicBezTo>
                    <a:pt x="7227" y="3732"/>
                    <a:pt x="7193" y="4008"/>
                    <a:pt x="7331" y="4190"/>
                  </a:cubicBezTo>
                  <a:cubicBezTo>
                    <a:pt x="7570" y="3957"/>
                    <a:pt x="7741" y="3861"/>
                    <a:pt x="7859" y="3861"/>
                  </a:cubicBezTo>
                  <a:cubicBezTo>
                    <a:pt x="8413" y="3861"/>
                    <a:pt x="7816" y="5987"/>
                    <a:pt x="7635" y="6409"/>
                  </a:cubicBezTo>
                  <a:cubicBezTo>
                    <a:pt x="7452" y="6987"/>
                    <a:pt x="7310" y="7608"/>
                    <a:pt x="7179" y="8191"/>
                  </a:cubicBezTo>
                  <a:cubicBezTo>
                    <a:pt x="7169" y="8256"/>
                    <a:pt x="7172" y="8338"/>
                    <a:pt x="7100" y="8367"/>
                  </a:cubicBezTo>
                  <a:cubicBezTo>
                    <a:pt x="7196" y="8643"/>
                    <a:pt x="6778" y="8555"/>
                    <a:pt x="6621" y="8604"/>
                  </a:cubicBezTo>
                  <a:cubicBezTo>
                    <a:pt x="6167" y="8676"/>
                    <a:pt x="5710" y="8774"/>
                    <a:pt x="5250" y="8774"/>
                  </a:cubicBezTo>
                  <a:cubicBezTo>
                    <a:pt x="5174" y="8776"/>
                    <a:pt x="5097" y="8772"/>
                    <a:pt x="5023" y="8768"/>
                  </a:cubicBezTo>
                  <a:close/>
                  <a:moveTo>
                    <a:pt x="1532" y="17609"/>
                  </a:moveTo>
                  <a:cubicBezTo>
                    <a:pt x="2127" y="17609"/>
                    <a:pt x="2721" y="17538"/>
                    <a:pt x="3296" y="17387"/>
                  </a:cubicBezTo>
                  <a:cubicBezTo>
                    <a:pt x="3477" y="17318"/>
                    <a:pt x="4239" y="17195"/>
                    <a:pt x="4462" y="16988"/>
                  </a:cubicBezTo>
                  <a:lnTo>
                    <a:pt x="4476" y="16988"/>
                  </a:lnTo>
                  <a:cubicBezTo>
                    <a:pt x="4649" y="16981"/>
                    <a:pt x="4607" y="16778"/>
                    <a:pt x="4609" y="16658"/>
                  </a:cubicBezTo>
                  <a:cubicBezTo>
                    <a:pt x="4607" y="16622"/>
                    <a:pt x="4594" y="16590"/>
                    <a:pt x="4571" y="16564"/>
                  </a:cubicBezTo>
                  <a:cubicBezTo>
                    <a:pt x="4594" y="15749"/>
                    <a:pt x="4760" y="14933"/>
                    <a:pt x="4672" y="14112"/>
                  </a:cubicBezTo>
                  <a:cubicBezTo>
                    <a:pt x="4649" y="13634"/>
                    <a:pt x="4368" y="12202"/>
                    <a:pt x="3841" y="13242"/>
                  </a:cubicBezTo>
                  <a:cubicBezTo>
                    <a:pt x="3559" y="12875"/>
                    <a:pt x="3119" y="12569"/>
                    <a:pt x="2899" y="13177"/>
                  </a:cubicBezTo>
                  <a:cubicBezTo>
                    <a:pt x="2781" y="13574"/>
                    <a:pt x="2883" y="13988"/>
                    <a:pt x="2958" y="14383"/>
                  </a:cubicBezTo>
                  <a:cubicBezTo>
                    <a:pt x="2653" y="14043"/>
                    <a:pt x="2225" y="12953"/>
                    <a:pt x="1730" y="13026"/>
                  </a:cubicBezTo>
                  <a:cubicBezTo>
                    <a:pt x="1479" y="13115"/>
                    <a:pt x="1387" y="13416"/>
                    <a:pt x="1128" y="13514"/>
                  </a:cubicBezTo>
                  <a:cubicBezTo>
                    <a:pt x="856" y="13617"/>
                    <a:pt x="846" y="13910"/>
                    <a:pt x="855" y="14156"/>
                  </a:cubicBezTo>
                  <a:cubicBezTo>
                    <a:pt x="173" y="14819"/>
                    <a:pt x="1834" y="15598"/>
                    <a:pt x="2292" y="15886"/>
                  </a:cubicBezTo>
                  <a:cubicBezTo>
                    <a:pt x="2144" y="15894"/>
                    <a:pt x="1916" y="15828"/>
                    <a:pt x="1673" y="15763"/>
                  </a:cubicBezTo>
                  <a:cubicBezTo>
                    <a:pt x="1162" y="15624"/>
                    <a:pt x="595" y="15486"/>
                    <a:pt x="609" y="16044"/>
                  </a:cubicBezTo>
                  <a:cubicBezTo>
                    <a:pt x="416" y="16248"/>
                    <a:pt x="286" y="16525"/>
                    <a:pt x="480" y="16780"/>
                  </a:cubicBezTo>
                  <a:cubicBezTo>
                    <a:pt x="1" y="17241"/>
                    <a:pt x="789" y="17622"/>
                    <a:pt x="1208" y="17601"/>
                  </a:cubicBezTo>
                  <a:cubicBezTo>
                    <a:pt x="1315" y="17607"/>
                    <a:pt x="1423" y="17609"/>
                    <a:pt x="1532" y="17609"/>
                  </a:cubicBezTo>
                  <a:close/>
                  <a:moveTo>
                    <a:pt x="12197" y="5615"/>
                  </a:moveTo>
                  <a:cubicBezTo>
                    <a:pt x="12437" y="5615"/>
                    <a:pt x="12677" y="5595"/>
                    <a:pt x="12914" y="5556"/>
                  </a:cubicBezTo>
                  <a:cubicBezTo>
                    <a:pt x="13597" y="5444"/>
                    <a:pt x="14254" y="5175"/>
                    <a:pt x="14823" y="4778"/>
                  </a:cubicBezTo>
                  <a:cubicBezTo>
                    <a:pt x="15200" y="4486"/>
                    <a:pt x="15707" y="4189"/>
                    <a:pt x="15789" y="3683"/>
                  </a:cubicBezTo>
                  <a:cubicBezTo>
                    <a:pt x="15792" y="3378"/>
                    <a:pt x="15477" y="3233"/>
                    <a:pt x="15280" y="3053"/>
                  </a:cubicBezTo>
                  <a:cubicBezTo>
                    <a:pt x="15157" y="2917"/>
                    <a:pt x="15046" y="2725"/>
                    <a:pt x="14829" y="2784"/>
                  </a:cubicBezTo>
                  <a:cubicBezTo>
                    <a:pt x="14421" y="2905"/>
                    <a:pt x="14061" y="3158"/>
                    <a:pt x="13692" y="3362"/>
                  </a:cubicBezTo>
                  <a:cubicBezTo>
                    <a:pt x="14145" y="2942"/>
                    <a:pt x="14628" y="2510"/>
                    <a:pt x="14802" y="1891"/>
                  </a:cubicBezTo>
                  <a:cubicBezTo>
                    <a:pt x="14855" y="1647"/>
                    <a:pt x="14700" y="822"/>
                    <a:pt x="14426" y="756"/>
                  </a:cubicBezTo>
                  <a:cubicBezTo>
                    <a:pt x="14339" y="731"/>
                    <a:pt x="14248" y="734"/>
                    <a:pt x="14158" y="736"/>
                  </a:cubicBezTo>
                  <a:cubicBezTo>
                    <a:pt x="14076" y="738"/>
                    <a:pt x="13994" y="741"/>
                    <a:pt x="13913" y="724"/>
                  </a:cubicBezTo>
                  <a:cubicBezTo>
                    <a:pt x="13515" y="393"/>
                    <a:pt x="13190" y="418"/>
                    <a:pt x="12914" y="606"/>
                  </a:cubicBezTo>
                  <a:cubicBezTo>
                    <a:pt x="12536" y="864"/>
                    <a:pt x="12245" y="1423"/>
                    <a:pt x="11974" y="1811"/>
                  </a:cubicBezTo>
                  <a:cubicBezTo>
                    <a:pt x="12031" y="1145"/>
                    <a:pt x="12255" y="7"/>
                    <a:pt x="11228" y="724"/>
                  </a:cubicBezTo>
                  <a:cubicBezTo>
                    <a:pt x="10366" y="1"/>
                    <a:pt x="10364" y="2344"/>
                    <a:pt x="10410" y="2794"/>
                  </a:cubicBezTo>
                  <a:cubicBezTo>
                    <a:pt x="10460" y="3581"/>
                    <a:pt x="10653" y="4409"/>
                    <a:pt x="10940" y="5138"/>
                  </a:cubicBezTo>
                  <a:cubicBezTo>
                    <a:pt x="11120" y="5506"/>
                    <a:pt x="11636" y="5572"/>
                    <a:pt x="12005" y="5609"/>
                  </a:cubicBezTo>
                  <a:cubicBezTo>
                    <a:pt x="12069" y="5615"/>
                    <a:pt x="12133" y="5615"/>
                    <a:pt x="12197" y="5615"/>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79;p8">
              <a:extLst>
                <a:ext uri="{FF2B5EF4-FFF2-40B4-BE49-F238E27FC236}">
                  <a16:creationId xmlns:a16="http://schemas.microsoft.com/office/drawing/2014/main" id="{0C44F3A8-7566-B146-89DF-616DBD209FAC}"/>
                </a:ext>
              </a:extLst>
            </p:cNvPr>
            <p:cNvSpPr/>
            <p:nvPr/>
          </p:nvSpPr>
          <p:spPr>
            <a:xfrm>
              <a:off x="1366068" y="3233922"/>
              <a:ext cx="1076937" cy="1348245"/>
            </a:xfrm>
            <a:custGeom>
              <a:avLst/>
              <a:gdLst/>
              <a:ahLst/>
              <a:cxnLst/>
              <a:rect l="l" t="t" r="r" b="b"/>
              <a:pathLst>
                <a:path w="13107" h="16409" extrusionOk="0">
                  <a:moveTo>
                    <a:pt x="6092" y="6742"/>
                  </a:moveTo>
                  <a:cubicBezTo>
                    <a:pt x="5980" y="6296"/>
                    <a:pt x="5861" y="5858"/>
                    <a:pt x="5810" y="5401"/>
                  </a:cubicBezTo>
                  <a:cubicBezTo>
                    <a:pt x="5809" y="5349"/>
                    <a:pt x="5780" y="5260"/>
                    <a:pt x="5855" y="5252"/>
                  </a:cubicBezTo>
                  <a:cubicBezTo>
                    <a:pt x="5925" y="5252"/>
                    <a:pt x="5910" y="5336"/>
                    <a:pt x="5917" y="5385"/>
                  </a:cubicBezTo>
                  <a:lnTo>
                    <a:pt x="5917" y="5382"/>
                  </a:lnTo>
                  <a:lnTo>
                    <a:pt x="5917" y="5379"/>
                  </a:lnTo>
                  <a:cubicBezTo>
                    <a:pt x="5948" y="5694"/>
                    <a:pt x="6023" y="6004"/>
                    <a:pt x="6097" y="6311"/>
                  </a:cubicBezTo>
                  <a:cubicBezTo>
                    <a:pt x="6128" y="6446"/>
                    <a:pt x="6161" y="6577"/>
                    <a:pt x="6197" y="6709"/>
                  </a:cubicBezTo>
                  <a:cubicBezTo>
                    <a:pt x="6216" y="6775"/>
                    <a:pt x="6115" y="6808"/>
                    <a:pt x="6092" y="6742"/>
                  </a:cubicBezTo>
                  <a:close/>
                  <a:moveTo>
                    <a:pt x="4009" y="15944"/>
                  </a:moveTo>
                  <a:cubicBezTo>
                    <a:pt x="3963" y="15657"/>
                    <a:pt x="3916" y="15378"/>
                    <a:pt x="3834" y="15100"/>
                  </a:cubicBezTo>
                  <a:cubicBezTo>
                    <a:pt x="3822" y="15054"/>
                    <a:pt x="3779" y="14987"/>
                    <a:pt x="3841" y="14961"/>
                  </a:cubicBezTo>
                  <a:cubicBezTo>
                    <a:pt x="3868" y="14951"/>
                    <a:pt x="3900" y="14965"/>
                    <a:pt x="3911" y="14993"/>
                  </a:cubicBezTo>
                  <a:cubicBezTo>
                    <a:pt x="4018" y="15296"/>
                    <a:pt x="4067" y="15618"/>
                    <a:pt x="4115" y="15934"/>
                  </a:cubicBezTo>
                  <a:cubicBezTo>
                    <a:pt x="4121" y="16003"/>
                    <a:pt x="4018" y="16015"/>
                    <a:pt x="4009" y="15944"/>
                  </a:cubicBezTo>
                  <a:close/>
                  <a:moveTo>
                    <a:pt x="3816" y="15627"/>
                  </a:moveTo>
                  <a:cubicBezTo>
                    <a:pt x="3832" y="15651"/>
                    <a:pt x="3865" y="15658"/>
                    <a:pt x="3890" y="15644"/>
                  </a:cubicBezTo>
                  <a:cubicBezTo>
                    <a:pt x="3913" y="15629"/>
                    <a:pt x="3924" y="15594"/>
                    <a:pt x="3908" y="15571"/>
                  </a:cubicBezTo>
                  <a:cubicBezTo>
                    <a:pt x="3848" y="15481"/>
                    <a:pt x="3789" y="15391"/>
                    <a:pt x="3730" y="15303"/>
                  </a:cubicBezTo>
                  <a:cubicBezTo>
                    <a:pt x="3581" y="15079"/>
                    <a:pt x="3435" y="14852"/>
                    <a:pt x="3273" y="14635"/>
                  </a:cubicBezTo>
                  <a:cubicBezTo>
                    <a:pt x="3228" y="14580"/>
                    <a:pt x="3148" y="14648"/>
                    <a:pt x="3191" y="14702"/>
                  </a:cubicBezTo>
                  <a:cubicBezTo>
                    <a:pt x="3410" y="15000"/>
                    <a:pt x="3609" y="15318"/>
                    <a:pt x="3816" y="15627"/>
                  </a:cubicBezTo>
                  <a:close/>
                  <a:moveTo>
                    <a:pt x="3862" y="16140"/>
                  </a:moveTo>
                  <a:cubicBezTo>
                    <a:pt x="3930" y="16164"/>
                    <a:pt x="3966" y="16064"/>
                    <a:pt x="3898" y="16039"/>
                  </a:cubicBezTo>
                  <a:cubicBezTo>
                    <a:pt x="3710" y="15982"/>
                    <a:pt x="3522" y="15924"/>
                    <a:pt x="3329" y="15878"/>
                  </a:cubicBezTo>
                  <a:cubicBezTo>
                    <a:pt x="3244" y="15858"/>
                    <a:pt x="3161" y="15842"/>
                    <a:pt x="3076" y="15828"/>
                  </a:cubicBezTo>
                  <a:cubicBezTo>
                    <a:pt x="3047" y="15822"/>
                    <a:pt x="3018" y="15838"/>
                    <a:pt x="3013" y="15870"/>
                  </a:cubicBezTo>
                  <a:cubicBezTo>
                    <a:pt x="3007" y="15895"/>
                    <a:pt x="3026" y="15929"/>
                    <a:pt x="3054" y="15931"/>
                  </a:cubicBezTo>
                  <a:cubicBezTo>
                    <a:pt x="3223" y="15959"/>
                    <a:pt x="3387" y="16000"/>
                    <a:pt x="3550" y="16046"/>
                  </a:cubicBezTo>
                  <a:cubicBezTo>
                    <a:pt x="3548" y="16046"/>
                    <a:pt x="3545" y="16045"/>
                    <a:pt x="3543" y="16045"/>
                  </a:cubicBezTo>
                  <a:cubicBezTo>
                    <a:pt x="3650" y="16075"/>
                    <a:pt x="3757" y="16107"/>
                    <a:pt x="3862" y="16140"/>
                  </a:cubicBezTo>
                  <a:close/>
                  <a:moveTo>
                    <a:pt x="1939" y="16354"/>
                  </a:moveTo>
                  <a:cubicBezTo>
                    <a:pt x="1936" y="16292"/>
                    <a:pt x="2006" y="16297"/>
                    <a:pt x="2050" y="16292"/>
                  </a:cubicBezTo>
                  <a:cubicBezTo>
                    <a:pt x="2166" y="16279"/>
                    <a:pt x="2284" y="16262"/>
                    <a:pt x="2402" y="16248"/>
                  </a:cubicBezTo>
                  <a:cubicBezTo>
                    <a:pt x="2748" y="16203"/>
                    <a:pt x="3098" y="16173"/>
                    <a:pt x="3448" y="16176"/>
                  </a:cubicBezTo>
                  <a:cubicBezTo>
                    <a:pt x="3602" y="16176"/>
                    <a:pt x="3759" y="16176"/>
                    <a:pt x="3913" y="16183"/>
                  </a:cubicBezTo>
                  <a:cubicBezTo>
                    <a:pt x="3941" y="16184"/>
                    <a:pt x="3963" y="16212"/>
                    <a:pt x="3962" y="16240"/>
                  </a:cubicBezTo>
                  <a:cubicBezTo>
                    <a:pt x="3954" y="16325"/>
                    <a:pt x="3803" y="16275"/>
                    <a:pt x="3746" y="16284"/>
                  </a:cubicBezTo>
                  <a:cubicBezTo>
                    <a:pt x="3273" y="16272"/>
                    <a:pt x="2801" y="16298"/>
                    <a:pt x="2334" y="16366"/>
                  </a:cubicBezTo>
                  <a:cubicBezTo>
                    <a:pt x="2221" y="16380"/>
                    <a:pt x="2107" y="16397"/>
                    <a:pt x="1993" y="16406"/>
                  </a:cubicBezTo>
                  <a:cubicBezTo>
                    <a:pt x="1965" y="16409"/>
                    <a:pt x="1940" y="16383"/>
                    <a:pt x="1939" y="16354"/>
                  </a:cubicBezTo>
                  <a:close/>
                  <a:moveTo>
                    <a:pt x="1164" y="15726"/>
                  </a:moveTo>
                  <a:cubicBezTo>
                    <a:pt x="813" y="15681"/>
                    <a:pt x="459" y="15655"/>
                    <a:pt x="110" y="15601"/>
                  </a:cubicBezTo>
                  <a:cubicBezTo>
                    <a:pt x="38" y="15569"/>
                    <a:pt x="87" y="15474"/>
                    <a:pt x="159" y="15502"/>
                  </a:cubicBezTo>
                  <a:cubicBezTo>
                    <a:pt x="497" y="15546"/>
                    <a:pt x="835" y="15579"/>
                    <a:pt x="1173" y="15619"/>
                  </a:cubicBezTo>
                  <a:cubicBezTo>
                    <a:pt x="1242" y="15627"/>
                    <a:pt x="1234" y="15730"/>
                    <a:pt x="1164" y="15726"/>
                  </a:cubicBezTo>
                  <a:close/>
                  <a:moveTo>
                    <a:pt x="1091" y="16196"/>
                  </a:moveTo>
                  <a:cubicBezTo>
                    <a:pt x="743" y="16176"/>
                    <a:pt x="389" y="16183"/>
                    <a:pt x="43" y="16166"/>
                  </a:cubicBezTo>
                  <a:cubicBezTo>
                    <a:pt x="15" y="16157"/>
                    <a:pt x="1" y="16124"/>
                    <a:pt x="9" y="16097"/>
                  </a:cubicBezTo>
                  <a:cubicBezTo>
                    <a:pt x="24" y="16056"/>
                    <a:pt x="67" y="16064"/>
                    <a:pt x="101" y="16065"/>
                  </a:cubicBezTo>
                  <a:cubicBezTo>
                    <a:pt x="434" y="16068"/>
                    <a:pt x="767" y="16075"/>
                    <a:pt x="1098" y="16090"/>
                  </a:cubicBezTo>
                  <a:cubicBezTo>
                    <a:pt x="1167" y="16095"/>
                    <a:pt x="1160" y="16200"/>
                    <a:pt x="1091" y="16196"/>
                  </a:cubicBezTo>
                  <a:close/>
                  <a:moveTo>
                    <a:pt x="3543" y="13476"/>
                  </a:moveTo>
                  <a:cubicBezTo>
                    <a:pt x="3523" y="13198"/>
                    <a:pt x="3542" y="12908"/>
                    <a:pt x="3581" y="12636"/>
                  </a:cubicBezTo>
                  <a:cubicBezTo>
                    <a:pt x="3592" y="12564"/>
                    <a:pt x="3602" y="12495"/>
                    <a:pt x="3615" y="12423"/>
                  </a:cubicBezTo>
                  <a:cubicBezTo>
                    <a:pt x="3621" y="12395"/>
                    <a:pt x="3651" y="12377"/>
                    <a:pt x="3678" y="12383"/>
                  </a:cubicBezTo>
                  <a:cubicBezTo>
                    <a:pt x="3707" y="12390"/>
                    <a:pt x="3724" y="12416"/>
                    <a:pt x="3719" y="12445"/>
                  </a:cubicBezTo>
                  <a:cubicBezTo>
                    <a:pt x="3710" y="12501"/>
                    <a:pt x="3701" y="12557"/>
                    <a:pt x="3693" y="12610"/>
                  </a:cubicBezTo>
                  <a:cubicBezTo>
                    <a:pt x="3661" y="12809"/>
                    <a:pt x="3644" y="13006"/>
                    <a:pt x="3642" y="13206"/>
                  </a:cubicBezTo>
                  <a:cubicBezTo>
                    <a:pt x="3642" y="13293"/>
                    <a:pt x="3644" y="13380"/>
                    <a:pt x="3650" y="13469"/>
                  </a:cubicBezTo>
                  <a:cubicBezTo>
                    <a:pt x="3651" y="13497"/>
                    <a:pt x="3625" y="13522"/>
                    <a:pt x="3599" y="13523"/>
                  </a:cubicBezTo>
                  <a:cubicBezTo>
                    <a:pt x="3568" y="13528"/>
                    <a:pt x="3545" y="13505"/>
                    <a:pt x="3543" y="13476"/>
                  </a:cubicBezTo>
                  <a:close/>
                  <a:moveTo>
                    <a:pt x="3323" y="14081"/>
                  </a:moveTo>
                  <a:cubicBezTo>
                    <a:pt x="3227" y="13785"/>
                    <a:pt x="3207" y="13470"/>
                    <a:pt x="3180" y="13161"/>
                  </a:cubicBezTo>
                  <a:cubicBezTo>
                    <a:pt x="3175" y="13078"/>
                    <a:pt x="3168" y="12997"/>
                    <a:pt x="3168" y="12914"/>
                  </a:cubicBezTo>
                  <a:cubicBezTo>
                    <a:pt x="3168" y="12886"/>
                    <a:pt x="3190" y="12861"/>
                    <a:pt x="3217" y="12859"/>
                  </a:cubicBezTo>
                  <a:cubicBezTo>
                    <a:pt x="3247" y="12858"/>
                    <a:pt x="3273" y="12881"/>
                    <a:pt x="3273" y="12909"/>
                  </a:cubicBezTo>
                  <a:cubicBezTo>
                    <a:pt x="3286" y="13249"/>
                    <a:pt x="3316" y="13591"/>
                    <a:pt x="3388" y="13923"/>
                  </a:cubicBezTo>
                  <a:cubicBezTo>
                    <a:pt x="3392" y="13980"/>
                    <a:pt x="3464" y="14068"/>
                    <a:pt x="3394" y="14106"/>
                  </a:cubicBezTo>
                  <a:cubicBezTo>
                    <a:pt x="3369" y="14118"/>
                    <a:pt x="3336" y="14108"/>
                    <a:pt x="3323" y="14081"/>
                  </a:cubicBezTo>
                  <a:close/>
                  <a:moveTo>
                    <a:pt x="914" y="13868"/>
                  </a:moveTo>
                  <a:cubicBezTo>
                    <a:pt x="734" y="13752"/>
                    <a:pt x="553" y="13638"/>
                    <a:pt x="376" y="13516"/>
                  </a:cubicBezTo>
                  <a:cubicBezTo>
                    <a:pt x="353" y="13500"/>
                    <a:pt x="346" y="13466"/>
                    <a:pt x="365" y="13441"/>
                  </a:cubicBezTo>
                  <a:cubicBezTo>
                    <a:pt x="380" y="13418"/>
                    <a:pt x="413" y="13411"/>
                    <a:pt x="439" y="13428"/>
                  </a:cubicBezTo>
                  <a:cubicBezTo>
                    <a:pt x="616" y="13551"/>
                    <a:pt x="797" y="13663"/>
                    <a:pt x="977" y="13781"/>
                  </a:cubicBezTo>
                  <a:cubicBezTo>
                    <a:pt x="1033" y="13822"/>
                    <a:pt x="971" y="13909"/>
                    <a:pt x="914" y="13868"/>
                  </a:cubicBezTo>
                  <a:close/>
                  <a:moveTo>
                    <a:pt x="1099" y="13385"/>
                  </a:moveTo>
                  <a:cubicBezTo>
                    <a:pt x="1151" y="13433"/>
                    <a:pt x="1223" y="13355"/>
                    <a:pt x="1173" y="13306"/>
                  </a:cubicBezTo>
                  <a:cubicBezTo>
                    <a:pt x="1043" y="13181"/>
                    <a:pt x="920" y="13052"/>
                    <a:pt x="789" y="12927"/>
                  </a:cubicBezTo>
                  <a:cubicBezTo>
                    <a:pt x="764" y="12904"/>
                    <a:pt x="725" y="12908"/>
                    <a:pt x="707" y="12934"/>
                  </a:cubicBezTo>
                  <a:cubicBezTo>
                    <a:pt x="666" y="12999"/>
                    <a:pt x="776" y="13047"/>
                    <a:pt x="810" y="13096"/>
                  </a:cubicBezTo>
                  <a:cubicBezTo>
                    <a:pt x="905" y="13196"/>
                    <a:pt x="1001" y="13290"/>
                    <a:pt x="1099" y="13385"/>
                  </a:cubicBezTo>
                  <a:close/>
                  <a:moveTo>
                    <a:pt x="1946" y="13835"/>
                  </a:moveTo>
                  <a:cubicBezTo>
                    <a:pt x="1992" y="13888"/>
                    <a:pt x="2073" y="13821"/>
                    <a:pt x="2028" y="13766"/>
                  </a:cubicBezTo>
                  <a:cubicBezTo>
                    <a:pt x="2005" y="13742"/>
                    <a:pt x="1982" y="13716"/>
                    <a:pt x="1958" y="13689"/>
                  </a:cubicBezTo>
                  <a:cubicBezTo>
                    <a:pt x="1653" y="13354"/>
                    <a:pt x="1351" y="13013"/>
                    <a:pt x="1066" y="12659"/>
                  </a:cubicBezTo>
                  <a:cubicBezTo>
                    <a:pt x="1029" y="12580"/>
                    <a:pt x="918" y="12642"/>
                    <a:pt x="973" y="12711"/>
                  </a:cubicBezTo>
                  <a:cubicBezTo>
                    <a:pt x="1280" y="13099"/>
                    <a:pt x="1612" y="13469"/>
                    <a:pt x="1946" y="13835"/>
                  </a:cubicBezTo>
                  <a:close/>
                  <a:moveTo>
                    <a:pt x="2765" y="14228"/>
                  </a:moveTo>
                  <a:cubicBezTo>
                    <a:pt x="2681" y="14123"/>
                    <a:pt x="2596" y="14015"/>
                    <a:pt x="2515" y="13907"/>
                  </a:cubicBezTo>
                  <a:cubicBezTo>
                    <a:pt x="2472" y="13853"/>
                    <a:pt x="2553" y="13785"/>
                    <a:pt x="2597" y="13838"/>
                  </a:cubicBezTo>
                  <a:cubicBezTo>
                    <a:pt x="2679" y="13946"/>
                    <a:pt x="2763" y="14054"/>
                    <a:pt x="2847" y="14160"/>
                  </a:cubicBezTo>
                  <a:cubicBezTo>
                    <a:pt x="2892" y="14213"/>
                    <a:pt x="2810" y="14281"/>
                    <a:pt x="2765" y="14228"/>
                  </a:cubicBezTo>
                  <a:close/>
                  <a:moveTo>
                    <a:pt x="2580" y="15598"/>
                  </a:moveTo>
                  <a:cubicBezTo>
                    <a:pt x="2287" y="15484"/>
                    <a:pt x="1979" y="15391"/>
                    <a:pt x="1712" y="15224"/>
                  </a:cubicBezTo>
                  <a:cubicBezTo>
                    <a:pt x="1689" y="15208"/>
                    <a:pt x="1681" y="15174"/>
                    <a:pt x="1699" y="15148"/>
                  </a:cubicBezTo>
                  <a:cubicBezTo>
                    <a:pt x="1732" y="15103"/>
                    <a:pt x="1778" y="15136"/>
                    <a:pt x="1812" y="15161"/>
                  </a:cubicBezTo>
                  <a:cubicBezTo>
                    <a:pt x="2068" y="15302"/>
                    <a:pt x="2344" y="15395"/>
                    <a:pt x="2616" y="15496"/>
                  </a:cubicBezTo>
                  <a:cubicBezTo>
                    <a:pt x="2682" y="15520"/>
                    <a:pt x="2646" y="15621"/>
                    <a:pt x="2580" y="15598"/>
                  </a:cubicBezTo>
                  <a:close/>
                  <a:moveTo>
                    <a:pt x="10576" y="4538"/>
                  </a:moveTo>
                  <a:cubicBezTo>
                    <a:pt x="10559" y="4483"/>
                    <a:pt x="10540" y="4421"/>
                    <a:pt x="10526" y="4364"/>
                  </a:cubicBezTo>
                  <a:lnTo>
                    <a:pt x="10526" y="4365"/>
                  </a:lnTo>
                  <a:cubicBezTo>
                    <a:pt x="10467" y="4140"/>
                    <a:pt x="10420" y="3910"/>
                    <a:pt x="10402" y="3678"/>
                  </a:cubicBezTo>
                  <a:cubicBezTo>
                    <a:pt x="10401" y="3629"/>
                    <a:pt x="10388" y="3543"/>
                    <a:pt x="10460" y="3543"/>
                  </a:cubicBezTo>
                  <a:cubicBezTo>
                    <a:pt x="10489" y="3544"/>
                    <a:pt x="10512" y="3570"/>
                    <a:pt x="10510" y="3601"/>
                  </a:cubicBezTo>
                  <a:cubicBezTo>
                    <a:pt x="10512" y="3861"/>
                    <a:pt x="10575" y="4124"/>
                    <a:pt x="10640" y="4375"/>
                  </a:cubicBezTo>
                  <a:lnTo>
                    <a:pt x="10640" y="4373"/>
                  </a:lnTo>
                  <a:cubicBezTo>
                    <a:pt x="10645" y="4433"/>
                    <a:pt x="10724" y="4538"/>
                    <a:pt x="10645" y="4572"/>
                  </a:cubicBezTo>
                  <a:cubicBezTo>
                    <a:pt x="10617" y="4581"/>
                    <a:pt x="10583" y="4567"/>
                    <a:pt x="10576" y="4538"/>
                  </a:cubicBezTo>
                  <a:close/>
                  <a:moveTo>
                    <a:pt x="10783" y="4411"/>
                  </a:moveTo>
                  <a:cubicBezTo>
                    <a:pt x="10746" y="4148"/>
                    <a:pt x="10722" y="3887"/>
                    <a:pt x="10726" y="3622"/>
                  </a:cubicBezTo>
                  <a:cubicBezTo>
                    <a:pt x="10726" y="3530"/>
                    <a:pt x="10732" y="3438"/>
                    <a:pt x="10739" y="3349"/>
                  </a:cubicBezTo>
                  <a:cubicBezTo>
                    <a:pt x="10740" y="3320"/>
                    <a:pt x="10766" y="3297"/>
                    <a:pt x="10796" y="3299"/>
                  </a:cubicBezTo>
                  <a:cubicBezTo>
                    <a:pt x="10825" y="3300"/>
                    <a:pt x="10848" y="3326"/>
                    <a:pt x="10847" y="3356"/>
                  </a:cubicBezTo>
                  <a:cubicBezTo>
                    <a:pt x="10842" y="3415"/>
                    <a:pt x="10838" y="3474"/>
                    <a:pt x="10835" y="3534"/>
                  </a:cubicBezTo>
                  <a:cubicBezTo>
                    <a:pt x="10826" y="3790"/>
                    <a:pt x="10845" y="4053"/>
                    <a:pt x="10877" y="4306"/>
                  </a:cubicBezTo>
                  <a:cubicBezTo>
                    <a:pt x="10881" y="4340"/>
                    <a:pt x="10884" y="4361"/>
                    <a:pt x="10890" y="4391"/>
                  </a:cubicBezTo>
                  <a:cubicBezTo>
                    <a:pt x="10903" y="4457"/>
                    <a:pt x="10798" y="4479"/>
                    <a:pt x="10783" y="4411"/>
                  </a:cubicBezTo>
                  <a:close/>
                  <a:moveTo>
                    <a:pt x="11220" y="4836"/>
                  </a:moveTo>
                  <a:cubicBezTo>
                    <a:pt x="11216" y="4801"/>
                    <a:pt x="11249" y="4778"/>
                    <a:pt x="11279" y="4775"/>
                  </a:cubicBezTo>
                  <a:cubicBezTo>
                    <a:pt x="11384" y="4761"/>
                    <a:pt x="11486" y="4736"/>
                    <a:pt x="11588" y="4710"/>
                  </a:cubicBezTo>
                  <a:cubicBezTo>
                    <a:pt x="11701" y="4685"/>
                    <a:pt x="11811" y="4659"/>
                    <a:pt x="11921" y="4630"/>
                  </a:cubicBezTo>
                  <a:cubicBezTo>
                    <a:pt x="11949" y="4623"/>
                    <a:pt x="11978" y="4644"/>
                    <a:pt x="11984" y="4672"/>
                  </a:cubicBezTo>
                  <a:cubicBezTo>
                    <a:pt x="11990" y="4702"/>
                    <a:pt x="11969" y="4728"/>
                    <a:pt x="11942" y="4735"/>
                  </a:cubicBezTo>
                  <a:cubicBezTo>
                    <a:pt x="11774" y="4778"/>
                    <a:pt x="11607" y="4817"/>
                    <a:pt x="11436" y="4854"/>
                  </a:cubicBezTo>
                  <a:cubicBezTo>
                    <a:pt x="11377" y="4861"/>
                    <a:pt x="11233" y="4929"/>
                    <a:pt x="11220" y="4836"/>
                  </a:cubicBezTo>
                  <a:close/>
                  <a:moveTo>
                    <a:pt x="10845" y="4709"/>
                  </a:moveTo>
                  <a:cubicBezTo>
                    <a:pt x="10864" y="4781"/>
                    <a:pt x="10947" y="4742"/>
                    <a:pt x="10996" y="4731"/>
                  </a:cubicBezTo>
                  <a:cubicBezTo>
                    <a:pt x="11230" y="4664"/>
                    <a:pt x="11473" y="4571"/>
                    <a:pt x="11705" y="4480"/>
                  </a:cubicBezTo>
                  <a:cubicBezTo>
                    <a:pt x="11844" y="4427"/>
                    <a:pt x="11981" y="4371"/>
                    <a:pt x="12117" y="4315"/>
                  </a:cubicBezTo>
                  <a:cubicBezTo>
                    <a:pt x="12189" y="4286"/>
                    <a:pt x="12261" y="4256"/>
                    <a:pt x="12330" y="4226"/>
                  </a:cubicBezTo>
                  <a:cubicBezTo>
                    <a:pt x="12358" y="4214"/>
                    <a:pt x="12369" y="4178"/>
                    <a:pt x="12356" y="4154"/>
                  </a:cubicBezTo>
                  <a:cubicBezTo>
                    <a:pt x="12343" y="4127"/>
                    <a:pt x="12312" y="4118"/>
                    <a:pt x="12284" y="4128"/>
                  </a:cubicBezTo>
                  <a:cubicBezTo>
                    <a:pt x="12211" y="4160"/>
                    <a:pt x="12139" y="4190"/>
                    <a:pt x="12063" y="4220"/>
                  </a:cubicBezTo>
                  <a:cubicBezTo>
                    <a:pt x="11918" y="4279"/>
                    <a:pt x="11767" y="4341"/>
                    <a:pt x="11617" y="4400"/>
                  </a:cubicBezTo>
                  <a:cubicBezTo>
                    <a:pt x="11393" y="4486"/>
                    <a:pt x="11169" y="4571"/>
                    <a:pt x="10936" y="4636"/>
                  </a:cubicBezTo>
                  <a:cubicBezTo>
                    <a:pt x="10895" y="4644"/>
                    <a:pt x="10835" y="4651"/>
                    <a:pt x="10845" y="4709"/>
                  </a:cubicBezTo>
                  <a:close/>
                  <a:moveTo>
                    <a:pt x="11849" y="3764"/>
                  </a:moveTo>
                  <a:cubicBezTo>
                    <a:pt x="11824" y="3747"/>
                    <a:pt x="11818" y="3714"/>
                    <a:pt x="11834" y="3690"/>
                  </a:cubicBezTo>
                  <a:cubicBezTo>
                    <a:pt x="11967" y="3487"/>
                    <a:pt x="12099" y="3290"/>
                    <a:pt x="12234" y="3090"/>
                  </a:cubicBezTo>
                  <a:cubicBezTo>
                    <a:pt x="12381" y="2875"/>
                    <a:pt x="12537" y="2652"/>
                    <a:pt x="12700" y="2449"/>
                  </a:cubicBezTo>
                  <a:cubicBezTo>
                    <a:pt x="12746" y="2402"/>
                    <a:pt x="12848" y="2223"/>
                    <a:pt x="12918" y="2295"/>
                  </a:cubicBezTo>
                  <a:cubicBezTo>
                    <a:pt x="12937" y="2317"/>
                    <a:pt x="12934" y="2353"/>
                    <a:pt x="12912" y="2371"/>
                  </a:cubicBezTo>
                  <a:cubicBezTo>
                    <a:pt x="12862" y="2413"/>
                    <a:pt x="12825" y="2465"/>
                    <a:pt x="12783" y="2514"/>
                  </a:cubicBezTo>
                  <a:lnTo>
                    <a:pt x="12787" y="2509"/>
                  </a:lnTo>
                  <a:cubicBezTo>
                    <a:pt x="12786" y="2511"/>
                    <a:pt x="12786" y="2514"/>
                    <a:pt x="12783" y="2514"/>
                  </a:cubicBezTo>
                  <a:lnTo>
                    <a:pt x="12783" y="2514"/>
                  </a:lnTo>
                  <a:cubicBezTo>
                    <a:pt x="12474" y="2909"/>
                    <a:pt x="12199" y="3330"/>
                    <a:pt x="11923" y="3750"/>
                  </a:cubicBezTo>
                  <a:cubicBezTo>
                    <a:pt x="11906" y="3773"/>
                    <a:pt x="11873" y="3779"/>
                    <a:pt x="11849" y="3764"/>
                  </a:cubicBezTo>
                  <a:close/>
                  <a:moveTo>
                    <a:pt x="11256" y="4286"/>
                  </a:moveTo>
                  <a:cubicBezTo>
                    <a:pt x="11229" y="4275"/>
                    <a:pt x="11220" y="4242"/>
                    <a:pt x="11233" y="4214"/>
                  </a:cubicBezTo>
                  <a:cubicBezTo>
                    <a:pt x="11285" y="4105"/>
                    <a:pt x="11341" y="3997"/>
                    <a:pt x="11396" y="3888"/>
                  </a:cubicBezTo>
                  <a:cubicBezTo>
                    <a:pt x="11504" y="3675"/>
                    <a:pt x="11616" y="3465"/>
                    <a:pt x="11726" y="3256"/>
                  </a:cubicBezTo>
                  <a:cubicBezTo>
                    <a:pt x="11926" y="2882"/>
                    <a:pt x="12149" y="2522"/>
                    <a:pt x="12381" y="2170"/>
                  </a:cubicBezTo>
                  <a:cubicBezTo>
                    <a:pt x="12578" y="1878"/>
                    <a:pt x="12766" y="1581"/>
                    <a:pt x="12983" y="1303"/>
                  </a:cubicBezTo>
                  <a:cubicBezTo>
                    <a:pt x="12999" y="1282"/>
                    <a:pt x="13032" y="1274"/>
                    <a:pt x="13056" y="1290"/>
                  </a:cubicBezTo>
                  <a:cubicBezTo>
                    <a:pt x="13107" y="1329"/>
                    <a:pt x="13066" y="1376"/>
                    <a:pt x="13033" y="1410"/>
                  </a:cubicBezTo>
                  <a:cubicBezTo>
                    <a:pt x="12754" y="1786"/>
                    <a:pt x="12498" y="2179"/>
                    <a:pt x="12247" y="2574"/>
                  </a:cubicBezTo>
                  <a:cubicBezTo>
                    <a:pt x="12036" y="2906"/>
                    <a:pt x="11844" y="3250"/>
                    <a:pt x="11665" y="3598"/>
                  </a:cubicBezTo>
                  <a:cubicBezTo>
                    <a:pt x="11557" y="3805"/>
                    <a:pt x="11446" y="4012"/>
                    <a:pt x="11345" y="4222"/>
                  </a:cubicBezTo>
                  <a:cubicBezTo>
                    <a:pt x="11334" y="4262"/>
                    <a:pt x="11307" y="4311"/>
                    <a:pt x="11256" y="4286"/>
                  </a:cubicBezTo>
                  <a:close/>
                  <a:moveTo>
                    <a:pt x="10539" y="1098"/>
                  </a:moveTo>
                  <a:cubicBezTo>
                    <a:pt x="10509" y="1095"/>
                    <a:pt x="10489" y="1070"/>
                    <a:pt x="10489" y="1040"/>
                  </a:cubicBezTo>
                  <a:cubicBezTo>
                    <a:pt x="10493" y="806"/>
                    <a:pt x="10504" y="574"/>
                    <a:pt x="10516" y="343"/>
                  </a:cubicBezTo>
                  <a:cubicBezTo>
                    <a:pt x="10522" y="281"/>
                    <a:pt x="10517" y="221"/>
                    <a:pt x="10532" y="160"/>
                  </a:cubicBezTo>
                  <a:cubicBezTo>
                    <a:pt x="10553" y="96"/>
                    <a:pt x="10652" y="129"/>
                    <a:pt x="10634" y="192"/>
                  </a:cubicBezTo>
                  <a:cubicBezTo>
                    <a:pt x="10615" y="431"/>
                    <a:pt x="10609" y="671"/>
                    <a:pt x="10601" y="912"/>
                  </a:cubicBezTo>
                  <a:cubicBezTo>
                    <a:pt x="10588" y="971"/>
                    <a:pt x="10631" y="1095"/>
                    <a:pt x="10539" y="1098"/>
                  </a:cubicBezTo>
                  <a:close/>
                  <a:moveTo>
                    <a:pt x="10719" y="1611"/>
                  </a:moveTo>
                  <a:cubicBezTo>
                    <a:pt x="10719" y="1368"/>
                    <a:pt x="10726" y="1126"/>
                    <a:pt x="10733" y="885"/>
                  </a:cubicBezTo>
                  <a:cubicBezTo>
                    <a:pt x="10747" y="610"/>
                    <a:pt x="10755" y="330"/>
                    <a:pt x="10838" y="65"/>
                  </a:cubicBezTo>
                  <a:cubicBezTo>
                    <a:pt x="10861" y="1"/>
                    <a:pt x="10962" y="34"/>
                    <a:pt x="10937" y="100"/>
                  </a:cubicBezTo>
                  <a:cubicBezTo>
                    <a:pt x="10844" y="418"/>
                    <a:pt x="10847" y="757"/>
                    <a:pt x="10834" y="1088"/>
                  </a:cubicBezTo>
                  <a:cubicBezTo>
                    <a:pt x="10828" y="1259"/>
                    <a:pt x="10825" y="1430"/>
                    <a:pt x="10825" y="1594"/>
                  </a:cubicBezTo>
                  <a:cubicBezTo>
                    <a:pt x="10825" y="1611"/>
                    <a:pt x="10824" y="1630"/>
                    <a:pt x="10811" y="1641"/>
                  </a:cubicBezTo>
                  <a:cubicBezTo>
                    <a:pt x="10783" y="1677"/>
                    <a:pt x="10719" y="1655"/>
                    <a:pt x="10719" y="1611"/>
                  </a:cubicBezTo>
                  <a:close/>
                  <a:moveTo>
                    <a:pt x="11301" y="2315"/>
                  </a:moveTo>
                  <a:cubicBezTo>
                    <a:pt x="11330" y="2320"/>
                    <a:pt x="11357" y="2298"/>
                    <a:pt x="11360" y="2269"/>
                  </a:cubicBezTo>
                  <a:cubicBezTo>
                    <a:pt x="11373" y="2169"/>
                    <a:pt x="11386" y="2067"/>
                    <a:pt x="11399" y="1969"/>
                  </a:cubicBezTo>
                  <a:cubicBezTo>
                    <a:pt x="11435" y="1717"/>
                    <a:pt x="11463" y="1466"/>
                    <a:pt x="11515" y="1217"/>
                  </a:cubicBezTo>
                  <a:cubicBezTo>
                    <a:pt x="11525" y="1203"/>
                    <a:pt x="11529" y="1181"/>
                    <a:pt x="11522" y="1164"/>
                  </a:cubicBezTo>
                  <a:cubicBezTo>
                    <a:pt x="11511" y="1132"/>
                    <a:pt x="11472" y="1121"/>
                    <a:pt x="11445" y="1136"/>
                  </a:cubicBezTo>
                  <a:cubicBezTo>
                    <a:pt x="11416" y="1155"/>
                    <a:pt x="11410" y="1192"/>
                    <a:pt x="11406" y="1223"/>
                  </a:cubicBezTo>
                  <a:cubicBezTo>
                    <a:pt x="11384" y="1335"/>
                    <a:pt x="11366" y="1446"/>
                    <a:pt x="11350" y="1558"/>
                  </a:cubicBezTo>
                  <a:cubicBezTo>
                    <a:pt x="11314" y="1789"/>
                    <a:pt x="11284" y="2022"/>
                    <a:pt x="11256" y="2256"/>
                  </a:cubicBezTo>
                  <a:cubicBezTo>
                    <a:pt x="11251" y="2285"/>
                    <a:pt x="11272" y="2312"/>
                    <a:pt x="11301" y="2315"/>
                  </a:cubicBezTo>
                  <a:close/>
                  <a:moveTo>
                    <a:pt x="6397" y="5787"/>
                  </a:moveTo>
                  <a:cubicBezTo>
                    <a:pt x="6386" y="5641"/>
                    <a:pt x="6364" y="5497"/>
                    <a:pt x="6375" y="5350"/>
                  </a:cubicBezTo>
                  <a:cubicBezTo>
                    <a:pt x="6384" y="5281"/>
                    <a:pt x="6490" y="5296"/>
                    <a:pt x="6482" y="5363"/>
                  </a:cubicBezTo>
                  <a:cubicBezTo>
                    <a:pt x="6475" y="5500"/>
                    <a:pt x="6493" y="5636"/>
                    <a:pt x="6503" y="5771"/>
                  </a:cubicBezTo>
                  <a:cubicBezTo>
                    <a:pt x="6512" y="5843"/>
                    <a:pt x="6407" y="5858"/>
                    <a:pt x="6397" y="5787"/>
                  </a:cubicBezTo>
                  <a:close/>
                  <a:moveTo>
                    <a:pt x="6515" y="7311"/>
                  </a:moveTo>
                  <a:cubicBezTo>
                    <a:pt x="6463" y="7068"/>
                    <a:pt x="6427" y="6827"/>
                    <a:pt x="6400" y="6579"/>
                  </a:cubicBezTo>
                  <a:cubicBezTo>
                    <a:pt x="6384" y="6436"/>
                    <a:pt x="6370" y="6295"/>
                    <a:pt x="6358" y="6151"/>
                  </a:cubicBezTo>
                  <a:cubicBezTo>
                    <a:pt x="6357" y="6122"/>
                    <a:pt x="6375" y="6095"/>
                    <a:pt x="6406" y="6089"/>
                  </a:cubicBezTo>
                  <a:cubicBezTo>
                    <a:pt x="6433" y="6085"/>
                    <a:pt x="6463" y="6105"/>
                    <a:pt x="6466" y="6135"/>
                  </a:cubicBezTo>
                  <a:cubicBezTo>
                    <a:pt x="6485" y="6369"/>
                    <a:pt x="6511" y="6602"/>
                    <a:pt x="6542" y="6837"/>
                  </a:cubicBezTo>
                  <a:cubicBezTo>
                    <a:pt x="6564" y="6991"/>
                    <a:pt x="6591" y="7139"/>
                    <a:pt x="6621" y="7284"/>
                  </a:cubicBezTo>
                  <a:cubicBezTo>
                    <a:pt x="6637" y="7349"/>
                    <a:pt x="6535" y="7377"/>
                    <a:pt x="6515" y="7311"/>
                  </a:cubicBezTo>
                  <a:close/>
                  <a:moveTo>
                    <a:pt x="6173" y="7456"/>
                  </a:moveTo>
                  <a:cubicBezTo>
                    <a:pt x="6217" y="7511"/>
                    <a:pt x="6298" y="7445"/>
                    <a:pt x="6256" y="7390"/>
                  </a:cubicBezTo>
                  <a:cubicBezTo>
                    <a:pt x="6151" y="7245"/>
                    <a:pt x="6048" y="7097"/>
                    <a:pt x="5950" y="6945"/>
                  </a:cubicBezTo>
                  <a:cubicBezTo>
                    <a:pt x="5792" y="6692"/>
                    <a:pt x="5634" y="6434"/>
                    <a:pt x="5516" y="6158"/>
                  </a:cubicBezTo>
                  <a:cubicBezTo>
                    <a:pt x="5487" y="6093"/>
                    <a:pt x="5391" y="6137"/>
                    <a:pt x="5418" y="6201"/>
                  </a:cubicBezTo>
                  <a:cubicBezTo>
                    <a:pt x="5616" y="6647"/>
                    <a:pt x="5885" y="7061"/>
                    <a:pt x="6173" y="7456"/>
                  </a:cubicBezTo>
                  <a:close/>
                  <a:moveTo>
                    <a:pt x="3129" y="7308"/>
                  </a:moveTo>
                  <a:cubicBezTo>
                    <a:pt x="2870" y="7231"/>
                    <a:pt x="2609" y="7162"/>
                    <a:pt x="2353" y="7071"/>
                  </a:cubicBezTo>
                  <a:cubicBezTo>
                    <a:pt x="2327" y="7060"/>
                    <a:pt x="2313" y="7027"/>
                    <a:pt x="2323" y="7001"/>
                  </a:cubicBezTo>
                  <a:cubicBezTo>
                    <a:pt x="2357" y="6930"/>
                    <a:pt x="2442" y="6995"/>
                    <a:pt x="2492" y="7005"/>
                  </a:cubicBezTo>
                  <a:cubicBezTo>
                    <a:pt x="2711" y="7075"/>
                    <a:pt x="2934" y="7139"/>
                    <a:pt x="3155" y="7203"/>
                  </a:cubicBezTo>
                  <a:cubicBezTo>
                    <a:pt x="3223" y="7222"/>
                    <a:pt x="3198" y="7324"/>
                    <a:pt x="3129" y="7308"/>
                  </a:cubicBezTo>
                  <a:close/>
                  <a:moveTo>
                    <a:pt x="3579" y="7087"/>
                  </a:moveTo>
                  <a:cubicBezTo>
                    <a:pt x="3607" y="7100"/>
                    <a:pt x="3638" y="7083"/>
                    <a:pt x="3650" y="7057"/>
                  </a:cubicBezTo>
                  <a:cubicBezTo>
                    <a:pt x="3667" y="7015"/>
                    <a:pt x="3628" y="6986"/>
                    <a:pt x="3592" y="6973"/>
                  </a:cubicBezTo>
                  <a:cubicBezTo>
                    <a:pt x="3169" y="6785"/>
                    <a:pt x="2745" y="6604"/>
                    <a:pt x="2317" y="6426"/>
                  </a:cubicBezTo>
                  <a:cubicBezTo>
                    <a:pt x="2277" y="6405"/>
                    <a:pt x="2229" y="6456"/>
                    <a:pt x="2249" y="6496"/>
                  </a:cubicBezTo>
                  <a:cubicBezTo>
                    <a:pt x="2257" y="6512"/>
                    <a:pt x="2271" y="6520"/>
                    <a:pt x="2285" y="6528"/>
                  </a:cubicBezTo>
                  <a:cubicBezTo>
                    <a:pt x="2392" y="6575"/>
                    <a:pt x="2500" y="6615"/>
                    <a:pt x="2604" y="6661"/>
                  </a:cubicBezTo>
                  <a:cubicBezTo>
                    <a:pt x="2932" y="6801"/>
                    <a:pt x="3257" y="6942"/>
                    <a:pt x="3579" y="7087"/>
                  </a:cubicBezTo>
                  <a:close/>
                  <a:moveTo>
                    <a:pt x="5339" y="7144"/>
                  </a:moveTo>
                  <a:cubicBezTo>
                    <a:pt x="4804" y="6878"/>
                    <a:pt x="4272" y="6600"/>
                    <a:pt x="3791" y="6244"/>
                  </a:cubicBezTo>
                  <a:cubicBezTo>
                    <a:pt x="3736" y="6203"/>
                    <a:pt x="3798" y="6116"/>
                    <a:pt x="3854" y="6158"/>
                  </a:cubicBezTo>
                  <a:cubicBezTo>
                    <a:pt x="4157" y="6381"/>
                    <a:pt x="4479" y="6578"/>
                    <a:pt x="4814" y="6755"/>
                  </a:cubicBezTo>
                  <a:cubicBezTo>
                    <a:pt x="5004" y="6855"/>
                    <a:pt x="5197" y="6956"/>
                    <a:pt x="5391" y="7052"/>
                  </a:cubicBezTo>
                  <a:cubicBezTo>
                    <a:pt x="5451" y="7085"/>
                    <a:pt x="5401" y="7176"/>
                    <a:pt x="5339" y="7144"/>
                  </a:cubicBezTo>
                  <a:close/>
                  <a:moveTo>
                    <a:pt x="3870" y="4926"/>
                  </a:moveTo>
                  <a:cubicBezTo>
                    <a:pt x="3747" y="4756"/>
                    <a:pt x="3635" y="4591"/>
                    <a:pt x="3517" y="4420"/>
                  </a:cubicBezTo>
                  <a:cubicBezTo>
                    <a:pt x="3451" y="4318"/>
                    <a:pt x="3371" y="4220"/>
                    <a:pt x="3325" y="4107"/>
                  </a:cubicBezTo>
                  <a:cubicBezTo>
                    <a:pt x="3319" y="4078"/>
                    <a:pt x="3335" y="4049"/>
                    <a:pt x="3364" y="4040"/>
                  </a:cubicBezTo>
                  <a:cubicBezTo>
                    <a:pt x="3408" y="4030"/>
                    <a:pt x="3427" y="4066"/>
                    <a:pt x="3440" y="4102"/>
                  </a:cubicBezTo>
                  <a:cubicBezTo>
                    <a:pt x="3555" y="4298"/>
                    <a:pt x="3696" y="4483"/>
                    <a:pt x="3822" y="4670"/>
                  </a:cubicBezTo>
                  <a:cubicBezTo>
                    <a:pt x="3867" y="4732"/>
                    <a:pt x="3910" y="4795"/>
                    <a:pt x="3954" y="4859"/>
                  </a:cubicBezTo>
                  <a:cubicBezTo>
                    <a:pt x="3970" y="4882"/>
                    <a:pt x="3969" y="4915"/>
                    <a:pt x="3946" y="4933"/>
                  </a:cubicBezTo>
                  <a:cubicBezTo>
                    <a:pt x="3924" y="4952"/>
                    <a:pt x="3887" y="4951"/>
                    <a:pt x="3870" y="4926"/>
                  </a:cubicBezTo>
                  <a:close/>
                  <a:moveTo>
                    <a:pt x="4537" y="5022"/>
                  </a:moveTo>
                  <a:cubicBezTo>
                    <a:pt x="4574" y="5081"/>
                    <a:pt x="4665" y="5025"/>
                    <a:pt x="4629" y="4966"/>
                  </a:cubicBezTo>
                  <a:cubicBezTo>
                    <a:pt x="4538" y="4833"/>
                    <a:pt x="4455" y="4699"/>
                    <a:pt x="4370" y="4562"/>
                  </a:cubicBezTo>
                  <a:cubicBezTo>
                    <a:pt x="4228" y="4329"/>
                    <a:pt x="4084" y="4097"/>
                    <a:pt x="3969" y="3851"/>
                  </a:cubicBezTo>
                  <a:cubicBezTo>
                    <a:pt x="3940" y="3786"/>
                    <a:pt x="3844" y="3828"/>
                    <a:pt x="3870" y="3894"/>
                  </a:cubicBezTo>
                  <a:cubicBezTo>
                    <a:pt x="4059" y="4286"/>
                    <a:pt x="4298" y="4656"/>
                    <a:pt x="4537" y="5022"/>
                  </a:cubicBezTo>
                  <a:close/>
                  <a:moveTo>
                    <a:pt x="6850" y="4386"/>
                  </a:moveTo>
                  <a:cubicBezTo>
                    <a:pt x="6820" y="4383"/>
                    <a:pt x="6801" y="4357"/>
                    <a:pt x="6801" y="4327"/>
                  </a:cubicBezTo>
                  <a:cubicBezTo>
                    <a:pt x="6808" y="4161"/>
                    <a:pt x="6814" y="3996"/>
                    <a:pt x="6821" y="3832"/>
                  </a:cubicBezTo>
                  <a:cubicBezTo>
                    <a:pt x="6823" y="3766"/>
                    <a:pt x="6824" y="3701"/>
                    <a:pt x="6824" y="3635"/>
                  </a:cubicBezTo>
                  <a:cubicBezTo>
                    <a:pt x="6823" y="3565"/>
                    <a:pt x="6929" y="3560"/>
                    <a:pt x="6932" y="3631"/>
                  </a:cubicBezTo>
                  <a:cubicBezTo>
                    <a:pt x="6930" y="3869"/>
                    <a:pt x="6917" y="4098"/>
                    <a:pt x="6909" y="4335"/>
                  </a:cubicBezTo>
                  <a:cubicBezTo>
                    <a:pt x="6907" y="4365"/>
                    <a:pt x="6879" y="4387"/>
                    <a:pt x="6850" y="4386"/>
                  </a:cubicBezTo>
                  <a:close/>
                  <a:moveTo>
                    <a:pt x="6578" y="4699"/>
                  </a:moveTo>
                  <a:cubicBezTo>
                    <a:pt x="6571" y="4355"/>
                    <a:pt x="6565" y="4012"/>
                    <a:pt x="6564" y="3668"/>
                  </a:cubicBezTo>
                  <a:cubicBezTo>
                    <a:pt x="6570" y="3451"/>
                    <a:pt x="6551" y="3240"/>
                    <a:pt x="6594" y="3031"/>
                  </a:cubicBezTo>
                  <a:cubicBezTo>
                    <a:pt x="6628" y="2969"/>
                    <a:pt x="6720" y="3020"/>
                    <a:pt x="6690" y="3082"/>
                  </a:cubicBezTo>
                  <a:cubicBezTo>
                    <a:pt x="6692" y="3079"/>
                    <a:pt x="6692" y="3077"/>
                    <a:pt x="6693" y="3076"/>
                  </a:cubicBezTo>
                  <a:cubicBezTo>
                    <a:pt x="6693" y="3074"/>
                    <a:pt x="6695" y="3071"/>
                    <a:pt x="6695" y="3071"/>
                  </a:cubicBezTo>
                  <a:cubicBezTo>
                    <a:pt x="6659" y="3398"/>
                    <a:pt x="6677" y="3721"/>
                    <a:pt x="6677" y="4046"/>
                  </a:cubicBezTo>
                  <a:cubicBezTo>
                    <a:pt x="6679" y="4262"/>
                    <a:pt x="6685" y="4479"/>
                    <a:pt x="6687" y="4695"/>
                  </a:cubicBezTo>
                  <a:cubicBezTo>
                    <a:pt x="6687" y="4764"/>
                    <a:pt x="6582" y="4768"/>
                    <a:pt x="6578" y="4699"/>
                  </a:cubicBezTo>
                  <a:close/>
                </a:path>
              </a:pathLst>
            </a:custGeom>
            <a:solidFill>
              <a:srgbClr val="DEAB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 name="Google Shape;280;p8">
            <a:extLst>
              <a:ext uri="{FF2B5EF4-FFF2-40B4-BE49-F238E27FC236}">
                <a16:creationId xmlns:a16="http://schemas.microsoft.com/office/drawing/2014/main" id="{136B5FDD-2E24-EA73-66DE-5A24581E5B44}"/>
              </a:ext>
            </a:extLst>
          </p:cNvPr>
          <p:cNvGrpSpPr/>
          <p:nvPr/>
        </p:nvGrpSpPr>
        <p:grpSpPr>
          <a:xfrm rot="4233635">
            <a:off x="252312" y="-194423"/>
            <a:ext cx="1035926" cy="1268070"/>
            <a:chOff x="3721518" y="629545"/>
            <a:chExt cx="1994024" cy="2440871"/>
          </a:xfrm>
        </p:grpSpPr>
        <p:sp>
          <p:nvSpPr>
            <p:cNvPr id="47" name="Google Shape;281;p8">
              <a:extLst>
                <a:ext uri="{FF2B5EF4-FFF2-40B4-BE49-F238E27FC236}">
                  <a16:creationId xmlns:a16="http://schemas.microsoft.com/office/drawing/2014/main" id="{31D10E86-6680-28EA-20EE-0FD1AECDB3F6}"/>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82;p8">
              <a:extLst>
                <a:ext uri="{FF2B5EF4-FFF2-40B4-BE49-F238E27FC236}">
                  <a16:creationId xmlns:a16="http://schemas.microsoft.com/office/drawing/2014/main" id="{BE9EFEF9-5655-ADE1-20B6-CB76386774C8}"/>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83;p8">
              <a:extLst>
                <a:ext uri="{FF2B5EF4-FFF2-40B4-BE49-F238E27FC236}">
                  <a16:creationId xmlns:a16="http://schemas.microsoft.com/office/drawing/2014/main" id="{B08CADF3-299B-37B9-F02A-A1CC006D4C9B}"/>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284;p8">
            <a:extLst>
              <a:ext uri="{FF2B5EF4-FFF2-40B4-BE49-F238E27FC236}">
                <a16:creationId xmlns:a16="http://schemas.microsoft.com/office/drawing/2014/main" id="{302C5AD3-155B-7EDC-8D4B-B8E0B7E5BCC5}"/>
              </a:ext>
            </a:extLst>
          </p:cNvPr>
          <p:cNvGrpSpPr/>
          <p:nvPr/>
        </p:nvGrpSpPr>
        <p:grpSpPr>
          <a:xfrm rot="9179015">
            <a:off x="-27176" y="374166"/>
            <a:ext cx="905605" cy="1108545"/>
            <a:chOff x="3721518" y="629545"/>
            <a:chExt cx="1994024" cy="2440871"/>
          </a:xfrm>
        </p:grpSpPr>
        <p:sp>
          <p:nvSpPr>
            <p:cNvPr id="51" name="Google Shape;285;p8">
              <a:extLst>
                <a:ext uri="{FF2B5EF4-FFF2-40B4-BE49-F238E27FC236}">
                  <a16:creationId xmlns:a16="http://schemas.microsoft.com/office/drawing/2014/main" id="{9DD3829A-C287-BE73-9221-096565C5E32F}"/>
                </a:ext>
              </a:extLst>
            </p:cNvPr>
            <p:cNvSpPr/>
            <p:nvPr/>
          </p:nvSpPr>
          <p:spPr>
            <a:xfrm rot="6396390">
              <a:off x="3661208" y="1124908"/>
              <a:ext cx="2114643" cy="1450145"/>
            </a:xfrm>
            <a:custGeom>
              <a:avLst/>
              <a:gdLst/>
              <a:ahLst/>
              <a:cxnLst/>
              <a:rect l="l" t="t" r="r" b="b"/>
              <a:pathLst>
                <a:path w="38531" h="26422" extrusionOk="0">
                  <a:moveTo>
                    <a:pt x="38228" y="10678"/>
                  </a:moveTo>
                  <a:cubicBezTo>
                    <a:pt x="38516" y="10672"/>
                    <a:pt x="38530" y="11131"/>
                    <a:pt x="38233" y="11131"/>
                  </a:cubicBezTo>
                  <a:cubicBezTo>
                    <a:pt x="37206" y="11157"/>
                    <a:pt x="36178" y="11191"/>
                    <a:pt x="35152" y="11240"/>
                  </a:cubicBezTo>
                  <a:cubicBezTo>
                    <a:pt x="32692" y="11354"/>
                    <a:pt x="30234" y="11542"/>
                    <a:pt x="27797" y="11907"/>
                  </a:cubicBezTo>
                  <a:cubicBezTo>
                    <a:pt x="26360" y="12144"/>
                    <a:pt x="24936" y="12448"/>
                    <a:pt x="23505" y="12715"/>
                  </a:cubicBezTo>
                  <a:cubicBezTo>
                    <a:pt x="23094" y="12803"/>
                    <a:pt x="22687" y="12902"/>
                    <a:pt x="22315" y="13023"/>
                  </a:cubicBezTo>
                  <a:cubicBezTo>
                    <a:pt x="22207" y="13053"/>
                    <a:pt x="22076" y="13129"/>
                    <a:pt x="21960" y="13148"/>
                  </a:cubicBezTo>
                  <a:cubicBezTo>
                    <a:pt x="18961" y="15228"/>
                    <a:pt x="16541" y="18023"/>
                    <a:pt x="14507" y="21032"/>
                  </a:cubicBezTo>
                  <a:cubicBezTo>
                    <a:pt x="13840" y="21745"/>
                    <a:pt x="11622" y="26422"/>
                    <a:pt x="10824" y="25870"/>
                  </a:cubicBezTo>
                  <a:cubicBezTo>
                    <a:pt x="10052" y="24983"/>
                    <a:pt x="11105" y="24599"/>
                    <a:pt x="9318" y="24674"/>
                  </a:cubicBezTo>
                  <a:cubicBezTo>
                    <a:pt x="9038" y="24641"/>
                    <a:pt x="8801" y="24472"/>
                    <a:pt x="8628" y="24258"/>
                  </a:cubicBezTo>
                  <a:cubicBezTo>
                    <a:pt x="8132" y="24050"/>
                    <a:pt x="7500" y="24474"/>
                    <a:pt x="7038" y="24110"/>
                  </a:cubicBezTo>
                  <a:cubicBezTo>
                    <a:pt x="6414" y="23398"/>
                    <a:pt x="7153" y="22392"/>
                    <a:pt x="7527" y="21723"/>
                  </a:cubicBezTo>
                  <a:cubicBezTo>
                    <a:pt x="9137" y="19264"/>
                    <a:pt x="11410" y="17255"/>
                    <a:pt x="13932" y="15763"/>
                  </a:cubicBezTo>
                  <a:cubicBezTo>
                    <a:pt x="14103" y="15695"/>
                    <a:pt x="15347" y="14979"/>
                    <a:pt x="16534" y="14370"/>
                  </a:cubicBezTo>
                  <a:cubicBezTo>
                    <a:pt x="15240" y="14818"/>
                    <a:pt x="14001" y="15431"/>
                    <a:pt x="12767" y="16013"/>
                  </a:cubicBezTo>
                  <a:cubicBezTo>
                    <a:pt x="10608" y="17094"/>
                    <a:pt x="8496" y="18287"/>
                    <a:pt x="6486" y="19632"/>
                  </a:cubicBezTo>
                  <a:cubicBezTo>
                    <a:pt x="5622" y="20053"/>
                    <a:pt x="3170" y="22425"/>
                    <a:pt x="2474" y="22033"/>
                  </a:cubicBezTo>
                  <a:cubicBezTo>
                    <a:pt x="1500" y="21239"/>
                    <a:pt x="1960" y="19758"/>
                    <a:pt x="1617" y="18704"/>
                  </a:cubicBezTo>
                  <a:cubicBezTo>
                    <a:pt x="1062" y="18024"/>
                    <a:pt x="1119" y="17595"/>
                    <a:pt x="1016" y="16795"/>
                  </a:cubicBezTo>
                  <a:cubicBezTo>
                    <a:pt x="648" y="15954"/>
                    <a:pt x="1" y="15146"/>
                    <a:pt x="63" y="14180"/>
                  </a:cubicBezTo>
                  <a:cubicBezTo>
                    <a:pt x="311" y="12846"/>
                    <a:pt x="4090" y="13072"/>
                    <a:pt x="5235" y="12918"/>
                  </a:cubicBezTo>
                  <a:cubicBezTo>
                    <a:pt x="8305" y="12850"/>
                    <a:pt x="11374" y="12844"/>
                    <a:pt x="14444" y="12942"/>
                  </a:cubicBezTo>
                  <a:cubicBezTo>
                    <a:pt x="10552" y="12340"/>
                    <a:pt x="6654" y="11808"/>
                    <a:pt x="2881" y="10630"/>
                  </a:cubicBezTo>
                  <a:cubicBezTo>
                    <a:pt x="2244" y="10428"/>
                    <a:pt x="1367" y="10400"/>
                    <a:pt x="1036" y="9729"/>
                  </a:cubicBezTo>
                  <a:cubicBezTo>
                    <a:pt x="684" y="8864"/>
                    <a:pt x="695" y="7872"/>
                    <a:pt x="1611" y="7383"/>
                  </a:cubicBezTo>
                  <a:cubicBezTo>
                    <a:pt x="2231" y="7128"/>
                    <a:pt x="1942" y="6826"/>
                    <a:pt x="2162" y="6333"/>
                  </a:cubicBezTo>
                  <a:cubicBezTo>
                    <a:pt x="2701" y="5625"/>
                    <a:pt x="3848" y="5816"/>
                    <a:pt x="4622" y="5960"/>
                  </a:cubicBezTo>
                  <a:cubicBezTo>
                    <a:pt x="3773" y="5140"/>
                    <a:pt x="4479" y="4086"/>
                    <a:pt x="5557" y="4295"/>
                  </a:cubicBezTo>
                  <a:cubicBezTo>
                    <a:pt x="7468" y="4633"/>
                    <a:pt x="9114" y="5686"/>
                    <a:pt x="10755" y="6674"/>
                  </a:cubicBezTo>
                  <a:cubicBezTo>
                    <a:pt x="9576" y="5528"/>
                    <a:pt x="6938" y="3843"/>
                    <a:pt x="8403" y="2017"/>
                  </a:cubicBezTo>
                  <a:cubicBezTo>
                    <a:pt x="8978" y="1250"/>
                    <a:pt x="9714" y="688"/>
                    <a:pt x="10648" y="429"/>
                  </a:cubicBezTo>
                  <a:cubicBezTo>
                    <a:pt x="11183" y="251"/>
                    <a:pt x="11837" y="0"/>
                    <a:pt x="12302" y="452"/>
                  </a:cubicBezTo>
                  <a:cubicBezTo>
                    <a:pt x="13272" y="1215"/>
                    <a:pt x="13903" y="2292"/>
                    <a:pt x="14320" y="3439"/>
                  </a:cubicBezTo>
                  <a:cubicBezTo>
                    <a:pt x="15584" y="6877"/>
                    <a:pt x="18232" y="9689"/>
                    <a:pt x="21481" y="11342"/>
                  </a:cubicBezTo>
                  <a:cubicBezTo>
                    <a:pt x="21902" y="11549"/>
                    <a:pt x="22334" y="11727"/>
                    <a:pt x="22775" y="11878"/>
                  </a:cubicBezTo>
                  <a:cubicBezTo>
                    <a:pt x="22845" y="11910"/>
                    <a:pt x="22937" y="11930"/>
                    <a:pt x="23025" y="11955"/>
                  </a:cubicBezTo>
                  <a:cubicBezTo>
                    <a:pt x="23300" y="11916"/>
                    <a:pt x="23561" y="11893"/>
                    <a:pt x="23678" y="11845"/>
                  </a:cubicBezTo>
                  <a:cubicBezTo>
                    <a:pt x="25151" y="11614"/>
                    <a:pt x="26614" y="11315"/>
                    <a:pt x="28077" y="11032"/>
                  </a:cubicBezTo>
                  <a:cubicBezTo>
                    <a:pt x="30471" y="10603"/>
                    <a:pt x="32893" y="10300"/>
                    <a:pt x="35323" y="10212"/>
                  </a:cubicBezTo>
                  <a:cubicBezTo>
                    <a:pt x="35684" y="10271"/>
                    <a:pt x="37327" y="9945"/>
                    <a:pt x="37281" y="10386"/>
                  </a:cubicBezTo>
                  <a:cubicBezTo>
                    <a:pt x="37284" y="10510"/>
                    <a:pt x="37180" y="10613"/>
                    <a:pt x="37057" y="10615"/>
                  </a:cubicBezTo>
                  <a:cubicBezTo>
                    <a:pt x="36644" y="10622"/>
                    <a:pt x="36230" y="10632"/>
                    <a:pt x="35817" y="10646"/>
                  </a:cubicBezTo>
                  <a:lnTo>
                    <a:pt x="35817" y="10656"/>
                  </a:lnTo>
                  <a:cubicBezTo>
                    <a:pt x="36395" y="10635"/>
                    <a:pt x="36975" y="10616"/>
                    <a:pt x="37551" y="10603"/>
                  </a:cubicBezTo>
                  <a:cubicBezTo>
                    <a:pt x="37633" y="10602"/>
                    <a:pt x="37694" y="10639"/>
                    <a:pt x="37730" y="10692"/>
                  </a:cubicBezTo>
                  <a:cubicBezTo>
                    <a:pt x="37898" y="10688"/>
                    <a:pt x="38063" y="10682"/>
                    <a:pt x="38228" y="1067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86;p8">
              <a:extLst>
                <a:ext uri="{FF2B5EF4-FFF2-40B4-BE49-F238E27FC236}">
                  <a16:creationId xmlns:a16="http://schemas.microsoft.com/office/drawing/2014/main" id="{0AEBAFB5-E9A4-1943-43A4-AF077F4607E6}"/>
                </a:ext>
              </a:extLst>
            </p:cNvPr>
            <p:cNvSpPr/>
            <p:nvPr/>
          </p:nvSpPr>
          <p:spPr>
            <a:xfrm rot="6396390">
              <a:off x="4327512" y="929990"/>
              <a:ext cx="1187363" cy="1202947"/>
            </a:xfrm>
            <a:custGeom>
              <a:avLst/>
              <a:gdLst/>
              <a:ahLst/>
              <a:cxnLst/>
              <a:rect l="l" t="t" r="r" b="b"/>
              <a:pathLst>
                <a:path w="21635" h="21918" extrusionOk="0">
                  <a:moveTo>
                    <a:pt x="9845" y="21865"/>
                  </a:moveTo>
                  <a:cubicBezTo>
                    <a:pt x="9778" y="21810"/>
                    <a:pt x="9762" y="21707"/>
                    <a:pt x="9816" y="21636"/>
                  </a:cubicBezTo>
                  <a:cubicBezTo>
                    <a:pt x="10696" y="20523"/>
                    <a:pt x="11576" y="19414"/>
                    <a:pt x="12525" y="18360"/>
                  </a:cubicBezTo>
                  <a:cubicBezTo>
                    <a:pt x="13589" y="17178"/>
                    <a:pt x="14758" y="16088"/>
                    <a:pt x="15991" y="15083"/>
                  </a:cubicBezTo>
                  <a:cubicBezTo>
                    <a:pt x="14837" y="15886"/>
                    <a:pt x="13724" y="16754"/>
                    <a:pt x="12666" y="17678"/>
                  </a:cubicBezTo>
                  <a:cubicBezTo>
                    <a:pt x="11611" y="18606"/>
                    <a:pt x="10591" y="19575"/>
                    <a:pt x="9627" y="20595"/>
                  </a:cubicBezTo>
                  <a:cubicBezTo>
                    <a:pt x="9388" y="20847"/>
                    <a:pt x="9162" y="21111"/>
                    <a:pt x="8925" y="21364"/>
                  </a:cubicBezTo>
                  <a:cubicBezTo>
                    <a:pt x="8865" y="21428"/>
                    <a:pt x="8757" y="21426"/>
                    <a:pt x="8698" y="21363"/>
                  </a:cubicBezTo>
                  <a:cubicBezTo>
                    <a:pt x="8635" y="21300"/>
                    <a:pt x="8638" y="21198"/>
                    <a:pt x="8699" y="21134"/>
                  </a:cubicBezTo>
                  <a:cubicBezTo>
                    <a:pt x="8937" y="20881"/>
                    <a:pt x="9161" y="20617"/>
                    <a:pt x="9400" y="20365"/>
                  </a:cubicBezTo>
                  <a:cubicBezTo>
                    <a:pt x="10131" y="19587"/>
                    <a:pt x="10902" y="18846"/>
                    <a:pt x="11690" y="18123"/>
                  </a:cubicBezTo>
                  <a:cubicBezTo>
                    <a:pt x="13754" y="16218"/>
                    <a:pt x="16033" y="14536"/>
                    <a:pt x="18470" y="13134"/>
                  </a:cubicBezTo>
                  <a:cubicBezTo>
                    <a:pt x="17777" y="13443"/>
                    <a:pt x="17095" y="13779"/>
                    <a:pt x="16433" y="14137"/>
                  </a:cubicBezTo>
                  <a:cubicBezTo>
                    <a:pt x="14134" y="15454"/>
                    <a:pt x="12000" y="17005"/>
                    <a:pt x="9944" y="18666"/>
                  </a:cubicBezTo>
                  <a:cubicBezTo>
                    <a:pt x="9622" y="18928"/>
                    <a:pt x="9323" y="19178"/>
                    <a:pt x="9029" y="19461"/>
                  </a:cubicBezTo>
                  <a:cubicBezTo>
                    <a:pt x="8904" y="19580"/>
                    <a:pt x="8787" y="19705"/>
                    <a:pt x="8679" y="19828"/>
                  </a:cubicBezTo>
                  <a:cubicBezTo>
                    <a:pt x="8616" y="19920"/>
                    <a:pt x="8501" y="20003"/>
                    <a:pt x="8397" y="19918"/>
                  </a:cubicBezTo>
                  <a:cubicBezTo>
                    <a:pt x="8331" y="19866"/>
                    <a:pt x="8311" y="19756"/>
                    <a:pt x="8369" y="19691"/>
                  </a:cubicBezTo>
                  <a:cubicBezTo>
                    <a:pt x="8586" y="19444"/>
                    <a:pt x="8816" y="19207"/>
                    <a:pt x="9065" y="18987"/>
                  </a:cubicBezTo>
                  <a:cubicBezTo>
                    <a:pt x="9858" y="18292"/>
                    <a:pt x="10701" y="17650"/>
                    <a:pt x="11539" y="17010"/>
                  </a:cubicBezTo>
                  <a:cubicBezTo>
                    <a:pt x="12886" y="15986"/>
                    <a:pt x="14295" y="15047"/>
                    <a:pt x="15732" y="14163"/>
                  </a:cubicBezTo>
                  <a:cubicBezTo>
                    <a:pt x="16904" y="13479"/>
                    <a:pt x="18139" y="12905"/>
                    <a:pt x="19397" y="12395"/>
                  </a:cubicBezTo>
                  <a:cubicBezTo>
                    <a:pt x="15931" y="13032"/>
                    <a:pt x="12493" y="13866"/>
                    <a:pt x="8983" y="14226"/>
                  </a:cubicBezTo>
                  <a:cubicBezTo>
                    <a:pt x="8268" y="14304"/>
                    <a:pt x="7538" y="14347"/>
                    <a:pt x="6823" y="14396"/>
                  </a:cubicBezTo>
                  <a:cubicBezTo>
                    <a:pt x="6577" y="14415"/>
                    <a:pt x="6330" y="14433"/>
                    <a:pt x="6083" y="14451"/>
                  </a:cubicBezTo>
                  <a:cubicBezTo>
                    <a:pt x="5997" y="14458"/>
                    <a:pt x="5919" y="14376"/>
                    <a:pt x="5919" y="14291"/>
                  </a:cubicBezTo>
                  <a:cubicBezTo>
                    <a:pt x="5923" y="14075"/>
                    <a:pt x="6208" y="14132"/>
                    <a:pt x="6342" y="14110"/>
                  </a:cubicBezTo>
                  <a:cubicBezTo>
                    <a:pt x="7615" y="14019"/>
                    <a:pt x="8885" y="13943"/>
                    <a:pt x="10150" y="13765"/>
                  </a:cubicBezTo>
                  <a:cubicBezTo>
                    <a:pt x="12253" y="13505"/>
                    <a:pt x="14328" y="13059"/>
                    <a:pt x="16405" y="12645"/>
                  </a:cubicBezTo>
                  <a:cubicBezTo>
                    <a:pt x="17029" y="12523"/>
                    <a:pt x="17655" y="12408"/>
                    <a:pt x="18277" y="12287"/>
                  </a:cubicBezTo>
                  <a:cubicBezTo>
                    <a:pt x="16917" y="12451"/>
                    <a:pt x="15548" y="12556"/>
                    <a:pt x="14180" y="12631"/>
                  </a:cubicBezTo>
                  <a:cubicBezTo>
                    <a:pt x="13842" y="12651"/>
                    <a:pt x="13504" y="12671"/>
                    <a:pt x="13166" y="12681"/>
                  </a:cubicBezTo>
                  <a:cubicBezTo>
                    <a:pt x="13037" y="12672"/>
                    <a:pt x="12882" y="12723"/>
                    <a:pt x="12775" y="12632"/>
                  </a:cubicBezTo>
                  <a:cubicBezTo>
                    <a:pt x="12674" y="12539"/>
                    <a:pt x="12749" y="12350"/>
                    <a:pt x="12889" y="12357"/>
                  </a:cubicBezTo>
                  <a:cubicBezTo>
                    <a:pt x="13228" y="12369"/>
                    <a:pt x="13567" y="12337"/>
                    <a:pt x="13907" y="12322"/>
                  </a:cubicBezTo>
                  <a:cubicBezTo>
                    <a:pt x="14932" y="12261"/>
                    <a:pt x="15954" y="12196"/>
                    <a:pt x="16972" y="12106"/>
                  </a:cubicBezTo>
                  <a:cubicBezTo>
                    <a:pt x="17827" y="12024"/>
                    <a:pt x="18680" y="11918"/>
                    <a:pt x="19531" y="11790"/>
                  </a:cubicBezTo>
                  <a:lnTo>
                    <a:pt x="19528" y="11790"/>
                  </a:lnTo>
                  <a:cubicBezTo>
                    <a:pt x="18240" y="11475"/>
                    <a:pt x="16944" y="11193"/>
                    <a:pt x="15668" y="10828"/>
                  </a:cubicBezTo>
                  <a:cubicBezTo>
                    <a:pt x="15771" y="10918"/>
                    <a:pt x="15724" y="11128"/>
                    <a:pt x="15543" y="11112"/>
                  </a:cubicBezTo>
                  <a:cubicBezTo>
                    <a:pt x="14845" y="11015"/>
                    <a:pt x="14154" y="10890"/>
                    <a:pt x="13461" y="10759"/>
                  </a:cubicBezTo>
                  <a:cubicBezTo>
                    <a:pt x="9977" y="10020"/>
                    <a:pt x="6478" y="9317"/>
                    <a:pt x="3052" y="8326"/>
                  </a:cubicBezTo>
                  <a:cubicBezTo>
                    <a:pt x="2375" y="8132"/>
                    <a:pt x="1698" y="7938"/>
                    <a:pt x="1032" y="7705"/>
                  </a:cubicBezTo>
                  <a:cubicBezTo>
                    <a:pt x="935" y="7685"/>
                    <a:pt x="874" y="7574"/>
                    <a:pt x="916" y="7482"/>
                  </a:cubicBezTo>
                  <a:cubicBezTo>
                    <a:pt x="952" y="7398"/>
                    <a:pt x="1045" y="7366"/>
                    <a:pt x="1129" y="7396"/>
                  </a:cubicBezTo>
                  <a:cubicBezTo>
                    <a:pt x="2545" y="7878"/>
                    <a:pt x="3992" y="8260"/>
                    <a:pt x="5437" y="8643"/>
                  </a:cubicBezTo>
                  <a:cubicBezTo>
                    <a:pt x="6812" y="9005"/>
                    <a:pt x="8206" y="9288"/>
                    <a:pt x="9596" y="9596"/>
                  </a:cubicBezTo>
                  <a:cubicBezTo>
                    <a:pt x="11555" y="10026"/>
                    <a:pt x="13510" y="10493"/>
                    <a:pt x="15495" y="10777"/>
                  </a:cubicBezTo>
                  <a:lnTo>
                    <a:pt x="15387" y="10746"/>
                  </a:lnTo>
                  <a:cubicBezTo>
                    <a:pt x="14043" y="10317"/>
                    <a:pt x="12713" y="9843"/>
                    <a:pt x="11388" y="9364"/>
                  </a:cubicBezTo>
                  <a:cubicBezTo>
                    <a:pt x="11258" y="9315"/>
                    <a:pt x="11130" y="9267"/>
                    <a:pt x="11001" y="9218"/>
                  </a:cubicBezTo>
                  <a:cubicBezTo>
                    <a:pt x="10919" y="9187"/>
                    <a:pt x="10872" y="9098"/>
                    <a:pt x="10900" y="9012"/>
                  </a:cubicBezTo>
                  <a:cubicBezTo>
                    <a:pt x="10929" y="8930"/>
                    <a:pt x="11024" y="8880"/>
                    <a:pt x="11107" y="8911"/>
                  </a:cubicBezTo>
                  <a:cubicBezTo>
                    <a:pt x="12713" y="9502"/>
                    <a:pt x="14334" y="10095"/>
                    <a:pt x="15974" y="10581"/>
                  </a:cubicBezTo>
                  <a:cubicBezTo>
                    <a:pt x="16990" y="10859"/>
                    <a:pt x="18018" y="11097"/>
                    <a:pt x="19045" y="11341"/>
                  </a:cubicBezTo>
                  <a:cubicBezTo>
                    <a:pt x="16792" y="10309"/>
                    <a:pt x="14600" y="9137"/>
                    <a:pt x="12624" y="7649"/>
                  </a:cubicBezTo>
                  <a:cubicBezTo>
                    <a:pt x="11496" y="6776"/>
                    <a:pt x="10489" y="5760"/>
                    <a:pt x="9470" y="4764"/>
                  </a:cubicBezTo>
                  <a:cubicBezTo>
                    <a:pt x="9201" y="4498"/>
                    <a:pt x="8931" y="4230"/>
                    <a:pt x="8669" y="3956"/>
                  </a:cubicBezTo>
                  <a:cubicBezTo>
                    <a:pt x="8607" y="3891"/>
                    <a:pt x="8623" y="3782"/>
                    <a:pt x="8688" y="3729"/>
                  </a:cubicBezTo>
                  <a:cubicBezTo>
                    <a:pt x="8773" y="3657"/>
                    <a:pt x="8886" y="3696"/>
                    <a:pt x="8947" y="3779"/>
                  </a:cubicBezTo>
                  <a:cubicBezTo>
                    <a:pt x="9431" y="4279"/>
                    <a:pt x="9930" y="4765"/>
                    <a:pt x="10430" y="5250"/>
                  </a:cubicBezTo>
                  <a:cubicBezTo>
                    <a:pt x="11146" y="5950"/>
                    <a:pt x="11871" y="6641"/>
                    <a:pt x="12654" y="7265"/>
                  </a:cubicBezTo>
                  <a:cubicBezTo>
                    <a:pt x="13478" y="7908"/>
                    <a:pt x="14355" y="8477"/>
                    <a:pt x="15249" y="9013"/>
                  </a:cubicBezTo>
                  <a:cubicBezTo>
                    <a:pt x="15714" y="9282"/>
                    <a:pt x="16181" y="9545"/>
                    <a:pt x="16653" y="9798"/>
                  </a:cubicBezTo>
                  <a:lnTo>
                    <a:pt x="16642" y="9791"/>
                  </a:lnTo>
                  <a:cubicBezTo>
                    <a:pt x="15251" y="8801"/>
                    <a:pt x="13948" y="7685"/>
                    <a:pt x="12788" y="6434"/>
                  </a:cubicBezTo>
                  <a:cubicBezTo>
                    <a:pt x="12728" y="6370"/>
                    <a:pt x="12741" y="6262"/>
                    <a:pt x="12807" y="6206"/>
                  </a:cubicBezTo>
                  <a:cubicBezTo>
                    <a:pt x="12961" y="6079"/>
                    <a:pt x="13097" y="6299"/>
                    <a:pt x="13185" y="6385"/>
                  </a:cubicBezTo>
                  <a:cubicBezTo>
                    <a:pt x="14436" y="7689"/>
                    <a:pt x="15822" y="8868"/>
                    <a:pt x="17328" y="9863"/>
                  </a:cubicBezTo>
                  <a:cubicBezTo>
                    <a:pt x="18074" y="10336"/>
                    <a:pt x="18849" y="10760"/>
                    <a:pt x="19626" y="11179"/>
                  </a:cubicBezTo>
                  <a:cubicBezTo>
                    <a:pt x="19976" y="11373"/>
                    <a:pt x="20340" y="11542"/>
                    <a:pt x="20717" y="11682"/>
                  </a:cubicBezTo>
                  <a:cubicBezTo>
                    <a:pt x="20861" y="11703"/>
                    <a:pt x="21001" y="11725"/>
                    <a:pt x="21142" y="11746"/>
                  </a:cubicBezTo>
                  <a:cubicBezTo>
                    <a:pt x="21303" y="11794"/>
                    <a:pt x="21633" y="11719"/>
                    <a:pt x="21634" y="11962"/>
                  </a:cubicBezTo>
                  <a:cubicBezTo>
                    <a:pt x="21630" y="12033"/>
                    <a:pt x="21575" y="12096"/>
                    <a:pt x="21508" y="12110"/>
                  </a:cubicBezTo>
                  <a:cubicBezTo>
                    <a:pt x="21483" y="12186"/>
                    <a:pt x="21407" y="12248"/>
                    <a:pt x="21302" y="12215"/>
                  </a:cubicBezTo>
                  <a:cubicBezTo>
                    <a:pt x="21223" y="12194"/>
                    <a:pt x="21144" y="12169"/>
                    <a:pt x="21066" y="12146"/>
                  </a:cubicBezTo>
                  <a:cubicBezTo>
                    <a:pt x="20777" y="12283"/>
                    <a:pt x="20488" y="12422"/>
                    <a:pt x="20201" y="12566"/>
                  </a:cubicBezTo>
                  <a:cubicBezTo>
                    <a:pt x="19951" y="12694"/>
                    <a:pt x="19700" y="12825"/>
                    <a:pt x="19453" y="12960"/>
                  </a:cubicBezTo>
                  <a:cubicBezTo>
                    <a:pt x="19427" y="12976"/>
                    <a:pt x="19401" y="12994"/>
                    <a:pt x="19375" y="13010"/>
                  </a:cubicBezTo>
                  <a:cubicBezTo>
                    <a:pt x="17412" y="14310"/>
                    <a:pt x="15551" y="15770"/>
                    <a:pt x="13869" y="17422"/>
                  </a:cubicBezTo>
                  <a:cubicBezTo>
                    <a:pt x="12946" y="18331"/>
                    <a:pt x="12105" y="19320"/>
                    <a:pt x="11286" y="20322"/>
                  </a:cubicBezTo>
                  <a:cubicBezTo>
                    <a:pt x="10879" y="20824"/>
                    <a:pt x="10478" y="21333"/>
                    <a:pt x="10078" y="21837"/>
                  </a:cubicBezTo>
                  <a:cubicBezTo>
                    <a:pt x="10018" y="21905"/>
                    <a:pt x="9914" y="21918"/>
                    <a:pt x="9845" y="21865"/>
                  </a:cubicBezTo>
                  <a:close/>
                  <a:moveTo>
                    <a:pt x="4126" y="14234"/>
                  </a:moveTo>
                  <a:cubicBezTo>
                    <a:pt x="4100" y="14376"/>
                    <a:pt x="4241" y="14451"/>
                    <a:pt x="4365" y="14421"/>
                  </a:cubicBezTo>
                  <a:cubicBezTo>
                    <a:pt x="4529" y="14408"/>
                    <a:pt x="4690" y="14389"/>
                    <a:pt x="4852" y="14369"/>
                  </a:cubicBezTo>
                  <a:cubicBezTo>
                    <a:pt x="5064" y="14346"/>
                    <a:pt x="5036" y="14032"/>
                    <a:pt x="4826" y="14045"/>
                  </a:cubicBezTo>
                  <a:cubicBezTo>
                    <a:pt x="4647" y="14067"/>
                    <a:pt x="4465" y="14090"/>
                    <a:pt x="4284" y="14101"/>
                  </a:cubicBezTo>
                  <a:cubicBezTo>
                    <a:pt x="4208" y="14103"/>
                    <a:pt x="4141" y="14160"/>
                    <a:pt x="4126" y="14234"/>
                  </a:cubicBezTo>
                  <a:close/>
                  <a:moveTo>
                    <a:pt x="4708" y="16105"/>
                  </a:moveTo>
                  <a:cubicBezTo>
                    <a:pt x="4762" y="16212"/>
                    <a:pt x="4888" y="16210"/>
                    <a:pt x="4977" y="16153"/>
                  </a:cubicBezTo>
                  <a:cubicBezTo>
                    <a:pt x="5122" y="16091"/>
                    <a:pt x="5271" y="16038"/>
                    <a:pt x="5420" y="15983"/>
                  </a:cubicBezTo>
                  <a:cubicBezTo>
                    <a:pt x="5502" y="15953"/>
                    <a:pt x="5547" y="15860"/>
                    <a:pt x="5518" y="15778"/>
                  </a:cubicBezTo>
                  <a:cubicBezTo>
                    <a:pt x="5488" y="15694"/>
                    <a:pt x="5394" y="15650"/>
                    <a:pt x="5312" y="15678"/>
                  </a:cubicBezTo>
                  <a:cubicBezTo>
                    <a:pt x="5134" y="15742"/>
                    <a:pt x="4953" y="15804"/>
                    <a:pt x="4782" y="15887"/>
                  </a:cubicBezTo>
                  <a:cubicBezTo>
                    <a:pt x="4698" y="15926"/>
                    <a:pt x="4668" y="16029"/>
                    <a:pt x="4708" y="16105"/>
                  </a:cubicBezTo>
                  <a:close/>
                  <a:moveTo>
                    <a:pt x="7056" y="21560"/>
                  </a:moveTo>
                  <a:cubicBezTo>
                    <a:pt x="7175" y="21636"/>
                    <a:pt x="7270" y="21544"/>
                    <a:pt x="7334" y="21445"/>
                  </a:cubicBezTo>
                  <a:cubicBezTo>
                    <a:pt x="7416" y="21334"/>
                    <a:pt x="7505" y="21222"/>
                    <a:pt x="7592" y="21111"/>
                  </a:cubicBezTo>
                  <a:cubicBezTo>
                    <a:pt x="7679" y="21005"/>
                    <a:pt x="7765" y="20902"/>
                    <a:pt x="7851" y="20795"/>
                  </a:cubicBezTo>
                  <a:cubicBezTo>
                    <a:pt x="7986" y="20630"/>
                    <a:pt x="7746" y="20424"/>
                    <a:pt x="7607" y="20582"/>
                  </a:cubicBezTo>
                  <a:cubicBezTo>
                    <a:pt x="7428" y="20798"/>
                    <a:pt x="7249" y="21017"/>
                    <a:pt x="7082" y="21241"/>
                  </a:cubicBezTo>
                  <a:cubicBezTo>
                    <a:pt x="7059" y="21271"/>
                    <a:pt x="7037" y="21300"/>
                    <a:pt x="7010" y="21336"/>
                  </a:cubicBezTo>
                  <a:cubicBezTo>
                    <a:pt x="6955" y="21406"/>
                    <a:pt x="6984" y="21514"/>
                    <a:pt x="7056" y="21560"/>
                  </a:cubicBezTo>
                  <a:close/>
                  <a:moveTo>
                    <a:pt x="11258" y="4374"/>
                  </a:moveTo>
                  <a:cubicBezTo>
                    <a:pt x="11402" y="4531"/>
                    <a:pt x="11638" y="4325"/>
                    <a:pt x="11501" y="4161"/>
                  </a:cubicBezTo>
                  <a:cubicBezTo>
                    <a:pt x="11369" y="4006"/>
                    <a:pt x="11244" y="3848"/>
                    <a:pt x="11116" y="3691"/>
                  </a:cubicBezTo>
                  <a:cubicBezTo>
                    <a:pt x="10972" y="3536"/>
                    <a:pt x="10737" y="3743"/>
                    <a:pt x="10873" y="3905"/>
                  </a:cubicBezTo>
                  <a:cubicBezTo>
                    <a:pt x="11001" y="4064"/>
                    <a:pt x="11129" y="4222"/>
                    <a:pt x="11258" y="4374"/>
                  </a:cubicBezTo>
                  <a:close/>
                  <a:moveTo>
                    <a:pt x="10406" y="3211"/>
                  </a:moveTo>
                  <a:cubicBezTo>
                    <a:pt x="9693" y="2324"/>
                    <a:pt x="9054" y="1378"/>
                    <a:pt x="8512" y="377"/>
                  </a:cubicBezTo>
                  <a:cubicBezTo>
                    <a:pt x="8455" y="344"/>
                    <a:pt x="8422" y="274"/>
                    <a:pt x="8436" y="205"/>
                  </a:cubicBezTo>
                  <a:cubicBezTo>
                    <a:pt x="8485" y="1"/>
                    <a:pt x="8709" y="24"/>
                    <a:pt x="8786" y="203"/>
                  </a:cubicBezTo>
                  <a:cubicBezTo>
                    <a:pt x="9151" y="852"/>
                    <a:pt x="9526" y="1499"/>
                    <a:pt x="9970" y="2098"/>
                  </a:cubicBezTo>
                  <a:cubicBezTo>
                    <a:pt x="10190" y="2402"/>
                    <a:pt x="10413" y="2704"/>
                    <a:pt x="10649" y="2997"/>
                  </a:cubicBezTo>
                  <a:cubicBezTo>
                    <a:pt x="10785" y="3161"/>
                    <a:pt x="10550" y="3369"/>
                    <a:pt x="10406" y="3211"/>
                  </a:cubicBezTo>
                  <a:close/>
                  <a:moveTo>
                    <a:pt x="8846" y="8214"/>
                  </a:moveTo>
                  <a:cubicBezTo>
                    <a:pt x="9046" y="8290"/>
                    <a:pt x="9165" y="7998"/>
                    <a:pt x="8973" y="7915"/>
                  </a:cubicBezTo>
                  <a:cubicBezTo>
                    <a:pt x="7952" y="7538"/>
                    <a:pt x="6920" y="7189"/>
                    <a:pt x="5894" y="6822"/>
                  </a:cubicBezTo>
                  <a:cubicBezTo>
                    <a:pt x="4914" y="6493"/>
                    <a:pt x="3972" y="6072"/>
                    <a:pt x="3023" y="5671"/>
                  </a:cubicBezTo>
                  <a:cubicBezTo>
                    <a:pt x="2815" y="5621"/>
                    <a:pt x="2739" y="5925"/>
                    <a:pt x="2942" y="5983"/>
                  </a:cubicBezTo>
                  <a:cubicBezTo>
                    <a:pt x="4856" y="6860"/>
                    <a:pt x="6872" y="7490"/>
                    <a:pt x="8846" y="8214"/>
                  </a:cubicBezTo>
                  <a:close/>
                  <a:moveTo>
                    <a:pt x="443" y="18164"/>
                  </a:moveTo>
                  <a:cubicBezTo>
                    <a:pt x="579" y="18363"/>
                    <a:pt x="781" y="18128"/>
                    <a:pt x="932" y="18065"/>
                  </a:cubicBezTo>
                  <a:cubicBezTo>
                    <a:pt x="1208" y="17917"/>
                    <a:pt x="1468" y="17798"/>
                    <a:pt x="1763" y="17662"/>
                  </a:cubicBezTo>
                  <a:cubicBezTo>
                    <a:pt x="2411" y="17368"/>
                    <a:pt x="3065" y="17083"/>
                    <a:pt x="3725" y="16808"/>
                  </a:cubicBezTo>
                  <a:cubicBezTo>
                    <a:pt x="3921" y="16721"/>
                    <a:pt x="3797" y="16433"/>
                    <a:pt x="3599" y="16511"/>
                  </a:cubicBezTo>
                  <a:cubicBezTo>
                    <a:pt x="2874" y="16816"/>
                    <a:pt x="2151" y="17126"/>
                    <a:pt x="1436" y="17455"/>
                  </a:cubicBezTo>
                  <a:cubicBezTo>
                    <a:pt x="1119" y="17605"/>
                    <a:pt x="801" y="17756"/>
                    <a:pt x="502" y="17941"/>
                  </a:cubicBezTo>
                  <a:cubicBezTo>
                    <a:pt x="427" y="17990"/>
                    <a:pt x="397" y="18087"/>
                    <a:pt x="443" y="18164"/>
                  </a:cubicBezTo>
                  <a:close/>
                  <a:moveTo>
                    <a:pt x="33" y="19956"/>
                  </a:moveTo>
                  <a:cubicBezTo>
                    <a:pt x="73" y="20050"/>
                    <a:pt x="197" y="20085"/>
                    <a:pt x="280" y="20025"/>
                  </a:cubicBezTo>
                  <a:cubicBezTo>
                    <a:pt x="417" y="19941"/>
                    <a:pt x="548" y="19848"/>
                    <a:pt x="683" y="19761"/>
                  </a:cubicBezTo>
                  <a:cubicBezTo>
                    <a:pt x="1123" y="19478"/>
                    <a:pt x="1574" y="19208"/>
                    <a:pt x="2029" y="18949"/>
                  </a:cubicBezTo>
                  <a:cubicBezTo>
                    <a:pt x="3663" y="18020"/>
                    <a:pt x="5384" y="17254"/>
                    <a:pt x="7073" y="16429"/>
                  </a:cubicBezTo>
                  <a:cubicBezTo>
                    <a:pt x="7269" y="16340"/>
                    <a:pt x="7141" y="16052"/>
                    <a:pt x="6947" y="16131"/>
                  </a:cubicBezTo>
                  <a:cubicBezTo>
                    <a:pt x="6503" y="16346"/>
                    <a:pt x="6061" y="16557"/>
                    <a:pt x="5617" y="16770"/>
                  </a:cubicBezTo>
                  <a:cubicBezTo>
                    <a:pt x="4026" y="17532"/>
                    <a:pt x="2427" y="18289"/>
                    <a:pt x="927" y="19224"/>
                  </a:cubicBezTo>
                  <a:cubicBezTo>
                    <a:pt x="647" y="19392"/>
                    <a:pt x="378" y="19579"/>
                    <a:pt x="104" y="19751"/>
                  </a:cubicBezTo>
                  <a:cubicBezTo>
                    <a:pt x="40" y="19782"/>
                    <a:pt x="0" y="19871"/>
                    <a:pt x="33" y="19956"/>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87;p8">
              <a:extLst>
                <a:ext uri="{FF2B5EF4-FFF2-40B4-BE49-F238E27FC236}">
                  <a16:creationId xmlns:a16="http://schemas.microsoft.com/office/drawing/2014/main" id="{08332F40-3A8D-52C0-9A57-8791A620E8F6}"/>
                </a:ext>
              </a:extLst>
            </p:cNvPr>
            <p:cNvSpPr/>
            <p:nvPr/>
          </p:nvSpPr>
          <p:spPr>
            <a:xfrm rot="6396390">
              <a:off x="4647397" y="510260"/>
              <a:ext cx="563360" cy="1263649"/>
            </a:xfrm>
            <a:custGeom>
              <a:avLst/>
              <a:gdLst/>
              <a:ahLst/>
              <a:cxnLst/>
              <a:rect l="l" t="t" r="r" b="b"/>
              <a:pathLst>
                <a:path w="10265" h="23024" extrusionOk="0">
                  <a:moveTo>
                    <a:pt x="127" y="15118"/>
                  </a:moveTo>
                  <a:cubicBezTo>
                    <a:pt x="1" y="15066"/>
                    <a:pt x="2" y="14863"/>
                    <a:pt x="136" y="14820"/>
                  </a:cubicBezTo>
                  <a:cubicBezTo>
                    <a:pt x="167" y="14809"/>
                    <a:pt x="202" y="14803"/>
                    <a:pt x="235" y="14796"/>
                  </a:cubicBezTo>
                  <a:cubicBezTo>
                    <a:pt x="544" y="14731"/>
                    <a:pt x="853" y="14664"/>
                    <a:pt x="1162" y="14592"/>
                  </a:cubicBezTo>
                  <a:cubicBezTo>
                    <a:pt x="2186" y="14347"/>
                    <a:pt x="3208" y="14094"/>
                    <a:pt x="4227" y="13828"/>
                  </a:cubicBezTo>
                  <a:cubicBezTo>
                    <a:pt x="4433" y="13781"/>
                    <a:pt x="4512" y="14087"/>
                    <a:pt x="4305" y="14142"/>
                  </a:cubicBezTo>
                  <a:cubicBezTo>
                    <a:pt x="3286" y="14408"/>
                    <a:pt x="2263" y="14662"/>
                    <a:pt x="1238" y="14906"/>
                  </a:cubicBezTo>
                  <a:cubicBezTo>
                    <a:pt x="935" y="14974"/>
                    <a:pt x="633" y="15044"/>
                    <a:pt x="328" y="15108"/>
                  </a:cubicBezTo>
                  <a:cubicBezTo>
                    <a:pt x="246" y="15119"/>
                    <a:pt x="200" y="15148"/>
                    <a:pt x="127" y="15118"/>
                  </a:cubicBezTo>
                  <a:close/>
                  <a:moveTo>
                    <a:pt x="9886" y="1992"/>
                  </a:moveTo>
                  <a:cubicBezTo>
                    <a:pt x="9468" y="1539"/>
                    <a:pt x="9000" y="1108"/>
                    <a:pt x="8720" y="551"/>
                  </a:cubicBezTo>
                  <a:cubicBezTo>
                    <a:pt x="8663" y="405"/>
                    <a:pt x="8487" y="159"/>
                    <a:pt x="8697" y="63"/>
                  </a:cubicBezTo>
                  <a:cubicBezTo>
                    <a:pt x="8878" y="1"/>
                    <a:pt x="8921" y="195"/>
                    <a:pt x="8970" y="323"/>
                  </a:cubicBezTo>
                  <a:cubicBezTo>
                    <a:pt x="9052" y="490"/>
                    <a:pt x="9138" y="656"/>
                    <a:pt x="9255" y="803"/>
                  </a:cubicBezTo>
                  <a:cubicBezTo>
                    <a:pt x="9522" y="1144"/>
                    <a:pt x="9823" y="1457"/>
                    <a:pt x="10123" y="1771"/>
                  </a:cubicBezTo>
                  <a:cubicBezTo>
                    <a:pt x="10264" y="1929"/>
                    <a:pt x="10036" y="2144"/>
                    <a:pt x="9886" y="1992"/>
                  </a:cubicBezTo>
                  <a:close/>
                  <a:moveTo>
                    <a:pt x="4262" y="5971"/>
                  </a:moveTo>
                  <a:cubicBezTo>
                    <a:pt x="4061" y="5902"/>
                    <a:pt x="4153" y="5602"/>
                    <a:pt x="4357" y="5662"/>
                  </a:cubicBezTo>
                  <a:cubicBezTo>
                    <a:pt x="4904" y="5819"/>
                    <a:pt x="5451" y="5924"/>
                    <a:pt x="6004" y="6045"/>
                  </a:cubicBezTo>
                  <a:cubicBezTo>
                    <a:pt x="6091" y="6062"/>
                    <a:pt x="6154" y="6140"/>
                    <a:pt x="6139" y="6229"/>
                  </a:cubicBezTo>
                  <a:cubicBezTo>
                    <a:pt x="6125" y="6314"/>
                    <a:pt x="6040" y="6380"/>
                    <a:pt x="5954" y="6364"/>
                  </a:cubicBezTo>
                  <a:cubicBezTo>
                    <a:pt x="5386" y="6242"/>
                    <a:pt x="4817" y="6132"/>
                    <a:pt x="4262" y="5971"/>
                  </a:cubicBezTo>
                  <a:close/>
                  <a:moveTo>
                    <a:pt x="4587" y="6741"/>
                  </a:moveTo>
                  <a:cubicBezTo>
                    <a:pt x="3579" y="6447"/>
                    <a:pt x="2574" y="6140"/>
                    <a:pt x="1583" y="5795"/>
                  </a:cubicBezTo>
                  <a:cubicBezTo>
                    <a:pt x="1479" y="5759"/>
                    <a:pt x="1374" y="5721"/>
                    <a:pt x="1266" y="5691"/>
                  </a:cubicBezTo>
                  <a:cubicBezTo>
                    <a:pt x="1171" y="5684"/>
                    <a:pt x="1095" y="5598"/>
                    <a:pt x="1112" y="5501"/>
                  </a:cubicBezTo>
                  <a:cubicBezTo>
                    <a:pt x="1152" y="5304"/>
                    <a:pt x="1366" y="5375"/>
                    <a:pt x="1502" y="5425"/>
                  </a:cubicBezTo>
                  <a:cubicBezTo>
                    <a:pt x="2084" y="5629"/>
                    <a:pt x="2672" y="5820"/>
                    <a:pt x="3263" y="6002"/>
                  </a:cubicBezTo>
                  <a:cubicBezTo>
                    <a:pt x="3736" y="6148"/>
                    <a:pt x="4207" y="6296"/>
                    <a:pt x="4685" y="6431"/>
                  </a:cubicBezTo>
                  <a:cubicBezTo>
                    <a:pt x="4883" y="6496"/>
                    <a:pt x="4794" y="6795"/>
                    <a:pt x="4587" y="6741"/>
                  </a:cubicBezTo>
                  <a:close/>
                  <a:moveTo>
                    <a:pt x="9381" y="22663"/>
                  </a:moveTo>
                  <a:cubicBezTo>
                    <a:pt x="9360" y="22574"/>
                    <a:pt x="9409" y="22486"/>
                    <a:pt x="9446" y="22411"/>
                  </a:cubicBezTo>
                  <a:cubicBezTo>
                    <a:pt x="9591" y="22124"/>
                    <a:pt x="9735" y="21872"/>
                    <a:pt x="9890" y="21593"/>
                  </a:cubicBezTo>
                  <a:cubicBezTo>
                    <a:pt x="9933" y="21515"/>
                    <a:pt x="10041" y="21498"/>
                    <a:pt x="10113" y="21543"/>
                  </a:cubicBezTo>
                  <a:cubicBezTo>
                    <a:pt x="10191" y="21592"/>
                    <a:pt x="10207" y="21688"/>
                    <a:pt x="10163" y="21766"/>
                  </a:cubicBezTo>
                  <a:cubicBezTo>
                    <a:pt x="10059" y="21952"/>
                    <a:pt x="9956" y="22139"/>
                    <a:pt x="9863" y="22308"/>
                  </a:cubicBezTo>
                  <a:cubicBezTo>
                    <a:pt x="9805" y="22414"/>
                    <a:pt x="9747" y="22522"/>
                    <a:pt x="9699" y="22634"/>
                  </a:cubicBezTo>
                  <a:cubicBezTo>
                    <a:pt x="9696" y="22701"/>
                    <a:pt x="9646" y="22765"/>
                    <a:pt x="9575" y="22782"/>
                  </a:cubicBezTo>
                  <a:cubicBezTo>
                    <a:pt x="9491" y="22802"/>
                    <a:pt x="9403" y="22749"/>
                    <a:pt x="9381" y="22663"/>
                  </a:cubicBezTo>
                  <a:close/>
                  <a:moveTo>
                    <a:pt x="8139" y="22936"/>
                  </a:moveTo>
                  <a:cubicBezTo>
                    <a:pt x="8095" y="22860"/>
                    <a:pt x="8132" y="22773"/>
                    <a:pt x="8188" y="22717"/>
                  </a:cubicBezTo>
                  <a:cubicBezTo>
                    <a:pt x="8353" y="22483"/>
                    <a:pt x="8516" y="22243"/>
                    <a:pt x="8675" y="22004"/>
                  </a:cubicBezTo>
                  <a:cubicBezTo>
                    <a:pt x="8851" y="21744"/>
                    <a:pt x="9028" y="21484"/>
                    <a:pt x="9203" y="21221"/>
                  </a:cubicBezTo>
                  <a:cubicBezTo>
                    <a:pt x="9252" y="21147"/>
                    <a:pt x="9351" y="21121"/>
                    <a:pt x="9426" y="21169"/>
                  </a:cubicBezTo>
                  <a:cubicBezTo>
                    <a:pt x="9501" y="21214"/>
                    <a:pt x="9527" y="21318"/>
                    <a:pt x="9476" y="21392"/>
                  </a:cubicBezTo>
                  <a:cubicBezTo>
                    <a:pt x="9295" y="21661"/>
                    <a:pt x="9114" y="21931"/>
                    <a:pt x="8930" y="22200"/>
                  </a:cubicBezTo>
                  <a:cubicBezTo>
                    <a:pt x="8792" y="22405"/>
                    <a:pt x="8654" y="22609"/>
                    <a:pt x="8512" y="22814"/>
                  </a:cubicBezTo>
                  <a:cubicBezTo>
                    <a:pt x="8451" y="22888"/>
                    <a:pt x="8405" y="23003"/>
                    <a:pt x="8297" y="23016"/>
                  </a:cubicBezTo>
                  <a:cubicBezTo>
                    <a:pt x="8236" y="23024"/>
                    <a:pt x="8174" y="22995"/>
                    <a:pt x="8139" y="22936"/>
                  </a:cubicBezTo>
                  <a:close/>
                  <a:moveTo>
                    <a:pt x="209" y="13693"/>
                  </a:moveTo>
                  <a:cubicBezTo>
                    <a:pt x="271" y="13883"/>
                    <a:pt x="438" y="13795"/>
                    <a:pt x="577" y="13778"/>
                  </a:cubicBezTo>
                  <a:cubicBezTo>
                    <a:pt x="925" y="13725"/>
                    <a:pt x="1272" y="13680"/>
                    <a:pt x="1618" y="13627"/>
                  </a:cubicBezTo>
                  <a:cubicBezTo>
                    <a:pt x="1970" y="13574"/>
                    <a:pt x="2321" y="13521"/>
                    <a:pt x="2673" y="13465"/>
                  </a:cubicBezTo>
                  <a:cubicBezTo>
                    <a:pt x="2759" y="13450"/>
                    <a:pt x="2826" y="13377"/>
                    <a:pt x="2817" y="13286"/>
                  </a:cubicBezTo>
                  <a:cubicBezTo>
                    <a:pt x="2808" y="13201"/>
                    <a:pt x="2725" y="13128"/>
                    <a:pt x="2639" y="13142"/>
                  </a:cubicBezTo>
                  <a:cubicBezTo>
                    <a:pt x="2036" y="13237"/>
                    <a:pt x="1433" y="13328"/>
                    <a:pt x="829" y="13414"/>
                  </a:cubicBezTo>
                  <a:cubicBezTo>
                    <a:pt x="653" y="13462"/>
                    <a:pt x="156" y="13419"/>
                    <a:pt x="209" y="13693"/>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 name="Google Shape;9;p2">
            <a:extLst>
              <a:ext uri="{FF2B5EF4-FFF2-40B4-BE49-F238E27FC236}">
                <a16:creationId xmlns:a16="http://schemas.microsoft.com/office/drawing/2014/main" id="{8F8CE20B-E5C8-1AF4-4565-024449AEFD0C}"/>
              </a:ext>
            </a:extLst>
          </p:cNvPr>
          <p:cNvSpPr/>
          <p:nvPr/>
        </p:nvSpPr>
        <p:spPr>
          <a:xfrm>
            <a:off x="563397" y="5254504"/>
            <a:ext cx="2381585" cy="2371780"/>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 name="Google Shape;24;p2">
            <a:extLst>
              <a:ext uri="{FF2B5EF4-FFF2-40B4-BE49-F238E27FC236}">
                <a16:creationId xmlns:a16="http://schemas.microsoft.com/office/drawing/2014/main" id="{DBA08FE4-A07D-5F30-3BA4-045079E961F9}"/>
              </a:ext>
            </a:extLst>
          </p:cNvPr>
          <p:cNvGrpSpPr/>
          <p:nvPr/>
        </p:nvGrpSpPr>
        <p:grpSpPr>
          <a:xfrm rot="-2309493">
            <a:off x="8608722" y="5322189"/>
            <a:ext cx="1085961" cy="1343872"/>
            <a:chOff x="1836442" y="3948435"/>
            <a:chExt cx="1260540" cy="1559912"/>
          </a:xfrm>
        </p:grpSpPr>
        <p:sp>
          <p:nvSpPr>
            <p:cNvPr id="103" name="Google Shape;25;p2">
              <a:extLst>
                <a:ext uri="{FF2B5EF4-FFF2-40B4-BE49-F238E27FC236}">
                  <a16:creationId xmlns:a16="http://schemas.microsoft.com/office/drawing/2014/main" id="{14CA8BCE-9EB8-BDF5-68DB-C959BADE9A70}"/>
                </a:ext>
              </a:extLst>
            </p:cNvPr>
            <p:cNvSpPr/>
            <p:nvPr/>
          </p:nvSpPr>
          <p:spPr>
            <a:xfrm rot="1533445">
              <a:off x="2089679" y="4118630"/>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26;p2">
              <a:extLst>
                <a:ext uri="{FF2B5EF4-FFF2-40B4-BE49-F238E27FC236}">
                  <a16:creationId xmlns:a16="http://schemas.microsoft.com/office/drawing/2014/main" id="{7A71B878-A37B-9FD0-2E2E-997B64C4356F}"/>
                </a:ext>
              </a:extLst>
            </p:cNvPr>
            <p:cNvSpPr/>
            <p:nvPr/>
          </p:nvSpPr>
          <p:spPr>
            <a:xfrm rot="1533445">
              <a:off x="2137607" y="407668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 name="Google Shape;31;p2">
            <a:extLst>
              <a:ext uri="{FF2B5EF4-FFF2-40B4-BE49-F238E27FC236}">
                <a16:creationId xmlns:a16="http://schemas.microsoft.com/office/drawing/2014/main" id="{E098C7D6-238C-EDE8-31D4-6EFF6886D265}"/>
              </a:ext>
            </a:extLst>
          </p:cNvPr>
          <p:cNvGrpSpPr/>
          <p:nvPr/>
        </p:nvGrpSpPr>
        <p:grpSpPr>
          <a:xfrm rot="-819915">
            <a:off x="-469186" y="4403252"/>
            <a:ext cx="1624280" cy="2596824"/>
            <a:chOff x="1981450" y="3730350"/>
            <a:chExt cx="1089535" cy="1741899"/>
          </a:xfrm>
        </p:grpSpPr>
        <p:sp>
          <p:nvSpPr>
            <p:cNvPr id="106" name="Google Shape;32;p2">
              <a:extLst>
                <a:ext uri="{FF2B5EF4-FFF2-40B4-BE49-F238E27FC236}">
                  <a16:creationId xmlns:a16="http://schemas.microsoft.com/office/drawing/2014/main" id="{4EB9EB32-2396-B7A0-C431-628917E2D325}"/>
                </a:ext>
              </a:extLst>
            </p:cNvPr>
            <p:cNvSpPr/>
            <p:nvPr/>
          </p:nvSpPr>
          <p:spPr>
            <a:xfrm>
              <a:off x="1981450" y="3730350"/>
              <a:ext cx="1089535" cy="1728956"/>
            </a:xfrm>
            <a:custGeom>
              <a:avLst/>
              <a:gdLst/>
              <a:ahLst/>
              <a:cxnLst/>
              <a:rect l="l" t="t" r="r" b="b"/>
              <a:pathLst>
                <a:path w="17341" h="27518" extrusionOk="0">
                  <a:moveTo>
                    <a:pt x="5636" y="27342"/>
                  </a:moveTo>
                  <a:cubicBezTo>
                    <a:pt x="3976" y="27099"/>
                    <a:pt x="1077" y="27517"/>
                    <a:pt x="486" y="25489"/>
                  </a:cubicBezTo>
                  <a:cubicBezTo>
                    <a:pt x="123" y="24396"/>
                    <a:pt x="0" y="23244"/>
                    <a:pt x="128" y="22100"/>
                  </a:cubicBezTo>
                  <a:cubicBezTo>
                    <a:pt x="19" y="22037"/>
                    <a:pt x="58" y="21894"/>
                    <a:pt x="58" y="21791"/>
                  </a:cubicBezTo>
                  <a:cubicBezTo>
                    <a:pt x="85" y="21368"/>
                    <a:pt x="136" y="20947"/>
                    <a:pt x="173" y="20526"/>
                  </a:cubicBezTo>
                  <a:cubicBezTo>
                    <a:pt x="268" y="19449"/>
                    <a:pt x="403" y="18336"/>
                    <a:pt x="899" y="17363"/>
                  </a:cubicBezTo>
                  <a:cubicBezTo>
                    <a:pt x="1182" y="16720"/>
                    <a:pt x="1716" y="16332"/>
                    <a:pt x="2265" y="15958"/>
                  </a:cubicBezTo>
                  <a:cubicBezTo>
                    <a:pt x="2651" y="15695"/>
                    <a:pt x="3047" y="15438"/>
                    <a:pt x="3369" y="15103"/>
                  </a:cubicBezTo>
                  <a:cubicBezTo>
                    <a:pt x="4394" y="13921"/>
                    <a:pt x="4085" y="12144"/>
                    <a:pt x="5025" y="10919"/>
                  </a:cubicBezTo>
                  <a:cubicBezTo>
                    <a:pt x="6109" y="9558"/>
                    <a:pt x="8474" y="9909"/>
                    <a:pt x="9099" y="8054"/>
                  </a:cubicBezTo>
                  <a:cubicBezTo>
                    <a:pt x="9424" y="7016"/>
                    <a:pt x="9496" y="5895"/>
                    <a:pt x="10032" y="4929"/>
                  </a:cubicBezTo>
                  <a:cubicBezTo>
                    <a:pt x="11359" y="2821"/>
                    <a:pt x="13664" y="1577"/>
                    <a:pt x="15761" y="350"/>
                  </a:cubicBezTo>
                  <a:cubicBezTo>
                    <a:pt x="16125" y="123"/>
                    <a:pt x="16368" y="18"/>
                    <a:pt x="16525" y="0"/>
                  </a:cubicBezTo>
                  <a:cubicBezTo>
                    <a:pt x="16525" y="3"/>
                    <a:pt x="16525" y="6"/>
                    <a:pt x="16523" y="8"/>
                  </a:cubicBezTo>
                  <a:cubicBezTo>
                    <a:pt x="16490" y="278"/>
                    <a:pt x="16466" y="547"/>
                    <a:pt x="16452" y="818"/>
                  </a:cubicBezTo>
                  <a:cubicBezTo>
                    <a:pt x="16446" y="913"/>
                    <a:pt x="16441" y="1007"/>
                    <a:pt x="16437" y="1103"/>
                  </a:cubicBezTo>
                  <a:cubicBezTo>
                    <a:pt x="16433" y="1185"/>
                    <a:pt x="16433" y="1265"/>
                    <a:pt x="16431" y="1349"/>
                  </a:cubicBezTo>
                  <a:cubicBezTo>
                    <a:pt x="16427" y="1520"/>
                    <a:pt x="16427" y="1688"/>
                    <a:pt x="16427" y="1859"/>
                  </a:cubicBezTo>
                  <a:cubicBezTo>
                    <a:pt x="16427" y="2178"/>
                    <a:pt x="16447" y="2498"/>
                    <a:pt x="16470" y="2817"/>
                  </a:cubicBezTo>
                  <a:lnTo>
                    <a:pt x="16488" y="3011"/>
                  </a:lnTo>
                  <a:cubicBezTo>
                    <a:pt x="16470" y="3525"/>
                    <a:pt x="16496" y="4040"/>
                    <a:pt x="16584" y="4551"/>
                  </a:cubicBezTo>
                  <a:cubicBezTo>
                    <a:pt x="16830" y="6175"/>
                    <a:pt x="17340" y="8142"/>
                    <a:pt x="16318" y="9594"/>
                  </a:cubicBezTo>
                  <a:cubicBezTo>
                    <a:pt x="15848" y="10179"/>
                    <a:pt x="15317" y="10810"/>
                    <a:pt x="15412" y="11615"/>
                  </a:cubicBezTo>
                  <a:cubicBezTo>
                    <a:pt x="15487" y="12604"/>
                    <a:pt x="15921" y="13529"/>
                    <a:pt x="15983" y="14524"/>
                  </a:cubicBezTo>
                  <a:cubicBezTo>
                    <a:pt x="16193" y="16577"/>
                    <a:pt x="14542" y="17684"/>
                    <a:pt x="13247" y="18946"/>
                  </a:cubicBezTo>
                  <a:cubicBezTo>
                    <a:pt x="12366" y="19844"/>
                    <a:pt x="12402" y="20773"/>
                    <a:pt x="12580" y="21938"/>
                  </a:cubicBezTo>
                  <a:cubicBezTo>
                    <a:pt x="12809" y="23082"/>
                    <a:pt x="12715" y="24408"/>
                    <a:pt x="12124" y="25394"/>
                  </a:cubicBezTo>
                  <a:cubicBezTo>
                    <a:pt x="11779" y="25970"/>
                    <a:pt x="11262" y="26432"/>
                    <a:pt x="10538" y="26675"/>
                  </a:cubicBezTo>
                  <a:cubicBezTo>
                    <a:pt x="9273" y="27168"/>
                    <a:pt x="7906" y="27371"/>
                    <a:pt x="6547" y="27371"/>
                  </a:cubicBezTo>
                  <a:cubicBezTo>
                    <a:pt x="6246" y="27372"/>
                    <a:pt x="5941" y="27362"/>
                    <a:pt x="5636" y="27342"/>
                  </a:cubicBezTo>
                  <a:close/>
                </a:path>
              </a:pathLst>
            </a:custGeom>
            <a:solidFill>
              <a:srgbClr val="008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p2">
              <a:extLst>
                <a:ext uri="{FF2B5EF4-FFF2-40B4-BE49-F238E27FC236}">
                  <a16:creationId xmlns:a16="http://schemas.microsoft.com/office/drawing/2014/main" id="{F68AD7AB-AA57-2446-23A3-9ADA72FE4B0F}"/>
                </a:ext>
              </a:extLst>
            </p:cNvPr>
            <p:cNvSpPr/>
            <p:nvPr/>
          </p:nvSpPr>
          <p:spPr>
            <a:xfrm>
              <a:off x="2137080" y="3744675"/>
              <a:ext cx="891306" cy="1727574"/>
            </a:xfrm>
            <a:custGeom>
              <a:avLst/>
              <a:gdLst/>
              <a:ahLst/>
              <a:cxnLst/>
              <a:rect l="l" t="t" r="r" b="b"/>
              <a:pathLst>
                <a:path w="14186" h="27496" extrusionOk="0">
                  <a:moveTo>
                    <a:pt x="12826" y="10575"/>
                  </a:moveTo>
                  <a:cubicBezTo>
                    <a:pt x="12840" y="10575"/>
                    <a:pt x="12856" y="10579"/>
                    <a:pt x="12868" y="10588"/>
                  </a:cubicBezTo>
                  <a:cubicBezTo>
                    <a:pt x="12855" y="10581"/>
                    <a:pt x="12840" y="10576"/>
                    <a:pt x="12826" y="10575"/>
                  </a:cubicBezTo>
                  <a:close/>
                  <a:moveTo>
                    <a:pt x="13813" y="1"/>
                  </a:moveTo>
                  <a:cubicBezTo>
                    <a:pt x="13673" y="1"/>
                    <a:pt x="13533" y="455"/>
                    <a:pt x="13399" y="639"/>
                  </a:cubicBezTo>
                  <a:cubicBezTo>
                    <a:pt x="12551" y="2166"/>
                    <a:pt x="11854" y="3763"/>
                    <a:pt x="11152" y="5361"/>
                  </a:cubicBezTo>
                  <a:cubicBezTo>
                    <a:pt x="11112" y="4853"/>
                    <a:pt x="10717" y="3638"/>
                    <a:pt x="10692" y="3530"/>
                  </a:cubicBezTo>
                  <a:cubicBezTo>
                    <a:pt x="10563" y="3083"/>
                    <a:pt x="10472" y="2623"/>
                    <a:pt x="10455" y="2156"/>
                  </a:cubicBezTo>
                  <a:cubicBezTo>
                    <a:pt x="10448" y="2066"/>
                    <a:pt x="10485" y="1910"/>
                    <a:pt x="10355" y="1910"/>
                  </a:cubicBezTo>
                  <a:cubicBezTo>
                    <a:pt x="10352" y="1910"/>
                    <a:pt x="10349" y="1910"/>
                    <a:pt x="10346" y="1910"/>
                  </a:cubicBezTo>
                  <a:cubicBezTo>
                    <a:pt x="9978" y="2547"/>
                    <a:pt x="10963" y="4643"/>
                    <a:pt x="10977" y="5504"/>
                  </a:cubicBezTo>
                  <a:cubicBezTo>
                    <a:pt x="11009" y="5536"/>
                    <a:pt x="11037" y="5559"/>
                    <a:pt x="11062" y="5570"/>
                  </a:cubicBezTo>
                  <a:cubicBezTo>
                    <a:pt x="10817" y="6127"/>
                    <a:pt x="10569" y="6685"/>
                    <a:pt x="10316" y="7238"/>
                  </a:cubicBezTo>
                  <a:cubicBezTo>
                    <a:pt x="10181" y="7380"/>
                    <a:pt x="10099" y="7511"/>
                    <a:pt x="10153" y="7589"/>
                  </a:cubicBezTo>
                  <a:cubicBezTo>
                    <a:pt x="9856" y="8183"/>
                    <a:pt x="9541" y="8769"/>
                    <a:pt x="9222" y="9353"/>
                  </a:cubicBezTo>
                  <a:cubicBezTo>
                    <a:pt x="9212" y="9218"/>
                    <a:pt x="9194" y="9084"/>
                    <a:pt x="9203" y="9015"/>
                  </a:cubicBezTo>
                  <a:cubicBezTo>
                    <a:pt x="9161" y="8503"/>
                    <a:pt x="9038" y="7999"/>
                    <a:pt x="8905" y="7504"/>
                  </a:cubicBezTo>
                  <a:cubicBezTo>
                    <a:pt x="8798" y="7183"/>
                    <a:pt x="8694" y="6864"/>
                    <a:pt x="8605" y="6539"/>
                  </a:cubicBezTo>
                  <a:cubicBezTo>
                    <a:pt x="8823" y="6213"/>
                    <a:pt x="9016" y="5008"/>
                    <a:pt x="9025" y="4801"/>
                  </a:cubicBezTo>
                  <a:cubicBezTo>
                    <a:pt x="9026" y="4604"/>
                    <a:pt x="9109" y="3198"/>
                    <a:pt x="8914" y="3198"/>
                  </a:cubicBezTo>
                  <a:cubicBezTo>
                    <a:pt x="8911" y="3198"/>
                    <a:pt x="8909" y="3198"/>
                    <a:pt x="8907" y="3198"/>
                  </a:cubicBezTo>
                  <a:cubicBezTo>
                    <a:pt x="8763" y="3208"/>
                    <a:pt x="8823" y="3382"/>
                    <a:pt x="8821" y="3479"/>
                  </a:cubicBezTo>
                  <a:cubicBezTo>
                    <a:pt x="8841" y="3881"/>
                    <a:pt x="8859" y="4285"/>
                    <a:pt x="8841" y="4689"/>
                  </a:cubicBezTo>
                  <a:cubicBezTo>
                    <a:pt x="8808" y="5220"/>
                    <a:pt x="8690" y="5723"/>
                    <a:pt x="8522" y="6230"/>
                  </a:cubicBezTo>
                  <a:cubicBezTo>
                    <a:pt x="8353" y="5557"/>
                    <a:pt x="8241" y="4873"/>
                    <a:pt x="8234" y="4174"/>
                  </a:cubicBezTo>
                  <a:cubicBezTo>
                    <a:pt x="8234" y="4112"/>
                    <a:pt x="8186" y="4081"/>
                    <a:pt x="8138" y="4081"/>
                  </a:cubicBezTo>
                  <a:cubicBezTo>
                    <a:pt x="8090" y="4081"/>
                    <a:pt x="8041" y="4113"/>
                    <a:pt x="8041" y="4174"/>
                  </a:cubicBezTo>
                  <a:cubicBezTo>
                    <a:pt x="8015" y="4995"/>
                    <a:pt x="8205" y="5779"/>
                    <a:pt x="8427" y="6557"/>
                  </a:cubicBezTo>
                  <a:cubicBezTo>
                    <a:pt x="8427" y="6561"/>
                    <a:pt x="8428" y="6564"/>
                    <a:pt x="8429" y="6565"/>
                  </a:cubicBezTo>
                  <a:cubicBezTo>
                    <a:pt x="8717" y="7576"/>
                    <a:pt x="9053" y="8577"/>
                    <a:pt x="9022" y="9639"/>
                  </a:cubicBezTo>
                  <a:cubicBezTo>
                    <a:pt x="9022" y="9656"/>
                    <a:pt x="9026" y="9675"/>
                    <a:pt x="9036" y="9689"/>
                  </a:cubicBezTo>
                  <a:cubicBezTo>
                    <a:pt x="8106" y="11374"/>
                    <a:pt x="7154" y="13048"/>
                    <a:pt x="6479" y="14856"/>
                  </a:cubicBezTo>
                  <a:cubicBezTo>
                    <a:pt x="6374" y="15101"/>
                    <a:pt x="6276" y="15347"/>
                    <a:pt x="6178" y="15594"/>
                  </a:cubicBezTo>
                  <a:cubicBezTo>
                    <a:pt x="6043" y="15413"/>
                    <a:pt x="5911" y="15232"/>
                    <a:pt x="5783" y="15045"/>
                  </a:cubicBezTo>
                  <a:cubicBezTo>
                    <a:pt x="5712" y="14938"/>
                    <a:pt x="5645" y="14832"/>
                    <a:pt x="5579" y="14727"/>
                  </a:cubicBezTo>
                  <a:cubicBezTo>
                    <a:pt x="5624" y="14673"/>
                    <a:pt x="5602" y="14563"/>
                    <a:pt x="5510" y="14563"/>
                  </a:cubicBezTo>
                  <a:cubicBezTo>
                    <a:pt x="5509" y="14563"/>
                    <a:pt x="5509" y="14563"/>
                    <a:pt x="5508" y="14563"/>
                  </a:cubicBezTo>
                  <a:cubicBezTo>
                    <a:pt x="5497" y="14563"/>
                    <a:pt x="5487" y="14562"/>
                    <a:pt x="5475" y="14562"/>
                  </a:cubicBezTo>
                  <a:cubicBezTo>
                    <a:pt x="5422" y="14472"/>
                    <a:pt x="5370" y="14385"/>
                    <a:pt x="5316" y="14297"/>
                  </a:cubicBezTo>
                  <a:cubicBezTo>
                    <a:pt x="5064" y="13905"/>
                    <a:pt x="4847" y="13495"/>
                    <a:pt x="4646" y="13078"/>
                  </a:cubicBezTo>
                  <a:cubicBezTo>
                    <a:pt x="4664" y="13046"/>
                    <a:pt x="4660" y="13003"/>
                    <a:pt x="4615" y="12963"/>
                  </a:cubicBezTo>
                  <a:cubicBezTo>
                    <a:pt x="4682" y="12358"/>
                    <a:pt x="5061" y="9648"/>
                    <a:pt x="4532" y="9382"/>
                  </a:cubicBezTo>
                  <a:lnTo>
                    <a:pt x="4532" y="9382"/>
                  </a:lnTo>
                  <a:cubicBezTo>
                    <a:pt x="4372" y="9461"/>
                    <a:pt x="4543" y="9676"/>
                    <a:pt x="4541" y="9812"/>
                  </a:cubicBezTo>
                  <a:cubicBezTo>
                    <a:pt x="4574" y="9970"/>
                    <a:pt x="4591" y="10131"/>
                    <a:pt x="4602" y="10293"/>
                  </a:cubicBezTo>
                  <a:cubicBezTo>
                    <a:pt x="4674" y="11091"/>
                    <a:pt x="4512" y="11892"/>
                    <a:pt x="4459" y="12681"/>
                  </a:cubicBezTo>
                  <a:cubicBezTo>
                    <a:pt x="4088" y="11866"/>
                    <a:pt x="3763" y="11026"/>
                    <a:pt x="3366" y="10223"/>
                  </a:cubicBezTo>
                  <a:cubicBezTo>
                    <a:pt x="3338" y="10152"/>
                    <a:pt x="3282" y="10123"/>
                    <a:pt x="3232" y="10123"/>
                  </a:cubicBezTo>
                  <a:cubicBezTo>
                    <a:pt x="3153" y="10123"/>
                    <a:pt x="3090" y="10196"/>
                    <a:pt x="3178" y="10293"/>
                  </a:cubicBezTo>
                  <a:cubicBezTo>
                    <a:pt x="3598" y="11041"/>
                    <a:pt x="3851" y="11876"/>
                    <a:pt x="4227" y="12649"/>
                  </a:cubicBezTo>
                  <a:cubicBezTo>
                    <a:pt x="4528" y="13299"/>
                    <a:pt x="4860" y="13933"/>
                    <a:pt x="5234" y="14544"/>
                  </a:cubicBezTo>
                  <a:cubicBezTo>
                    <a:pt x="5008" y="14523"/>
                    <a:pt x="4781" y="14487"/>
                    <a:pt x="4561" y="14447"/>
                  </a:cubicBezTo>
                  <a:cubicBezTo>
                    <a:pt x="3516" y="14254"/>
                    <a:pt x="2606" y="13649"/>
                    <a:pt x="1891" y="12877"/>
                  </a:cubicBezTo>
                  <a:cubicBezTo>
                    <a:pt x="1867" y="12835"/>
                    <a:pt x="1835" y="12819"/>
                    <a:pt x="1805" y="12819"/>
                  </a:cubicBezTo>
                  <a:cubicBezTo>
                    <a:pt x="1726" y="12819"/>
                    <a:pt x="1655" y="12928"/>
                    <a:pt x="1747" y="13005"/>
                  </a:cubicBezTo>
                  <a:cubicBezTo>
                    <a:pt x="2667" y="14044"/>
                    <a:pt x="3973" y="14684"/>
                    <a:pt x="5360" y="14751"/>
                  </a:cubicBezTo>
                  <a:cubicBezTo>
                    <a:pt x="5590" y="15115"/>
                    <a:pt x="5833" y="15467"/>
                    <a:pt x="6092" y="15808"/>
                  </a:cubicBezTo>
                  <a:cubicBezTo>
                    <a:pt x="5277" y="17934"/>
                    <a:pt x="4673" y="20137"/>
                    <a:pt x="3774" y="22234"/>
                  </a:cubicBezTo>
                  <a:cubicBezTo>
                    <a:pt x="3553" y="22736"/>
                    <a:pt x="3314" y="23231"/>
                    <a:pt x="3066" y="23719"/>
                  </a:cubicBezTo>
                  <a:cubicBezTo>
                    <a:pt x="3056" y="23609"/>
                    <a:pt x="3034" y="23492"/>
                    <a:pt x="3044" y="23423"/>
                  </a:cubicBezTo>
                  <a:cubicBezTo>
                    <a:pt x="3014" y="22324"/>
                    <a:pt x="2593" y="21317"/>
                    <a:pt x="2107" y="20350"/>
                  </a:cubicBezTo>
                  <a:cubicBezTo>
                    <a:pt x="2151" y="20342"/>
                    <a:pt x="2189" y="20302"/>
                    <a:pt x="2187" y="20255"/>
                  </a:cubicBezTo>
                  <a:cubicBezTo>
                    <a:pt x="2147" y="20065"/>
                    <a:pt x="2186" y="19868"/>
                    <a:pt x="2181" y="19675"/>
                  </a:cubicBezTo>
                  <a:cubicBezTo>
                    <a:pt x="2200" y="18041"/>
                    <a:pt x="1868" y="16343"/>
                    <a:pt x="1047" y="14915"/>
                  </a:cubicBezTo>
                  <a:cubicBezTo>
                    <a:pt x="1028" y="14881"/>
                    <a:pt x="1000" y="14868"/>
                    <a:pt x="971" y="14868"/>
                  </a:cubicBezTo>
                  <a:cubicBezTo>
                    <a:pt x="905" y="14868"/>
                    <a:pt x="838" y="14940"/>
                    <a:pt x="882" y="15012"/>
                  </a:cubicBezTo>
                  <a:cubicBezTo>
                    <a:pt x="1586" y="16203"/>
                    <a:pt x="1867" y="17596"/>
                    <a:pt x="1984" y="18962"/>
                  </a:cubicBezTo>
                  <a:cubicBezTo>
                    <a:pt x="2009" y="19336"/>
                    <a:pt x="1986" y="19711"/>
                    <a:pt x="1977" y="20085"/>
                  </a:cubicBezTo>
                  <a:lnTo>
                    <a:pt x="1977" y="20099"/>
                  </a:lnTo>
                  <a:cubicBezTo>
                    <a:pt x="1869" y="19890"/>
                    <a:pt x="1757" y="19681"/>
                    <a:pt x="1648" y="19473"/>
                  </a:cubicBezTo>
                  <a:cubicBezTo>
                    <a:pt x="1047" y="18312"/>
                    <a:pt x="597" y="17093"/>
                    <a:pt x="226" y="15844"/>
                  </a:cubicBezTo>
                  <a:cubicBezTo>
                    <a:pt x="214" y="15802"/>
                    <a:pt x="176" y="15774"/>
                    <a:pt x="134" y="15774"/>
                  </a:cubicBezTo>
                  <a:cubicBezTo>
                    <a:pt x="126" y="15774"/>
                    <a:pt x="117" y="15775"/>
                    <a:pt x="108" y="15778"/>
                  </a:cubicBezTo>
                  <a:cubicBezTo>
                    <a:pt x="0" y="15809"/>
                    <a:pt x="46" y="15924"/>
                    <a:pt x="74" y="16002"/>
                  </a:cubicBezTo>
                  <a:cubicBezTo>
                    <a:pt x="383" y="16978"/>
                    <a:pt x="692" y="17957"/>
                    <a:pt x="1148" y="18877"/>
                  </a:cubicBezTo>
                  <a:cubicBezTo>
                    <a:pt x="1543" y="19753"/>
                    <a:pt x="2043" y="20577"/>
                    <a:pt x="2410" y="21465"/>
                  </a:cubicBezTo>
                  <a:cubicBezTo>
                    <a:pt x="2657" y="22086"/>
                    <a:pt x="2815" y="22746"/>
                    <a:pt x="2848" y="23416"/>
                  </a:cubicBezTo>
                  <a:cubicBezTo>
                    <a:pt x="2890" y="23560"/>
                    <a:pt x="2794" y="23902"/>
                    <a:pt x="2929" y="23983"/>
                  </a:cubicBezTo>
                  <a:cubicBezTo>
                    <a:pt x="2600" y="24628"/>
                    <a:pt x="2260" y="25268"/>
                    <a:pt x="1941" y="25918"/>
                  </a:cubicBezTo>
                  <a:cubicBezTo>
                    <a:pt x="1884" y="26031"/>
                    <a:pt x="1831" y="26148"/>
                    <a:pt x="1780" y="26266"/>
                  </a:cubicBezTo>
                  <a:cubicBezTo>
                    <a:pt x="1662" y="26391"/>
                    <a:pt x="1605" y="26496"/>
                    <a:pt x="1665" y="26543"/>
                  </a:cubicBezTo>
                  <a:cubicBezTo>
                    <a:pt x="1557" y="26816"/>
                    <a:pt x="1463" y="27095"/>
                    <a:pt x="1366" y="27370"/>
                  </a:cubicBezTo>
                  <a:cubicBezTo>
                    <a:pt x="1349" y="27420"/>
                    <a:pt x="1384" y="27475"/>
                    <a:pt x="1432" y="27489"/>
                  </a:cubicBezTo>
                  <a:cubicBezTo>
                    <a:pt x="1439" y="27494"/>
                    <a:pt x="1445" y="27496"/>
                    <a:pt x="1452" y="27496"/>
                  </a:cubicBezTo>
                  <a:cubicBezTo>
                    <a:pt x="1576" y="27496"/>
                    <a:pt x="1778" y="26781"/>
                    <a:pt x="1921" y="26406"/>
                  </a:cubicBezTo>
                  <a:cubicBezTo>
                    <a:pt x="2174" y="26172"/>
                    <a:pt x="2447" y="25946"/>
                    <a:pt x="2728" y="25744"/>
                  </a:cubicBezTo>
                  <a:cubicBezTo>
                    <a:pt x="3638" y="25127"/>
                    <a:pt x="4705" y="24808"/>
                    <a:pt x="5753" y="24509"/>
                  </a:cubicBezTo>
                  <a:cubicBezTo>
                    <a:pt x="7312" y="24040"/>
                    <a:pt x="8993" y="23912"/>
                    <a:pt x="10411" y="23048"/>
                  </a:cubicBezTo>
                  <a:cubicBezTo>
                    <a:pt x="10455" y="23021"/>
                    <a:pt x="10471" y="22962"/>
                    <a:pt x="10445" y="22917"/>
                  </a:cubicBezTo>
                  <a:cubicBezTo>
                    <a:pt x="10417" y="22889"/>
                    <a:pt x="10386" y="22878"/>
                    <a:pt x="10354" y="22878"/>
                  </a:cubicBezTo>
                  <a:cubicBezTo>
                    <a:pt x="10233" y="22878"/>
                    <a:pt x="10091" y="23041"/>
                    <a:pt x="9971" y="23070"/>
                  </a:cubicBezTo>
                  <a:cubicBezTo>
                    <a:pt x="8938" y="23615"/>
                    <a:pt x="7775" y="23810"/>
                    <a:pt x="6650" y="24070"/>
                  </a:cubicBezTo>
                  <a:lnTo>
                    <a:pt x="6608" y="24082"/>
                  </a:lnTo>
                  <a:cubicBezTo>
                    <a:pt x="6677" y="23997"/>
                    <a:pt x="6743" y="23915"/>
                    <a:pt x="6796" y="23880"/>
                  </a:cubicBezTo>
                  <a:cubicBezTo>
                    <a:pt x="7205" y="23471"/>
                    <a:pt x="7645" y="23090"/>
                    <a:pt x="8118" y="22755"/>
                  </a:cubicBezTo>
                  <a:cubicBezTo>
                    <a:pt x="8520" y="22486"/>
                    <a:pt x="8950" y="22234"/>
                    <a:pt x="9384" y="22017"/>
                  </a:cubicBezTo>
                  <a:cubicBezTo>
                    <a:pt x="9495" y="21917"/>
                    <a:pt x="10067" y="21805"/>
                    <a:pt x="9999" y="21636"/>
                  </a:cubicBezTo>
                  <a:cubicBezTo>
                    <a:pt x="9982" y="21615"/>
                    <a:pt x="9952" y="21605"/>
                    <a:pt x="9911" y="21605"/>
                  </a:cubicBezTo>
                  <a:cubicBezTo>
                    <a:pt x="9490" y="21605"/>
                    <a:pt x="7920" y="22643"/>
                    <a:pt x="7678" y="22841"/>
                  </a:cubicBezTo>
                  <a:cubicBezTo>
                    <a:pt x="7519" y="22978"/>
                    <a:pt x="6484" y="23807"/>
                    <a:pt x="6276" y="24171"/>
                  </a:cubicBezTo>
                  <a:cubicBezTo>
                    <a:pt x="5189" y="24457"/>
                    <a:pt x="4098" y="24766"/>
                    <a:pt x="3099" y="25291"/>
                  </a:cubicBezTo>
                  <a:cubicBezTo>
                    <a:pt x="3005" y="25338"/>
                    <a:pt x="2526" y="25644"/>
                    <a:pt x="2143" y="25946"/>
                  </a:cubicBezTo>
                  <a:cubicBezTo>
                    <a:pt x="2847" y="24520"/>
                    <a:pt x="3638" y="23133"/>
                    <a:pt x="4223" y="21652"/>
                  </a:cubicBezTo>
                  <a:cubicBezTo>
                    <a:pt x="4380" y="21244"/>
                    <a:pt x="4531" y="20833"/>
                    <a:pt x="4676" y="20421"/>
                  </a:cubicBezTo>
                  <a:cubicBezTo>
                    <a:pt x="4705" y="20414"/>
                    <a:pt x="4730" y="20393"/>
                    <a:pt x="4745" y="20364"/>
                  </a:cubicBezTo>
                  <a:cubicBezTo>
                    <a:pt x="5042" y="20048"/>
                    <a:pt x="5451" y="19858"/>
                    <a:pt x="5858" y="19713"/>
                  </a:cubicBezTo>
                  <a:cubicBezTo>
                    <a:pt x="7269" y="19258"/>
                    <a:pt x="8795" y="19300"/>
                    <a:pt x="10224" y="18923"/>
                  </a:cubicBezTo>
                  <a:cubicBezTo>
                    <a:pt x="10352" y="18849"/>
                    <a:pt x="10882" y="18741"/>
                    <a:pt x="10799" y="18553"/>
                  </a:cubicBezTo>
                  <a:cubicBezTo>
                    <a:pt x="10780" y="18519"/>
                    <a:pt x="10750" y="18506"/>
                    <a:pt x="10718" y="18506"/>
                  </a:cubicBezTo>
                  <a:cubicBezTo>
                    <a:pt x="10688" y="18506"/>
                    <a:pt x="10656" y="18518"/>
                    <a:pt x="10631" y="18535"/>
                  </a:cubicBezTo>
                  <a:cubicBezTo>
                    <a:pt x="9945" y="18905"/>
                    <a:pt x="9147" y="18951"/>
                    <a:pt x="8378" y="19036"/>
                  </a:cubicBezTo>
                  <a:cubicBezTo>
                    <a:pt x="9797" y="17619"/>
                    <a:pt x="10986" y="16663"/>
                    <a:pt x="13113" y="16226"/>
                  </a:cubicBezTo>
                  <a:cubicBezTo>
                    <a:pt x="13226" y="16197"/>
                    <a:pt x="13187" y="16037"/>
                    <a:pt x="13089" y="16037"/>
                  </a:cubicBezTo>
                  <a:cubicBezTo>
                    <a:pt x="13081" y="16037"/>
                    <a:pt x="13072" y="16038"/>
                    <a:pt x="13063" y="16041"/>
                  </a:cubicBezTo>
                  <a:cubicBezTo>
                    <a:pt x="11495" y="16356"/>
                    <a:pt x="10051" y="17131"/>
                    <a:pt x="8910" y="18251"/>
                  </a:cubicBezTo>
                  <a:cubicBezTo>
                    <a:pt x="8823" y="18368"/>
                    <a:pt x="8277" y="18800"/>
                    <a:pt x="8138" y="19064"/>
                  </a:cubicBezTo>
                  <a:cubicBezTo>
                    <a:pt x="8093" y="19070"/>
                    <a:pt x="8046" y="19074"/>
                    <a:pt x="8001" y="19082"/>
                  </a:cubicBezTo>
                  <a:cubicBezTo>
                    <a:pt x="7138" y="19235"/>
                    <a:pt x="6241" y="19330"/>
                    <a:pt x="5429" y="19677"/>
                  </a:cubicBezTo>
                  <a:cubicBezTo>
                    <a:pt x="5337" y="19726"/>
                    <a:pt x="5038" y="19869"/>
                    <a:pt x="4818" y="20028"/>
                  </a:cubicBezTo>
                  <a:cubicBezTo>
                    <a:pt x="5544" y="17959"/>
                    <a:pt x="6200" y="15866"/>
                    <a:pt x="7094" y="13859"/>
                  </a:cubicBezTo>
                  <a:cubicBezTo>
                    <a:pt x="7368" y="13223"/>
                    <a:pt x="7673" y="12603"/>
                    <a:pt x="7994" y="11992"/>
                  </a:cubicBezTo>
                  <a:cubicBezTo>
                    <a:pt x="8133" y="11942"/>
                    <a:pt x="8266" y="11824"/>
                    <a:pt x="8411" y="11784"/>
                  </a:cubicBezTo>
                  <a:cubicBezTo>
                    <a:pt x="8793" y="11619"/>
                    <a:pt x="9203" y="11524"/>
                    <a:pt x="9610" y="11439"/>
                  </a:cubicBezTo>
                  <a:cubicBezTo>
                    <a:pt x="9618" y="11471"/>
                    <a:pt x="9650" y="11496"/>
                    <a:pt x="9713" y="11496"/>
                  </a:cubicBezTo>
                  <a:cubicBezTo>
                    <a:pt x="9723" y="11496"/>
                    <a:pt x="9734" y="11495"/>
                    <a:pt x="9746" y="11494"/>
                  </a:cubicBezTo>
                  <a:cubicBezTo>
                    <a:pt x="10281" y="11791"/>
                    <a:pt x="10820" y="12113"/>
                    <a:pt x="11439" y="12199"/>
                  </a:cubicBezTo>
                  <a:cubicBezTo>
                    <a:pt x="11582" y="12222"/>
                    <a:pt x="11726" y="12234"/>
                    <a:pt x="11871" y="12234"/>
                  </a:cubicBezTo>
                  <a:cubicBezTo>
                    <a:pt x="12226" y="12234"/>
                    <a:pt x="12581" y="12166"/>
                    <a:pt x="12911" y="12034"/>
                  </a:cubicBezTo>
                  <a:cubicBezTo>
                    <a:pt x="12960" y="12014"/>
                    <a:pt x="12983" y="11957"/>
                    <a:pt x="12961" y="11908"/>
                  </a:cubicBezTo>
                  <a:cubicBezTo>
                    <a:pt x="12942" y="11866"/>
                    <a:pt x="12913" y="11852"/>
                    <a:pt x="12880" y="11852"/>
                  </a:cubicBezTo>
                  <a:cubicBezTo>
                    <a:pt x="12834" y="11852"/>
                    <a:pt x="12780" y="11879"/>
                    <a:pt x="12737" y="11896"/>
                  </a:cubicBezTo>
                  <a:cubicBezTo>
                    <a:pt x="12450" y="11991"/>
                    <a:pt x="12161" y="12042"/>
                    <a:pt x="11861" y="12042"/>
                  </a:cubicBezTo>
                  <a:cubicBezTo>
                    <a:pt x="11807" y="12042"/>
                    <a:pt x="11753" y="12040"/>
                    <a:pt x="11699" y="12037"/>
                  </a:cubicBezTo>
                  <a:cubicBezTo>
                    <a:pt x="11058" y="11997"/>
                    <a:pt x="10488" y="11702"/>
                    <a:pt x="9942" y="11380"/>
                  </a:cubicBezTo>
                  <a:cubicBezTo>
                    <a:pt x="10894" y="11229"/>
                    <a:pt x="11889" y="11216"/>
                    <a:pt x="12758" y="10758"/>
                  </a:cubicBezTo>
                  <a:cubicBezTo>
                    <a:pt x="12773" y="10768"/>
                    <a:pt x="12791" y="10775"/>
                    <a:pt x="12813" y="10775"/>
                  </a:cubicBezTo>
                  <a:cubicBezTo>
                    <a:pt x="12814" y="10775"/>
                    <a:pt x="12815" y="10775"/>
                    <a:pt x="12816" y="10775"/>
                  </a:cubicBezTo>
                  <a:cubicBezTo>
                    <a:pt x="12851" y="10775"/>
                    <a:pt x="12881" y="10754"/>
                    <a:pt x="12898" y="10724"/>
                  </a:cubicBezTo>
                  <a:cubicBezTo>
                    <a:pt x="12978" y="10663"/>
                    <a:pt x="13180" y="10617"/>
                    <a:pt x="13119" y="10481"/>
                  </a:cubicBezTo>
                  <a:cubicBezTo>
                    <a:pt x="13095" y="10448"/>
                    <a:pt x="13068" y="10435"/>
                    <a:pt x="13039" y="10435"/>
                  </a:cubicBezTo>
                  <a:cubicBezTo>
                    <a:pt x="12958" y="10435"/>
                    <a:pt x="12866" y="10534"/>
                    <a:pt x="12794" y="10562"/>
                  </a:cubicBezTo>
                  <a:cubicBezTo>
                    <a:pt x="12788" y="10563"/>
                    <a:pt x="12783" y="10566"/>
                    <a:pt x="12777" y="10569"/>
                  </a:cubicBezTo>
                  <a:cubicBezTo>
                    <a:pt x="12766" y="10564"/>
                    <a:pt x="12755" y="10562"/>
                    <a:pt x="12742" y="10562"/>
                  </a:cubicBezTo>
                  <a:cubicBezTo>
                    <a:pt x="12730" y="10562"/>
                    <a:pt x="12717" y="10564"/>
                    <a:pt x="12704" y="10569"/>
                  </a:cubicBezTo>
                  <a:cubicBezTo>
                    <a:pt x="11299" y="11279"/>
                    <a:pt x="9617" y="10970"/>
                    <a:pt x="8198" y="11668"/>
                  </a:cubicBezTo>
                  <a:cubicBezTo>
                    <a:pt x="8187" y="11676"/>
                    <a:pt x="8168" y="11685"/>
                    <a:pt x="8146" y="11695"/>
                  </a:cubicBezTo>
                  <a:cubicBezTo>
                    <a:pt x="8917" y="10247"/>
                    <a:pt x="9758" y="8838"/>
                    <a:pt x="10472" y="7363"/>
                  </a:cubicBezTo>
                  <a:cubicBezTo>
                    <a:pt x="10649" y="7175"/>
                    <a:pt x="10856" y="7008"/>
                    <a:pt x="11058" y="6846"/>
                  </a:cubicBezTo>
                  <a:cubicBezTo>
                    <a:pt x="12127" y="6098"/>
                    <a:pt x="13384" y="5527"/>
                    <a:pt x="14134" y="4415"/>
                  </a:cubicBezTo>
                  <a:cubicBezTo>
                    <a:pt x="14185" y="4336"/>
                    <a:pt x="14119" y="4265"/>
                    <a:pt x="14053" y="4265"/>
                  </a:cubicBezTo>
                  <a:cubicBezTo>
                    <a:pt x="14024" y="4265"/>
                    <a:pt x="13995" y="4279"/>
                    <a:pt x="13976" y="4311"/>
                  </a:cubicBezTo>
                  <a:cubicBezTo>
                    <a:pt x="13786" y="4596"/>
                    <a:pt x="13546" y="4844"/>
                    <a:pt x="13292" y="5070"/>
                  </a:cubicBezTo>
                  <a:cubicBezTo>
                    <a:pt x="12609" y="5701"/>
                    <a:pt x="11753" y="6120"/>
                    <a:pt x="10994" y="6652"/>
                  </a:cubicBezTo>
                  <a:cubicBezTo>
                    <a:pt x="10948" y="6695"/>
                    <a:pt x="10826" y="6788"/>
                    <a:pt x="10685" y="6902"/>
                  </a:cubicBezTo>
                  <a:cubicBezTo>
                    <a:pt x="11516" y="5026"/>
                    <a:pt x="12281" y="3129"/>
                    <a:pt x="13261" y="1319"/>
                  </a:cubicBezTo>
                  <a:cubicBezTo>
                    <a:pt x="13446" y="892"/>
                    <a:pt x="13753" y="500"/>
                    <a:pt x="13901" y="67"/>
                  </a:cubicBezTo>
                  <a:cubicBezTo>
                    <a:pt x="13872" y="20"/>
                    <a:pt x="13842" y="1"/>
                    <a:pt x="13813" y="1"/>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4;p2">
              <a:extLst>
                <a:ext uri="{FF2B5EF4-FFF2-40B4-BE49-F238E27FC236}">
                  <a16:creationId xmlns:a16="http://schemas.microsoft.com/office/drawing/2014/main" id="{43F8A925-30B8-C4C5-B7A5-D56DF1A69073}"/>
                </a:ext>
              </a:extLst>
            </p:cNvPr>
            <p:cNvSpPr/>
            <p:nvPr/>
          </p:nvSpPr>
          <p:spPr>
            <a:xfrm>
              <a:off x="2090586" y="3849916"/>
              <a:ext cx="941445" cy="1406135"/>
            </a:xfrm>
            <a:custGeom>
              <a:avLst/>
              <a:gdLst/>
              <a:ahLst/>
              <a:cxnLst/>
              <a:rect l="l" t="t" r="r" b="b"/>
              <a:pathLst>
                <a:path w="14984" h="22380" extrusionOk="0">
                  <a:moveTo>
                    <a:pt x="6694" y="11153"/>
                  </a:moveTo>
                  <a:cubicBezTo>
                    <a:pt x="6559" y="10888"/>
                    <a:pt x="6570" y="10576"/>
                    <a:pt x="6531" y="10287"/>
                  </a:cubicBezTo>
                  <a:cubicBezTo>
                    <a:pt x="6485" y="9668"/>
                    <a:pt x="6362" y="9051"/>
                    <a:pt x="6379" y="8428"/>
                  </a:cubicBezTo>
                  <a:cubicBezTo>
                    <a:pt x="6378" y="8072"/>
                    <a:pt x="6802" y="7879"/>
                    <a:pt x="7065" y="8129"/>
                  </a:cubicBezTo>
                  <a:cubicBezTo>
                    <a:pt x="7257" y="8310"/>
                    <a:pt x="7328" y="8584"/>
                    <a:pt x="7371" y="8838"/>
                  </a:cubicBezTo>
                  <a:cubicBezTo>
                    <a:pt x="7457" y="9261"/>
                    <a:pt x="7587" y="11889"/>
                    <a:pt x="6694" y="11153"/>
                  </a:cubicBezTo>
                  <a:close/>
                  <a:moveTo>
                    <a:pt x="9021" y="12481"/>
                  </a:moveTo>
                  <a:cubicBezTo>
                    <a:pt x="8593" y="11931"/>
                    <a:pt x="10008" y="11108"/>
                    <a:pt x="10468" y="11041"/>
                  </a:cubicBezTo>
                  <a:cubicBezTo>
                    <a:pt x="10762" y="10979"/>
                    <a:pt x="11151" y="10888"/>
                    <a:pt x="11398" y="11108"/>
                  </a:cubicBezTo>
                  <a:cubicBezTo>
                    <a:pt x="11624" y="11393"/>
                    <a:pt x="11224" y="11565"/>
                    <a:pt x="11005" y="11647"/>
                  </a:cubicBezTo>
                  <a:cubicBezTo>
                    <a:pt x="10685" y="11790"/>
                    <a:pt x="10369" y="11943"/>
                    <a:pt x="10072" y="12133"/>
                  </a:cubicBezTo>
                  <a:cubicBezTo>
                    <a:pt x="9760" y="12300"/>
                    <a:pt x="9395" y="12671"/>
                    <a:pt x="9021" y="12481"/>
                  </a:cubicBezTo>
                  <a:close/>
                  <a:moveTo>
                    <a:pt x="11925" y="1486"/>
                  </a:moveTo>
                  <a:cubicBezTo>
                    <a:pt x="11638" y="1385"/>
                    <a:pt x="11713" y="1013"/>
                    <a:pt x="11733" y="777"/>
                  </a:cubicBezTo>
                  <a:cubicBezTo>
                    <a:pt x="11783" y="567"/>
                    <a:pt x="11724" y="110"/>
                    <a:pt x="12051" y="163"/>
                  </a:cubicBezTo>
                  <a:cubicBezTo>
                    <a:pt x="12242" y="1"/>
                    <a:pt x="12496" y="188"/>
                    <a:pt x="12524" y="405"/>
                  </a:cubicBezTo>
                  <a:cubicBezTo>
                    <a:pt x="12539" y="727"/>
                    <a:pt x="12364" y="1568"/>
                    <a:pt x="11925" y="1486"/>
                  </a:cubicBezTo>
                  <a:close/>
                  <a:moveTo>
                    <a:pt x="10892" y="8837"/>
                  </a:moveTo>
                  <a:cubicBezTo>
                    <a:pt x="10691" y="8599"/>
                    <a:pt x="10977" y="8346"/>
                    <a:pt x="11179" y="8237"/>
                  </a:cubicBezTo>
                  <a:cubicBezTo>
                    <a:pt x="11402" y="7885"/>
                    <a:pt x="12286" y="7569"/>
                    <a:pt x="12145" y="8283"/>
                  </a:cubicBezTo>
                  <a:cubicBezTo>
                    <a:pt x="12019" y="8717"/>
                    <a:pt x="11281" y="9152"/>
                    <a:pt x="10892" y="8837"/>
                  </a:cubicBezTo>
                  <a:close/>
                  <a:moveTo>
                    <a:pt x="1617" y="20881"/>
                  </a:moveTo>
                  <a:cubicBezTo>
                    <a:pt x="1354" y="20782"/>
                    <a:pt x="1363" y="20437"/>
                    <a:pt x="1229" y="20229"/>
                  </a:cubicBezTo>
                  <a:cubicBezTo>
                    <a:pt x="949" y="19632"/>
                    <a:pt x="659" y="19040"/>
                    <a:pt x="400" y="18432"/>
                  </a:cubicBezTo>
                  <a:cubicBezTo>
                    <a:pt x="0" y="17660"/>
                    <a:pt x="470" y="16929"/>
                    <a:pt x="1071" y="17862"/>
                  </a:cubicBezTo>
                  <a:cubicBezTo>
                    <a:pt x="1403" y="18468"/>
                    <a:pt x="1827" y="19048"/>
                    <a:pt x="1980" y="19733"/>
                  </a:cubicBezTo>
                  <a:cubicBezTo>
                    <a:pt x="2056" y="20091"/>
                    <a:pt x="2180" y="20932"/>
                    <a:pt x="1617" y="20881"/>
                  </a:cubicBezTo>
                  <a:close/>
                  <a:moveTo>
                    <a:pt x="5348" y="21876"/>
                  </a:moveTo>
                  <a:cubicBezTo>
                    <a:pt x="4710" y="21258"/>
                    <a:pt x="6777" y="19623"/>
                    <a:pt x="7325" y="19406"/>
                  </a:cubicBezTo>
                  <a:cubicBezTo>
                    <a:pt x="7745" y="19219"/>
                    <a:pt x="8245" y="18955"/>
                    <a:pt x="8711" y="19094"/>
                  </a:cubicBezTo>
                  <a:cubicBezTo>
                    <a:pt x="8886" y="19185"/>
                    <a:pt x="8876" y="19418"/>
                    <a:pt x="8735" y="19537"/>
                  </a:cubicBezTo>
                  <a:cubicBezTo>
                    <a:pt x="8339" y="19819"/>
                    <a:pt x="7927" y="20083"/>
                    <a:pt x="7551" y="20395"/>
                  </a:cubicBezTo>
                  <a:cubicBezTo>
                    <a:pt x="6968" y="20801"/>
                    <a:pt x="6153" y="22379"/>
                    <a:pt x="5348" y="21876"/>
                  </a:cubicBezTo>
                  <a:close/>
                  <a:moveTo>
                    <a:pt x="2924" y="13653"/>
                  </a:moveTo>
                  <a:cubicBezTo>
                    <a:pt x="2732" y="13523"/>
                    <a:pt x="2470" y="13027"/>
                    <a:pt x="2847" y="12977"/>
                  </a:cubicBezTo>
                  <a:cubicBezTo>
                    <a:pt x="2870" y="12805"/>
                    <a:pt x="3090" y="12760"/>
                    <a:pt x="3213" y="12861"/>
                  </a:cubicBezTo>
                  <a:cubicBezTo>
                    <a:pt x="3518" y="13082"/>
                    <a:pt x="3394" y="13894"/>
                    <a:pt x="2924" y="13653"/>
                  </a:cubicBezTo>
                  <a:close/>
                  <a:moveTo>
                    <a:pt x="4214" y="18596"/>
                  </a:moveTo>
                  <a:cubicBezTo>
                    <a:pt x="4126" y="18583"/>
                    <a:pt x="4056" y="18522"/>
                    <a:pt x="4011" y="18447"/>
                  </a:cubicBezTo>
                  <a:cubicBezTo>
                    <a:pt x="3660" y="18317"/>
                    <a:pt x="3695" y="17037"/>
                    <a:pt x="3551" y="16636"/>
                  </a:cubicBezTo>
                  <a:cubicBezTo>
                    <a:pt x="3453" y="16052"/>
                    <a:pt x="3185" y="15470"/>
                    <a:pt x="3277" y="14872"/>
                  </a:cubicBezTo>
                  <a:cubicBezTo>
                    <a:pt x="3320" y="14537"/>
                    <a:pt x="3693" y="14275"/>
                    <a:pt x="3997" y="14485"/>
                  </a:cubicBezTo>
                  <a:cubicBezTo>
                    <a:pt x="4421" y="14806"/>
                    <a:pt x="4542" y="15374"/>
                    <a:pt x="4624" y="15871"/>
                  </a:cubicBezTo>
                  <a:cubicBezTo>
                    <a:pt x="4688" y="16366"/>
                    <a:pt x="4924" y="18591"/>
                    <a:pt x="4214" y="18596"/>
                  </a:cubicBezTo>
                  <a:close/>
                  <a:moveTo>
                    <a:pt x="12841" y="13998"/>
                  </a:moveTo>
                  <a:cubicBezTo>
                    <a:pt x="12554" y="14012"/>
                    <a:pt x="12437" y="13660"/>
                    <a:pt x="12640" y="13473"/>
                  </a:cubicBezTo>
                  <a:cubicBezTo>
                    <a:pt x="12820" y="13276"/>
                    <a:pt x="13606" y="12772"/>
                    <a:pt x="13475" y="13383"/>
                  </a:cubicBezTo>
                  <a:cubicBezTo>
                    <a:pt x="13707" y="13768"/>
                    <a:pt x="13155" y="14002"/>
                    <a:pt x="12841" y="13998"/>
                  </a:cubicBezTo>
                  <a:close/>
                  <a:moveTo>
                    <a:pt x="8418" y="15937"/>
                  </a:moveTo>
                  <a:cubicBezTo>
                    <a:pt x="9487" y="15944"/>
                    <a:pt x="10177" y="14901"/>
                    <a:pt x="10958" y="14304"/>
                  </a:cubicBezTo>
                  <a:cubicBezTo>
                    <a:pt x="11284" y="13971"/>
                    <a:pt x="11819" y="13782"/>
                    <a:pt x="11996" y="13335"/>
                  </a:cubicBezTo>
                  <a:cubicBezTo>
                    <a:pt x="12061" y="12648"/>
                    <a:pt x="11001" y="12724"/>
                    <a:pt x="10573" y="12911"/>
                  </a:cubicBezTo>
                  <a:cubicBezTo>
                    <a:pt x="10143" y="13105"/>
                    <a:pt x="9714" y="13332"/>
                    <a:pt x="9384" y="13673"/>
                  </a:cubicBezTo>
                  <a:cubicBezTo>
                    <a:pt x="9063" y="14047"/>
                    <a:pt x="7410" y="15684"/>
                    <a:pt x="8418" y="15937"/>
                  </a:cubicBezTo>
                  <a:close/>
                  <a:moveTo>
                    <a:pt x="13139" y="2993"/>
                  </a:moveTo>
                  <a:cubicBezTo>
                    <a:pt x="12992" y="2712"/>
                    <a:pt x="13255" y="2452"/>
                    <a:pt x="13376" y="2212"/>
                  </a:cubicBezTo>
                  <a:cubicBezTo>
                    <a:pt x="13494" y="1936"/>
                    <a:pt x="13961" y="1454"/>
                    <a:pt x="14116" y="1955"/>
                  </a:cubicBezTo>
                  <a:cubicBezTo>
                    <a:pt x="14184" y="2321"/>
                    <a:pt x="13551" y="3487"/>
                    <a:pt x="13139" y="2993"/>
                  </a:cubicBezTo>
                  <a:close/>
                  <a:moveTo>
                    <a:pt x="12558" y="7536"/>
                  </a:moveTo>
                  <a:cubicBezTo>
                    <a:pt x="13071" y="7748"/>
                    <a:pt x="13582" y="7274"/>
                    <a:pt x="13881" y="6899"/>
                  </a:cubicBezTo>
                  <a:cubicBezTo>
                    <a:pt x="14150" y="6511"/>
                    <a:pt x="14983" y="5441"/>
                    <a:pt x="14104" y="5293"/>
                  </a:cubicBezTo>
                  <a:cubicBezTo>
                    <a:pt x="13537" y="5363"/>
                    <a:pt x="13214" y="5944"/>
                    <a:pt x="12877" y="6347"/>
                  </a:cubicBezTo>
                  <a:cubicBezTo>
                    <a:pt x="12639" y="6666"/>
                    <a:pt x="12018" y="7195"/>
                    <a:pt x="12558" y="7536"/>
                  </a:cubicBezTo>
                  <a:close/>
                  <a:moveTo>
                    <a:pt x="13566" y="6348"/>
                  </a:moveTo>
                  <a:cubicBezTo>
                    <a:pt x="13560" y="6338"/>
                    <a:pt x="13553" y="6327"/>
                    <a:pt x="13546" y="6318"/>
                  </a:cubicBezTo>
                  <a:cubicBezTo>
                    <a:pt x="13577" y="6281"/>
                    <a:pt x="13608" y="6242"/>
                    <a:pt x="13639" y="6204"/>
                  </a:cubicBezTo>
                  <a:cubicBezTo>
                    <a:pt x="13664" y="6184"/>
                    <a:pt x="13685" y="6165"/>
                    <a:pt x="13708" y="6147"/>
                  </a:cubicBezTo>
                  <a:lnTo>
                    <a:pt x="13671" y="6206"/>
                  </a:lnTo>
                  <a:cubicBezTo>
                    <a:pt x="13636" y="6255"/>
                    <a:pt x="13602" y="6302"/>
                    <a:pt x="13566" y="6348"/>
                  </a:cubicBezTo>
                  <a:close/>
                  <a:moveTo>
                    <a:pt x="7914" y="8233"/>
                  </a:moveTo>
                  <a:cubicBezTo>
                    <a:pt x="8396" y="8345"/>
                    <a:pt x="8446" y="7382"/>
                    <a:pt x="8146" y="7176"/>
                  </a:cubicBezTo>
                  <a:cubicBezTo>
                    <a:pt x="7591" y="6874"/>
                    <a:pt x="7453" y="8085"/>
                    <a:pt x="7914" y="8233"/>
                  </a:cubicBezTo>
                  <a:close/>
                </a:path>
              </a:pathLst>
            </a:custGeom>
            <a:solidFill>
              <a:srgbClr val="4EB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 name="Google Shape;36;p2">
            <a:extLst>
              <a:ext uri="{FF2B5EF4-FFF2-40B4-BE49-F238E27FC236}">
                <a16:creationId xmlns:a16="http://schemas.microsoft.com/office/drawing/2014/main" id="{3A79F33D-1E48-9A04-34BC-C9B5B4C8FD86}"/>
              </a:ext>
            </a:extLst>
          </p:cNvPr>
          <p:cNvGrpSpPr/>
          <p:nvPr/>
        </p:nvGrpSpPr>
        <p:grpSpPr>
          <a:xfrm>
            <a:off x="1684593" y="5761840"/>
            <a:ext cx="727180" cy="725549"/>
            <a:chOff x="2437825" y="676400"/>
            <a:chExt cx="593859" cy="592527"/>
          </a:xfrm>
        </p:grpSpPr>
        <p:sp>
          <p:nvSpPr>
            <p:cNvPr id="110" name="Google Shape;37;p2">
              <a:extLst>
                <a:ext uri="{FF2B5EF4-FFF2-40B4-BE49-F238E27FC236}">
                  <a16:creationId xmlns:a16="http://schemas.microsoft.com/office/drawing/2014/main" id="{D6B9C060-7472-6CA0-FCD3-EBAEEC7549B4}"/>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8;p2">
              <a:extLst>
                <a:ext uri="{FF2B5EF4-FFF2-40B4-BE49-F238E27FC236}">
                  <a16:creationId xmlns:a16="http://schemas.microsoft.com/office/drawing/2014/main" id="{0D197624-BA2E-F49B-6492-FF61A6A5A6E6}"/>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39;p2">
            <a:extLst>
              <a:ext uri="{FF2B5EF4-FFF2-40B4-BE49-F238E27FC236}">
                <a16:creationId xmlns:a16="http://schemas.microsoft.com/office/drawing/2014/main" id="{BC22A812-7D89-E04B-8A2F-8819035ED60C}"/>
              </a:ext>
            </a:extLst>
          </p:cNvPr>
          <p:cNvGrpSpPr/>
          <p:nvPr/>
        </p:nvGrpSpPr>
        <p:grpSpPr>
          <a:xfrm rot="2375671">
            <a:off x="1994667" y="5524998"/>
            <a:ext cx="1706759" cy="1873813"/>
            <a:chOff x="4758955" y="1331875"/>
            <a:chExt cx="1647687" cy="1809095"/>
          </a:xfrm>
        </p:grpSpPr>
        <p:sp>
          <p:nvSpPr>
            <p:cNvPr id="113" name="Google Shape;40;p2">
              <a:extLst>
                <a:ext uri="{FF2B5EF4-FFF2-40B4-BE49-F238E27FC236}">
                  <a16:creationId xmlns:a16="http://schemas.microsoft.com/office/drawing/2014/main" id="{14E8192A-4FCD-3642-2B2A-E7CE542BD18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p2">
              <a:extLst>
                <a:ext uri="{FF2B5EF4-FFF2-40B4-BE49-F238E27FC236}">
                  <a16:creationId xmlns:a16="http://schemas.microsoft.com/office/drawing/2014/main" id="{BC687CDD-1C83-75E6-4E87-296A4B97622C}"/>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2;p2">
              <a:extLst>
                <a:ext uri="{FF2B5EF4-FFF2-40B4-BE49-F238E27FC236}">
                  <a16:creationId xmlns:a16="http://schemas.microsoft.com/office/drawing/2014/main" id="{4FEC9791-ECEE-FE9F-952B-138FA9A9397D}"/>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p2">
              <a:extLst>
                <a:ext uri="{FF2B5EF4-FFF2-40B4-BE49-F238E27FC236}">
                  <a16:creationId xmlns:a16="http://schemas.microsoft.com/office/drawing/2014/main" id="{AFEEF5CD-6D6C-4F8D-4E87-8F75D2E59502}"/>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4;p2">
              <a:extLst>
                <a:ext uri="{FF2B5EF4-FFF2-40B4-BE49-F238E27FC236}">
                  <a16:creationId xmlns:a16="http://schemas.microsoft.com/office/drawing/2014/main" id="{1B8E2861-E0BC-5000-F683-68CAC9979716}"/>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 name="Google Shape;45;p2">
            <a:extLst>
              <a:ext uri="{FF2B5EF4-FFF2-40B4-BE49-F238E27FC236}">
                <a16:creationId xmlns:a16="http://schemas.microsoft.com/office/drawing/2014/main" id="{454C7A12-DE81-7DCA-EB2E-59E626156EB9}"/>
              </a:ext>
            </a:extLst>
          </p:cNvPr>
          <p:cNvGrpSpPr/>
          <p:nvPr/>
        </p:nvGrpSpPr>
        <p:grpSpPr>
          <a:xfrm rot="2700000">
            <a:off x="1699480" y="5326804"/>
            <a:ext cx="514824" cy="513669"/>
            <a:chOff x="2437825" y="676400"/>
            <a:chExt cx="593859" cy="592527"/>
          </a:xfrm>
        </p:grpSpPr>
        <p:sp>
          <p:nvSpPr>
            <p:cNvPr id="119" name="Google Shape;46;p2">
              <a:extLst>
                <a:ext uri="{FF2B5EF4-FFF2-40B4-BE49-F238E27FC236}">
                  <a16:creationId xmlns:a16="http://schemas.microsoft.com/office/drawing/2014/main" id="{6244A9F6-7F5A-BACD-C073-97668A51C910}"/>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7;p2">
              <a:extLst>
                <a:ext uri="{FF2B5EF4-FFF2-40B4-BE49-F238E27FC236}">
                  <a16:creationId xmlns:a16="http://schemas.microsoft.com/office/drawing/2014/main" id="{08B73DBA-3DB8-F66E-04D7-9FC11E4C6058}"/>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 name="Google Shape;48;p2">
            <a:extLst>
              <a:ext uri="{FF2B5EF4-FFF2-40B4-BE49-F238E27FC236}">
                <a16:creationId xmlns:a16="http://schemas.microsoft.com/office/drawing/2014/main" id="{3F206BF2-87BB-0EE0-790D-C6976371E4AA}"/>
              </a:ext>
            </a:extLst>
          </p:cNvPr>
          <p:cNvGrpSpPr/>
          <p:nvPr/>
        </p:nvGrpSpPr>
        <p:grpSpPr>
          <a:xfrm>
            <a:off x="9733447" y="5169575"/>
            <a:ext cx="2023675" cy="2402384"/>
            <a:chOff x="8140175" y="3936520"/>
            <a:chExt cx="2023675" cy="2402384"/>
          </a:xfrm>
        </p:grpSpPr>
        <p:sp>
          <p:nvSpPr>
            <p:cNvPr id="122" name="Google Shape;49;p2">
              <a:extLst>
                <a:ext uri="{FF2B5EF4-FFF2-40B4-BE49-F238E27FC236}">
                  <a16:creationId xmlns:a16="http://schemas.microsoft.com/office/drawing/2014/main" id="{322C0F69-DBA0-7F40-12A5-AB3236196B31}"/>
                </a:ext>
              </a:extLst>
            </p:cNvPr>
            <p:cNvSpPr/>
            <p:nvPr/>
          </p:nvSpPr>
          <p:spPr>
            <a:xfrm rot="1388047" flipH="1">
              <a:off x="8488220" y="4114656"/>
              <a:ext cx="1324936" cy="2042918"/>
            </a:xfrm>
            <a:custGeom>
              <a:avLst/>
              <a:gdLst/>
              <a:ahLst/>
              <a:cxnLst/>
              <a:rect l="l" t="t" r="r" b="b"/>
              <a:pathLst>
                <a:path w="22709" h="35015" extrusionOk="0">
                  <a:moveTo>
                    <a:pt x="21352" y="489"/>
                  </a:moveTo>
                  <a:cubicBezTo>
                    <a:pt x="21776" y="0"/>
                    <a:pt x="21756" y="922"/>
                    <a:pt x="21738" y="1179"/>
                  </a:cubicBezTo>
                  <a:cubicBezTo>
                    <a:pt x="21510" y="8297"/>
                    <a:pt x="22709" y="15980"/>
                    <a:pt x="19030" y="22449"/>
                  </a:cubicBezTo>
                  <a:cubicBezTo>
                    <a:pt x="16423" y="26865"/>
                    <a:pt x="12138" y="29954"/>
                    <a:pt x="7810" y="32540"/>
                  </a:cubicBezTo>
                  <a:cubicBezTo>
                    <a:pt x="7038" y="32996"/>
                    <a:pt x="6283" y="33478"/>
                    <a:pt x="5524" y="33958"/>
                  </a:cubicBezTo>
                  <a:cubicBezTo>
                    <a:pt x="5394" y="34040"/>
                    <a:pt x="5264" y="34123"/>
                    <a:pt x="5133" y="34207"/>
                  </a:cubicBezTo>
                  <a:cubicBezTo>
                    <a:pt x="4594" y="34477"/>
                    <a:pt x="4100" y="34977"/>
                    <a:pt x="3481" y="35015"/>
                  </a:cubicBezTo>
                  <a:cubicBezTo>
                    <a:pt x="1364" y="34832"/>
                    <a:pt x="291" y="25020"/>
                    <a:pt x="183" y="23037"/>
                  </a:cubicBezTo>
                  <a:cubicBezTo>
                    <a:pt x="123" y="21968"/>
                    <a:pt x="80" y="20898"/>
                    <a:pt x="91" y="19827"/>
                  </a:cubicBezTo>
                  <a:cubicBezTo>
                    <a:pt x="147" y="19553"/>
                    <a:pt x="1" y="18666"/>
                    <a:pt x="331" y="18658"/>
                  </a:cubicBezTo>
                  <a:cubicBezTo>
                    <a:pt x="1062" y="16693"/>
                    <a:pt x="2129" y="15148"/>
                    <a:pt x="3408" y="13865"/>
                  </a:cubicBezTo>
                  <a:cubicBezTo>
                    <a:pt x="8319" y="8941"/>
                    <a:pt x="16366" y="7883"/>
                    <a:pt x="20578" y="1912"/>
                  </a:cubicBezTo>
                  <a:cubicBezTo>
                    <a:pt x="20899" y="1454"/>
                    <a:pt x="21096" y="971"/>
                    <a:pt x="21352" y="489"/>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0;p2">
              <a:extLst>
                <a:ext uri="{FF2B5EF4-FFF2-40B4-BE49-F238E27FC236}">
                  <a16:creationId xmlns:a16="http://schemas.microsoft.com/office/drawing/2014/main" id="{BC5F55A0-94FA-415F-83D0-03D52A34AC9D}"/>
                </a:ext>
              </a:extLst>
            </p:cNvPr>
            <p:cNvSpPr/>
            <p:nvPr/>
          </p:nvSpPr>
          <p:spPr>
            <a:xfrm rot="1388047" flipH="1">
              <a:off x="8548271" y="4157927"/>
              <a:ext cx="1271434" cy="2012112"/>
            </a:xfrm>
            <a:custGeom>
              <a:avLst/>
              <a:gdLst/>
              <a:ahLst/>
              <a:cxnLst/>
              <a:rect l="l" t="t" r="r" b="b"/>
              <a:pathLst>
                <a:path w="21792" h="34487" extrusionOk="0">
                  <a:moveTo>
                    <a:pt x="21755" y="174"/>
                  </a:moveTo>
                  <a:cubicBezTo>
                    <a:pt x="21778" y="191"/>
                    <a:pt x="21791" y="220"/>
                    <a:pt x="21785" y="252"/>
                  </a:cubicBezTo>
                  <a:cubicBezTo>
                    <a:pt x="21771" y="299"/>
                    <a:pt x="21755" y="348"/>
                    <a:pt x="21738" y="397"/>
                  </a:cubicBezTo>
                  <a:cubicBezTo>
                    <a:pt x="21735" y="436"/>
                    <a:pt x="21734" y="476"/>
                    <a:pt x="21729" y="515"/>
                  </a:cubicBezTo>
                  <a:cubicBezTo>
                    <a:pt x="21692" y="1038"/>
                    <a:pt x="21629" y="1557"/>
                    <a:pt x="21557" y="2078"/>
                  </a:cubicBezTo>
                  <a:cubicBezTo>
                    <a:pt x="21354" y="3489"/>
                    <a:pt x="21095" y="4892"/>
                    <a:pt x="20845" y="6297"/>
                  </a:cubicBezTo>
                  <a:cubicBezTo>
                    <a:pt x="20014" y="10951"/>
                    <a:pt x="19015" y="15638"/>
                    <a:pt x="16986" y="19936"/>
                  </a:cubicBezTo>
                  <a:cubicBezTo>
                    <a:pt x="16211" y="21579"/>
                    <a:pt x="15248" y="23128"/>
                    <a:pt x="14187" y="24599"/>
                  </a:cubicBezTo>
                  <a:cubicBezTo>
                    <a:pt x="13166" y="26048"/>
                    <a:pt x="11969" y="27360"/>
                    <a:pt x="10661" y="28555"/>
                  </a:cubicBezTo>
                  <a:cubicBezTo>
                    <a:pt x="9114" y="30011"/>
                    <a:pt x="7394" y="31266"/>
                    <a:pt x="5643" y="32467"/>
                  </a:cubicBezTo>
                  <a:cubicBezTo>
                    <a:pt x="5147" y="32815"/>
                    <a:pt x="4641" y="33144"/>
                    <a:pt x="4138" y="33480"/>
                  </a:cubicBezTo>
                  <a:cubicBezTo>
                    <a:pt x="4042" y="33545"/>
                    <a:pt x="3945" y="33610"/>
                    <a:pt x="3850" y="33674"/>
                  </a:cubicBezTo>
                  <a:cubicBezTo>
                    <a:pt x="3549" y="33882"/>
                    <a:pt x="3247" y="34090"/>
                    <a:pt x="2946" y="34300"/>
                  </a:cubicBezTo>
                  <a:cubicBezTo>
                    <a:pt x="2982" y="34370"/>
                    <a:pt x="2899" y="34487"/>
                    <a:pt x="2811" y="34421"/>
                  </a:cubicBezTo>
                  <a:cubicBezTo>
                    <a:pt x="2738" y="34347"/>
                    <a:pt x="2722" y="34234"/>
                    <a:pt x="2687" y="34140"/>
                  </a:cubicBezTo>
                  <a:cubicBezTo>
                    <a:pt x="2680" y="34116"/>
                    <a:pt x="2687" y="34087"/>
                    <a:pt x="2703" y="34067"/>
                  </a:cubicBezTo>
                  <a:cubicBezTo>
                    <a:pt x="2666" y="34020"/>
                    <a:pt x="2631" y="33968"/>
                    <a:pt x="2621" y="33912"/>
                  </a:cubicBezTo>
                  <a:cubicBezTo>
                    <a:pt x="2558" y="33976"/>
                    <a:pt x="2496" y="34040"/>
                    <a:pt x="2434" y="34104"/>
                  </a:cubicBezTo>
                  <a:cubicBezTo>
                    <a:pt x="2403" y="34135"/>
                    <a:pt x="2350" y="34132"/>
                    <a:pt x="2321" y="34101"/>
                  </a:cubicBezTo>
                  <a:cubicBezTo>
                    <a:pt x="2291" y="34068"/>
                    <a:pt x="2293" y="34020"/>
                    <a:pt x="2324" y="33988"/>
                  </a:cubicBezTo>
                  <a:cubicBezTo>
                    <a:pt x="2565" y="33739"/>
                    <a:pt x="2808" y="33492"/>
                    <a:pt x="3050" y="33243"/>
                  </a:cubicBezTo>
                  <a:cubicBezTo>
                    <a:pt x="3249" y="33040"/>
                    <a:pt x="3452" y="32839"/>
                    <a:pt x="3658" y="32639"/>
                  </a:cubicBezTo>
                  <a:cubicBezTo>
                    <a:pt x="3941" y="32365"/>
                    <a:pt x="4227" y="32093"/>
                    <a:pt x="4513" y="31820"/>
                  </a:cubicBezTo>
                  <a:cubicBezTo>
                    <a:pt x="5901" y="30461"/>
                    <a:pt x="7279" y="29087"/>
                    <a:pt x="8631" y="27692"/>
                  </a:cubicBezTo>
                  <a:cubicBezTo>
                    <a:pt x="9631" y="26656"/>
                    <a:pt x="10525" y="25526"/>
                    <a:pt x="11391" y="24373"/>
                  </a:cubicBezTo>
                  <a:cubicBezTo>
                    <a:pt x="12295" y="23185"/>
                    <a:pt x="13189" y="21985"/>
                    <a:pt x="13924" y="20684"/>
                  </a:cubicBezTo>
                  <a:cubicBezTo>
                    <a:pt x="15267" y="18356"/>
                    <a:pt x="16470" y="15948"/>
                    <a:pt x="17461" y="13449"/>
                  </a:cubicBezTo>
                  <a:cubicBezTo>
                    <a:pt x="18594" y="10548"/>
                    <a:pt x="19390" y="7529"/>
                    <a:pt x="20261" y="4543"/>
                  </a:cubicBezTo>
                  <a:cubicBezTo>
                    <a:pt x="20497" y="3719"/>
                    <a:pt x="20770" y="2909"/>
                    <a:pt x="21032" y="2096"/>
                  </a:cubicBezTo>
                  <a:cubicBezTo>
                    <a:pt x="20918" y="2345"/>
                    <a:pt x="20802" y="2591"/>
                    <a:pt x="20687" y="2837"/>
                  </a:cubicBezTo>
                  <a:cubicBezTo>
                    <a:pt x="20099" y="4119"/>
                    <a:pt x="19448" y="5367"/>
                    <a:pt x="18773" y="6603"/>
                  </a:cubicBezTo>
                  <a:cubicBezTo>
                    <a:pt x="17632" y="8744"/>
                    <a:pt x="16431" y="10852"/>
                    <a:pt x="15276" y="12985"/>
                  </a:cubicBezTo>
                  <a:cubicBezTo>
                    <a:pt x="14608" y="14206"/>
                    <a:pt x="13882" y="15393"/>
                    <a:pt x="13090" y="16535"/>
                  </a:cubicBezTo>
                  <a:cubicBezTo>
                    <a:pt x="11983" y="18162"/>
                    <a:pt x="10888" y="19800"/>
                    <a:pt x="9710" y="21375"/>
                  </a:cubicBezTo>
                  <a:cubicBezTo>
                    <a:pt x="8230" y="23348"/>
                    <a:pt x="6763" y="25329"/>
                    <a:pt x="5379" y="27369"/>
                  </a:cubicBezTo>
                  <a:cubicBezTo>
                    <a:pt x="4782" y="28229"/>
                    <a:pt x="4193" y="29094"/>
                    <a:pt x="3658" y="29993"/>
                  </a:cubicBezTo>
                  <a:cubicBezTo>
                    <a:pt x="3507" y="30249"/>
                    <a:pt x="3357" y="30504"/>
                    <a:pt x="3215" y="30766"/>
                  </a:cubicBezTo>
                  <a:cubicBezTo>
                    <a:pt x="2873" y="31386"/>
                    <a:pt x="2574" y="32034"/>
                    <a:pt x="2324" y="32695"/>
                  </a:cubicBezTo>
                  <a:cubicBezTo>
                    <a:pt x="2306" y="32753"/>
                    <a:pt x="2278" y="32829"/>
                    <a:pt x="2201" y="32808"/>
                  </a:cubicBezTo>
                  <a:cubicBezTo>
                    <a:pt x="2163" y="32795"/>
                    <a:pt x="2134" y="32747"/>
                    <a:pt x="2150" y="32707"/>
                  </a:cubicBezTo>
                  <a:cubicBezTo>
                    <a:pt x="2164" y="32671"/>
                    <a:pt x="2177" y="32635"/>
                    <a:pt x="2191" y="32599"/>
                  </a:cubicBezTo>
                  <a:cubicBezTo>
                    <a:pt x="2168" y="32608"/>
                    <a:pt x="2141" y="32608"/>
                    <a:pt x="2115" y="32588"/>
                  </a:cubicBezTo>
                  <a:cubicBezTo>
                    <a:pt x="2050" y="32536"/>
                    <a:pt x="1925" y="32431"/>
                    <a:pt x="1831" y="32319"/>
                  </a:cubicBezTo>
                  <a:cubicBezTo>
                    <a:pt x="1774" y="32559"/>
                    <a:pt x="1718" y="32798"/>
                    <a:pt x="1662" y="33042"/>
                  </a:cubicBezTo>
                  <a:cubicBezTo>
                    <a:pt x="1654" y="33085"/>
                    <a:pt x="1615" y="33117"/>
                    <a:pt x="1572" y="33109"/>
                  </a:cubicBezTo>
                  <a:cubicBezTo>
                    <a:pt x="1530" y="33102"/>
                    <a:pt x="1496" y="33059"/>
                    <a:pt x="1507" y="33017"/>
                  </a:cubicBezTo>
                  <a:cubicBezTo>
                    <a:pt x="1573" y="32717"/>
                    <a:pt x="1641" y="32417"/>
                    <a:pt x="1713" y="32119"/>
                  </a:cubicBezTo>
                  <a:cubicBezTo>
                    <a:pt x="1704" y="32083"/>
                    <a:pt x="1704" y="32047"/>
                    <a:pt x="1718" y="32017"/>
                  </a:cubicBezTo>
                  <a:cubicBezTo>
                    <a:pt x="1726" y="32007"/>
                    <a:pt x="1733" y="32000"/>
                    <a:pt x="1744" y="31995"/>
                  </a:cubicBezTo>
                  <a:cubicBezTo>
                    <a:pt x="1976" y="31058"/>
                    <a:pt x="2252" y="30134"/>
                    <a:pt x="2638" y="29246"/>
                  </a:cubicBezTo>
                  <a:cubicBezTo>
                    <a:pt x="2953" y="28512"/>
                    <a:pt x="3300" y="27790"/>
                    <a:pt x="3659" y="27074"/>
                  </a:cubicBezTo>
                  <a:cubicBezTo>
                    <a:pt x="3912" y="26570"/>
                    <a:pt x="4171" y="26066"/>
                    <a:pt x="4430" y="25565"/>
                  </a:cubicBezTo>
                  <a:cubicBezTo>
                    <a:pt x="5988" y="22514"/>
                    <a:pt x="7769" y="19574"/>
                    <a:pt x="9788" y="16806"/>
                  </a:cubicBezTo>
                  <a:cubicBezTo>
                    <a:pt x="11072" y="15091"/>
                    <a:pt x="12265" y="13313"/>
                    <a:pt x="13599" y="11634"/>
                  </a:cubicBezTo>
                  <a:cubicBezTo>
                    <a:pt x="15990" y="8778"/>
                    <a:pt x="18351" y="5882"/>
                    <a:pt x="20231" y="2660"/>
                  </a:cubicBezTo>
                  <a:cubicBezTo>
                    <a:pt x="20284" y="2571"/>
                    <a:pt x="20336" y="2482"/>
                    <a:pt x="20389" y="2391"/>
                  </a:cubicBezTo>
                  <a:lnTo>
                    <a:pt x="20168" y="2655"/>
                  </a:lnTo>
                  <a:cubicBezTo>
                    <a:pt x="19505" y="3619"/>
                    <a:pt x="18818" y="4569"/>
                    <a:pt x="18062" y="5462"/>
                  </a:cubicBezTo>
                  <a:cubicBezTo>
                    <a:pt x="17237" y="6429"/>
                    <a:pt x="16368" y="7358"/>
                    <a:pt x="15470" y="8257"/>
                  </a:cubicBezTo>
                  <a:cubicBezTo>
                    <a:pt x="14319" y="9367"/>
                    <a:pt x="13133" y="10436"/>
                    <a:pt x="11986" y="11549"/>
                  </a:cubicBezTo>
                  <a:cubicBezTo>
                    <a:pt x="11303" y="12223"/>
                    <a:pt x="10661" y="12933"/>
                    <a:pt x="10014" y="13638"/>
                  </a:cubicBezTo>
                  <a:cubicBezTo>
                    <a:pt x="9042" y="14694"/>
                    <a:pt x="8152" y="15823"/>
                    <a:pt x="7292" y="16972"/>
                  </a:cubicBezTo>
                  <a:cubicBezTo>
                    <a:pt x="6851" y="17561"/>
                    <a:pt x="6415" y="18155"/>
                    <a:pt x="6020" y="18777"/>
                  </a:cubicBezTo>
                  <a:cubicBezTo>
                    <a:pt x="5169" y="20150"/>
                    <a:pt x="4377" y="21565"/>
                    <a:pt x="3659" y="23017"/>
                  </a:cubicBezTo>
                  <a:cubicBezTo>
                    <a:pt x="3126" y="24097"/>
                    <a:pt x="2634" y="25197"/>
                    <a:pt x="2188" y="26312"/>
                  </a:cubicBezTo>
                  <a:cubicBezTo>
                    <a:pt x="1851" y="27217"/>
                    <a:pt x="1516" y="28122"/>
                    <a:pt x="1251" y="29051"/>
                  </a:cubicBezTo>
                  <a:cubicBezTo>
                    <a:pt x="1178" y="29321"/>
                    <a:pt x="1106" y="29594"/>
                    <a:pt x="1034" y="29868"/>
                  </a:cubicBezTo>
                  <a:lnTo>
                    <a:pt x="1040" y="29878"/>
                  </a:lnTo>
                  <a:cubicBezTo>
                    <a:pt x="1067" y="29927"/>
                    <a:pt x="1041" y="29971"/>
                    <a:pt x="1004" y="29990"/>
                  </a:cubicBezTo>
                  <a:cubicBezTo>
                    <a:pt x="928" y="30287"/>
                    <a:pt x="854" y="30586"/>
                    <a:pt x="784" y="30881"/>
                  </a:cubicBezTo>
                  <a:cubicBezTo>
                    <a:pt x="774" y="30942"/>
                    <a:pt x="755" y="31022"/>
                    <a:pt x="679" y="31011"/>
                  </a:cubicBezTo>
                  <a:cubicBezTo>
                    <a:pt x="637" y="31003"/>
                    <a:pt x="603" y="30960"/>
                    <a:pt x="611" y="30918"/>
                  </a:cubicBezTo>
                  <a:cubicBezTo>
                    <a:pt x="695" y="30573"/>
                    <a:pt x="777" y="30228"/>
                    <a:pt x="866" y="29885"/>
                  </a:cubicBezTo>
                  <a:cubicBezTo>
                    <a:pt x="581" y="29314"/>
                    <a:pt x="331" y="28726"/>
                    <a:pt x="184" y="28104"/>
                  </a:cubicBezTo>
                  <a:cubicBezTo>
                    <a:pt x="112" y="27807"/>
                    <a:pt x="22" y="27511"/>
                    <a:pt x="0" y="27205"/>
                  </a:cubicBezTo>
                  <a:cubicBezTo>
                    <a:pt x="10" y="27133"/>
                    <a:pt x="65" y="27114"/>
                    <a:pt x="108" y="27132"/>
                  </a:cubicBezTo>
                  <a:cubicBezTo>
                    <a:pt x="192" y="26627"/>
                    <a:pt x="294" y="26125"/>
                    <a:pt x="409" y="25628"/>
                  </a:cubicBezTo>
                  <a:cubicBezTo>
                    <a:pt x="640" y="24567"/>
                    <a:pt x="954" y="23529"/>
                    <a:pt x="1316" y="22507"/>
                  </a:cubicBezTo>
                  <a:cubicBezTo>
                    <a:pt x="1894" y="20815"/>
                    <a:pt x="2684" y="19200"/>
                    <a:pt x="3659" y="17702"/>
                  </a:cubicBezTo>
                  <a:cubicBezTo>
                    <a:pt x="3872" y="17376"/>
                    <a:pt x="4093" y="17055"/>
                    <a:pt x="4323" y="16742"/>
                  </a:cubicBezTo>
                  <a:cubicBezTo>
                    <a:pt x="5279" y="15386"/>
                    <a:pt x="6368" y="14128"/>
                    <a:pt x="7613" y="13033"/>
                  </a:cubicBezTo>
                  <a:cubicBezTo>
                    <a:pt x="8439" y="12286"/>
                    <a:pt x="9306" y="11585"/>
                    <a:pt x="10206" y="10931"/>
                  </a:cubicBezTo>
                  <a:cubicBezTo>
                    <a:pt x="11099" y="10282"/>
                    <a:pt x="12039" y="9700"/>
                    <a:pt x="12935" y="9053"/>
                  </a:cubicBezTo>
                  <a:cubicBezTo>
                    <a:pt x="14440" y="7976"/>
                    <a:pt x="15891" y="6823"/>
                    <a:pt x="17260" y="5578"/>
                  </a:cubicBezTo>
                  <a:cubicBezTo>
                    <a:pt x="18165" y="4717"/>
                    <a:pt x="18992" y="3777"/>
                    <a:pt x="19808" y="2829"/>
                  </a:cubicBezTo>
                  <a:cubicBezTo>
                    <a:pt x="19890" y="2732"/>
                    <a:pt x="19974" y="2634"/>
                    <a:pt x="20056" y="2538"/>
                  </a:cubicBezTo>
                  <a:cubicBezTo>
                    <a:pt x="20391" y="2049"/>
                    <a:pt x="20713" y="1553"/>
                    <a:pt x="21023" y="1050"/>
                  </a:cubicBezTo>
                  <a:cubicBezTo>
                    <a:pt x="21065" y="973"/>
                    <a:pt x="21108" y="896"/>
                    <a:pt x="21125" y="812"/>
                  </a:cubicBezTo>
                  <a:cubicBezTo>
                    <a:pt x="21137" y="769"/>
                    <a:pt x="21187" y="748"/>
                    <a:pt x="21226" y="759"/>
                  </a:cubicBezTo>
                  <a:cubicBezTo>
                    <a:pt x="21242" y="764"/>
                    <a:pt x="21253" y="771"/>
                    <a:pt x="21262" y="778"/>
                  </a:cubicBezTo>
                  <a:cubicBezTo>
                    <a:pt x="21328" y="649"/>
                    <a:pt x="21390" y="519"/>
                    <a:pt x="21427" y="381"/>
                  </a:cubicBezTo>
                  <a:cubicBezTo>
                    <a:pt x="21434" y="338"/>
                    <a:pt x="21476" y="309"/>
                    <a:pt x="21519" y="314"/>
                  </a:cubicBezTo>
                  <a:cubicBezTo>
                    <a:pt x="21528" y="316"/>
                    <a:pt x="21537" y="319"/>
                    <a:pt x="21544" y="324"/>
                  </a:cubicBezTo>
                  <a:cubicBezTo>
                    <a:pt x="21551" y="270"/>
                    <a:pt x="21557" y="219"/>
                    <a:pt x="21561" y="167"/>
                  </a:cubicBezTo>
                  <a:cubicBezTo>
                    <a:pt x="21534" y="124"/>
                    <a:pt x="21561" y="59"/>
                    <a:pt x="21607" y="45"/>
                  </a:cubicBezTo>
                  <a:cubicBezTo>
                    <a:pt x="21620" y="17"/>
                    <a:pt x="21647" y="0"/>
                    <a:pt x="21679" y="0"/>
                  </a:cubicBezTo>
                  <a:cubicBezTo>
                    <a:pt x="21721" y="2"/>
                    <a:pt x="21759" y="39"/>
                    <a:pt x="21757" y="82"/>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 name="Google Shape;51;p2">
            <a:extLst>
              <a:ext uri="{FF2B5EF4-FFF2-40B4-BE49-F238E27FC236}">
                <a16:creationId xmlns:a16="http://schemas.microsoft.com/office/drawing/2014/main" id="{197F138F-4F26-565A-3219-3C5C270AA901}"/>
              </a:ext>
            </a:extLst>
          </p:cNvPr>
          <p:cNvGrpSpPr/>
          <p:nvPr/>
        </p:nvGrpSpPr>
        <p:grpSpPr>
          <a:xfrm rot="-342943">
            <a:off x="8185867" y="5723738"/>
            <a:ext cx="2023831" cy="1264789"/>
            <a:chOff x="7587175" y="5243748"/>
            <a:chExt cx="2023685" cy="1264698"/>
          </a:xfrm>
        </p:grpSpPr>
        <p:sp>
          <p:nvSpPr>
            <p:cNvPr id="125" name="Google Shape;52;p2">
              <a:extLst>
                <a:ext uri="{FF2B5EF4-FFF2-40B4-BE49-F238E27FC236}">
                  <a16:creationId xmlns:a16="http://schemas.microsoft.com/office/drawing/2014/main" id="{BD9CA393-614C-3526-9B9A-F3E50FADA3BC}"/>
                </a:ext>
              </a:extLst>
            </p:cNvPr>
            <p:cNvSpPr/>
            <p:nvPr/>
          </p:nvSpPr>
          <p:spPr>
            <a:xfrm flipH="1">
              <a:off x="7587175" y="5243748"/>
              <a:ext cx="2023685" cy="1222798"/>
            </a:xfrm>
            <a:custGeom>
              <a:avLst/>
              <a:gdLst/>
              <a:ahLst/>
              <a:cxnLst/>
              <a:rect l="l" t="t" r="r" b="b"/>
              <a:pathLst>
                <a:path w="31249" h="18882" extrusionOk="0">
                  <a:moveTo>
                    <a:pt x="10640" y="18877"/>
                  </a:moveTo>
                  <a:cubicBezTo>
                    <a:pt x="8617" y="18812"/>
                    <a:pt x="6595" y="18511"/>
                    <a:pt x="4614" y="18101"/>
                  </a:cubicBezTo>
                  <a:cubicBezTo>
                    <a:pt x="3197" y="17746"/>
                    <a:pt x="1939" y="16928"/>
                    <a:pt x="500" y="16639"/>
                  </a:cubicBezTo>
                  <a:cubicBezTo>
                    <a:pt x="270" y="16843"/>
                    <a:pt x="68" y="16630"/>
                    <a:pt x="32" y="16416"/>
                  </a:cubicBezTo>
                  <a:cubicBezTo>
                    <a:pt x="1" y="16243"/>
                    <a:pt x="78" y="16071"/>
                    <a:pt x="329" y="16117"/>
                  </a:cubicBezTo>
                  <a:cubicBezTo>
                    <a:pt x="497" y="15918"/>
                    <a:pt x="668" y="15721"/>
                    <a:pt x="840" y="15527"/>
                  </a:cubicBezTo>
                  <a:cubicBezTo>
                    <a:pt x="4657" y="11253"/>
                    <a:pt x="9709" y="8128"/>
                    <a:pt x="15022" y="6053"/>
                  </a:cubicBezTo>
                  <a:cubicBezTo>
                    <a:pt x="18015" y="4894"/>
                    <a:pt x="21176" y="4268"/>
                    <a:pt x="24214" y="3241"/>
                  </a:cubicBezTo>
                  <a:cubicBezTo>
                    <a:pt x="26043" y="2581"/>
                    <a:pt x="27860" y="1752"/>
                    <a:pt x="29601" y="909"/>
                  </a:cubicBezTo>
                  <a:cubicBezTo>
                    <a:pt x="30271" y="567"/>
                    <a:pt x="30865" y="159"/>
                    <a:pt x="31248" y="1"/>
                  </a:cubicBezTo>
                  <a:cubicBezTo>
                    <a:pt x="31210" y="195"/>
                    <a:pt x="31172" y="387"/>
                    <a:pt x="31132" y="581"/>
                  </a:cubicBezTo>
                  <a:cubicBezTo>
                    <a:pt x="31021" y="1135"/>
                    <a:pt x="30911" y="1688"/>
                    <a:pt x="30798" y="2242"/>
                  </a:cubicBezTo>
                  <a:cubicBezTo>
                    <a:pt x="30616" y="3135"/>
                    <a:pt x="30433" y="4029"/>
                    <a:pt x="30248" y="4922"/>
                  </a:cubicBezTo>
                  <a:cubicBezTo>
                    <a:pt x="29594" y="7002"/>
                    <a:pt x="28963" y="9091"/>
                    <a:pt x="28235" y="11147"/>
                  </a:cubicBezTo>
                  <a:cubicBezTo>
                    <a:pt x="27546" y="12894"/>
                    <a:pt x="26878" y="14393"/>
                    <a:pt x="25856" y="15530"/>
                  </a:cubicBezTo>
                  <a:cubicBezTo>
                    <a:pt x="24905" y="16588"/>
                    <a:pt x="23648" y="17329"/>
                    <a:pt x="21786" y="17658"/>
                  </a:cubicBezTo>
                  <a:cubicBezTo>
                    <a:pt x="18169" y="18636"/>
                    <a:pt x="14416" y="18881"/>
                    <a:pt x="10683" y="18881"/>
                  </a:cubicBezTo>
                  <a:lnTo>
                    <a:pt x="10640" y="18881"/>
                  </a:ln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3;p2">
              <a:extLst>
                <a:ext uri="{FF2B5EF4-FFF2-40B4-BE49-F238E27FC236}">
                  <a16:creationId xmlns:a16="http://schemas.microsoft.com/office/drawing/2014/main" id="{A0CDF38D-D3FE-92A9-3A72-49F99FF9ADA1}"/>
                </a:ext>
              </a:extLst>
            </p:cNvPr>
            <p:cNvSpPr/>
            <p:nvPr/>
          </p:nvSpPr>
          <p:spPr>
            <a:xfrm flipH="1">
              <a:off x="7592871" y="5243748"/>
              <a:ext cx="1915342" cy="1264698"/>
            </a:xfrm>
            <a:custGeom>
              <a:avLst/>
              <a:gdLst/>
              <a:ahLst/>
              <a:cxnLst/>
              <a:rect l="l" t="t" r="r" b="b"/>
              <a:pathLst>
                <a:path w="29576" h="19529" extrusionOk="0">
                  <a:moveTo>
                    <a:pt x="29487" y="307"/>
                  </a:moveTo>
                  <a:cubicBezTo>
                    <a:pt x="29511" y="334"/>
                    <a:pt x="29518" y="379"/>
                    <a:pt x="29491" y="410"/>
                  </a:cubicBezTo>
                  <a:cubicBezTo>
                    <a:pt x="29482" y="422"/>
                    <a:pt x="29474" y="432"/>
                    <a:pt x="29465" y="445"/>
                  </a:cubicBezTo>
                  <a:lnTo>
                    <a:pt x="29465" y="446"/>
                  </a:lnTo>
                  <a:cubicBezTo>
                    <a:pt x="29461" y="458"/>
                    <a:pt x="29455" y="468"/>
                    <a:pt x="29452" y="479"/>
                  </a:cubicBezTo>
                  <a:cubicBezTo>
                    <a:pt x="29465" y="502"/>
                    <a:pt x="29466" y="533"/>
                    <a:pt x="29452" y="558"/>
                  </a:cubicBezTo>
                  <a:cubicBezTo>
                    <a:pt x="29350" y="755"/>
                    <a:pt x="29308" y="984"/>
                    <a:pt x="29231" y="1194"/>
                  </a:cubicBezTo>
                  <a:cubicBezTo>
                    <a:pt x="29055" y="1745"/>
                    <a:pt x="28854" y="2289"/>
                    <a:pt x="28638" y="2824"/>
                  </a:cubicBezTo>
                  <a:cubicBezTo>
                    <a:pt x="28200" y="3938"/>
                    <a:pt x="27655" y="5008"/>
                    <a:pt x="27137" y="6086"/>
                  </a:cubicBezTo>
                  <a:cubicBezTo>
                    <a:pt x="26512" y="7389"/>
                    <a:pt x="25885" y="8694"/>
                    <a:pt x="25142" y="9935"/>
                  </a:cubicBezTo>
                  <a:cubicBezTo>
                    <a:pt x="24530" y="10961"/>
                    <a:pt x="23801" y="11910"/>
                    <a:pt x="23099" y="12875"/>
                  </a:cubicBezTo>
                  <a:cubicBezTo>
                    <a:pt x="22438" y="13798"/>
                    <a:pt x="21735" y="14686"/>
                    <a:pt x="20971" y="15527"/>
                  </a:cubicBezTo>
                  <a:cubicBezTo>
                    <a:pt x="20937" y="15566"/>
                    <a:pt x="20904" y="15604"/>
                    <a:pt x="20868" y="15641"/>
                  </a:cubicBezTo>
                  <a:cubicBezTo>
                    <a:pt x="19798" y="16818"/>
                    <a:pt x="18549" y="18190"/>
                    <a:pt x="16980" y="18650"/>
                  </a:cubicBezTo>
                  <a:cubicBezTo>
                    <a:pt x="16046" y="18910"/>
                    <a:pt x="15052" y="19050"/>
                    <a:pt x="14086" y="18910"/>
                  </a:cubicBezTo>
                  <a:cubicBezTo>
                    <a:pt x="14083" y="18916"/>
                    <a:pt x="14078" y="18923"/>
                    <a:pt x="14075" y="18927"/>
                  </a:cubicBezTo>
                  <a:lnTo>
                    <a:pt x="13924" y="19155"/>
                  </a:lnTo>
                  <a:cubicBezTo>
                    <a:pt x="13899" y="19191"/>
                    <a:pt x="13852" y="19205"/>
                    <a:pt x="13813" y="19183"/>
                  </a:cubicBezTo>
                  <a:cubicBezTo>
                    <a:pt x="13777" y="19162"/>
                    <a:pt x="13761" y="19110"/>
                    <a:pt x="13784" y="19074"/>
                  </a:cubicBezTo>
                  <a:lnTo>
                    <a:pt x="13914" y="18880"/>
                  </a:lnTo>
                  <a:lnTo>
                    <a:pt x="13855" y="18869"/>
                  </a:lnTo>
                  <a:cubicBezTo>
                    <a:pt x="13812" y="18860"/>
                    <a:pt x="13782" y="18824"/>
                    <a:pt x="13787" y="18779"/>
                  </a:cubicBezTo>
                  <a:cubicBezTo>
                    <a:pt x="13792" y="18738"/>
                    <a:pt x="13833" y="18702"/>
                    <a:pt x="13876" y="18710"/>
                  </a:cubicBezTo>
                  <a:cubicBezTo>
                    <a:pt x="13921" y="18719"/>
                    <a:pt x="13967" y="18729"/>
                    <a:pt x="14013" y="18736"/>
                  </a:cubicBezTo>
                  <a:cubicBezTo>
                    <a:pt x="14388" y="18187"/>
                    <a:pt x="14786" y="17654"/>
                    <a:pt x="15192" y="17128"/>
                  </a:cubicBezTo>
                  <a:cubicBezTo>
                    <a:pt x="15613" y="16591"/>
                    <a:pt x="16026" y="16048"/>
                    <a:pt x="16463" y="15525"/>
                  </a:cubicBezTo>
                  <a:cubicBezTo>
                    <a:pt x="16540" y="15431"/>
                    <a:pt x="16620" y="15339"/>
                    <a:pt x="16699" y="15247"/>
                  </a:cubicBezTo>
                  <a:cubicBezTo>
                    <a:pt x="17228" y="14642"/>
                    <a:pt x="17806" y="14080"/>
                    <a:pt x="18375" y="13512"/>
                  </a:cubicBezTo>
                  <a:cubicBezTo>
                    <a:pt x="18949" y="12947"/>
                    <a:pt x="19502" y="12365"/>
                    <a:pt x="20073" y="11800"/>
                  </a:cubicBezTo>
                  <a:cubicBezTo>
                    <a:pt x="21548" y="10363"/>
                    <a:pt x="23062" y="8967"/>
                    <a:pt x="24485" y="7477"/>
                  </a:cubicBezTo>
                  <a:cubicBezTo>
                    <a:pt x="26187" y="5770"/>
                    <a:pt x="27658" y="3818"/>
                    <a:pt x="28732" y="1654"/>
                  </a:cubicBezTo>
                  <a:lnTo>
                    <a:pt x="28758" y="1601"/>
                  </a:lnTo>
                  <a:cubicBezTo>
                    <a:pt x="28502" y="1998"/>
                    <a:pt x="28210" y="2373"/>
                    <a:pt x="27902" y="2731"/>
                  </a:cubicBezTo>
                  <a:cubicBezTo>
                    <a:pt x="26968" y="3792"/>
                    <a:pt x="25951" y="4784"/>
                    <a:pt x="24852" y="5671"/>
                  </a:cubicBezTo>
                  <a:cubicBezTo>
                    <a:pt x="22804" y="7321"/>
                    <a:pt x="20524" y="8645"/>
                    <a:pt x="18419" y="10218"/>
                  </a:cubicBezTo>
                  <a:cubicBezTo>
                    <a:pt x="17665" y="10775"/>
                    <a:pt x="16903" y="11340"/>
                    <a:pt x="16197" y="11955"/>
                  </a:cubicBezTo>
                  <a:cubicBezTo>
                    <a:pt x="15133" y="12911"/>
                    <a:pt x="14122" y="13930"/>
                    <a:pt x="13152" y="14981"/>
                  </a:cubicBezTo>
                  <a:cubicBezTo>
                    <a:pt x="12989" y="15161"/>
                    <a:pt x="12826" y="15343"/>
                    <a:pt x="12662" y="15523"/>
                  </a:cubicBezTo>
                  <a:cubicBezTo>
                    <a:pt x="12196" y="16035"/>
                    <a:pt x="11729" y="16544"/>
                    <a:pt x="11247" y="17040"/>
                  </a:cubicBezTo>
                  <a:cubicBezTo>
                    <a:pt x="10840" y="17454"/>
                    <a:pt x="10442" y="17885"/>
                    <a:pt x="9970" y="18229"/>
                  </a:cubicBezTo>
                  <a:cubicBezTo>
                    <a:pt x="9247" y="18733"/>
                    <a:pt x="8382" y="19127"/>
                    <a:pt x="7479" y="19031"/>
                  </a:cubicBezTo>
                  <a:cubicBezTo>
                    <a:pt x="7344" y="19009"/>
                    <a:pt x="7124" y="18985"/>
                    <a:pt x="7053" y="18912"/>
                  </a:cubicBezTo>
                  <a:cubicBezTo>
                    <a:pt x="6918" y="19104"/>
                    <a:pt x="6786" y="19297"/>
                    <a:pt x="6654" y="19488"/>
                  </a:cubicBezTo>
                  <a:cubicBezTo>
                    <a:pt x="6629" y="19524"/>
                    <a:pt x="6575" y="19528"/>
                    <a:pt x="6543" y="19503"/>
                  </a:cubicBezTo>
                  <a:cubicBezTo>
                    <a:pt x="6507" y="19474"/>
                    <a:pt x="6503" y="19428"/>
                    <a:pt x="6529" y="19392"/>
                  </a:cubicBezTo>
                  <a:cubicBezTo>
                    <a:pt x="6802" y="18991"/>
                    <a:pt x="7078" y="18590"/>
                    <a:pt x="7368" y="18200"/>
                  </a:cubicBezTo>
                  <a:cubicBezTo>
                    <a:pt x="8087" y="17250"/>
                    <a:pt x="8914" y="16386"/>
                    <a:pt x="9736" y="15525"/>
                  </a:cubicBezTo>
                  <a:cubicBezTo>
                    <a:pt x="9896" y="15358"/>
                    <a:pt x="10054" y="15190"/>
                    <a:pt x="10212" y="15023"/>
                  </a:cubicBezTo>
                  <a:cubicBezTo>
                    <a:pt x="11559" y="13620"/>
                    <a:pt x="13077" y="12386"/>
                    <a:pt x="14669" y="11272"/>
                  </a:cubicBezTo>
                  <a:cubicBezTo>
                    <a:pt x="16896" y="9703"/>
                    <a:pt x="19193" y="8270"/>
                    <a:pt x="21482" y="6799"/>
                  </a:cubicBezTo>
                  <a:cubicBezTo>
                    <a:pt x="23113" y="5761"/>
                    <a:pt x="24709" y="4687"/>
                    <a:pt x="26253" y="3529"/>
                  </a:cubicBezTo>
                  <a:cubicBezTo>
                    <a:pt x="26859" y="3070"/>
                    <a:pt x="27454" y="2593"/>
                    <a:pt x="28001" y="2068"/>
                  </a:cubicBezTo>
                  <a:cubicBezTo>
                    <a:pt x="28303" y="1779"/>
                    <a:pt x="28585" y="1464"/>
                    <a:pt x="28830" y="1122"/>
                  </a:cubicBezTo>
                  <a:cubicBezTo>
                    <a:pt x="28758" y="1191"/>
                    <a:pt x="28683" y="1259"/>
                    <a:pt x="28610" y="1323"/>
                  </a:cubicBezTo>
                  <a:cubicBezTo>
                    <a:pt x="27549" y="2278"/>
                    <a:pt x="26283" y="2948"/>
                    <a:pt x="25110" y="3749"/>
                  </a:cubicBezTo>
                  <a:cubicBezTo>
                    <a:pt x="23844" y="4591"/>
                    <a:pt x="22515" y="5337"/>
                    <a:pt x="21201" y="6104"/>
                  </a:cubicBezTo>
                  <a:cubicBezTo>
                    <a:pt x="20332" y="6604"/>
                    <a:pt x="19466" y="7107"/>
                    <a:pt x="18583" y="7587"/>
                  </a:cubicBezTo>
                  <a:cubicBezTo>
                    <a:pt x="17642" y="8092"/>
                    <a:pt x="16694" y="8540"/>
                    <a:pt x="15743" y="9013"/>
                  </a:cubicBezTo>
                  <a:cubicBezTo>
                    <a:pt x="14500" y="9633"/>
                    <a:pt x="13237" y="10208"/>
                    <a:pt x="12012" y="10861"/>
                  </a:cubicBezTo>
                  <a:cubicBezTo>
                    <a:pt x="10126" y="11866"/>
                    <a:pt x="8341" y="13045"/>
                    <a:pt x="6602" y="14280"/>
                  </a:cubicBezTo>
                  <a:cubicBezTo>
                    <a:pt x="6025" y="14694"/>
                    <a:pt x="5450" y="15113"/>
                    <a:pt x="4871" y="15526"/>
                  </a:cubicBezTo>
                  <a:cubicBezTo>
                    <a:pt x="4465" y="15815"/>
                    <a:pt x="4057" y="16101"/>
                    <a:pt x="3645" y="16381"/>
                  </a:cubicBezTo>
                  <a:cubicBezTo>
                    <a:pt x="2914" y="16849"/>
                    <a:pt x="1750" y="17720"/>
                    <a:pt x="894" y="17708"/>
                  </a:cubicBezTo>
                  <a:cubicBezTo>
                    <a:pt x="492" y="17662"/>
                    <a:pt x="0" y="17345"/>
                    <a:pt x="377" y="16905"/>
                  </a:cubicBezTo>
                  <a:cubicBezTo>
                    <a:pt x="661" y="16524"/>
                    <a:pt x="971" y="16160"/>
                    <a:pt x="1287" y="15806"/>
                  </a:cubicBezTo>
                  <a:cubicBezTo>
                    <a:pt x="1375" y="15713"/>
                    <a:pt x="1464" y="15619"/>
                    <a:pt x="1554" y="15527"/>
                  </a:cubicBezTo>
                  <a:cubicBezTo>
                    <a:pt x="2423" y="14632"/>
                    <a:pt x="3346" y="13781"/>
                    <a:pt x="4342" y="13029"/>
                  </a:cubicBezTo>
                  <a:cubicBezTo>
                    <a:pt x="6212" y="11628"/>
                    <a:pt x="8357" y="10664"/>
                    <a:pt x="10509" y="9780"/>
                  </a:cubicBezTo>
                  <a:cubicBezTo>
                    <a:pt x="11915" y="9163"/>
                    <a:pt x="13373" y="8670"/>
                    <a:pt x="14775" y="8042"/>
                  </a:cubicBezTo>
                  <a:cubicBezTo>
                    <a:pt x="17068" y="7024"/>
                    <a:pt x="19331" y="5943"/>
                    <a:pt x="21572" y="4813"/>
                  </a:cubicBezTo>
                  <a:cubicBezTo>
                    <a:pt x="23755" y="3730"/>
                    <a:pt x="25974" y="2695"/>
                    <a:pt x="28016" y="1358"/>
                  </a:cubicBezTo>
                  <a:cubicBezTo>
                    <a:pt x="28405" y="1090"/>
                    <a:pt x="28786" y="804"/>
                    <a:pt x="29100" y="446"/>
                  </a:cubicBezTo>
                  <a:cubicBezTo>
                    <a:pt x="29182" y="349"/>
                    <a:pt x="29264" y="249"/>
                    <a:pt x="29331" y="142"/>
                  </a:cubicBezTo>
                  <a:cubicBezTo>
                    <a:pt x="29336" y="108"/>
                    <a:pt x="29360" y="84"/>
                    <a:pt x="29390" y="75"/>
                  </a:cubicBezTo>
                  <a:cubicBezTo>
                    <a:pt x="29395" y="35"/>
                    <a:pt x="29429" y="4"/>
                    <a:pt x="29469" y="4"/>
                  </a:cubicBezTo>
                  <a:cubicBezTo>
                    <a:pt x="29576" y="1"/>
                    <a:pt x="29558" y="133"/>
                    <a:pt x="29487" y="307"/>
                  </a:cubicBezTo>
                  <a:close/>
                </a:path>
              </a:pathLst>
            </a:custGeom>
            <a:solidFill>
              <a:srgbClr val="0062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 name="Google Shape;54;p2">
            <a:extLst>
              <a:ext uri="{FF2B5EF4-FFF2-40B4-BE49-F238E27FC236}">
                <a16:creationId xmlns:a16="http://schemas.microsoft.com/office/drawing/2014/main" id="{FF5DCC9A-7DF7-968F-D2E9-80DF0A0E4F3A}"/>
              </a:ext>
            </a:extLst>
          </p:cNvPr>
          <p:cNvGrpSpPr/>
          <p:nvPr/>
        </p:nvGrpSpPr>
        <p:grpSpPr>
          <a:xfrm>
            <a:off x="9623233" y="5719968"/>
            <a:ext cx="801649" cy="783259"/>
            <a:chOff x="7785461" y="3709250"/>
            <a:chExt cx="801649" cy="783259"/>
          </a:xfrm>
        </p:grpSpPr>
        <p:sp>
          <p:nvSpPr>
            <p:cNvPr id="128" name="Google Shape;55;p2">
              <a:extLst>
                <a:ext uri="{FF2B5EF4-FFF2-40B4-BE49-F238E27FC236}">
                  <a16:creationId xmlns:a16="http://schemas.microsoft.com/office/drawing/2014/main" id="{CF445AE9-C96D-9499-567C-6045CAC83043}"/>
                </a:ext>
              </a:extLst>
            </p:cNvPr>
            <p:cNvSpPr/>
            <p:nvPr/>
          </p:nvSpPr>
          <p:spPr>
            <a:xfrm>
              <a:off x="7785461" y="3709250"/>
              <a:ext cx="801649" cy="783259"/>
            </a:xfrm>
            <a:custGeom>
              <a:avLst/>
              <a:gdLst/>
              <a:ahLst/>
              <a:cxnLst/>
              <a:rect l="l" t="t" r="r" b="b"/>
              <a:pathLst>
                <a:path w="10854" h="10605" extrusionOk="0">
                  <a:moveTo>
                    <a:pt x="6358" y="10413"/>
                  </a:moveTo>
                  <a:cubicBezTo>
                    <a:pt x="5695" y="10420"/>
                    <a:pt x="5028" y="10604"/>
                    <a:pt x="4369" y="10481"/>
                  </a:cubicBezTo>
                  <a:cubicBezTo>
                    <a:pt x="1894" y="9801"/>
                    <a:pt x="0" y="7006"/>
                    <a:pt x="640" y="4450"/>
                  </a:cubicBezTo>
                  <a:cubicBezTo>
                    <a:pt x="1434" y="998"/>
                    <a:pt x="6131" y="0"/>
                    <a:pt x="8299" y="2788"/>
                  </a:cubicBezTo>
                  <a:cubicBezTo>
                    <a:pt x="10853" y="4923"/>
                    <a:pt x="9936" y="10093"/>
                    <a:pt x="6358" y="10413"/>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6;p2">
              <a:extLst>
                <a:ext uri="{FF2B5EF4-FFF2-40B4-BE49-F238E27FC236}">
                  <a16:creationId xmlns:a16="http://schemas.microsoft.com/office/drawing/2014/main" id="{BAFB1363-2664-23F6-2D50-1AEBB87CF3B7}"/>
                </a:ext>
              </a:extLst>
            </p:cNvPr>
            <p:cNvSpPr/>
            <p:nvPr/>
          </p:nvSpPr>
          <p:spPr>
            <a:xfrm>
              <a:off x="7884284" y="3868711"/>
              <a:ext cx="568703" cy="549278"/>
            </a:xfrm>
            <a:custGeom>
              <a:avLst/>
              <a:gdLst/>
              <a:ahLst/>
              <a:cxnLst/>
              <a:rect l="l" t="t" r="r" b="b"/>
              <a:pathLst>
                <a:path w="7700" h="7437" extrusionOk="0">
                  <a:moveTo>
                    <a:pt x="4588" y="5306"/>
                  </a:moveTo>
                  <a:cubicBezTo>
                    <a:pt x="4652" y="5264"/>
                    <a:pt x="4745" y="5303"/>
                    <a:pt x="4767" y="5372"/>
                  </a:cubicBezTo>
                  <a:cubicBezTo>
                    <a:pt x="4844" y="5511"/>
                    <a:pt x="4951" y="5632"/>
                    <a:pt x="5051" y="5756"/>
                  </a:cubicBezTo>
                  <a:cubicBezTo>
                    <a:pt x="5123" y="5846"/>
                    <a:pt x="5212" y="5934"/>
                    <a:pt x="5228" y="6055"/>
                  </a:cubicBezTo>
                  <a:cubicBezTo>
                    <a:pt x="5238" y="6242"/>
                    <a:pt x="5031" y="6282"/>
                    <a:pt x="4903" y="6180"/>
                  </a:cubicBezTo>
                  <a:cubicBezTo>
                    <a:pt x="4751" y="6073"/>
                    <a:pt x="4657" y="5904"/>
                    <a:pt x="4587" y="5734"/>
                  </a:cubicBezTo>
                  <a:cubicBezTo>
                    <a:pt x="4560" y="5664"/>
                    <a:pt x="4506" y="5576"/>
                    <a:pt x="4560" y="5508"/>
                  </a:cubicBezTo>
                  <a:cubicBezTo>
                    <a:pt x="4516" y="5444"/>
                    <a:pt x="4512" y="5346"/>
                    <a:pt x="4588" y="5306"/>
                  </a:cubicBezTo>
                  <a:close/>
                  <a:moveTo>
                    <a:pt x="15" y="3233"/>
                  </a:moveTo>
                  <a:cubicBezTo>
                    <a:pt x="1" y="3872"/>
                    <a:pt x="159" y="4511"/>
                    <a:pt x="382" y="5107"/>
                  </a:cubicBezTo>
                  <a:cubicBezTo>
                    <a:pt x="554" y="5595"/>
                    <a:pt x="839" y="6049"/>
                    <a:pt x="1246" y="6372"/>
                  </a:cubicBezTo>
                  <a:cubicBezTo>
                    <a:pt x="2108" y="7038"/>
                    <a:pt x="3453" y="7436"/>
                    <a:pt x="4537" y="7323"/>
                  </a:cubicBezTo>
                  <a:cubicBezTo>
                    <a:pt x="5181" y="7271"/>
                    <a:pt x="5843" y="7088"/>
                    <a:pt x="6324" y="6637"/>
                  </a:cubicBezTo>
                  <a:cubicBezTo>
                    <a:pt x="6873" y="6114"/>
                    <a:pt x="7280" y="5329"/>
                    <a:pt x="7449" y="4591"/>
                  </a:cubicBezTo>
                  <a:cubicBezTo>
                    <a:pt x="7699" y="3178"/>
                    <a:pt x="7205" y="1944"/>
                    <a:pt x="6101" y="1037"/>
                  </a:cubicBezTo>
                  <a:cubicBezTo>
                    <a:pt x="4987" y="34"/>
                    <a:pt x="3132" y="1"/>
                    <a:pt x="1855" y="715"/>
                  </a:cubicBezTo>
                  <a:cubicBezTo>
                    <a:pt x="1001" y="1162"/>
                    <a:pt x="94" y="2251"/>
                    <a:pt x="15" y="3233"/>
                  </a:cubicBezTo>
                  <a:close/>
                  <a:moveTo>
                    <a:pt x="261" y="3488"/>
                  </a:moveTo>
                  <a:cubicBezTo>
                    <a:pt x="254" y="3389"/>
                    <a:pt x="257" y="3290"/>
                    <a:pt x="267" y="3194"/>
                  </a:cubicBezTo>
                  <a:cubicBezTo>
                    <a:pt x="350" y="3218"/>
                    <a:pt x="454" y="3224"/>
                    <a:pt x="518" y="3247"/>
                  </a:cubicBezTo>
                  <a:cubicBezTo>
                    <a:pt x="842" y="3312"/>
                    <a:pt x="1167" y="3362"/>
                    <a:pt x="1489" y="3431"/>
                  </a:cubicBezTo>
                  <a:cubicBezTo>
                    <a:pt x="2231" y="3583"/>
                    <a:pt x="3000" y="3757"/>
                    <a:pt x="3749" y="3917"/>
                  </a:cubicBezTo>
                  <a:cubicBezTo>
                    <a:pt x="3473" y="4117"/>
                    <a:pt x="3159" y="4272"/>
                    <a:pt x="2876" y="4459"/>
                  </a:cubicBezTo>
                  <a:cubicBezTo>
                    <a:pt x="2246" y="4871"/>
                    <a:pt x="1559" y="5181"/>
                    <a:pt x="908" y="5553"/>
                  </a:cubicBezTo>
                  <a:cubicBezTo>
                    <a:pt x="895" y="5560"/>
                    <a:pt x="886" y="5567"/>
                    <a:pt x="878" y="5579"/>
                  </a:cubicBezTo>
                  <a:cubicBezTo>
                    <a:pt x="498" y="4962"/>
                    <a:pt x="330" y="4171"/>
                    <a:pt x="261" y="3488"/>
                  </a:cubicBezTo>
                  <a:close/>
                  <a:moveTo>
                    <a:pt x="1011" y="5774"/>
                  </a:moveTo>
                  <a:cubicBezTo>
                    <a:pt x="1019" y="5773"/>
                    <a:pt x="1026" y="5769"/>
                    <a:pt x="1033" y="5766"/>
                  </a:cubicBezTo>
                  <a:cubicBezTo>
                    <a:pt x="1188" y="5677"/>
                    <a:pt x="1345" y="5593"/>
                    <a:pt x="1503" y="5507"/>
                  </a:cubicBezTo>
                  <a:cubicBezTo>
                    <a:pt x="2075" y="5208"/>
                    <a:pt x="2646" y="4907"/>
                    <a:pt x="3187" y="4555"/>
                  </a:cubicBezTo>
                  <a:cubicBezTo>
                    <a:pt x="3460" y="4387"/>
                    <a:pt x="3750" y="4236"/>
                    <a:pt x="4003" y="4036"/>
                  </a:cubicBezTo>
                  <a:cubicBezTo>
                    <a:pt x="3963" y="4260"/>
                    <a:pt x="3985" y="4495"/>
                    <a:pt x="3963" y="4720"/>
                  </a:cubicBezTo>
                  <a:cubicBezTo>
                    <a:pt x="3949" y="4897"/>
                    <a:pt x="3933" y="5071"/>
                    <a:pt x="3910" y="5247"/>
                  </a:cubicBezTo>
                  <a:cubicBezTo>
                    <a:pt x="3819" y="5853"/>
                    <a:pt x="3773" y="6461"/>
                    <a:pt x="3696" y="7070"/>
                  </a:cubicBezTo>
                  <a:cubicBezTo>
                    <a:pt x="3328" y="7028"/>
                    <a:pt x="2964" y="6940"/>
                    <a:pt x="2617" y="6817"/>
                  </a:cubicBezTo>
                  <a:cubicBezTo>
                    <a:pt x="2159" y="6654"/>
                    <a:pt x="1704" y="6444"/>
                    <a:pt x="1332" y="6125"/>
                  </a:cubicBezTo>
                  <a:cubicBezTo>
                    <a:pt x="1214" y="6020"/>
                    <a:pt x="1108" y="5902"/>
                    <a:pt x="1011" y="5774"/>
                  </a:cubicBezTo>
                  <a:close/>
                  <a:moveTo>
                    <a:pt x="3941" y="7091"/>
                  </a:moveTo>
                  <a:cubicBezTo>
                    <a:pt x="4541" y="7126"/>
                    <a:pt x="5142" y="7035"/>
                    <a:pt x="5692" y="6782"/>
                  </a:cubicBezTo>
                  <a:cubicBezTo>
                    <a:pt x="5925" y="6660"/>
                    <a:pt x="6127" y="6499"/>
                    <a:pt x="6304" y="6309"/>
                  </a:cubicBezTo>
                  <a:cubicBezTo>
                    <a:pt x="6000" y="5964"/>
                    <a:pt x="5680" y="5638"/>
                    <a:pt x="5360" y="5307"/>
                  </a:cubicBezTo>
                  <a:cubicBezTo>
                    <a:pt x="5005" y="4929"/>
                    <a:pt x="4634" y="4568"/>
                    <a:pt x="4261" y="4213"/>
                  </a:cubicBezTo>
                  <a:cubicBezTo>
                    <a:pt x="4251" y="4203"/>
                    <a:pt x="4242" y="4193"/>
                    <a:pt x="4232" y="4184"/>
                  </a:cubicBezTo>
                  <a:cubicBezTo>
                    <a:pt x="4220" y="4708"/>
                    <a:pt x="4166" y="5231"/>
                    <a:pt x="4091" y="5750"/>
                  </a:cubicBezTo>
                  <a:cubicBezTo>
                    <a:pt x="4032" y="6194"/>
                    <a:pt x="3999" y="6644"/>
                    <a:pt x="3941" y="7091"/>
                  </a:cubicBezTo>
                  <a:close/>
                  <a:moveTo>
                    <a:pt x="6463" y="6121"/>
                  </a:moveTo>
                  <a:cubicBezTo>
                    <a:pt x="6748" y="5758"/>
                    <a:pt x="6950" y="5324"/>
                    <a:pt x="7110" y="4900"/>
                  </a:cubicBezTo>
                  <a:cubicBezTo>
                    <a:pt x="7205" y="4639"/>
                    <a:pt x="7248" y="4364"/>
                    <a:pt x="7261" y="4085"/>
                  </a:cubicBezTo>
                  <a:cubicBezTo>
                    <a:pt x="7237" y="4091"/>
                    <a:pt x="7208" y="4088"/>
                    <a:pt x="7183" y="4076"/>
                  </a:cubicBezTo>
                  <a:cubicBezTo>
                    <a:pt x="6938" y="4066"/>
                    <a:pt x="6692" y="4071"/>
                    <a:pt x="6447" y="4061"/>
                  </a:cubicBezTo>
                  <a:cubicBezTo>
                    <a:pt x="5757" y="4038"/>
                    <a:pt x="5067" y="4010"/>
                    <a:pt x="4377" y="3979"/>
                  </a:cubicBezTo>
                  <a:cubicBezTo>
                    <a:pt x="4912" y="4485"/>
                    <a:pt x="5427" y="5014"/>
                    <a:pt x="5935" y="5547"/>
                  </a:cubicBezTo>
                  <a:cubicBezTo>
                    <a:pt x="6098" y="5717"/>
                    <a:pt x="6256" y="5891"/>
                    <a:pt x="6414" y="6065"/>
                  </a:cubicBezTo>
                  <a:cubicBezTo>
                    <a:pt x="6427" y="6083"/>
                    <a:pt x="6446" y="6104"/>
                    <a:pt x="6463" y="6121"/>
                  </a:cubicBezTo>
                  <a:close/>
                  <a:moveTo>
                    <a:pt x="7262" y="3839"/>
                  </a:moveTo>
                  <a:cubicBezTo>
                    <a:pt x="7180" y="3815"/>
                    <a:pt x="7088" y="3832"/>
                    <a:pt x="7002" y="3825"/>
                  </a:cubicBezTo>
                  <a:cubicBezTo>
                    <a:pt x="6158" y="3813"/>
                    <a:pt x="5313" y="3772"/>
                    <a:pt x="4469" y="3736"/>
                  </a:cubicBezTo>
                  <a:cubicBezTo>
                    <a:pt x="4435" y="3737"/>
                    <a:pt x="4397" y="3734"/>
                    <a:pt x="4358" y="3733"/>
                  </a:cubicBezTo>
                  <a:lnTo>
                    <a:pt x="4364" y="3721"/>
                  </a:lnTo>
                  <a:cubicBezTo>
                    <a:pt x="4537" y="3606"/>
                    <a:pt x="4719" y="3504"/>
                    <a:pt x="4902" y="3404"/>
                  </a:cubicBezTo>
                  <a:cubicBezTo>
                    <a:pt x="5563" y="3051"/>
                    <a:pt x="6183" y="2620"/>
                    <a:pt x="6847" y="2279"/>
                  </a:cubicBezTo>
                  <a:cubicBezTo>
                    <a:pt x="7047" y="2621"/>
                    <a:pt x="7185" y="3000"/>
                    <a:pt x="7235" y="3402"/>
                  </a:cubicBezTo>
                  <a:cubicBezTo>
                    <a:pt x="7251" y="3546"/>
                    <a:pt x="7260" y="3693"/>
                    <a:pt x="7262" y="3839"/>
                  </a:cubicBezTo>
                  <a:close/>
                  <a:moveTo>
                    <a:pt x="6712" y="2065"/>
                  </a:moveTo>
                  <a:cubicBezTo>
                    <a:pt x="6636" y="2097"/>
                    <a:pt x="6562" y="2153"/>
                    <a:pt x="6493" y="2183"/>
                  </a:cubicBezTo>
                  <a:cubicBezTo>
                    <a:pt x="6177" y="2371"/>
                    <a:pt x="5865" y="2564"/>
                    <a:pt x="5544" y="2749"/>
                  </a:cubicBezTo>
                  <a:cubicBezTo>
                    <a:pt x="5195" y="2965"/>
                    <a:pt x="4830" y="3153"/>
                    <a:pt x="4476" y="3363"/>
                  </a:cubicBezTo>
                  <a:cubicBezTo>
                    <a:pt x="4551" y="3107"/>
                    <a:pt x="4614" y="2849"/>
                    <a:pt x="4680" y="2590"/>
                  </a:cubicBezTo>
                  <a:cubicBezTo>
                    <a:pt x="4808" y="2082"/>
                    <a:pt x="4843" y="1562"/>
                    <a:pt x="4886" y="1042"/>
                  </a:cubicBezTo>
                  <a:cubicBezTo>
                    <a:pt x="4893" y="911"/>
                    <a:pt x="4903" y="776"/>
                    <a:pt x="4897" y="643"/>
                  </a:cubicBezTo>
                  <a:cubicBezTo>
                    <a:pt x="4943" y="658"/>
                    <a:pt x="4989" y="673"/>
                    <a:pt x="5034" y="689"/>
                  </a:cubicBezTo>
                  <a:cubicBezTo>
                    <a:pt x="5061" y="744"/>
                    <a:pt x="5120" y="761"/>
                    <a:pt x="5176" y="758"/>
                  </a:cubicBezTo>
                  <a:cubicBezTo>
                    <a:pt x="5303" y="826"/>
                    <a:pt x="5422" y="902"/>
                    <a:pt x="5537" y="988"/>
                  </a:cubicBezTo>
                  <a:cubicBezTo>
                    <a:pt x="5573" y="1016"/>
                    <a:pt x="5619" y="1021"/>
                    <a:pt x="5657" y="1004"/>
                  </a:cubicBezTo>
                  <a:cubicBezTo>
                    <a:pt x="6062" y="1293"/>
                    <a:pt x="6431" y="1651"/>
                    <a:pt x="6712" y="2065"/>
                  </a:cubicBezTo>
                  <a:close/>
                  <a:moveTo>
                    <a:pt x="4650" y="571"/>
                  </a:moveTo>
                  <a:cubicBezTo>
                    <a:pt x="4663" y="1144"/>
                    <a:pt x="4591" y="1724"/>
                    <a:pt x="4498" y="2295"/>
                  </a:cubicBezTo>
                  <a:cubicBezTo>
                    <a:pt x="4399" y="2732"/>
                    <a:pt x="4291" y="3168"/>
                    <a:pt x="4148" y="3595"/>
                  </a:cubicBezTo>
                  <a:cubicBezTo>
                    <a:pt x="4110" y="3539"/>
                    <a:pt x="4071" y="3483"/>
                    <a:pt x="4031" y="3427"/>
                  </a:cubicBezTo>
                  <a:cubicBezTo>
                    <a:pt x="3571" y="2830"/>
                    <a:pt x="3085" y="2251"/>
                    <a:pt x="2593" y="1678"/>
                  </a:cubicBezTo>
                  <a:cubicBezTo>
                    <a:pt x="2410" y="1471"/>
                    <a:pt x="2216" y="1240"/>
                    <a:pt x="2034" y="1023"/>
                  </a:cubicBezTo>
                  <a:cubicBezTo>
                    <a:pt x="2008" y="994"/>
                    <a:pt x="1985" y="965"/>
                    <a:pt x="1960" y="937"/>
                  </a:cubicBezTo>
                  <a:cubicBezTo>
                    <a:pt x="2767" y="491"/>
                    <a:pt x="3753" y="357"/>
                    <a:pt x="4650" y="571"/>
                  </a:cubicBezTo>
                  <a:close/>
                  <a:moveTo>
                    <a:pt x="1746" y="1066"/>
                  </a:moveTo>
                  <a:cubicBezTo>
                    <a:pt x="1752" y="1072"/>
                    <a:pt x="1755" y="1076"/>
                    <a:pt x="1760" y="1082"/>
                  </a:cubicBezTo>
                  <a:cubicBezTo>
                    <a:pt x="1919" y="1263"/>
                    <a:pt x="2071" y="1453"/>
                    <a:pt x="2229" y="1635"/>
                  </a:cubicBezTo>
                  <a:cubicBezTo>
                    <a:pt x="2531" y="1979"/>
                    <a:pt x="2819" y="2315"/>
                    <a:pt x="3113" y="2679"/>
                  </a:cubicBezTo>
                  <a:cubicBezTo>
                    <a:pt x="3392" y="3015"/>
                    <a:pt x="3673" y="3348"/>
                    <a:pt x="3927" y="3703"/>
                  </a:cubicBezTo>
                  <a:cubicBezTo>
                    <a:pt x="3809" y="3664"/>
                    <a:pt x="3675" y="3657"/>
                    <a:pt x="3558" y="3625"/>
                  </a:cubicBezTo>
                  <a:cubicBezTo>
                    <a:pt x="3300" y="3570"/>
                    <a:pt x="3046" y="3513"/>
                    <a:pt x="2790" y="3458"/>
                  </a:cubicBezTo>
                  <a:cubicBezTo>
                    <a:pt x="2062" y="3297"/>
                    <a:pt x="1334" y="3143"/>
                    <a:pt x="599" y="3014"/>
                  </a:cubicBezTo>
                  <a:cubicBezTo>
                    <a:pt x="526" y="3010"/>
                    <a:pt x="411" y="2959"/>
                    <a:pt x="314" y="2948"/>
                  </a:cubicBezTo>
                  <a:cubicBezTo>
                    <a:pt x="441" y="2445"/>
                    <a:pt x="771" y="1992"/>
                    <a:pt x="1109" y="1607"/>
                  </a:cubicBezTo>
                  <a:cubicBezTo>
                    <a:pt x="1299" y="1398"/>
                    <a:pt x="1512" y="1218"/>
                    <a:pt x="1746" y="1066"/>
                  </a:cubicBezTo>
                  <a:close/>
                  <a:moveTo>
                    <a:pt x="2403" y="5560"/>
                  </a:moveTo>
                  <a:cubicBezTo>
                    <a:pt x="2446" y="5439"/>
                    <a:pt x="2558" y="5363"/>
                    <a:pt x="2658" y="5293"/>
                  </a:cubicBezTo>
                  <a:cubicBezTo>
                    <a:pt x="2725" y="5247"/>
                    <a:pt x="2796" y="5175"/>
                    <a:pt x="2882" y="5181"/>
                  </a:cubicBezTo>
                  <a:cubicBezTo>
                    <a:pt x="2918" y="5086"/>
                    <a:pt x="3060" y="5064"/>
                    <a:pt x="3113" y="5156"/>
                  </a:cubicBezTo>
                  <a:cubicBezTo>
                    <a:pt x="3185" y="5285"/>
                    <a:pt x="3011" y="5419"/>
                    <a:pt x="2945" y="5518"/>
                  </a:cubicBezTo>
                  <a:cubicBezTo>
                    <a:pt x="2839" y="5645"/>
                    <a:pt x="2686" y="5806"/>
                    <a:pt x="2504" y="5770"/>
                  </a:cubicBezTo>
                  <a:cubicBezTo>
                    <a:pt x="2418" y="5741"/>
                    <a:pt x="2380" y="5642"/>
                    <a:pt x="2403" y="55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 name="Google Shape;60;p2">
            <a:extLst>
              <a:ext uri="{FF2B5EF4-FFF2-40B4-BE49-F238E27FC236}">
                <a16:creationId xmlns:a16="http://schemas.microsoft.com/office/drawing/2014/main" id="{C5817A9D-7E4D-EBE6-E2EE-8140720E0190}"/>
              </a:ext>
            </a:extLst>
          </p:cNvPr>
          <p:cNvGrpSpPr/>
          <p:nvPr/>
        </p:nvGrpSpPr>
        <p:grpSpPr>
          <a:xfrm>
            <a:off x="3277494" y="5354810"/>
            <a:ext cx="2109325" cy="2109325"/>
            <a:chOff x="2811687" y="5505917"/>
            <a:chExt cx="2109325" cy="2109325"/>
          </a:xfrm>
        </p:grpSpPr>
        <p:sp>
          <p:nvSpPr>
            <p:cNvPr id="131" name="Google Shape;61;p2">
              <a:extLst>
                <a:ext uri="{FF2B5EF4-FFF2-40B4-BE49-F238E27FC236}">
                  <a16:creationId xmlns:a16="http://schemas.microsoft.com/office/drawing/2014/main" id="{0E14B4DB-C1FA-CC62-82A8-5687B3B8A40A}"/>
                </a:ext>
              </a:extLst>
            </p:cNvPr>
            <p:cNvSpPr/>
            <p:nvPr/>
          </p:nvSpPr>
          <p:spPr>
            <a:xfrm rot="-2700122">
              <a:off x="3119052" y="5816359"/>
              <a:ext cx="1494595" cy="1488441"/>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62;p2">
              <a:extLst>
                <a:ext uri="{FF2B5EF4-FFF2-40B4-BE49-F238E27FC236}">
                  <a16:creationId xmlns:a16="http://schemas.microsoft.com/office/drawing/2014/main" id="{7E8331E4-2071-1CE2-3D18-1927C2C8EC1B}"/>
                </a:ext>
              </a:extLst>
            </p:cNvPr>
            <p:cNvSpPr/>
            <p:nvPr/>
          </p:nvSpPr>
          <p:spPr>
            <a:xfrm rot="-2700122">
              <a:off x="3176866" y="5814704"/>
              <a:ext cx="1417778" cy="1491121"/>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 name="Google Shape;63;p2">
            <a:extLst>
              <a:ext uri="{FF2B5EF4-FFF2-40B4-BE49-F238E27FC236}">
                <a16:creationId xmlns:a16="http://schemas.microsoft.com/office/drawing/2014/main" id="{D592FC90-1058-9805-37E1-C76EE10E9195}"/>
              </a:ext>
            </a:extLst>
          </p:cNvPr>
          <p:cNvGrpSpPr/>
          <p:nvPr/>
        </p:nvGrpSpPr>
        <p:grpSpPr>
          <a:xfrm rot="-2902870">
            <a:off x="5032175" y="5503461"/>
            <a:ext cx="1706800" cy="1873863"/>
            <a:chOff x="4758955" y="1331875"/>
            <a:chExt cx="1647687" cy="1809095"/>
          </a:xfrm>
        </p:grpSpPr>
        <p:sp>
          <p:nvSpPr>
            <p:cNvPr id="134" name="Google Shape;64;p2">
              <a:extLst>
                <a:ext uri="{FF2B5EF4-FFF2-40B4-BE49-F238E27FC236}">
                  <a16:creationId xmlns:a16="http://schemas.microsoft.com/office/drawing/2014/main" id="{7AFCD8CF-A245-2810-AE09-5FECDBB42327}"/>
                </a:ext>
              </a:extLst>
            </p:cNvPr>
            <p:cNvSpPr/>
            <p:nvPr/>
          </p:nvSpPr>
          <p:spPr>
            <a:xfrm>
              <a:off x="4758955" y="1331875"/>
              <a:ext cx="1647687" cy="1809095"/>
            </a:xfrm>
            <a:custGeom>
              <a:avLst/>
              <a:gdLst/>
              <a:ahLst/>
              <a:cxnLst/>
              <a:rect l="l" t="t" r="r" b="b"/>
              <a:pathLst>
                <a:path w="46417" h="50964" extrusionOk="0">
                  <a:moveTo>
                    <a:pt x="45349" y="27886"/>
                  </a:moveTo>
                  <a:cubicBezTo>
                    <a:pt x="46417" y="31383"/>
                    <a:pt x="45806" y="32723"/>
                    <a:pt x="42974" y="34813"/>
                  </a:cubicBezTo>
                  <a:cubicBezTo>
                    <a:pt x="41983" y="36829"/>
                    <a:pt x="41159" y="39889"/>
                    <a:pt x="38301" y="39529"/>
                  </a:cubicBezTo>
                  <a:cubicBezTo>
                    <a:pt x="35134" y="39069"/>
                    <a:pt x="35140" y="35089"/>
                    <a:pt x="29940" y="32830"/>
                  </a:cubicBezTo>
                  <a:cubicBezTo>
                    <a:pt x="29044" y="32329"/>
                    <a:pt x="28118" y="31882"/>
                    <a:pt x="27175" y="31481"/>
                  </a:cubicBezTo>
                  <a:cubicBezTo>
                    <a:pt x="27391" y="31932"/>
                    <a:pt x="27542" y="32480"/>
                    <a:pt x="27755" y="32786"/>
                  </a:cubicBezTo>
                  <a:cubicBezTo>
                    <a:pt x="29793" y="37612"/>
                    <a:pt x="32937" y="48944"/>
                    <a:pt x="25390" y="50259"/>
                  </a:cubicBezTo>
                  <a:cubicBezTo>
                    <a:pt x="22864" y="50964"/>
                    <a:pt x="21910" y="48704"/>
                    <a:pt x="20030" y="47824"/>
                  </a:cubicBezTo>
                  <a:cubicBezTo>
                    <a:pt x="18854" y="47549"/>
                    <a:pt x="17356" y="47565"/>
                    <a:pt x="16640" y="46424"/>
                  </a:cubicBezTo>
                  <a:cubicBezTo>
                    <a:pt x="15611" y="43830"/>
                    <a:pt x="16288" y="40785"/>
                    <a:pt x="17109" y="38209"/>
                  </a:cubicBezTo>
                  <a:cubicBezTo>
                    <a:pt x="17835" y="35969"/>
                    <a:pt x="18955" y="33799"/>
                    <a:pt x="19005" y="31399"/>
                  </a:cubicBezTo>
                  <a:cubicBezTo>
                    <a:pt x="18985" y="31314"/>
                    <a:pt x="18968" y="31233"/>
                    <a:pt x="18953" y="31156"/>
                  </a:cubicBezTo>
                  <a:cubicBezTo>
                    <a:pt x="18269" y="31791"/>
                    <a:pt x="16975" y="32447"/>
                    <a:pt x="16669" y="32990"/>
                  </a:cubicBezTo>
                  <a:cubicBezTo>
                    <a:pt x="13756" y="35983"/>
                    <a:pt x="10516" y="41120"/>
                    <a:pt x="6537" y="42489"/>
                  </a:cubicBezTo>
                  <a:cubicBezTo>
                    <a:pt x="3777" y="42842"/>
                    <a:pt x="3567" y="39645"/>
                    <a:pt x="2676" y="37839"/>
                  </a:cubicBezTo>
                  <a:cubicBezTo>
                    <a:pt x="2147" y="37018"/>
                    <a:pt x="1234" y="36558"/>
                    <a:pt x="886" y="35618"/>
                  </a:cubicBezTo>
                  <a:cubicBezTo>
                    <a:pt x="220" y="33611"/>
                    <a:pt x="1149" y="31320"/>
                    <a:pt x="2542" y="29839"/>
                  </a:cubicBezTo>
                  <a:cubicBezTo>
                    <a:pt x="5592" y="26890"/>
                    <a:pt x="9909" y="25448"/>
                    <a:pt x="14177" y="25457"/>
                  </a:cubicBezTo>
                  <a:cubicBezTo>
                    <a:pt x="12619" y="24952"/>
                    <a:pt x="11003" y="24611"/>
                    <a:pt x="9386" y="24422"/>
                  </a:cubicBezTo>
                  <a:cubicBezTo>
                    <a:pt x="6221" y="24360"/>
                    <a:pt x="1825" y="23778"/>
                    <a:pt x="3303" y="19518"/>
                  </a:cubicBezTo>
                  <a:cubicBezTo>
                    <a:pt x="1730" y="18438"/>
                    <a:pt x="0" y="16536"/>
                    <a:pt x="1816" y="14801"/>
                  </a:cubicBezTo>
                  <a:cubicBezTo>
                    <a:pt x="2824" y="13804"/>
                    <a:pt x="4233" y="13487"/>
                    <a:pt x="5422" y="12801"/>
                  </a:cubicBezTo>
                  <a:cubicBezTo>
                    <a:pt x="5863" y="12348"/>
                    <a:pt x="5405" y="11631"/>
                    <a:pt x="5464" y="11071"/>
                  </a:cubicBezTo>
                  <a:cubicBezTo>
                    <a:pt x="5337" y="9269"/>
                    <a:pt x="6992" y="8061"/>
                    <a:pt x="8585" y="7684"/>
                  </a:cubicBezTo>
                  <a:cubicBezTo>
                    <a:pt x="15866" y="5555"/>
                    <a:pt x="19475" y="13610"/>
                    <a:pt x="20818" y="19804"/>
                  </a:cubicBezTo>
                  <a:cubicBezTo>
                    <a:pt x="20845" y="18556"/>
                    <a:pt x="20766" y="17301"/>
                    <a:pt x="20684" y="16050"/>
                  </a:cubicBezTo>
                  <a:cubicBezTo>
                    <a:pt x="20558" y="14019"/>
                    <a:pt x="20782" y="11986"/>
                    <a:pt x="20665" y="9957"/>
                  </a:cubicBezTo>
                  <a:cubicBezTo>
                    <a:pt x="20282" y="7355"/>
                    <a:pt x="18949" y="3049"/>
                    <a:pt x="22797" y="2572"/>
                  </a:cubicBezTo>
                  <a:cubicBezTo>
                    <a:pt x="24008" y="2401"/>
                    <a:pt x="25194" y="2854"/>
                    <a:pt x="26395" y="2917"/>
                  </a:cubicBezTo>
                  <a:cubicBezTo>
                    <a:pt x="28864" y="2704"/>
                    <a:pt x="29682" y="0"/>
                    <a:pt x="32454" y="2395"/>
                  </a:cubicBezTo>
                  <a:cubicBezTo>
                    <a:pt x="33277" y="3207"/>
                    <a:pt x="33817" y="4184"/>
                    <a:pt x="34146" y="5260"/>
                  </a:cubicBezTo>
                  <a:cubicBezTo>
                    <a:pt x="39289" y="9144"/>
                    <a:pt x="34918" y="16816"/>
                    <a:pt x="31638" y="20725"/>
                  </a:cubicBezTo>
                  <a:cubicBezTo>
                    <a:pt x="31487" y="20905"/>
                    <a:pt x="31221" y="21184"/>
                    <a:pt x="30886" y="21509"/>
                  </a:cubicBezTo>
                  <a:cubicBezTo>
                    <a:pt x="32746" y="21309"/>
                    <a:pt x="34650" y="21423"/>
                    <a:pt x="36480" y="21722"/>
                  </a:cubicBezTo>
                  <a:cubicBezTo>
                    <a:pt x="40059" y="22361"/>
                    <a:pt x="44368" y="23989"/>
                    <a:pt x="45349" y="2788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65;p2">
              <a:extLst>
                <a:ext uri="{FF2B5EF4-FFF2-40B4-BE49-F238E27FC236}">
                  <a16:creationId xmlns:a16="http://schemas.microsoft.com/office/drawing/2014/main" id="{714CF552-6C43-2CF4-C797-9A00ED5CD3A4}"/>
                </a:ext>
              </a:extLst>
            </p:cNvPr>
            <p:cNvSpPr/>
            <p:nvPr/>
          </p:nvSpPr>
          <p:spPr>
            <a:xfrm>
              <a:off x="4803043" y="1431977"/>
              <a:ext cx="1579994" cy="1699975"/>
            </a:xfrm>
            <a:custGeom>
              <a:avLst/>
              <a:gdLst/>
              <a:ahLst/>
              <a:cxnLst/>
              <a:rect l="l" t="t" r="r" b="b"/>
              <a:pathLst>
                <a:path w="44510" h="47890" extrusionOk="0">
                  <a:moveTo>
                    <a:pt x="2118" y="36514"/>
                  </a:moveTo>
                  <a:cubicBezTo>
                    <a:pt x="1445" y="36356"/>
                    <a:pt x="2447" y="35142"/>
                    <a:pt x="2617" y="34809"/>
                  </a:cubicBezTo>
                  <a:cubicBezTo>
                    <a:pt x="3894" y="32827"/>
                    <a:pt x="5720" y="31248"/>
                    <a:pt x="7846" y="30241"/>
                  </a:cubicBezTo>
                  <a:cubicBezTo>
                    <a:pt x="8191" y="30072"/>
                    <a:pt x="8463" y="30575"/>
                    <a:pt x="8121" y="30764"/>
                  </a:cubicBezTo>
                  <a:cubicBezTo>
                    <a:pt x="6239" y="31661"/>
                    <a:pt x="4603" y="32991"/>
                    <a:pt x="3414" y="34696"/>
                  </a:cubicBezTo>
                  <a:cubicBezTo>
                    <a:pt x="3126" y="35107"/>
                    <a:pt x="2844" y="35524"/>
                    <a:pt x="2604" y="35967"/>
                  </a:cubicBezTo>
                  <a:cubicBezTo>
                    <a:pt x="2472" y="36175"/>
                    <a:pt x="2445" y="36572"/>
                    <a:pt x="2118" y="36514"/>
                  </a:cubicBezTo>
                  <a:close/>
                  <a:moveTo>
                    <a:pt x="19347" y="40015"/>
                  </a:moveTo>
                  <a:cubicBezTo>
                    <a:pt x="19198" y="39972"/>
                    <a:pt x="19091" y="39801"/>
                    <a:pt x="19143" y="39649"/>
                  </a:cubicBezTo>
                  <a:cubicBezTo>
                    <a:pt x="19354" y="39043"/>
                    <a:pt x="19501" y="38418"/>
                    <a:pt x="19599" y="37782"/>
                  </a:cubicBezTo>
                  <a:cubicBezTo>
                    <a:pt x="19731" y="36949"/>
                    <a:pt x="19863" y="36113"/>
                    <a:pt x="19964" y="35274"/>
                  </a:cubicBezTo>
                  <a:cubicBezTo>
                    <a:pt x="19983" y="35114"/>
                    <a:pt x="20144" y="35002"/>
                    <a:pt x="20300" y="35026"/>
                  </a:cubicBezTo>
                  <a:cubicBezTo>
                    <a:pt x="20464" y="35051"/>
                    <a:pt x="20569" y="35202"/>
                    <a:pt x="20549" y="35361"/>
                  </a:cubicBezTo>
                  <a:cubicBezTo>
                    <a:pt x="20473" y="36008"/>
                    <a:pt x="20374" y="36654"/>
                    <a:pt x="20275" y="37299"/>
                  </a:cubicBezTo>
                  <a:cubicBezTo>
                    <a:pt x="20144" y="38149"/>
                    <a:pt x="20004" y="39002"/>
                    <a:pt x="19711" y="39811"/>
                  </a:cubicBezTo>
                  <a:cubicBezTo>
                    <a:pt x="19658" y="39966"/>
                    <a:pt x="19501" y="40061"/>
                    <a:pt x="19347" y="40015"/>
                  </a:cubicBezTo>
                  <a:close/>
                  <a:moveTo>
                    <a:pt x="21440" y="43546"/>
                  </a:moveTo>
                  <a:cubicBezTo>
                    <a:pt x="21290" y="43503"/>
                    <a:pt x="21186" y="43333"/>
                    <a:pt x="21238" y="43181"/>
                  </a:cubicBezTo>
                  <a:cubicBezTo>
                    <a:pt x="21340" y="42865"/>
                    <a:pt x="21432" y="42548"/>
                    <a:pt x="21514" y="42226"/>
                  </a:cubicBezTo>
                  <a:lnTo>
                    <a:pt x="21514" y="42229"/>
                  </a:lnTo>
                  <a:cubicBezTo>
                    <a:pt x="21512" y="42239"/>
                    <a:pt x="21508" y="42252"/>
                    <a:pt x="21507" y="42265"/>
                  </a:cubicBezTo>
                  <a:cubicBezTo>
                    <a:pt x="22026" y="39917"/>
                    <a:pt x="22037" y="37501"/>
                    <a:pt x="21909" y="35113"/>
                  </a:cubicBezTo>
                  <a:cubicBezTo>
                    <a:pt x="21878" y="34729"/>
                    <a:pt x="22447" y="34661"/>
                    <a:pt x="22497" y="35048"/>
                  </a:cubicBezTo>
                  <a:cubicBezTo>
                    <a:pt x="22629" y="37473"/>
                    <a:pt x="22619" y="39962"/>
                    <a:pt x="22095" y="42344"/>
                  </a:cubicBezTo>
                  <a:cubicBezTo>
                    <a:pt x="22023" y="42682"/>
                    <a:pt x="21915" y="43016"/>
                    <a:pt x="21807" y="43345"/>
                  </a:cubicBezTo>
                  <a:cubicBezTo>
                    <a:pt x="21755" y="43500"/>
                    <a:pt x="21594" y="43594"/>
                    <a:pt x="21440" y="43546"/>
                  </a:cubicBezTo>
                  <a:close/>
                  <a:moveTo>
                    <a:pt x="23273" y="47809"/>
                  </a:moveTo>
                  <a:cubicBezTo>
                    <a:pt x="23108" y="47708"/>
                    <a:pt x="23101" y="47500"/>
                    <a:pt x="23203" y="47350"/>
                  </a:cubicBezTo>
                  <a:cubicBezTo>
                    <a:pt x="23305" y="47153"/>
                    <a:pt x="23388" y="46948"/>
                    <a:pt x="23459" y="46779"/>
                  </a:cubicBezTo>
                  <a:cubicBezTo>
                    <a:pt x="24089" y="44995"/>
                    <a:pt x="24376" y="43102"/>
                    <a:pt x="24475" y="41216"/>
                  </a:cubicBezTo>
                  <a:cubicBezTo>
                    <a:pt x="24585" y="39463"/>
                    <a:pt x="24426" y="37699"/>
                    <a:pt x="23899" y="36020"/>
                  </a:cubicBezTo>
                  <a:cubicBezTo>
                    <a:pt x="23814" y="35648"/>
                    <a:pt x="24369" y="35502"/>
                    <a:pt x="24474" y="35882"/>
                  </a:cubicBezTo>
                  <a:cubicBezTo>
                    <a:pt x="25347" y="38657"/>
                    <a:pt x="25199" y="41638"/>
                    <a:pt x="24688" y="44468"/>
                  </a:cubicBezTo>
                  <a:cubicBezTo>
                    <a:pt x="24447" y="45572"/>
                    <a:pt x="24215" y="46703"/>
                    <a:pt x="23682" y="47710"/>
                  </a:cubicBezTo>
                  <a:cubicBezTo>
                    <a:pt x="23600" y="47850"/>
                    <a:pt x="23406" y="47889"/>
                    <a:pt x="23273" y="47809"/>
                  </a:cubicBezTo>
                  <a:close/>
                  <a:moveTo>
                    <a:pt x="39791" y="24452"/>
                  </a:moveTo>
                  <a:cubicBezTo>
                    <a:pt x="38304" y="23751"/>
                    <a:pt x="36795" y="22992"/>
                    <a:pt x="35166" y="22694"/>
                  </a:cubicBezTo>
                  <a:cubicBezTo>
                    <a:pt x="34785" y="22628"/>
                    <a:pt x="34868" y="22062"/>
                    <a:pt x="35255" y="22111"/>
                  </a:cubicBezTo>
                  <a:cubicBezTo>
                    <a:pt x="36938" y="22407"/>
                    <a:pt x="38494" y="23187"/>
                    <a:pt x="40028" y="23912"/>
                  </a:cubicBezTo>
                  <a:cubicBezTo>
                    <a:pt x="40376" y="24077"/>
                    <a:pt x="40150" y="24602"/>
                    <a:pt x="39791" y="24452"/>
                  </a:cubicBezTo>
                  <a:close/>
                  <a:moveTo>
                    <a:pt x="43749" y="29330"/>
                  </a:moveTo>
                  <a:cubicBezTo>
                    <a:pt x="43885" y="29415"/>
                    <a:pt x="44071" y="29371"/>
                    <a:pt x="44156" y="29233"/>
                  </a:cubicBezTo>
                  <a:cubicBezTo>
                    <a:pt x="44509" y="28686"/>
                    <a:pt x="42074" y="26846"/>
                    <a:pt x="41604" y="26544"/>
                  </a:cubicBezTo>
                  <a:cubicBezTo>
                    <a:pt x="40291" y="25621"/>
                    <a:pt x="38835" y="24933"/>
                    <a:pt x="37376" y="24276"/>
                  </a:cubicBezTo>
                  <a:cubicBezTo>
                    <a:pt x="37018" y="24125"/>
                    <a:pt x="36789" y="24662"/>
                    <a:pt x="37138" y="24818"/>
                  </a:cubicBezTo>
                  <a:cubicBezTo>
                    <a:pt x="39562" y="25917"/>
                    <a:pt x="42127" y="27161"/>
                    <a:pt x="43749" y="29330"/>
                  </a:cubicBezTo>
                  <a:close/>
                  <a:moveTo>
                    <a:pt x="37516" y="29706"/>
                  </a:moveTo>
                  <a:cubicBezTo>
                    <a:pt x="37400" y="29722"/>
                    <a:pt x="37304" y="29645"/>
                    <a:pt x="37217" y="29581"/>
                  </a:cubicBezTo>
                  <a:cubicBezTo>
                    <a:pt x="36714" y="29226"/>
                    <a:pt x="36197" y="28888"/>
                    <a:pt x="35676" y="28556"/>
                  </a:cubicBezTo>
                  <a:cubicBezTo>
                    <a:pt x="34050" y="27487"/>
                    <a:pt x="32282" y="26595"/>
                    <a:pt x="30422" y="26030"/>
                  </a:cubicBezTo>
                  <a:cubicBezTo>
                    <a:pt x="30055" y="25915"/>
                    <a:pt x="30207" y="25361"/>
                    <a:pt x="30584" y="25462"/>
                  </a:cubicBezTo>
                  <a:cubicBezTo>
                    <a:pt x="32460" y="26034"/>
                    <a:pt x="34236" y="26912"/>
                    <a:pt x="35876" y="27983"/>
                  </a:cubicBezTo>
                  <a:cubicBezTo>
                    <a:pt x="36483" y="28370"/>
                    <a:pt x="37089" y="28761"/>
                    <a:pt x="37672" y="29182"/>
                  </a:cubicBezTo>
                  <a:cubicBezTo>
                    <a:pt x="37876" y="29330"/>
                    <a:pt x="37767" y="29687"/>
                    <a:pt x="37516" y="29706"/>
                  </a:cubicBezTo>
                  <a:close/>
                  <a:moveTo>
                    <a:pt x="36323" y="32130"/>
                  </a:moveTo>
                  <a:cubicBezTo>
                    <a:pt x="36595" y="32411"/>
                    <a:pt x="37009" y="32006"/>
                    <a:pt x="36754" y="31726"/>
                  </a:cubicBezTo>
                  <a:cubicBezTo>
                    <a:pt x="35978" y="30879"/>
                    <a:pt x="35121" y="30115"/>
                    <a:pt x="34277" y="29336"/>
                  </a:cubicBezTo>
                  <a:cubicBezTo>
                    <a:pt x="32611" y="27781"/>
                    <a:pt x="30731" y="26478"/>
                    <a:pt x="28750" y="25358"/>
                  </a:cubicBezTo>
                  <a:cubicBezTo>
                    <a:pt x="26787" y="24238"/>
                    <a:pt x="24695" y="23358"/>
                    <a:pt x="22506" y="22793"/>
                  </a:cubicBezTo>
                  <a:cubicBezTo>
                    <a:pt x="22125" y="22558"/>
                    <a:pt x="21794" y="23094"/>
                    <a:pt x="22187" y="23302"/>
                  </a:cubicBezTo>
                  <a:cubicBezTo>
                    <a:pt x="22375" y="23387"/>
                    <a:pt x="22582" y="23435"/>
                    <a:pt x="22779" y="23491"/>
                  </a:cubicBezTo>
                  <a:cubicBezTo>
                    <a:pt x="25489" y="24192"/>
                    <a:pt x="27989" y="25509"/>
                    <a:pt x="30334" y="27012"/>
                  </a:cubicBezTo>
                  <a:cubicBezTo>
                    <a:pt x="32554" y="28443"/>
                    <a:pt x="34487" y="30238"/>
                    <a:pt x="36323" y="32130"/>
                  </a:cubicBezTo>
                  <a:close/>
                  <a:moveTo>
                    <a:pt x="24930" y="28360"/>
                  </a:moveTo>
                  <a:cubicBezTo>
                    <a:pt x="24497" y="27667"/>
                    <a:pt x="24165" y="26911"/>
                    <a:pt x="23670" y="26252"/>
                  </a:cubicBezTo>
                  <a:cubicBezTo>
                    <a:pt x="22923" y="25209"/>
                    <a:pt x="22033" y="24287"/>
                    <a:pt x="21078" y="23439"/>
                  </a:cubicBezTo>
                  <a:cubicBezTo>
                    <a:pt x="20786" y="23193"/>
                    <a:pt x="21150" y="22737"/>
                    <a:pt x="21452" y="22980"/>
                  </a:cubicBezTo>
                  <a:cubicBezTo>
                    <a:pt x="22440" y="23853"/>
                    <a:pt x="23360" y="24806"/>
                    <a:pt x="24129" y="25877"/>
                  </a:cubicBezTo>
                  <a:cubicBezTo>
                    <a:pt x="24632" y="26544"/>
                    <a:pt x="24980" y="27303"/>
                    <a:pt x="25410" y="28015"/>
                  </a:cubicBezTo>
                  <a:cubicBezTo>
                    <a:pt x="25631" y="28330"/>
                    <a:pt x="25160" y="28672"/>
                    <a:pt x="24930" y="28360"/>
                  </a:cubicBezTo>
                  <a:close/>
                  <a:moveTo>
                    <a:pt x="22440" y="19451"/>
                  </a:moveTo>
                  <a:cubicBezTo>
                    <a:pt x="22326" y="19334"/>
                    <a:pt x="22330" y="19148"/>
                    <a:pt x="22443" y="19032"/>
                  </a:cubicBezTo>
                  <a:cubicBezTo>
                    <a:pt x="22993" y="18482"/>
                    <a:pt x="23512" y="17904"/>
                    <a:pt x="24035" y="17326"/>
                  </a:cubicBezTo>
                  <a:cubicBezTo>
                    <a:pt x="24030" y="17335"/>
                    <a:pt x="24023" y="17342"/>
                    <a:pt x="24017" y="17348"/>
                  </a:cubicBezTo>
                  <a:cubicBezTo>
                    <a:pt x="24596" y="16708"/>
                    <a:pt x="25167" y="16054"/>
                    <a:pt x="25617" y="15313"/>
                  </a:cubicBezTo>
                  <a:cubicBezTo>
                    <a:pt x="25843" y="15062"/>
                    <a:pt x="25897" y="14341"/>
                    <a:pt x="26346" y="14498"/>
                  </a:cubicBezTo>
                  <a:cubicBezTo>
                    <a:pt x="27115" y="14777"/>
                    <a:pt x="24805" y="17371"/>
                    <a:pt x="24475" y="17720"/>
                  </a:cubicBezTo>
                  <a:cubicBezTo>
                    <a:pt x="23948" y="18309"/>
                    <a:pt x="23413" y="18896"/>
                    <a:pt x="22857" y="19455"/>
                  </a:cubicBezTo>
                  <a:cubicBezTo>
                    <a:pt x="22744" y="19567"/>
                    <a:pt x="22552" y="19566"/>
                    <a:pt x="22440" y="19451"/>
                  </a:cubicBezTo>
                  <a:close/>
                  <a:moveTo>
                    <a:pt x="23269" y="20045"/>
                  </a:moveTo>
                  <a:cubicBezTo>
                    <a:pt x="23365" y="20170"/>
                    <a:pt x="23560" y="20203"/>
                    <a:pt x="23683" y="20102"/>
                  </a:cubicBezTo>
                  <a:cubicBezTo>
                    <a:pt x="24649" y="19311"/>
                    <a:pt x="25604" y="18503"/>
                    <a:pt x="26524" y="17660"/>
                  </a:cubicBezTo>
                  <a:cubicBezTo>
                    <a:pt x="29200" y="15203"/>
                    <a:pt x="30673" y="13065"/>
                    <a:pt x="31462" y="9468"/>
                  </a:cubicBezTo>
                  <a:cubicBezTo>
                    <a:pt x="31563" y="9092"/>
                    <a:pt x="30999" y="8937"/>
                    <a:pt x="30895" y="9304"/>
                  </a:cubicBezTo>
                  <a:cubicBezTo>
                    <a:pt x="29996" y="13453"/>
                    <a:pt x="28120" y="15532"/>
                    <a:pt x="24991" y="18233"/>
                  </a:cubicBezTo>
                  <a:cubicBezTo>
                    <a:pt x="24447" y="18698"/>
                    <a:pt x="23895" y="19175"/>
                    <a:pt x="23327" y="19632"/>
                  </a:cubicBezTo>
                  <a:cubicBezTo>
                    <a:pt x="23203" y="19731"/>
                    <a:pt x="23171" y="19912"/>
                    <a:pt x="23269" y="20045"/>
                  </a:cubicBezTo>
                  <a:close/>
                  <a:moveTo>
                    <a:pt x="27861" y="6740"/>
                  </a:moveTo>
                  <a:cubicBezTo>
                    <a:pt x="27707" y="6736"/>
                    <a:pt x="27561" y="6600"/>
                    <a:pt x="27571" y="6440"/>
                  </a:cubicBezTo>
                  <a:cubicBezTo>
                    <a:pt x="27615" y="5769"/>
                    <a:pt x="27624" y="5094"/>
                    <a:pt x="27632" y="4420"/>
                  </a:cubicBezTo>
                  <a:cubicBezTo>
                    <a:pt x="27660" y="3074"/>
                    <a:pt x="27615" y="1726"/>
                    <a:pt x="27427" y="399"/>
                  </a:cubicBezTo>
                  <a:cubicBezTo>
                    <a:pt x="27407" y="238"/>
                    <a:pt x="27525" y="90"/>
                    <a:pt x="27686" y="71"/>
                  </a:cubicBezTo>
                  <a:cubicBezTo>
                    <a:pt x="28159" y="48"/>
                    <a:pt x="28013" y="761"/>
                    <a:pt x="28100" y="1072"/>
                  </a:cubicBezTo>
                  <a:cubicBezTo>
                    <a:pt x="28212" y="1982"/>
                    <a:pt x="28229" y="2898"/>
                    <a:pt x="28228" y="3813"/>
                  </a:cubicBezTo>
                  <a:cubicBezTo>
                    <a:pt x="28225" y="4449"/>
                    <a:pt x="28218" y="5083"/>
                    <a:pt x="28196" y="5718"/>
                  </a:cubicBezTo>
                  <a:cubicBezTo>
                    <a:pt x="28136" y="6036"/>
                    <a:pt x="28325" y="6712"/>
                    <a:pt x="27861" y="6740"/>
                  </a:cubicBezTo>
                  <a:close/>
                  <a:moveTo>
                    <a:pt x="25817" y="9134"/>
                  </a:moveTo>
                  <a:cubicBezTo>
                    <a:pt x="25659" y="9111"/>
                    <a:pt x="25542" y="8956"/>
                    <a:pt x="25568" y="8798"/>
                  </a:cubicBezTo>
                  <a:cubicBezTo>
                    <a:pt x="25653" y="8274"/>
                    <a:pt x="25705" y="7745"/>
                    <a:pt x="25749" y="7257"/>
                  </a:cubicBezTo>
                  <a:cubicBezTo>
                    <a:pt x="25856" y="5887"/>
                    <a:pt x="25979" y="4532"/>
                    <a:pt x="25896" y="3162"/>
                  </a:cubicBezTo>
                  <a:cubicBezTo>
                    <a:pt x="25828" y="2335"/>
                    <a:pt x="25718" y="1502"/>
                    <a:pt x="25440" y="718"/>
                  </a:cubicBezTo>
                  <a:cubicBezTo>
                    <a:pt x="25181" y="410"/>
                    <a:pt x="25624" y="1"/>
                    <a:pt x="25897" y="321"/>
                  </a:cubicBezTo>
                  <a:cubicBezTo>
                    <a:pt x="26789" y="2495"/>
                    <a:pt x="26504" y="4975"/>
                    <a:pt x="26341" y="7265"/>
                  </a:cubicBezTo>
                  <a:cubicBezTo>
                    <a:pt x="26295" y="7806"/>
                    <a:pt x="26241" y="8351"/>
                    <a:pt x="26152" y="8885"/>
                  </a:cubicBezTo>
                  <a:cubicBezTo>
                    <a:pt x="26127" y="9046"/>
                    <a:pt x="25972" y="9157"/>
                    <a:pt x="25817" y="9134"/>
                  </a:cubicBezTo>
                  <a:close/>
                  <a:moveTo>
                    <a:pt x="16423" y="20184"/>
                  </a:moveTo>
                  <a:cubicBezTo>
                    <a:pt x="14593" y="18092"/>
                    <a:pt x="12497" y="16103"/>
                    <a:pt x="9834" y="15158"/>
                  </a:cubicBezTo>
                  <a:cubicBezTo>
                    <a:pt x="9485" y="15003"/>
                    <a:pt x="9712" y="14466"/>
                    <a:pt x="10070" y="14617"/>
                  </a:cubicBezTo>
                  <a:cubicBezTo>
                    <a:pt x="11450" y="15136"/>
                    <a:pt x="12737" y="15893"/>
                    <a:pt x="13881" y="16820"/>
                  </a:cubicBezTo>
                  <a:cubicBezTo>
                    <a:pt x="14475" y="17313"/>
                    <a:pt x="15034" y="17846"/>
                    <a:pt x="15570" y="18400"/>
                  </a:cubicBezTo>
                  <a:cubicBezTo>
                    <a:pt x="15339" y="18134"/>
                    <a:pt x="15106" y="17871"/>
                    <a:pt x="14870" y="17609"/>
                  </a:cubicBezTo>
                  <a:cubicBezTo>
                    <a:pt x="13939" y="16580"/>
                    <a:pt x="13030" y="15523"/>
                    <a:pt x="11984" y="14606"/>
                  </a:cubicBezTo>
                  <a:cubicBezTo>
                    <a:pt x="11163" y="13886"/>
                    <a:pt x="10254" y="13283"/>
                    <a:pt x="9317" y="12736"/>
                  </a:cubicBezTo>
                  <a:cubicBezTo>
                    <a:pt x="8027" y="11991"/>
                    <a:pt x="6717" y="11255"/>
                    <a:pt x="5274" y="10877"/>
                  </a:cubicBezTo>
                  <a:cubicBezTo>
                    <a:pt x="5035" y="10812"/>
                    <a:pt x="4640" y="10867"/>
                    <a:pt x="4641" y="10520"/>
                  </a:cubicBezTo>
                  <a:cubicBezTo>
                    <a:pt x="4644" y="10345"/>
                    <a:pt x="4808" y="10211"/>
                    <a:pt x="4981" y="10234"/>
                  </a:cubicBezTo>
                  <a:cubicBezTo>
                    <a:pt x="6818" y="10542"/>
                    <a:pt x="8450" y="11560"/>
                    <a:pt x="10035" y="12480"/>
                  </a:cubicBezTo>
                  <a:cubicBezTo>
                    <a:pt x="12134" y="13680"/>
                    <a:pt x="13758" y="15447"/>
                    <a:pt x="15333" y="17244"/>
                  </a:cubicBezTo>
                  <a:cubicBezTo>
                    <a:pt x="15763" y="17724"/>
                    <a:pt x="16190" y="18207"/>
                    <a:pt x="16603" y="18703"/>
                  </a:cubicBezTo>
                  <a:cubicBezTo>
                    <a:pt x="16761" y="18899"/>
                    <a:pt x="16562" y="19218"/>
                    <a:pt x="16317" y="19168"/>
                  </a:cubicBezTo>
                  <a:lnTo>
                    <a:pt x="16289" y="19162"/>
                  </a:lnTo>
                  <a:cubicBezTo>
                    <a:pt x="16478" y="19366"/>
                    <a:pt x="16665" y="19573"/>
                    <a:pt x="16850" y="19780"/>
                  </a:cubicBezTo>
                  <a:cubicBezTo>
                    <a:pt x="17109" y="20059"/>
                    <a:pt x="16690" y="20463"/>
                    <a:pt x="16423" y="20184"/>
                  </a:cubicBezTo>
                  <a:close/>
                  <a:moveTo>
                    <a:pt x="15338" y="20040"/>
                  </a:moveTo>
                  <a:cubicBezTo>
                    <a:pt x="15470" y="20132"/>
                    <a:pt x="15661" y="20083"/>
                    <a:pt x="15746" y="19951"/>
                  </a:cubicBezTo>
                  <a:cubicBezTo>
                    <a:pt x="15834" y="19812"/>
                    <a:pt x="15789" y="19632"/>
                    <a:pt x="15655" y="19543"/>
                  </a:cubicBezTo>
                  <a:cubicBezTo>
                    <a:pt x="15279" y="19284"/>
                    <a:pt x="14892" y="19041"/>
                    <a:pt x="14499" y="18804"/>
                  </a:cubicBezTo>
                  <a:cubicBezTo>
                    <a:pt x="12722" y="17711"/>
                    <a:pt x="10859" y="16675"/>
                    <a:pt x="8782" y="16308"/>
                  </a:cubicBezTo>
                  <a:cubicBezTo>
                    <a:pt x="7533" y="16077"/>
                    <a:pt x="6252" y="16062"/>
                    <a:pt x="4982" y="16058"/>
                  </a:cubicBezTo>
                  <a:cubicBezTo>
                    <a:pt x="4086" y="16088"/>
                    <a:pt x="3175" y="16067"/>
                    <a:pt x="2298" y="16275"/>
                  </a:cubicBezTo>
                  <a:cubicBezTo>
                    <a:pt x="2075" y="16301"/>
                    <a:pt x="1877" y="16512"/>
                    <a:pt x="1995" y="16738"/>
                  </a:cubicBezTo>
                  <a:cubicBezTo>
                    <a:pt x="2156" y="17030"/>
                    <a:pt x="2476" y="16811"/>
                    <a:pt x="2722" y="16785"/>
                  </a:cubicBezTo>
                  <a:cubicBezTo>
                    <a:pt x="4858" y="16568"/>
                    <a:pt x="7093" y="16554"/>
                    <a:pt x="9199" y="16998"/>
                  </a:cubicBezTo>
                  <a:cubicBezTo>
                    <a:pt x="11442" y="17539"/>
                    <a:pt x="13421" y="18801"/>
                    <a:pt x="15338" y="20040"/>
                  </a:cubicBezTo>
                  <a:close/>
                  <a:moveTo>
                    <a:pt x="12665" y="26993"/>
                  </a:moveTo>
                  <a:cubicBezTo>
                    <a:pt x="12448" y="26645"/>
                    <a:pt x="12914" y="26464"/>
                    <a:pt x="13174" y="26365"/>
                  </a:cubicBezTo>
                  <a:cubicBezTo>
                    <a:pt x="13966" y="26066"/>
                    <a:pt x="14798" y="25893"/>
                    <a:pt x="15631" y="25746"/>
                  </a:cubicBezTo>
                  <a:cubicBezTo>
                    <a:pt x="16232" y="25637"/>
                    <a:pt x="16834" y="25534"/>
                    <a:pt x="17439" y="25444"/>
                  </a:cubicBezTo>
                  <a:cubicBezTo>
                    <a:pt x="17691" y="25409"/>
                    <a:pt x="17859" y="25745"/>
                    <a:pt x="17690" y="25928"/>
                  </a:cubicBezTo>
                  <a:cubicBezTo>
                    <a:pt x="17629" y="26005"/>
                    <a:pt x="17533" y="26028"/>
                    <a:pt x="17442" y="26040"/>
                  </a:cubicBezTo>
                  <a:cubicBezTo>
                    <a:pt x="16343" y="26221"/>
                    <a:pt x="15233" y="26380"/>
                    <a:pt x="14154" y="26668"/>
                  </a:cubicBezTo>
                  <a:cubicBezTo>
                    <a:pt x="13851" y="26756"/>
                    <a:pt x="13548" y="26848"/>
                    <a:pt x="13256" y="26970"/>
                  </a:cubicBezTo>
                  <a:cubicBezTo>
                    <a:pt x="13072" y="27072"/>
                    <a:pt x="12827" y="27221"/>
                    <a:pt x="12665" y="26993"/>
                  </a:cubicBezTo>
                  <a:close/>
                  <a:moveTo>
                    <a:pt x="7912" y="27040"/>
                  </a:moveTo>
                  <a:cubicBezTo>
                    <a:pt x="8077" y="27221"/>
                    <a:pt x="8296" y="27101"/>
                    <a:pt x="8445" y="26971"/>
                  </a:cubicBezTo>
                  <a:cubicBezTo>
                    <a:pt x="8957" y="26668"/>
                    <a:pt x="9499" y="26416"/>
                    <a:pt x="10047" y="26185"/>
                  </a:cubicBezTo>
                  <a:cubicBezTo>
                    <a:pt x="11210" y="25706"/>
                    <a:pt x="12382" y="25328"/>
                    <a:pt x="13591" y="24977"/>
                  </a:cubicBezTo>
                  <a:cubicBezTo>
                    <a:pt x="14908" y="24609"/>
                    <a:pt x="16281" y="24214"/>
                    <a:pt x="17655" y="24484"/>
                  </a:cubicBezTo>
                  <a:cubicBezTo>
                    <a:pt x="18039" y="24549"/>
                    <a:pt x="18140" y="23975"/>
                    <a:pt x="17763" y="23903"/>
                  </a:cubicBezTo>
                  <a:cubicBezTo>
                    <a:pt x="16148" y="23584"/>
                    <a:pt x="14543" y="24093"/>
                    <a:pt x="13001" y="24536"/>
                  </a:cubicBezTo>
                  <a:cubicBezTo>
                    <a:pt x="11536" y="24970"/>
                    <a:pt x="10067" y="25473"/>
                    <a:pt x="8696" y="26159"/>
                  </a:cubicBezTo>
                  <a:cubicBezTo>
                    <a:pt x="8411" y="26343"/>
                    <a:pt x="7580" y="26590"/>
                    <a:pt x="7912" y="27040"/>
                  </a:cubicBezTo>
                  <a:close/>
                  <a:moveTo>
                    <a:pt x="978" y="34385"/>
                  </a:moveTo>
                  <a:cubicBezTo>
                    <a:pt x="1162" y="34450"/>
                    <a:pt x="1379" y="34311"/>
                    <a:pt x="1385" y="34115"/>
                  </a:cubicBezTo>
                  <a:cubicBezTo>
                    <a:pt x="1805" y="33524"/>
                    <a:pt x="2370" y="33057"/>
                    <a:pt x="2923" y="32593"/>
                  </a:cubicBezTo>
                  <a:cubicBezTo>
                    <a:pt x="3960" y="31799"/>
                    <a:pt x="5008" y="31018"/>
                    <a:pt x="6085" y="30278"/>
                  </a:cubicBezTo>
                  <a:cubicBezTo>
                    <a:pt x="6397" y="30052"/>
                    <a:pt x="6059" y="29579"/>
                    <a:pt x="5743" y="29796"/>
                  </a:cubicBezTo>
                  <a:cubicBezTo>
                    <a:pt x="4930" y="30348"/>
                    <a:pt x="4144" y="30935"/>
                    <a:pt x="3358" y="31521"/>
                  </a:cubicBezTo>
                  <a:cubicBezTo>
                    <a:pt x="2958" y="31829"/>
                    <a:pt x="1" y="33971"/>
                    <a:pt x="978" y="34385"/>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66;p2">
              <a:extLst>
                <a:ext uri="{FF2B5EF4-FFF2-40B4-BE49-F238E27FC236}">
                  <a16:creationId xmlns:a16="http://schemas.microsoft.com/office/drawing/2014/main" id="{5467C8ED-9452-E663-CB19-3C37E0BD0680}"/>
                </a:ext>
              </a:extLst>
            </p:cNvPr>
            <p:cNvSpPr/>
            <p:nvPr/>
          </p:nvSpPr>
          <p:spPr>
            <a:xfrm>
              <a:off x="4885929" y="1605345"/>
              <a:ext cx="1282489" cy="1199106"/>
            </a:xfrm>
            <a:custGeom>
              <a:avLst/>
              <a:gdLst/>
              <a:ahLst/>
              <a:cxnLst/>
              <a:rect l="l" t="t" r="r" b="b"/>
              <a:pathLst>
                <a:path w="36129" h="33780" extrusionOk="0">
                  <a:moveTo>
                    <a:pt x="35368" y="15342"/>
                  </a:moveTo>
                  <a:cubicBezTo>
                    <a:pt x="36129" y="16807"/>
                    <a:pt x="34540" y="17119"/>
                    <a:pt x="33481" y="17455"/>
                  </a:cubicBezTo>
                  <a:cubicBezTo>
                    <a:pt x="33190" y="17536"/>
                    <a:pt x="32874" y="17638"/>
                    <a:pt x="32625" y="17797"/>
                  </a:cubicBezTo>
                  <a:cubicBezTo>
                    <a:pt x="32601" y="17817"/>
                    <a:pt x="32591" y="17843"/>
                    <a:pt x="32591" y="17872"/>
                  </a:cubicBezTo>
                  <a:cubicBezTo>
                    <a:pt x="32773" y="18742"/>
                    <a:pt x="33660" y="19755"/>
                    <a:pt x="32913" y="20583"/>
                  </a:cubicBezTo>
                  <a:cubicBezTo>
                    <a:pt x="32730" y="20753"/>
                    <a:pt x="32471" y="20790"/>
                    <a:pt x="32236" y="20829"/>
                  </a:cubicBezTo>
                  <a:cubicBezTo>
                    <a:pt x="31751" y="20908"/>
                    <a:pt x="31248" y="20914"/>
                    <a:pt x="30762" y="20917"/>
                  </a:cubicBezTo>
                  <a:cubicBezTo>
                    <a:pt x="30493" y="20936"/>
                    <a:pt x="30168" y="20908"/>
                    <a:pt x="29956" y="21102"/>
                  </a:cubicBezTo>
                  <a:cubicBezTo>
                    <a:pt x="29897" y="21160"/>
                    <a:pt x="29871" y="21235"/>
                    <a:pt x="29848" y="21309"/>
                  </a:cubicBezTo>
                  <a:cubicBezTo>
                    <a:pt x="29780" y="21692"/>
                    <a:pt x="29816" y="22077"/>
                    <a:pt x="29838" y="22461"/>
                  </a:cubicBezTo>
                  <a:cubicBezTo>
                    <a:pt x="29947" y="23603"/>
                    <a:pt x="29445" y="24373"/>
                    <a:pt x="28285" y="23689"/>
                  </a:cubicBezTo>
                  <a:cubicBezTo>
                    <a:pt x="27281" y="23029"/>
                    <a:pt x="26473" y="22119"/>
                    <a:pt x="25530" y="21380"/>
                  </a:cubicBezTo>
                  <a:cubicBezTo>
                    <a:pt x="24117" y="20238"/>
                    <a:pt x="22697" y="19085"/>
                    <a:pt x="21006" y="18407"/>
                  </a:cubicBezTo>
                  <a:cubicBezTo>
                    <a:pt x="18907" y="17628"/>
                    <a:pt x="18862" y="17921"/>
                    <a:pt x="19663" y="19895"/>
                  </a:cubicBezTo>
                  <a:cubicBezTo>
                    <a:pt x="20411" y="21613"/>
                    <a:pt x="21065" y="23368"/>
                    <a:pt x="21595" y="25165"/>
                  </a:cubicBezTo>
                  <a:cubicBezTo>
                    <a:pt x="21982" y="26356"/>
                    <a:pt x="22225" y="27595"/>
                    <a:pt x="22207" y="28850"/>
                  </a:cubicBezTo>
                  <a:cubicBezTo>
                    <a:pt x="22179" y="29657"/>
                    <a:pt x="22160" y="30539"/>
                    <a:pt x="21715" y="31238"/>
                  </a:cubicBezTo>
                  <a:cubicBezTo>
                    <a:pt x="21456" y="31689"/>
                    <a:pt x="20831" y="31806"/>
                    <a:pt x="20386" y="31573"/>
                  </a:cubicBezTo>
                  <a:cubicBezTo>
                    <a:pt x="20192" y="31472"/>
                    <a:pt x="20037" y="31317"/>
                    <a:pt x="19870" y="31183"/>
                  </a:cubicBezTo>
                  <a:cubicBezTo>
                    <a:pt x="19807" y="31123"/>
                    <a:pt x="19731" y="31111"/>
                    <a:pt x="19656" y="31157"/>
                  </a:cubicBezTo>
                  <a:cubicBezTo>
                    <a:pt x="19177" y="31511"/>
                    <a:pt x="18893" y="32085"/>
                    <a:pt x="18463" y="32499"/>
                  </a:cubicBezTo>
                  <a:cubicBezTo>
                    <a:pt x="17931" y="32999"/>
                    <a:pt x="17372" y="33658"/>
                    <a:pt x="16608" y="33757"/>
                  </a:cubicBezTo>
                  <a:cubicBezTo>
                    <a:pt x="16326" y="33780"/>
                    <a:pt x="16037" y="33740"/>
                    <a:pt x="15786" y="33606"/>
                  </a:cubicBezTo>
                  <a:cubicBezTo>
                    <a:pt x="15490" y="33488"/>
                    <a:pt x="15333" y="33129"/>
                    <a:pt x="15020" y="33071"/>
                  </a:cubicBezTo>
                  <a:cubicBezTo>
                    <a:pt x="14440" y="33090"/>
                    <a:pt x="13904" y="33494"/>
                    <a:pt x="13306" y="33337"/>
                  </a:cubicBezTo>
                  <a:cubicBezTo>
                    <a:pt x="12902" y="33225"/>
                    <a:pt x="12485" y="33047"/>
                    <a:pt x="12229" y="32697"/>
                  </a:cubicBezTo>
                  <a:cubicBezTo>
                    <a:pt x="11159" y="31249"/>
                    <a:pt x="12054" y="29201"/>
                    <a:pt x="12466" y="27648"/>
                  </a:cubicBezTo>
                  <a:cubicBezTo>
                    <a:pt x="12885" y="26249"/>
                    <a:pt x="13424" y="24896"/>
                    <a:pt x="13999" y="23558"/>
                  </a:cubicBezTo>
                  <a:cubicBezTo>
                    <a:pt x="14276" y="22907"/>
                    <a:pt x="14555" y="22257"/>
                    <a:pt x="14813" y="21609"/>
                  </a:cubicBezTo>
                  <a:cubicBezTo>
                    <a:pt x="15125" y="20719"/>
                    <a:pt x="15541" y="19827"/>
                    <a:pt x="15478" y="18874"/>
                  </a:cubicBezTo>
                  <a:cubicBezTo>
                    <a:pt x="15378" y="18165"/>
                    <a:pt x="14378" y="17631"/>
                    <a:pt x="13785" y="17356"/>
                  </a:cubicBezTo>
                  <a:cubicBezTo>
                    <a:pt x="11809" y="16529"/>
                    <a:pt x="9554" y="16844"/>
                    <a:pt x="7650" y="17701"/>
                  </a:cubicBezTo>
                  <a:cubicBezTo>
                    <a:pt x="6792" y="18096"/>
                    <a:pt x="5994" y="18611"/>
                    <a:pt x="5297" y="19248"/>
                  </a:cubicBezTo>
                  <a:cubicBezTo>
                    <a:pt x="4358" y="20063"/>
                    <a:pt x="3471" y="21033"/>
                    <a:pt x="2288" y="21486"/>
                  </a:cubicBezTo>
                  <a:cubicBezTo>
                    <a:pt x="1868" y="21623"/>
                    <a:pt x="1382" y="21747"/>
                    <a:pt x="965" y="21532"/>
                  </a:cubicBezTo>
                  <a:cubicBezTo>
                    <a:pt x="332" y="21159"/>
                    <a:pt x="0" y="20559"/>
                    <a:pt x="368" y="19857"/>
                  </a:cubicBezTo>
                  <a:cubicBezTo>
                    <a:pt x="689" y="19085"/>
                    <a:pt x="1235" y="18424"/>
                    <a:pt x="1866" y="17882"/>
                  </a:cubicBezTo>
                  <a:cubicBezTo>
                    <a:pt x="2293" y="17490"/>
                    <a:pt x="3206" y="17117"/>
                    <a:pt x="2795" y="16401"/>
                  </a:cubicBezTo>
                  <a:cubicBezTo>
                    <a:pt x="2603" y="16017"/>
                    <a:pt x="2319" y="15672"/>
                    <a:pt x="2233" y="15241"/>
                  </a:cubicBezTo>
                  <a:cubicBezTo>
                    <a:pt x="2040" y="14573"/>
                    <a:pt x="2237" y="13752"/>
                    <a:pt x="2867" y="13388"/>
                  </a:cubicBezTo>
                  <a:cubicBezTo>
                    <a:pt x="3876" y="12776"/>
                    <a:pt x="5123" y="12965"/>
                    <a:pt x="6181" y="12508"/>
                  </a:cubicBezTo>
                  <a:cubicBezTo>
                    <a:pt x="8028" y="11610"/>
                    <a:pt x="10293" y="11940"/>
                    <a:pt x="12025" y="12957"/>
                  </a:cubicBezTo>
                  <a:cubicBezTo>
                    <a:pt x="12954" y="13494"/>
                    <a:pt x="13767" y="14200"/>
                    <a:pt x="14570" y="14912"/>
                  </a:cubicBezTo>
                  <a:cubicBezTo>
                    <a:pt x="15388" y="15608"/>
                    <a:pt x="16150" y="16370"/>
                    <a:pt x="16879" y="17156"/>
                  </a:cubicBezTo>
                  <a:cubicBezTo>
                    <a:pt x="16804" y="16457"/>
                    <a:pt x="16590" y="15783"/>
                    <a:pt x="16311" y="15140"/>
                  </a:cubicBezTo>
                  <a:cubicBezTo>
                    <a:pt x="16273" y="15028"/>
                    <a:pt x="16164" y="14910"/>
                    <a:pt x="16219" y="14790"/>
                  </a:cubicBezTo>
                  <a:cubicBezTo>
                    <a:pt x="15787" y="13569"/>
                    <a:pt x="15222" y="12400"/>
                    <a:pt x="14475" y="11341"/>
                  </a:cubicBezTo>
                  <a:cubicBezTo>
                    <a:pt x="13437" y="9907"/>
                    <a:pt x="12147" y="8677"/>
                    <a:pt x="11333" y="7097"/>
                  </a:cubicBezTo>
                  <a:cubicBezTo>
                    <a:pt x="10754" y="6053"/>
                    <a:pt x="10602" y="4138"/>
                    <a:pt x="11654" y="3350"/>
                  </a:cubicBezTo>
                  <a:cubicBezTo>
                    <a:pt x="12156" y="3077"/>
                    <a:pt x="12767" y="3027"/>
                    <a:pt x="13327" y="3106"/>
                  </a:cubicBezTo>
                  <a:cubicBezTo>
                    <a:pt x="13572" y="3136"/>
                    <a:pt x="13835" y="3221"/>
                    <a:pt x="14077" y="3178"/>
                  </a:cubicBezTo>
                  <a:cubicBezTo>
                    <a:pt x="14281" y="3125"/>
                    <a:pt x="14455" y="2948"/>
                    <a:pt x="14575" y="2792"/>
                  </a:cubicBezTo>
                  <a:cubicBezTo>
                    <a:pt x="14889" y="2352"/>
                    <a:pt x="15162" y="1884"/>
                    <a:pt x="15467" y="1435"/>
                  </a:cubicBezTo>
                  <a:cubicBezTo>
                    <a:pt x="15931" y="647"/>
                    <a:pt x="16858" y="0"/>
                    <a:pt x="17718" y="642"/>
                  </a:cubicBezTo>
                  <a:cubicBezTo>
                    <a:pt x="18253" y="992"/>
                    <a:pt x="18694" y="1514"/>
                    <a:pt x="19338" y="1664"/>
                  </a:cubicBezTo>
                  <a:cubicBezTo>
                    <a:pt x="19941" y="1858"/>
                    <a:pt x="20575" y="1644"/>
                    <a:pt x="21183" y="1790"/>
                  </a:cubicBezTo>
                  <a:cubicBezTo>
                    <a:pt x="22090" y="2025"/>
                    <a:pt x="22350" y="3087"/>
                    <a:pt x="22418" y="3911"/>
                  </a:cubicBezTo>
                  <a:cubicBezTo>
                    <a:pt x="22507" y="5806"/>
                    <a:pt x="21636" y="7553"/>
                    <a:pt x="20865" y="9232"/>
                  </a:cubicBezTo>
                  <a:cubicBezTo>
                    <a:pt x="19877" y="11339"/>
                    <a:pt x="18926" y="13476"/>
                    <a:pt x="18259" y="15710"/>
                  </a:cubicBezTo>
                  <a:cubicBezTo>
                    <a:pt x="19264" y="15063"/>
                    <a:pt x="20218" y="14328"/>
                    <a:pt x="21334" y="13871"/>
                  </a:cubicBezTo>
                  <a:cubicBezTo>
                    <a:pt x="23740" y="12843"/>
                    <a:pt x="26344" y="12295"/>
                    <a:pt x="28959" y="12223"/>
                  </a:cubicBezTo>
                  <a:cubicBezTo>
                    <a:pt x="31853" y="12100"/>
                    <a:pt x="33935" y="12583"/>
                    <a:pt x="35368" y="15342"/>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67;p2">
              <a:extLst>
                <a:ext uri="{FF2B5EF4-FFF2-40B4-BE49-F238E27FC236}">
                  <a16:creationId xmlns:a16="http://schemas.microsoft.com/office/drawing/2014/main" id="{B77956A8-AE64-8DB3-880F-D1FEE800BD9D}"/>
                </a:ext>
              </a:extLst>
            </p:cNvPr>
            <p:cNvSpPr/>
            <p:nvPr/>
          </p:nvSpPr>
          <p:spPr>
            <a:xfrm>
              <a:off x="5085919" y="1883216"/>
              <a:ext cx="917930" cy="892088"/>
            </a:xfrm>
            <a:custGeom>
              <a:avLst/>
              <a:gdLst/>
              <a:ahLst/>
              <a:cxnLst/>
              <a:rect l="l" t="t" r="r" b="b"/>
              <a:pathLst>
                <a:path w="25859" h="25131" extrusionOk="0">
                  <a:moveTo>
                    <a:pt x="10037" y="9584"/>
                  </a:moveTo>
                  <a:cubicBezTo>
                    <a:pt x="8706" y="8685"/>
                    <a:pt x="7383" y="8218"/>
                    <a:pt x="5780" y="8166"/>
                  </a:cubicBezTo>
                  <a:cubicBezTo>
                    <a:pt x="4046" y="8066"/>
                    <a:pt x="2258" y="8340"/>
                    <a:pt x="696" y="9120"/>
                  </a:cubicBezTo>
                  <a:cubicBezTo>
                    <a:pt x="589" y="9176"/>
                    <a:pt x="485" y="9240"/>
                    <a:pt x="386" y="9312"/>
                  </a:cubicBezTo>
                  <a:cubicBezTo>
                    <a:pt x="218" y="9449"/>
                    <a:pt x="1" y="9194"/>
                    <a:pt x="170" y="9052"/>
                  </a:cubicBezTo>
                  <a:cubicBezTo>
                    <a:pt x="269" y="8976"/>
                    <a:pt x="376" y="8908"/>
                    <a:pt x="481" y="8852"/>
                  </a:cubicBezTo>
                  <a:cubicBezTo>
                    <a:pt x="2105" y="8018"/>
                    <a:pt x="3990" y="7724"/>
                    <a:pt x="5800" y="7829"/>
                  </a:cubicBezTo>
                  <a:cubicBezTo>
                    <a:pt x="6681" y="7882"/>
                    <a:pt x="7570" y="8001"/>
                    <a:pt x="8397" y="8322"/>
                  </a:cubicBezTo>
                  <a:cubicBezTo>
                    <a:pt x="9043" y="8583"/>
                    <a:pt x="9643" y="8944"/>
                    <a:pt x="10234" y="9309"/>
                  </a:cubicBezTo>
                  <a:cubicBezTo>
                    <a:pt x="10409" y="9439"/>
                    <a:pt x="10222" y="9709"/>
                    <a:pt x="10037" y="9584"/>
                  </a:cubicBezTo>
                  <a:close/>
                  <a:moveTo>
                    <a:pt x="25607" y="8286"/>
                  </a:moveTo>
                  <a:cubicBezTo>
                    <a:pt x="24527" y="7869"/>
                    <a:pt x="23308" y="7724"/>
                    <a:pt x="22179" y="8004"/>
                  </a:cubicBezTo>
                  <a:cubicBezTo>
                    <a:pt x="21935" y="8110"/>
                    <a:pt x="21787" y="7757"/>
                    <a:pt x="22053" y="7686"/>
                  </a:cubicBezTo>
                  <a:cubicBezTo>
                    <a:pt x="22780" y="7501"/>
                    <a:pt x="23539" y="7481"/>
                    <a:pt x="24283" y="7587"/>
                  </a:cubicBezTo>
                  <a:cubicBezTo>
                    <a:pt x="24796" y="7663"/>
                    <a:pt x="25256" y="7794"/>
                    <a:pt x="25729" y="7969"/>
                  </a:cubicBezTo>
                  <a:cubicBezTo>
                    <a:pt x="25815" y="8003"/>
                    <a:pt x="25858" y="8103"/>
                    <a:pt x="25827" y="8189"/>
                  </a:cubicBezTo>
                  <a:cubicBezTo>
                    <a:pt x="25792" y="8276"/>
                    <a:pt x="25692" y="8319"/>
                    <a:pt x="25607" y="8286"/>
                  </a:cubicBezTo>
                  <a:close/>
                  <a:moveTo>
                    <a:pt x="23636" y="9417"/>
                  </a:moveTo>
                  <a:cubicBezTo>
                    <a:pt x="23722" y="9447"/>
                    <a:pt x="23818" y="9407"/>
                    <a:pt x="23854" y="9319"/>
                  </a:cubicBezTo>
                  <a:cubicBezTo>
                    <a:pt x="23923" y="9115"/>
                    <a:pt x="23675" y="9074"/>
                    <a:pt x="23534" y="9025"/>
                  </a:cubicBezTo>
                  <a:cubicBezTo>
                    <a:pt x="22570" y="8730"/>
                    <a:pt x="21576" y="8534"/>
                    <a:pt x="20579" y="8404"/>
                  </a:cubicBezTo>
                  <a:cubicBezTo>
                    <a:pt x="19167" y="8247"/>
                    <a:pt x="17734" y="8231"/>
                    <a:pt x="16327" y="8437"/>
                  </a:cubicBezTo>
                  <a:cubicBezTo>
                    <a:pt x="16018" y="8455"/>
                    <a:pt x="13868" y="8990"/>
                    <a:pt x="13211" y="9483"/>
                  </a:cubicBezTo>
                  <a:cubicBezTo>
                    <a:pt x="12904" y="9538"/>
                    <a:pt x="12597" y="9600"/>
                    <a:pt x="12294" y="9664"/>
                  </a:cubicBezTo>
                  <a:cubicBezTo>
                    <a:pt x="12073" y="9702"/>
                    <a:pt x="12136" y="10031"/>
                    <a:pt x="12349" y="9997"/>
                  </a:cubicBezTo>
                  <a:cubicBezTo>
                    <a:pt x="12586" y="9951"/>
                    <a:pt x="12823" y="9900"/>
                    <a:pt x="13060" y="9851"/>
                  </a:cubicBezTo>
                  <a:cubicBezTo>
                    <a:pt x="13063" y="9854"/>
                    <a:pt x="13065" y="9859"/>
                    <a:pt x="13069" y="9861"/>
                  </a:cubicBezTo>
                  <a:cubicBezTo>
                    <a:pt x="13172" y="9952"/>
                    <a:pt x="13387" y="9918"/>
                    <a:pt x="13427" y="9780"/>
                  </a:cubicBezTo>
                  <a:cubicBezTo>
                    <a:pt x="13628" y="9742"/>
                    <a:pt x="13827" y="9708"/>
                    <a:pt x="14031" y="9680"/>
                  </a:cubicBezTo>
                  <a:cubicBezTo>
                    <a:pt x="18949" y="9028"/>
                    <a:pt x="19991" y="9587"/>
                    <a:pt x="23814" y="12544"/>
                  </a:cubicBezTo>
                  <a:cubicBezTo>
                    <a:pt x="23997" y="12674"/>
                    <a:pt x="24183" y="12397"/>
                    <a:pt x="24011" y="12271"/>
                  </a:cubicBezTo>
                  <a:cubicBezTo>
                    <a:pt x="23298" y="11725"/>
                    <a:pt x="22570" y="11196"/>
                    <a:pt x="21839" y="10672"/>
                  </a:cubicBezTo>
                  <a:cubicBezTo>
                    <a:pt x="20832" y="9949"/>
                    <a:pt x="19689" y="9370"/>
                    <a:pt x="18444" y="9209"/>
                  </a:cubicBezTo>
                  <a:cubicBezTo>
                    <a:pt x="17126" y="9041"/>
                    <a:pt x="15793" y="9102"/>
                    <a:pt x="14476" y="9281"/>
                  </a:cubicBezTo>
                  <a:cubicBezTo>
                    <a:pt x="17347" y="8204"/>
                    <a:pt x="20770" y="8537"/>
                    <a:pt x="23636" y="9417"/>
                  </a:cubicBezTo>
                  <a:close/>
                  <a:moveTo>
                    <a:pt x="9330" y="25081"/>
                  </a:moveTo>
                  <a:cubicBezTo>
                    <a:pt x="9143" y="25001"/>
                    <a:pt x="9240" y="24763"/>
                    <a:pt x="9286" y="24622"/>
                  </a:cubicBezTo>
                  <a:cubicBezTo>
                    <a:pt x="9374" y="24356"/>
                    <a:pt x="9469" y="24074"/>
                    <a:pt x="9551" y="23807"/>
                  </a:cubicBezTo>
                  <a:cubicBezTo>
                    <a:pt x="10066" y="22217"/>
                    <a:pt x="10080" y="20526"/>
                    <a:pt x="10041" y="18873"/>
                  </a:cubicBezTo>
                  <a:cubicBezTo>
                    <a:pt x="10037" y="18656"/>
                    <a:pt x="10372" y="18643"/>
                    <a:pt x="10378" y="18864"/>
                  </a:cubicBezTo>
                  <a:cubicBezTo>
                    <a:pt x="10426" y="20625"/>
                    <a:pt x="10388" y="22418"/>
                    <a:pt x="9813" y="24100"/>
                  </a:cubicBezTo>
                  <a:cubicBezTo>
                    <a:pt x="9731" y="24367"/>
                    <a:pt x="9629" y="24629"/>
                    <a:pt x="9557" y="24898"/>
                  </a:cubicBezTo>
                  <a:cubicBezTo>
                    <a:pt x="9578" y="25019"/>
                    <a:pt x="9442" y="25131"/>
                    <a:pt x="9330" y="25081"/>
                  </a:cubicBezTo>
                  <a:close/>
                  <a:moveTo>
                    <a:pt x="12648" y="21127"/>
                  </a:moveTo>
                  <a:cubicBezTo>
                    <a:pt x="12444" y="21103"/>
                    <a:pt x="12508" y="20842"/>
                    <a:pt x="12511" y="20713"/>
                  </a:cubicBezTo>
                  <a:cubicBezTo>
                    <a:pt x="12544" y="19629"/>
                    <a:pt x="12543" y="18533"/>
                    <a:pt x="12479" y="17454"/>
                  </a:cubicBezTo>
                  <a:cubicBezTo>
                    <a:pt x="12346" y="15819"/>
                    <a:pt x="11914" y="14219"/>
                    <a:pt x="11532" y="12633"/>
                  </a:cubicBezTo>
                  <a:cubicBezTo>
                    <a:pt x="11498" y="12419"/>
                    <a:pt x="11825" y="12360"/>
                    <a:pt x="11864" y="12580"/>
                  </a:cubicBezTo>
                  <a:cubicBezTo>
                    <a:pt x="12231" y="14087"/>
                    <a:pt x="12630" y="15592"/>
                    <a:pt x="12786" y="17135"/>
                  </a:cubicBezTo>
                  <a:cubicBezTo>
                    <a:pt x="12872" y="17980"/>
                    <a:pt x="12860" y="18844"/>
                    <a:pt x="12868" y="19699"/>
                  </a:cubicBezTo>
                  <a:cubicBezTo>
                    <a:pt x="12868" y="20125"/>
                    <a:pt x="12858" y="20552"/>
                    <a:pt x="12833" y="20977"/>
                  </a:cubicBezTo>
                  <a:cubicBezTo>
                    <a:pt x="12830" y="21069"/>
                    <a:pt x="12737" y="21136"/>
                    <a:pt x="12648" y="21127"/>
                  </a:cubicBezTo>
                  <a:close/>
                  <a:moveTo>
                    <a:pt x="13949" y="18880"/>
                  </a:moveTo>
                  <a:cubicBezTo>
                    <a:pt x="13855" y="18871"/>
                    <a:pt x="13792" y="18786"/>
                    <a:pt x="13801" y="18694"/>
                  </a:cubicBezTo>
                  <a:cubicBezTo>
                    <a:pt x="13854" y="17886"/>
                    <a:pt x="13788" y="17081"/>
                    <a:pt x="13719" y="16279"/>
                  </a:cubicBezTo>
                  <a:cubicBezTo>
                    <a:pt x="13532" y="14185"/>
                    <a:pt x="12694" y="12178"/>
                    <a:pt x="11531" y="10441"/>
                  </a:cubicBezTo>
                  <a:cubicBezTo>
                    <a:pt x="11395" y="10270"/>
                    <a:pt x="11649" y="10054"/>
                    <a:pt x="11791" y="10225"/>
                  </a:cubicBezTo>
                  <a:cubicBezTo>
                    <a:pt x="13141" y="12202"/>
                    <a:pt x="14012" y="14522"/>
                    <a:pt x="14111" y="16923"/>
                  </a:cubicBezTo>
                  <a:cubicBezTo>
                    <a:pt x="14154" y="17526"/>
                    <a:pt x="14176" y="18129"/>
                    <a:pt x="14136" y="18730"/>
                  </a:cubicBezTo>
                  <a:cubicBezTo>
                    <a:pt x="14128" y="18822"/>
                    <a:pt x="14039" y="18891"/>
                    <a:pt x="13949" y="18880"/>
                  </a:cubicBezTo>
                  <a:close/>
                  <a:moveTo>
                    <a:pt x="12070" y="8407"/>
                  </a:moveTo>
                  <a:cubicBezTo>
                    <a:pt x="11982" y="8408"/>
                    <a:pt x="11894" y="8333"/>
                    <a:pt x="11897" y="8241"/>
                  </a:cubicBezTo>
                  <a:cubicBezTo>
                    <a:pt x="11913" y="7479"/>
                    <a:pt x="11879" y="6716"/>
                    <a:pt x="11843" y="5954"/>
                  </a:cubicBezTo>
                  <a:cubicBezTo>
                    <a:pt x="11807" y="4738"/>
                    <a:pt x="11610" y="3527"/>
                    <a:pt x="11247" y="2368"/>
                  </a:cubicBezTo>
                  <a:cubicBezTo>
                    <a:pt x="11187" y="2158"/>
                    <a:pt x="11505" y="2059"/>
                    <a:pt x="11571" y="2269"/>
                  </a:cubicBezTo>
                  <a:cubicBezTo>
                    <a:pt x="11858" y="3221"/>
                    <a:pt x="12063" y="4187"/>
                    <a:pt x="12134" y="5176"/>
                  </a:cubicBezTo>
                  <a:cubicBezTo>
                    <a:pt x="12196" y="6098"/>
                    <a:pt x="12238" y="7024"/>
                    <a:pt x="12238" y="7946"/>
                  </a:cubicBezTo>
                  <a:cubicBezTo>
                    <a:pt x="12224" y="8106"/>
                    <a:pt x="12298" y="8386"/>
                    <a:pt x="12070" y="8407"/>
                  </a:cubicBezTo>
                  <a:close/>
                  <a:moveTo>
                    <a:pt x="11558" y="9190"/>
                  </a:moveTo>
                  <a:cubicBezTo>
                    <a:pt x="11646" y="9189"/>
                    <a:pt x="11730" y="9110"/>
                    <a:pt x="11723" y="9018"/>
                  </a:cubicBezTo>
                  <a:cubicBezTo>
                    <a:pt x="11644" y="8171"/>
                    <a:pt x="11498" y="7334"/>
                    <a:pt x="11352" y="6496"/>
                  </a:cubicBezTo>
                  <a:cubicBezTo>
                    <a:pt x="10987" y="4302"/>
                    <a:pt x="10247" y="2183"/>
                    <a:pt x="9222" y="212"/>
                  </a:cubicBezTo>
                  <a:cubicBezTo>
                    <a:pt x="9151" y="1"/>
                    <a:pt x="8835" y="103"/>
                    <a:pt x="8898" y="311"/>
                  </a:cubicBezTo>
                  <a:cubicBezTo>
                    <a:pt x="9744" y="1977"/>
                    <a:pt x="10441" y="3714"/>
                    <a:pt x="10820" y="5550"/>
                  </a:cubicBezTo>
                  <a:cubicBezTo>
                    <a:pt x="11056" y="6668"/>
                    <a:pt x="11253" y="7800"/>
                    <a:pt x="11378" y="8937"/>
                  </a:cubicBezTo>
                  <a:cubicBezTo>
                    <a:pt x="11374" y="9053"/>
                    <a:pt x="11414" y="9194"/>
                    <a:pt x="11558" y="9190"/>
                  </a:cubicBezTo>
                  <a:close/>
                  <a:moveTo>
                    <a:pt x="10891" y="9705"/>
                  </a:moveTo>
                  <a:cubicBezTo>
                    <a:pt x="10957" y="9769"/>
                    <a:pt x="11068" y="9762"/>
                    <a:pt x="11130" y="9698"/>
                  </a:cubicBezTo>
                  <a:cubicBezTo>
                    <a:pt x="11194" y="9629"/>
                    <a:pt x="11187" y="9522"/>
                    <a:pt x="11122" y="9457"/>
                  </a:cubicBezTo>
                  <a:cubicBezTo>
                    <a:pt x="10754" y="9098"/>
                    <a:pt x="10349" y="8780"/>
                    <a:pt x="9925" y="8481"/>
                  </a:cubicBezTo>
                  <a:cubicBezTo>
                    <a:pt x="9252" y="7988"/>
                    <a:pt x="8497" y="7614"/>
                    <a:pt x="7714" y="7323"/>
                  </a:cubicBezTo>
                  <a:cubicBezTo>
                    <a:pt x="7006" y="7068"/>
                    <a:pt x="6286" y="6848"/>
                    <a:pt x="5553" y="6681"/>
                  </a:cubicBezTo>
                  <a:cubicBezTo>
                    <a:pt x="5372" y="6668"/>
                    <a:pt x="5063" y="6486"/>
                    <a:pt x="4976" y="6730"/>
                  </a:cubicBezTo>
                  <a:cubicBezTo>
                    <a:pt x="4939" y="7001"/>
                    <a:pt x="5301" y="6943"/>
                    <a:pt x="5474" y="7011"/>
                  </a:cubicBezTo>
                  <a:cubicBezTo>
                    <a:pt x="5882" y="7104"/>
                    <a:pt x="6286" y="7215"/>
                    <a:pt x="6687" y="7335"/>
                  </a:cubicBezTo>
                  <a:cubicBezTo>
                    <a:pt x="6686" y="7335"/>
                    <a:pt x="6683" y="7334"/>
                    <a:pt x="6680" y="7334"/>
                  </a:cubicBezTo>
                  <a:cubicBezTo>
                    <a:pt x="6679" y="7334"/>
                    <a:pt x="6676" y="7331"/>
                    <a:pt x="6674" y="7331"/>
                  </a:cubicBezTo>
                  <a:cubicBezTo>
                    <a:pt x="8244" y="7778"/>
                    <a:pt x="9715" y="8559"/>
                    <a:pt x="10891" y="9705"/>
                  </a:cubicBezTo>
                  <a:close/>
                </a:path>
              </a:pathLst>
            </a:custGeom>
            <a:solidFill>
              <a:srgbClr val="E973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68;p2">
              <a:extLst>
                <a:ext uri="{FF2B5EF4-FFF2-40B4-BE49-F238E27FC236}">
                  <a16:creationId xmlns:a16="http://schemas.microsoft.com/office/drawing/2014/main" id="{8F0D6D55-B9BC-FD88-94D1-D7E588D16460}"/>
                </a:ext>
              </a:extLst>
            </p:cNvPr>
            <p:cNvSpPr/>
            <p:nvPr/>
          </p:nvSpPr>
          <p:spPr>
            <a:xfrm>
              <a:off x="5453101" y="1807998"/>
              <a:ext cx="411203" cy="464449"/>
            </a:xfrm>
            <a:custGeom>
              <a:avLst/>
              <a:gdLst/>
              <a:ahLst/>
              <a:cxnLst/>
              <a:rect l="l" t="t" r="r" b="b"/>
              <a:pathLst>
                <a:path w="11584" h="13084" extrusionOk="0">
                  <a:moveTo>
                    <a:pt x="752" y="12597"/>
                  </a:moveTo>
                  <a:cubicBezTo>
                    <a:pt x="541" y="12784"/>
                    <a:pt x="141" y="12748"/>
                    <a:pt x="54" y="12382"/>
                  </a:cubicBezTo>
                  <a:cubicBezTo>
                    <a:pt x="1" y="11947"/>
                    <a:pt x="123" y="11505"/>
                    <a:pt x="177" y="11073"/>
                  </a:cubicBezTo>
                  <a:cubicBezTo>
                    <a:pt x="410" y="9725"/>
                    <a:pt x="719" y="8386"/>
                    <a:pt x="1054" y="7059"/>
                  </a:cubicBezTo>
                  <a:cubicBezTo>
                    <a:pt x="1499" y="5315"/>
                    <a:pt x="1950" y="3592"/>
                    <a:pt x="2354" y="1844"/>
                  </a:cubicBezTo>
                  <a:cubicBezTo>
                    <a:pt x="2363" y="1805"/>
                    <a:pt x="2374" y="1770"/>
                    <a:pt x="2390" y="1737"/>
                  </a:cubicBezTo>
                  <a:cubicBezTo>
                    <a:pt x="1985" y="1381"/>
                    <a:pt x="1852" y="726"/>
                    <a:pt x="2272" y="311"/>
                  </a:cubicBezTo>
                  <a:cubicBezTo>
                    <a:pt x="2626" y="36"/>
                    <a:pt x="3166" y="0"/>
                    <a:pt x="3569" y="205"/>
                  </a:cubicBezTo>
                  <a:cubicBezTo>
                    <a:pt x="4548" y="715"/>
                    <a:pt x="4045" y="1944"/>
                    <a:pt x="3182" y="2009"/>
                  </a:cubicBezTo>
                  <a:cubicBezTo>
                    <a:pt x="2620" y="4486"/>
                    <a:pt x="1916" y="6916"/>
                    <a:pt x="1369" y="9390"/>
                  </a:cubicBezTo>
                  <a:cubicBezTo>
                    <a:pt x="1299" y="9731"/>
                    <a:pt x="1225" y="10074"/>
                    <a:pt x="1155" y="10418"/>
                  </a:cubicBezTo>
                  <a:cubicBezTo>
                    <a:pt x="1244" y="10216"/>
                    <a:pt x="1333" y="10014"/>
                    <a:pt x="1424" y="9812"/>
                  </a:cubicBezTo>
                  <a:cubicBezTo>
                    <a:pt x="2574" y="7174"/>
                    <a:pt x="3812" y="4474"/>
                    <a:pt x="5674" y="2268"/>
                  </a:cubicBezTo>
                  <a:cubicBezTo>
                    <a:pt x="5712" y="2223"/>
                    <a:pt x="5756" y="2189"/>
                    <a:pt x="5802" y="2164"/>
                  </a:cubicBezTo>
                  <a:cubicBezTo>
                    <a:pt x="5697" y="1838"/>
                    <a:pt x="5763" y="1445"/>
                    <a:pt x="6026" y="1195"/>
                  </a:cubicBezTo>
                  <a:cubicBezTo>
                    <a:pt x="6141" y="1130"/>
                    <a:pt x="6211" y="1017"/>
                    <a:pt x="6313" y="932"/>
                  </a:cubicBezTo>
                  <a:cubicBezTo>
                    <a:pt x="6641" y="642"/>
                    <a:pt x="7232" y="550"/>
                    <a:pt x="7527" y="936"/>
                  </a:cubicBezTo>
                  <a:cubicBezTo>
                    <a:pt x="7807" y="1267"/>
                    <a:pt x="7791" y="1813"/>
                    <a:pt x="7495" y="2128"/>
                  </a:cubicBezTo>
                  <a:cubicBezTo>
                    <a:pt x="7371" y="2539"/>
                    <a:pt x="6927" y="2741"/>
                    <a:pt x="6523" y="2728"/>
                  </a:cubicBezTo>
                  <a:cubicBezTo>
                    <a:pt x="6474" y="2726"/>
                    <a:pt x="6428" y="2720"/>
                    <a:pt x="6384" y="2712"/>
                  </a:cubicBezTo>
                  <a:cubicBezTo>
                    <a:pt x="6367" y="2743"/>
                    <a:pt x="6348" y="2777"/>
                    <a:pt x="6322" y="2808"/>
                  </a:cubicBezTo>
                  <a:cubicBezTo>
                    <a:pt x="4574" y="4896"/>
                    <a:pt x="3419" y="7364"/>
                    <a:pt x="2332" y="9838"/>
                  </a:cubicBezTo>
                  <a:cubicBezTo>
                    <a:pt x="3027" y="8780"/>
                    <a:pt x="3746" y="7728"/>
                    <a:pt x="4611" y="6802"/>
                  </a:cubicBezTo>
                  <a:cubicBezTo>
                    <a:pt x="6118" y="5278"/>
                    <a:pt x="7781" y="3855"/>
                    <a:pt x="9690" y="2863"/>
                  </a:cubicBezTo>
                  <a:cubicBezTo>
                    <a:pt x="9785" y="2815"/>
                    <a:pt x="9874" y="2805"/>
                    <a:pt x="9958" y="2820"/>
                  </a:cubicBezTo>
                  <a:cubicBezTo>
                    <a:pt x="10186" y="2288"/>
                    <a:pt x="10826" y="1953"/>
                    <a:pt x="11305" y="2505"/>
                  </a:cubicBezTo>
                  <a:cubicBezTo>
                    <a:pt x="11496" y="2719"/>
                    <a:pt x="11584" y="3015"/>
                    <a:pt x="11510" y="3297"/>
                  </a:cubicBezTo>
                  <a:cubicBezTo>
                    <a:pt x="11546" y="3618"/>
                    <a:pt x="11344" y="3934"/>
                    <a:pt x="11049" y="4055"/>
                  </a:cubicBezTo>
                  <a:cubicBezTo>
                    <a:pt x="10658" y="4229"/>
                    <a:pt x="10153" y="4059"/>
                    <a:pt x="9978" y="3662"/>
                  </a:cubicBezTo>
                  <a:cubicBezTo>
                    <a:pt x="8667" y="4339"/>
                    <a:pt x="7512" y="5278"/>
                    <a:pt x="6407" y="6248"/>
                  </a:cubicBezTo>
                  <a:cubicBezTo>
                    <a:pt x="5560" y="6992"/>
                    <a:pt x="4775" y="7807"/>
                    <a:pt x="4121" y="8727"/>
                  </a:cubicBezTo>
                  <a:cubicBezTo>
                    <a:pt x="3697" y="9318"/>
                    <a:pt x="3281" y="9916"/>
                    <a:pt x="2886" y="10527"/>
                  </a:cubicBezTo>
                  <a:cubicBezTo>
                    <a:pt x="3458" y="10088"/>
                    <a:pt x="4043" y="9683"/>
                    <a:pt x="4677" y="9304"/>
                  </a:cubicBezTo>
                  <a:cubicBezTo>
                    <a:pt x="6042" y="8527"/>
                    <a:pt x="7521" y="7929"/>
                    <a:pt x="9033" y="7509"/>
                  </a:cubicBezTo>
                  <a:cubicBezTo>
                    <a:pt x="9115" y="7488"/>
                    <a:pt x="9197" y="7498"/>
                    <a:pt x="9271" y="7527"/>
                  </a:cubicBezTo>
                  <a:cubicBezTo>
                    <a:pt x="9282" y="7498"/>
                    <a:pt x="9296" y="7469"/>
                    <a:pt x="9311" y="7440"/>
                  </a:cubicBezTo>
                  <a:cubicBezTo>
                    <a:pt x="9551" y="7127"/>
                    <a:pt x="9932" y="6867"/>
                    <a:pt x="10342" y="6918"/>
                  </a:cubicBezTo>
                  <a:cubicBezTo>
                    <a:pt x="11381" y="7088"/>
                    <a:pt x="11204" y="8931"/>
                    <a:pt x="10165" y="8928"/>
                  </a:cubicBezTo>
                  <a:cubicBezTo>
                    <a:pt x="9780" y="8911"/>
                    <a:pt x="9457" y="8635"/>
                    <a:pt x="9305" y="8290"/>
                  </a:cubicBezTo>
                  <a:cubicBezTo>
                    <a:pt x="9170" y="8360"/>
                    <a:pt x="9002" y="8398"/>
                    <a:pt x="8858" y="8432"/>
                  </a:cubicBezTo>
                  <a:cubicBezTo>
                    <a:pt x="7544" y="8858"/>
                    <a:pt x="6227" y="9374"/>
                    <a:pt x="5035" y="10071"/>
                  </a:cubicBezTo>
                  <a:cubicBezTo>
                    <a:pt x="4245" y="10541"/>
                    <a:pt x="3467" y="11122"/>
                    <a:pt x="2775" y="11691"/>
                  </a:cubicBezTo>
                  <a:cubicBezTo>
                    <a:pt x="2403" y="11993"/>
                    <a:pt x="2032" y="12307"/>
                    <a:pt x="1694" y="12646"/>
                  </a:cubicBezTo>
                  <a:cubicBezTo>
                    <a:pt x="1664" y="12699"/>
                    <a:pt x="1627" y="12747"/>
                    <a:pt x="1576" y="12784"/>
                  </a:cubicBezTo>
                  <a:cubicBezTo>
                    <a:pt x="1338" y="13072"/>
                    <a:pt x="879" y="13083"/>
                    <a:pt x="763" y="12663"/>
                  </a:cubicBezTo>
                  <a:cubicBezTo>
                    <a:pt x="757" y="12643"/>
                    <a:pt x="752" y="12619"/>
                    <a:pt x="752" y="12597"/>
                  </a:cubicBezTo>
                  <a:close/>
                </a:path>
              </a:pathLst>
            </a:custGeom>
            <a:solidFill>
              <a:srgbClr val="FCE4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 name="Google Shape;69;p2">
            <a:extLst>
              <a:ext uri="{FF2B5EF4-FFF2-40B4-BE49-F238E27FC236}">
                <a16:creationId xmlns:a16="http://schemas.microsoft.com/office/drawing/2014/main" id="{CF24B4D4-EC54-782F-3314-5265456AB946}"/>
              </a:ext>
            </a:extLst>
          </p:cNvPr>
          <p:cNvGrpSpPr/>
          <p:nvPr/>
        </p:nvGrpSpPr>
        <p:grpSpPr>
          <a:xfrm rot="1189382">
            <a:off x="6363685" y="5606176"/>
            <a:ext cx="1915289" cy="1913389"/>
            <a:chOff x="4683022" y="4525854"/>
            <a:chExt cx="1915380" cy="1913480"/>
          </a:xfrm>
        </p:grpSpPr>
        <p:sp>
          <p:nvSpPr>
            <p:cNvPr id="140" name="Google Shape;70;p2">
              <a:extLst>
                <a:ext uri="{FF2B5EF4-FFF2-40B4-BE49-F238E27FC236}">
                  <a16:creationId xmlns:a16="http://schemas.microsoft.com/office/drawing/2014/main" id="{4C3DE91E-3774-0298-33C8-8A652F22136C}"/>
                </a:ext>
              </a:extLst>
            </p:cNvPr>
            <p:cNvSpPr/>
            <p:nvPr/>
          </p:nvSpPr>
          <p:spPr>
            <a:xfrm rot="-5915270">
              <a:off x="4795765" y="4644966"/>
              <a:ext cx="1682182" cy="1675257"/>
            </a:xfrm>
            <a:custGeom>
              <a:avLst/>
              <a:gdLst/>
              <a:ahLst/>
              <a:cxnLst/>
              <a:rect l="l" t="t" r="r" b="b"/>
              <a:pathLst>
                <a:path w="30119" h="29995" extrusionOk="0">
                  <a:moveTo>
                    <a:pt x="14169" y="29969"/>
                  </a:moveTo>
                  <a:cubicBezTo>
                    <a:pt x="13326" y="29932"/>
                    <a:pt x="12488" y="29945"/>
                    <a:pt x="11651" y="29955"/>
                  </a:cubicBezTo>
                  <a:cubicBezTo>
                    <a:pt x="10624" y="29969"/>
                    <a:pt x="9597" y="29983"/>
                    <a:pt x="8569" y="29906"/>
                  </a:cubicBezTo>
                  <a:cubicBezTo>
                    <a:pt x="6694" y="29716"/>
                    <a:pt x="4833" y="29359"/>
                    <a:pt x="3050" y="28747"/>
                  </a:cubicBezTo>
                  <a:cubicBezTo>
                    <a:pt x="843" y="28163"/>
                    <a:pt x="1095" y="25484"/>
                    <a:pt x="892" y="23678"/>
                  </a:cubicBezTo>
                  <a:cubicBezTo>
                    <a:pt x="761" y="20874"/>
                    <a:pt x="822" y="18068"/>
                    <a:pt x="780" y="15263"/>
                  </a:cubicBezTo>
                  <a:cubicBezTo>
                    <a:pt x="768" y="14680"/>
                    <a:pt x="776" y="14096"/>
                    <a:pt x="741" y="13514"/>
                  </a:cubicBezTo>
                  <a:cubicBezTo>
                    <a:pt x="740" y="13476"/>
                    <a:pt x="734" y="13435"/>
                    <a:pt x="728" y="13390"/>
                  </a:cubicBezTo>
                  <a:cubicBezTo>
                    <a:pt x="661" y="13577"/>
                    <a:pt x="561" y="13703"/>
                    <a:pt x="402" y="13660"/>
                  </a:cubicBezTo>
                  <a:cubicBezTo>
                    <a:pt x="1" y="13587"/>
                    <a:pt x="718" y="12040"/>
                    <a:pt x="765" y="11724"/>
                  </a:cubicBezTo>
                  <a:cubicBezTo>
                    <a:pt x="1086" y="10732"/>
                    <a:pt x="1786" y="9940"/>
                    <a:pt x="2563" y="9264"/>
                  </a:cubicBezTo>
                  <a:cubicBezTo>
                    <a:pt x="2675" y="9166"/>
                    <a:pt x="2790" y="9071"/>
                    <a:pt x="2903" y="8978"/>
                  </a:cubicBezTo>
                  <a:cubicBezTo>
                    <a:pt x="3928" y="8117"/>
                    <a:pt x="4647" y="6913"/>
                    <a:pt x="5909" y="6348"/>
                  </a:cubicBezTo>
                  <a:cubicBezTo>
                    <a:pt x="7095" y="5772"/>
                    <a:pt x="8227" y="4672"/>
                    <a:pt x="9634" y="4847"/>
                  </a:cubicBezTo>
                  <a:cubicBezTo>
                    <a:pt x="10951" y="5317"/>
                    <a:pt x="9928" y="7751"/>
                    <a:pt x="9844" y="8758"/>
                  </a:cubicBezTo>
                  <a:cubicBezTo>
                    <a:pt x="9804" y="9764"/>
                    <a:pt x="9439" y="12825"/>
                    <a:pt x="10064" y="13485"/>
                  </a:cubicBezTo>
                  <a:cubicBezTo>
                    <a:pt x="10806" y="13135"/>
                    <a:pt x="10966" y="11544"/>
                    <a:pt x="11101" y="10792"/>
                  </a:cubicBezTo>
                  <a:cubicBezTo>
                    <a:pt x="11601" y="8257"/>
                    <a:pt x="11086" y="4839"/>
                    <a:pt x="13694" y="3362"/>
                  </a:cubicBezTo>
                  <a:cubicBezTo>
                    <a:pt x="14269" y="3057"/>
                    <a:pt x="14902" y="2904"/>
                    <a:pt x="15527" y="2741"/>
                  </a:cubicBezTo>
                  <a:cubicBezTo>
                    <a:pt x="16403" y="2495"/>
                    <a:pt x="17290" y="2054"/>
                    <a:pt x="18219" y="2284"/>
                  </a:cubicBezTo>
                  <a:cubicBezTo>
                    <a:pt x="18818" y="2449"/>
                    <a:pt x="19073" y="3249"/>
                    <a:pt x="19748" y="3234"/>
                  </a:cubicBezTo>
                  <a:cubicBezTo>
                    <a:pt x="20223" y="2935"/>
                    <a:pt x="20308" y="2271"/>
                    <a:pt x="20696" y="1876"/>
                  </a:cubicBezTo>
                  <a:cubicBezTo>
                    <a:pt x="21650" y="592"/>
                    <a:pt x="23686" y="1094"/>
                    <a:pt x="25104" y="858"/>
                  </a:cubicBezTo>
                  <a:cubicBezTo>
                    <a:pt x="26061" y="734"/>
                    <a:pt x="26978" y="418"/>
                    <a:pt x="27877" y="73"/>
                  </a:cubicBezTo>
                  <a:cubicBezTo>
                    <a:pt x="28009" y="1"/>
                    <a:pt x="28129" y="50"/>
                    <a:pt x="28192" y="136"/>
                  </a:cubicBezTo>
                  <a:lnTo>
                    <a:pt x="28199" y="136"/>
                  </a:lnTo>
                  <a:cubicBezTo>
                    <a:pt x="28509" y="225"/>
                    <a:pt x="28292" y="609"/>
                    <a:pt x="28321" y="839"/>
                  </a:cubicBezTo>
                  <a:cubicBezTo>
                    <a:pt x="28287" y="1253"/>
                    <a:pt x="28297" y="1669"/>
                    <a:pt x="28338" y="2083"/>
                  </a:cubicBezTo>
                  <a:cubicBezTo>
                    <a:pt x="28695" y="4521"/>
                    <a:pt x="28120" y="4169"/>
                    <a:pt x="26794" y="5734"/>
                  </a:cubicBezTo>
                  <a:cubicBezTo>
                    <a:pt x="26894" y="6055"/>
                    <a:pt x="27180" y="5916"/>
                    <a:pt x="27467" y="5775"/>
                  </a:cubicBezTo>
                  <a:cubicBezTo>
                    <a:pt x="27650" y="5686"/>
                    <a:pt x="27835" y="5598"/>
                    <a:pt x="27973" y="5627"/>
                  </a:cubicBezTo>
                  <a:cubicBezTo>
                    <a:pt x="29178" y="5713"/>
                    <a:pt x="28688" y="8437"/>
                    <a:pt x="28855" y="9321"/>
                  </a:cubicBezTo>
                  <a:cubicBezTo>
                    <a:pt x="29151" y="11790"/>
                    <a:pt x="27193" y="11982"/>
                    <a:pt x="25795" y="13413"/>
                  </a:cubicBezTo>
                  <a:cubicBezTo>
                    <a:pt x="24155" y="14825"/>
                    <a:pt x="25824" y="14629"/>
                    <a:pt x="26938" y="14332"/>
                  </a:cubicBezTo>
                  <a:cubicBezTo>
                    <a:pt x="27453" y="14149"/>
                    <a:pt x="27927" y="13649"/>
                    <a:pt x="28509" y="13828"/>
                  </a:cubicBezTo>
                  <a:cubicBezTo>
                    <a:pt x="29891" y="14609"/>
                    <a:pt x="29582" y="16541"/>
                    <a:pt x="29661" y="17893"/>
                  </a:cubicBezTo>
                  <a:cubicBezTo>
                    <a:pt x="29780" y="19372"/>
                    <a:pt x="30118" y="21392"/>
                    <a:pt x="28489" y="22174"/>
                  </a:cubicBezTo>
                  <a:cubicBezTo>
                    <a:pt x="27203" y="22774"/>
                    <a:pt x="22750" y="23147"/>
                    <a:pt x="22374" y="24707"/>
                  </a:cubicBezTo>
                  <a:cubicBezTo>
                    <a:pt x="22711" y="25545"/>
                    <a:pt x="24355" y="25107"/>
                    <a:pt x="25065" y="25031"/>
                  </a:cubicBezTo>
                  <a:cubicBezTo>
                    <a:pt x="26267" y="24924"/>
                    <a:pt x="28008" y="24009"/>
                    <a:pt x="28788" y="25376"/>
                  </a:cubicBezTo>
                  <a:cubicBezTo>
                    <a:pt x="28918" y="25712"/>
                    <a:pt x="29016" y="26120"/>
                    <a:pt x="29016" y="26516"/>
                  </a:cubicBezTo>
                  <a:cubicBezTo>
                    <a:pt x="29016" y="26986"/>
                    <a:pt x="28876" y="27437"/>
                    <a:pt x="28486" y="27723"/>
                  </a:cubicBezTo>
                  <a:cubicBezTo>
                    <a:pt x="27339" y="28539"/>
                    <a:pt x="25880" y="28738"/>
                    <a:pt x="24540" y="29058"/>
                  </a:cubicBezTo>
                  <a:cubicBezTo>
                    <a:pt x="21547" y="29607"/>
                    <a:pt x="18512" y="29992"/>
                    <a:pt x="15468" y="29992"/>
                  </a:cubicBezTo>
                  <a:cubicBezTo>
                    <a:pt x="15034" y="29995"/>
                    <a:pt x="14602" y="29985"/>
                    <a:pt x="14169" y="29969"/>
                  </a:cubicBezTo>
                  <a:close/>
                  <a:moveTo>
                    <a:pt x="20490" y="21035"/>
                  </a:moveTo>
                  <a:cubicBezTo>
                    <a:pt x="20401" y="21038"/>
                    <a:pt x="20313" y="21051"/>
                    <a:pt x="20227" y="21084"/>
                  </a:cubicBezTo>
                  <a:cubicBezTo>
                    <a:pt x="20144" y="21117"/>
                    <a:pt x="20066" y="21158"/>
                    <a:pt x="19993" y="21207"/>
                  </a:cubicBezTo>
                  <a:cubicBezTo>
                    <a:pt x="19922" y="21254"/>
                    <a:pt x="19849" y="21299"/>
                    <a:pt x="19783" y="21352"/>
                  </a:cubicBezTo>
                  <a:cubicBezTo>
                    <a:pt x="19666" y="21449"/>
                    <a:pt x="19559" y="21559"/>
                    <a:pt x="19484" y="21694"/>
                  </a:cubicBezTo>
                  <a:cubicBezTo>
                    <a:pt x="19429" y="21795"/>
                    <a:pt x="19383" y="21895"/>
                    <a:pt x="19359" y="22009"/>
                  </a:cubicBezTo>
                  <a:cubicBezTo>
                    <a:pt x="19344" y="22073"/>
                    <a:pt x="19337" y="22135"/>
                    <a:pt x="19340" y="22200"/>
                  </a:cubicBezTo>
                  <a:cubicBezTo>
                    <a:pt x="19330" y="22253"/>
                    <a:pt x="19326" y="22306"/>
                    <a:pt x="19333" y="22362"/>
                  </a:cubicBezTo>
                  <a:cubicBezTo>
                    <a:pt x="19347" y="22480"/>
                    <a:pt x="19398" y="22620"/>
                    <a:pt x="19495" y="22694"/>
                  </a:cubicBezTo>
                  <a:cubicBezTo>
                    <a:pt x="19530" y="22720"/>
                    <a:pt x="19561" y="22746"/>
                    <a:pt x="19602" y="22763"/>
                  </a:cubicBezTo>
                  <a:cubicBezTo>
                    <a:pt x="19623" y="22772"/>
                    <a:pt x="19646" y="22779"/>
                    <a:pt x="19668" y="22785"/>
                  </a:cubicBezTo>
                  <a:cubicBezTo>
                    <a:pt x="19704" y="22795"/>
                    <a:pt x="19747" y="22801"/>
                    <a:pt x="19786" y="22801"/>
                  </a:cubicBezTo>
                  <a:lnTo>
                    <a:pt x="19807" y="22801"/>
                  </a:lnTo>
                  <a:cubicBezTo>
                    <a:pt x="20016" y="22788"/>
                    <a:pt x="20206" y="22710"/>
                    <a:pt x="20378" y="22592"/>
                  </a:cubicBezTo>
                  <a:cubicBezTo>
                    <a:pt x="20551" y="22473"/>
                    <a:pt x="20697" y="22321"/>
                    <a:pt x="20809" y="22142"/>
                  </a:cubicBezTo>
                  <a:cubicBezTo>
                    <a:pt x="20850" y="22076"/>
                    <a:pt x="20891" y="22006"/>
                    <a:pt x="20920" y="21934"/>
                  </a:cubicBezTo>
                  <a:cubicBezTo>
                    <a:pt x="20953" y="21856"/>
                    <a:pt x="20985" y="21774"/>
                    <a:pt x="20996" y="21690"/>
                  </a:cubicBezTo>
                  <a:cubicBezTo>
                    <a:pt x="21019" y="21523"/>
                    <a:pt x="20992" y="21332"/>
                    <a:pt x="20873" y="21202"/>
                  </a:cubicBezTo>
                  <a:cubicBezTo>
                    <a:pt x="20821" y="21145"/>
                    <a:pt x="20768" y="21107"/>
                    <a:pt x="20697" y="21077"/>
                  </a:cubicBezTo>
                  <a:cubicBezTo>
                    <a:pt x="20638" y="21050"/>
                    <a:pt x="20562" y="21034"/>
                    <a:pt x="20497" y="21034"/>
                  </a:cubicBezTo>
                  <a:cubicBezTo>
                    <a:pt x="20497" y="21035"/>
                    <a:pt x="20495" y="21035"/>
                    <a:pt x="20490" y="21035"/>
                  </a:cubicBezTo>
                  <a:close/>
                  <a:moveTo>
                    <a:pt x="25186" y="17904"/>
                  </a:moveTo>
                  <a:cubicBezTo>
                    <a:pt x="25118" y="17906"/>
                    <a:pt x="25049" y="17913"/>
                    <a:pt x="24983" y="17927"/>
                  </a:cubicBezTo>
                  <a:cubicBezTo>
                    <a:pt x="24825" y="17929"/>
                    <a:pt x="24667" y="17955"/>
                    <a:pt x="24514" y="17998"/>
                  </a:cubicBezTo>
                  <a:cubicBezTo>
                    <a:pt x="24402" y="18029"/>
                    <a:pt x="24294" y="18080"/>
                    <a:pt x="24192" y="18136"/>
                  </a:cubicBezTo>
                  <a:cubicBezTo>
                    <a:pt x="24120" y="18174"/>
                    <a:pt x="24048" y="18213"/>
                    <a:pt x="23979" y="18258"/>
                  </a:cubicBezTo>
                  <a:cubicBezTo>
                    <a:pt x="23745" y="18407"/>
                    <a:pt x="23524" y="18580"/>
                    <a:pt x="23311" y="18757"/>
                  </a:cubicBezTo>
                  <a:cubicBezTo>
                    <a:pt x="23285" y="18778"/>
                    <a:pt x="23258" y="18800"/>
                    <a:pt x="23233" y="18821"/>
                  </a:cubicBezTo>
                  <a:cubicBezTo>
                    <a:pt x="23082" y="18926"/>
                    <a:pt x="22940" y="19041"/>
                    <a:pt x="22813" y="19178"/>
                  </a:cubicBezTo>
                  <a:cubicBezTo>
                    <a:pt x="22717" y="19284"/>
                    <a:pt x="22632" y="19396"/>
                    <a:pt x="22552" y="19516"/>
                  </a:cubicBezTo>
                  <a:cubicBezTo>
                    <a:pt x="22536" y="19540"/>
                    <a:pt x="22522" y="19566"/>
                    <a:pt x="22507" y="19591"/>
                  </a:cubicBezTo>
                  <a:cubicBezTo>
                    <a:pt x="22487" y="19624"/>
                    <a:pt x="22467" y="19655"/>
                    <a:pt x="22450" y="19690"/>
                  </a:cubicBezTo>
                  <a:cubicBezTo>
                    <a:pt x="22362" y="19854"/>
                    <a:pt x="22290" y="20035"/>
                    <a:pt x="22280" y="20223"/>
                  </a:cubicBezTo>
                  <a:cubicBezTo>
                    <a:pt x="22271" y="20403"/>
                    <a:pt x="22305" y="20581"/>
                    <a:pt x="22428" y="20719"/>
                  </a:cubicBezTo>
                  <a:cubicBezTo>
                    <a:pt x="22481" y="20780"/>
                    <a:pt x="22545" y="20833"/>
                    <a:pt x="22615" y="20870"/>
                  </a:cubicBezTo>
                  <a:cubicBezTo>
                    <a:pt x="22690" y="20912"/>
                    <a:pt x="22767" y="20955"/>
                    <a:pt x="22849" y="20975"/>
                  </a:cubicBezTo>
                  <a:cubicBezTo>
                    <a:pt x="22951" y="20998"/>
                    <a:pt x="23054" y="21011"/>
                    <a:pt x="23154" y="21011"/>
                  </a:cubicBezTo>
                  <a:cubicBezTo>
                    <a:pt x="23199" y="21020"/>
                    <a:pt x="23242" y="21027"/>
                    <a:pt x="23286" y="21031"/>
                  </a:cubicBezTo>
                  <a:cubicBezTo>
                    <a:pt x="23314" y="21034"/>
                    <a:pt x="23341" y="21035"/>
                    <a:pt x="23366" y="21035"/>
                  </a:cubicBezTo>
                  <a:lnTo>
                    <a:pt x="23409" y="21035"/>
                  </a:lnTo>
                  <a:cubicBezTo>
                    <a:pt x="23772" y="21035"/>
                    <a:pt x="24126" y="20906"/>
                    <a:pt x="24445" y="20744"/>
                  </a:cubicBezTo>
                  <a:cubicBezTo>
                    <a:pt x="24496" y="20718"/>
                    <a:pt x="24544" y="20690"/>
                    <a:pt x="24593" y="20666"/>
                  </a:cubicBezTo>
                  <a:cubicBezTo>
                    <a:pt x="24690" y="20616"/>
                    <a:pt x="24786" y="20561"/>
                    <a:pt x="24879" y="20502"/>
                  </a:cubicBezTo>
                  <a:cubicBezTo>
                    <a:pt x="24923" y="20478"/>
                    <a:pt x="24963" y="20452"/>
                    <a:pt x="25006" y="20427"/>
                  </a:cubicBezTo>
                  <a:cubicBezTo>
                    <a:pt x="25164" y="20341"/>
                    <a:pt x="25315" y="20243"/>
                    <a:pt x="25459" y="20134"/>
                  </a:cubicBezTo>
                  <a:cubicBezTo>
                    <a:pt x="25559" y="20056"/>
                    <a:pt x="25656" y="19964"/>
                    <a:pt x="25736" y="19867"/>
                  </a:cubicBezTo>
                  <a:cubicBezTo>
                    <a:pt x="25759" y="19841"/>
                    <a:pt x="25782" y="19813"/>
                    <a:pt x="25807" y="19788"/>
                  </a:cubicBezTo>
                  <a:cubicBezTo>
                    <a:pt x="25847" y="19746"/>
                    <a:pt x="25887" y="19701"/>
                    <a:pt x="25925" y="19658"/>
                  </a:cubicBezTo>
                  <a:cubicBezTo>
                    <a:pt x="25976" y="19598"/>
                    <a:pt x="26022" y="19532"/>
                    <a:pt x="26067" y="19467"/>
                  </a:cubicBezTo>
                  <a:cubicBezTo>
                    <a:pt x="26099" y="19418"/>
                    <a:pt x="26132" y="19368"/>
                    <a:pt x="26159" y="19317"/>
                  </a:cubicBezTo>
                  <a:cubicBezTo>
                    <a:pt x="26195" y="19248"/>
                    <a:pt x="26235" y="19178"/>
                    <a:pt x="26252" y="19100"/>
                  </a:cubicBezTo>
                  <a:cubicBezTo>
                    <a:pt x="26271" y="19008"/>
                    <a:pt x="26288" y="18919"/>
                    <a:pt x="26281" y="18826"/>
                  </a:cubicBezTo>
                  <a:lnTo>
                    <a:pt x="26275" y="18777"/>
                  </a:lnTo>
                  <a:cubicBezTo>
                    <a:pt x="26285" y="18709"/>
                    <a:pt x="26290" y="18637"/>
                    <a:pt x="26281" y="18567"/>
                  </a:cubicBezTo>
                  <a:cubicBezTo>
                    <a:pt x="26262" y="18419"/>
                    <a:pt x="26166" y="18288"/>
                    <a:pt x="26065" y="18182"/>
                  </a:cubicBezTo>
                  <a:cubicBezTo>
                    <a:pt x="25986" y="18100"/>
                    <a:pt x="25880" y="18042"/>
                    <a:pt x="25775" y="17999"/>
                  </a:cubicBezTo>
                  <a:cubicBezTo>
                    <a:pt x="25651" y="17949"/>
                    <a:pt x="25523" y="17914"/>
                    <a:pt x="25391" y="17909"/>
                  </a:cubicBezTo>
                  <a:cubicBezTo>
                    <a:pt x="25347" y="17907"/>
                    <a:pt x="25301" y="17906"/>
                    <a:pt x="25255" y="17906"/>
                  </a:cubicBezTo>
                  <a:cubicBezTo>
                    <a:pt x="25234" y="17904"/>
                    <a:pt x="25211" y="17904"/>
                    <a:pt x="25186" y="17904"/>
                  </a:cubicBezTo>
                  <a:close/>
                  <a:moveTo>
                    <a:pt x="13572" y="10285"/>
                  </a:moveTo>
                  <a:cubicBezTo>
                    <a:pt x="13509" y="10321"/>
                    <a:pt x="13453" y="10372"/>
                    <a:pt x="13408" y="10430"/>
                  </a:cubicBezTo>
                  <a:cubicBezTo>
                    <a:pt x="13351" y="10503"/>
                    <a:pt x="13299" y="10581"/>
                    <a:pt x="13256" y="10661"/>
                  </a:cubicBezTo>
                  <a:cubicBezTo>
                    <a:pt x="13185" y="10796"/>
                    <a:pt x="13142" y="10949"/>
                    <a:pt x="13137" y="11101"/>
                  </a:cubicBezTo>
                  <a:cubicBezTo>
                    <a:pt x="13134" y="11170"/>
                    <a:pt x="13134" y="11238"/>
                    <a:pt x="13135" y="11307"/>
                  </a:cubicBezTo>
                  <a:cubicBezTo>
                    <a:pt x="13137" y="11359"/>
                    <a:pt x="13141" y="11413"/>
                    <a:pt x="13148" y="11465"/>
                  </a:cubicBezTo>
                  <a:cubicBezTo>
                    <a:pt x="13158" y="11543"/>
                    <a:pt x="13187" y="11614"/>
                    <a:pt x="13217" y="11686"/>
                  </a:cubicBezTo>
                  <a:cubicBezTo>
                    <a:pt x="13259" y="11784"/>
                    <a:pt x="13336" y="11863"/>
                    <a:pt x="13431" y="11906"/>
                  </a:cubicBezTo>
                  <a:cubicBezTo>
                    <a:pt x="13473" y="11945"/>
                    <a:pt x="13523" y="11974"/>
                    <a:pt x="13575" y="11990"/>
                  </a:cubicBezTo>
                  <a:cubicBezTo>
                    <a:pt x="13605" y="11998"/>
                    <a:pt x="13640" y="12004"/>
                    <a:pt x="13674" y="12004"/>
                  </a:cubicBezTo>
                  <a:cubicBezTo>
                    <a:pt x="13720" y="12004"/>
                    <a:pt x="13768" y="11995"/>
                    <a:pt x="13806" y="11978"/>
                  </a:cubicBezTo>
                  <a:cubicBezTo>
                    <a:pt x="13877" y="11949"/>
                    <a:pt x="13934" y="11898"/>
                    <a:pt x="13983" y="11842"/>
                  </a:cubicBezTo>
                  <a:cubicBezTo>
                    <a:pt x="14041" y="11774"/>
                    <a:pt x="14072" y="11681"/>
                    <a:pt x="14101" y="11597"/>
                  </a:cubicBezTo>
                  <a:cubicBezTo>
                    <a:pt x="14114" y="11558"/>
                    <a:pt x="14130" y="11517"/>
                    <a:pt x="14141" y="11475"/>
                  </a:cubicBezTo>
                  <a:cubicBezTo>
                    <a:pt x="14159" y="11409"/>
                    <a:pt x="14177" y="11341"/>
                    <a:pt x="14190" y="11272"/>
                  </a:cubicBezTo>
                  <a:cubicBezTo>
                    <a:pt x="14216" y="11136"/>
                    <a:pt x="14238" y="10992"/>
                    <a:pt x="14233" y="10852"/>
                  </a:cubicBezTo>
                  <a:cubicBezTo>
                    <a:pt x="14229" y="10745"/>
                    <a:pt x="14221" y="10633"/>
                    <a:pt x="14179" y="10532"/>
                  </a:cubicBezTo>
                  <a:cubicBezTo>
                    <a:pt x="14123" y="10394"/>
                    <a:pt x="13999" y="10264"/>
                    <a:pt x="13847" y="10241"/>
                  </a:cubicBezTo>
                  <a:cubicBezTo>
                    <a:pt x="13821" y="10237"/>
                    <a:pt x="13795" y="10236"/>
                    <a:pt x="13769" y="10236"/>
                  </a:cubicBezTo>
                  <a:cubicBezTo>
                    <a:pt x="13702" y="10234"/>
                    <a:pt x="13635" y="10249"/>
                    <a:pt x="13572" y="10285"/>
                  </a:cubicBezTo>
                  <a:close/>
                  <a:moveTo>
                    <a:pt x="14372" y="5570"/>
                  </a:moveTo>
                  <a:cubicBezTo>
                    <a:pt x="14327" y="5573"/>
                    <a:pt x="14282" y="5586"/>
                    <a:pt x="14241" y="5602"/>
                  </a:cubicBezTo>
                  <a:cubicBezTo>
                    <a:pt x="14199" y="5609"/>
                    <a:pt x="14160" y="5621"/>
                    <a:pt x="14120" y="5635"/>
                  </a:cubicBezTo>
                  <a:cubicBezTo>
                    <a:pt x="14090" y="5644"/>
                    <a:pt x="14062" y="5660"/>
                    <a:pt x="14038" y="5677"/>
                  </a:cubicBezTo>
                  <a:cubicBezTo>
                    <a:pt x="13980" y="5709"/>
                    <a:pt x="13927" y="5757"/>
                    <a:pt x="13883" y="5802"/>
                  </a:cubicBezTo>
                  <a:cubicBezTo>
                    <a:pt x="13766" y="5921"/>
                    <a:pt x="13668" y="6059"/>
                    <a:pt x="13598" y="6210"/>
                  </a:cubicBezTo>
                  <a:cubicBezTo>
                    <a:pt x="13589" y="6232"/>
                    <a:pt x="13581" y="6252"/>
                    <a:pt x="13572" y="6274"/>
                  </a:cubicBezTo>
                  <a:cubicBezTo>
                    <a:pt x="13541" y="6334"/>
                    <a:pt x="13515" y="6397"/>
                    <a:pt x="13493" y="6462"/>
                  </a:cubicBezTo>
                  <a:cubicBezTo>
                    <a:pt x="13459" y="6564"/>
                    <a:pt x="13430" y="6670"/>
                    <a:pt x="13405" y="6777"/>
                  </a:cubicBezTo>
                  <a:cubicBezTo>
                    <a:pt x="13384" y="6853"/>
                    <a:pt x="13364" y="6932"/>
                    <a:pt x="13348" y="7011"/>
                  </a:cubicBezTo>
                  <a:cubicBezTo>
                    <a:pt x="13331" y="7093"/>
                    <a:pt x="13321" y="7173"/>
                    <a:pt x="13309" y="7254"/>
                  </a:cubicBezTo>
                  <a:cubicBezTo>
                    <a:pt x="13289" y="7402"/>
                    <a:pt x="13299" y="7550"/>
                    <a:pt x="13308" y="7698"/>
                  </a:cubicBezTo>
                  <a:cubicBezTo>
                    <a:pt x="13313" y="7779"/>
                    <a:pt x="13323" y="7859"/>
                    <a:pt x="13338" y="7941"/>
                  </a:cubicBezTo>
                  <a:cubicBezTo>
                    <a:pt x="13359" y="8081"/>
                    <a:pt x="13408" y="8211"/>
                    <a:pt x="13474" y="8337"/>
                  </a:cubicBezTo>
                  <a:cubicBezTo>
                    <a:pt x="13505" y="8394"/>
                    <a:pt x="13538" y="8449"/>
                    <a:pt x="13575" y="8503"/>
                  </a:cubicBezTo>
                  <a:cubicBezTo>
                    <a:pt x="13617" y="8562"/>
                    <a:pt x="13667" y="8610"/>
                    <a:pt x="13726" y="8653"/>
                  </a:cubicBezTo>
                  <a:cubicBezTo>
                    <a:pt x="13781" y="8692"/>
                    <a:pt x="13854" y="8725"/>
                    <a:pt x="13919" y="8736"/>
                  </a:cubicBezTo>
                  <a:cubicBezTo>
                    <a:pt x="13955" y="8743"/>
                    <a:pt x="13989" y="8748"/>
                    <a:pt x="14025" y="8748"/>
                  </a:cubicBezTo>
                  <a:cubicBezTo>
                    <a:pt x="14061" y="8748"/>
                    <a:pt x="14094" y="8743"/>
                    <a:pt x="14130" y="8736"/>
                  </a:cubicBezTo>
                  <a:cubicBezTo>
                    <a:pt x="14176" y="8739"/>
                    <a:pt x="14222" y="8733"/>
                    <a:pt x="14264" y="8718"/>
                  </a:cubicBezTo>
                  <a:cubicBezTo>
                    <a:pt x="14334" y="8689"/>
                    <a:pt x="14393" y="8654"/>
                    <a:pt x="14451" y="8604"/>
                  </a:cubicBezTo>
                  <a:cubicBezTo>
                    <a:pt x="14453" y="8600"/>
                    <a:pt x="14459" y="8597"/>
                    <a:pt x="14464" y="8591"/>
                  </a:cubicBezTo>
                  <a:cubicBezTo>
                    <a:pt x="14492" y="8571"/>
                    <a:pt x="14521" y="8549"/>
                    <a:pt x="14545" y="8525"/>
                  </a:cubicBezTo>
                  <a:cubicBezTo>
                    <a:pt x="14660" y="8411"/>
                    <a:pt x="14737" y="8260"/>
                    <a:pt x="14790" y="8111"/>
                  </a:cubicBezTo>
                  <a:cubicBezTo>
                    <a:pt x="14895" y="7816"/>
                    <a:pt x="14977" y="7511"/>
                    <a:pt x="15017" y="7201"/>
                  </a:cubicBezTo>
                  <a:cubicBezTo>
                    <a:pt x="15034" y="7057"/>
                    <a:pt x="15049" y="6913"/>
                    <a:pt x="15053" y="6767"/>
                  </a:cubicBezTo>
                  <a:cubicBezTo>
                    <a:pt x="15056" y="6614"/>
                    <a:pt x="15046" y="6463"/>
                    <a:pt x="15021" y="6312"/>
                  </a:cubicBezTo>
                  <a:cubicBezTo>
                    <a:pt x="14998" y="6166"/>
                    <a:pt x="14949" y="6026"/>
                    <a:pt x="14876" y="5897"/>
                  </a:cubicBezTo>
                  <a:cubicBezTo>
                    <a:pt x="14869" y="5885"/>
                    <a:pt x="14860" y="5871"/>
                    <a:pt x="14852" y="5858"/>
                  </a:cubicBezTo>
                  <a:cubicBezTo>
                    <a:pt x="14827" y="5815"/>
                    <a:pt x="14801" y="5773"/>
                    <a:pt x="14770" y="5736"/>
                  </a:cubicBezTo>
                  <a:cubicBezTo>
                    <a:pt x="14683" y="5629"/>
                    <a:pt x="14550" y="5566"/>
                    <a:pt x="14415" y="5566"/>
                  </a:cubicBezTo>
                  <a:cubicBezTo>
                    <a:pt x="14399" y="5569"/>
                    <a:pt x="14386" y="5569"/>
                    <a:pt x="14372" y="5570"/>
                  </a:cubicBezTo>
                  <a:close/>
                </a:path>
              </a:pathLst>
            </a:custGeom>
            <a:solidFill>
              <a:srgbClr val="177B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71;p2">
              <a:extLst>
                <a:ext uri="{FF2B5EF4-FFF2-40B4-BE49-F238E27FC236}">
                  <a16:creationId xmlns:a16="http://schemas.microsoft.com/office/drawing/2014/main" id="{48BCA216-3DCB-5A84-A6ED-2C97D994B953}"/>
                </a:ext>
              </a:extLst>
            </p:cNvPr>
            <p:cNvSpPr/>
            <p:nvPr/>
          </p:nvSpPr>
          <p:spPr>
            <a:xfrm rot="-5915270">
              <a:off x="4851671" y="4625673"/>
              <a:ext cx="1595725" cy="1678273"/>
            </a:xfrm>
            <a:custGeom>
              <a:avLst/>
              <a:gdLst/>
              <a:ahLst/>
              <a:cxnLst/>
              <a:rect l="l" t="t" r="r" b="b"/>
              <a:pathLst>
                <a:path w="28571" h="30049" extrusionOk="0">
                  <a:moveTo>
                    <a:pt x="2150" y="29018"/>
                  </a:moveTo>
                  <a:cubicBezTo>
                    <a:pt x="2087" y="28976"/>
                    <a:pt x="2074" y="28895"/>
                    <a:pt x="2111" y="28831"/>
                  </a:cubicBezTo>
                  <a:cubicBezTo>
                    <a:pt x="2261" y="28587"/>
                    <a:pt x="2419" y="28348"/>
                    <a:pt x="2581" y="28111"/>
                  </a:cubicBezTo>
                  <a:cubicBezTo>
                    <a:pt x="2830" y="27747"/>
                    <a:pt x="3080" y="27385"/>
                    <a:pt x="3332" y="27023"/>
                  </a:cubicBezTo>
                  <a:cubicBezTo>
                    <a:pt x="3309" y="26997"/>
                    <a:pt x="3296" y="26961"/>
                    <a:pt x="3300" y="26925"/>
                  </a:cubicBezTo>
                  <a:cubicBezTo>
                    <a:pt x="3310" y="26724"/>
                    <a:pt x="3309" y="26522"/>
                    <a:pt x="3318" y="26321"/>
                  </a:cubicBezTo>
                  <a:cubicBezTo>
                    <a:pt x="3352" y="25526"/>
                    <a:pt x="3341" y="24734"/>
                    <a:pt x="3307" y="23939"/>
                  </a:cubicBezTo>
                  <a:cubicBezTo>
                    <a:pt x="3246" y="22730"/>
                    <a:pt x="3167" y="21514"/>
                    <a:pt x="2892" y="20330"/>
                  </a:cubicBezTo>
                  <a:cubicBezTo>
                    <a:pt x="2662" y="19466"/>
                    <a:pt x="2360" y="18617"/>
                    <a:pt x="1963" y="17813"/>
                  </a:cubicBezTo>
                  <a:cubicBezTo>
                    <a:pt x="1561" y="17037"/>
                    <a:pt x="1161" y="16259"/>
                    <a:pt x="777" y="15473"/>
                  </a:cubicBezTo>
                  <a:cubicBezTo>
                    <a:pt x="562" y="15061"/>
                    <a:pt x="329" y="14673"/>
                    <a:pt x="90" y="14276"/>
                  </a:cubicBezTo>
                  <a:cubicBezTo>
                    <a:pt x="1" y="14133"/>
                    <a:pt x="212" y="13977"/>
                    <a:pt x="317" y="14131"/>
                  </a:cubicBezTo>
                  <a:cubicBezTo>
                    <a:pt x="615" y="14624"/>
                    <a:pt x="908" y="15125"/>
                    <a:pt x="1162" y="15642"/>
                  </a:cubicBezTo>
                  <a:cubicBezTo>
                    <a:pt x="1533" y="16429"/>
                    <a:pt x="1960" y="17188"/>
                    <a:pt x="2339" y="17971"/>
                  </a:cubicBezTo>
                  <a:cubicBezTo>
                    <a:pt x="2814" y="19031"/>
                    <a:pt x="3190" y="20145"/>
                    <a:pt x="3348" y="21301"/>
                  </a:cubicBezTo>
                  <a:cubicBezTo>
                    <a:pt x="3533" y="22628"/>
                    <a:pt x="3596" y="23969"/>
                    <a:pt x="3607" y="25306"/>
                  </a:cubicBezTo>
                  <a:cubicBezTo>
                    <a:pt x="3609" y="25730"/>
                    <a:pt x="3589" y="26154"/>
                    <a:pt x="3576" y="26578"/>
                  </a:cubicBezTo>
                  <a:cubicBezTo>
                    <a:pt x="3575" y="26610"/>
                    <a:pt x="3575" y="26642"/>
                    <a:pt x="3573" y="26672"/>
                  </a:cubicBezTo>
                  <a:cubicBezTo>
                    <a:pt x="4098" y="25916"/>
                    <a:pt x="4627" y="25162"/>
                    <a:pt x="5159" y="24410"/>
                  </a:cubicBezTo>
                  <a:lnTo>
                    <a:pt x="5194" y="24364"/>
                  </a:lnTo>
                  <a:cubicBezTo>
                    <a:pt x="5181" y="24334"/>
                    <a:pt x="5179" y="24300"/>
                    <a:pt x="5194" y="24270"/>
                  </a:cubicBezTo>
                  <a:cubicBezTo>
                    <a:pt x="5293" y="24037"/>
                    <a:pt x="5373" y="23794"/>
                    <a:pt x="5445" y="23551"/>
                  </a:cubicBezTo>
                  <a:cubicBezTo>
                    <a:pt x="5888" y="22005"/>
                    <a:pt x="5897" y="20385"/>
                    <a:pt x="5848" y="18799"/>
                  </a:cubicBezTo>
                  <a:cubicBezTo>
                    <a:pt x="5821" y="17797"/>
                    <a:pt x="5708" y="16799"/>
                    <a:pt x="5586" y="15806"/>
                  </a:cubicBezTo>
                  <a:cubicBezTo>
                    <a:pt x="5575" y="15800"/>
                    <a:pt x="5566" y="15793"/>
                    <a:pt x="5557" y="15786"/>
                  </a:cubicBezTo>
                  <a:cubicBezTo>
                    <a:pt x="5461" y="15678"/>
                    <a:pt x="5404" y="15521"/>
                    <a:pt x="5335" y="15405"/>
                  </a:cubicBezTo>
                  <a:cubicBezTo>
                    <a:pt x="5194" y="15156"/>
                    <a:pt x="5036" y="14918"/>
                    <a:pt x="4885" y="14675"/>
                  </a:cubicBezTo>
                  <a:cubicBezTo>
                    <a:pt x="4417" y="13947"/>
                    <a:pt x="3979" y="13200"/>
                    <a:pt x="3614" y="12416"/>
                  </a:cubicBezTo>
                  <a:cubicBezTo>
                    <a:pt x="3374" y="11886"/>
                    <a:pt x="3188" y="11332"/>
                    <a:pt x="3044" y="10768"/>
                  </a:cubicBezTo>
                  <a:cubicBezTo>
                    <a:pt x="2857" y="10022"/>
                    <a:pt x="2671" y="9269"/>
                    <a:pt x="2639" y="8498"/>
                  </a:cubicBezTo>
                  <a:cubicBezTo>
                    <a:pt x="2632" y="8310"/>
                    <a:pt x="2640" y="8122"/>
                    <a:pt x="2658" y="7932"/>
                  </a:cubicBezTo>
                  <a:cubicBezTo>
                    <a:pt x="2665" y="7859"/>
                    <a:pt x="2730" y="7803"/>
                    <a:pt x="2804" y="7810"/>
                  </a:cubicBezTo>
                  <a:cubicBezTo>
                    <a:pt x="2876" y="7816"/>
                    <a:pt x="2934" y="7885"/>
                    <a:pt x="2927" y="7956"/>
                  </a:cubicBezTo>
                  <a:cubicBezTo>
                    <a:pt x="2915" y="8061"/>
                    <a:pt x="2908" y="8168"/>
                    <a:pt x="2905" y="8276"/>
                  </a:cubicBezTo>
                  <a:cubicBezTo>
                    <a:pt x="2901" y="8504"/>
                    <a:pt x="2919" y="8733"/>
                    <a:pt x="2944" y="8958"/>
                  </a:cubicBezTo>
                  <a:cubicBezTo>
                    <a:pt x="3113" y="10088"/>
                    <a:pt x="3384" y="11223"/>
                    <a:pt x="3841" y="12265"/>
                  </a:cubicBezTo>
                  <a:cubicBezTo>
                    <a:pt x="4301" y="13286"/>
                    <a:pt x="4921" y="14217"/>
                    <a:pt x="5504" y="15168"/>
                  </a:cubicBezTo>
                  <a:cubicBezTo>
                    <a:pt x="5417" y="14383"/>
                    <a:pt x="5356" y="13592"/>
                    <a:pt x="5281" y="12804"/>
                  </a:cubicBezTo>
                  <a:cubicBezTo>
                    <a:pt x="5159" y="11604"/>
                    <a:pt x="5066" y="10396"/>
                    <a:pt x="5123" y="9188"/>
                  </a:cubicBezTo>
                  <a:cubicBezTo>
                    <a:pt x="5164" y="8389"/>
                    <a:pt x="5257" y="7596"/>
                    <a:pt x="5359" y="6802"/>
                  </a:cubicBezTo>
                  <a:cubicBezTo>
                    <a:pt x="5408" y="6573"/>
                    <a:pt x="5487" y="5458"/>
                    <a:pt x="5809" y="5666"/>
                  </a:cubicBezTo>
                  <a:cubicBezTo>
                    <a:pt x="5867" y="5708"/>
                    <a:pt x="5885" y="5798"/>
                    <a:pt x="5841" y="5855"/>
                  </a:cubicBezTo>
                  <a:cubicBezTo>
                    <a:pt x="5813" y="5898"/>
                    <a:pt x="5799" y="5948"/>
                    <a:pt x="5783" y="5997"/>
                  </a:cubicBezTo>
                  <a:cubicBezTo>
                    <a:pt x="5632" y="6585"/>
                    <a:pt x="5582" y="7192"/>
                    <a:pt x="5510" y="7793"/>
                  </a:cubicBezTo>
                  <a:cubicBezTo>
                    <a:pt x="5415" y="8599"/>
                    <a:pt x="5366" y="9413"/>
                    <a:pt x="5378" y="10225"/>
                  </a:cubicBezTo>
                  <a:cubicBezTo>
                    <a:pt x="5435" y="10149"/>
                    <a:pt x="5490" y="10071"/>
                    <a:pt x="5546" y="9992"/>
                  </a:cubicBezTo>
                  <a:cubicBezTo>
                    <a:pt x="5849" y="9555"/>
                    <a:pt x="6111" y="9132"/>
                    <a:pt x="6357" y="8671"/>
                  </a:cubicBezTo>
                  <a:cubicBezTo>
                    <a:pt x="6995" y="7498"/>
                    <a:pt x="7301" y="6191"/>
                    <a:pt x="7405" y="4867"/>
                  </a:cubicBezTo>
                  <a:cubicBezTo>
                    <a:pt x="7422" y="4694"/>
                    <a:pt x="7685" y="4710"/>
                    <a:pt x="7674" y="4890"/>
                  </a:cubicBezTo>
                  <a:cubicBezTo>
                    <a:pt x="7599" y="5821"/>
                    <a:pt x="7431" y="6749"/>
                    <a:pt x="7124" y="7630"/>
                  </a:cubicBezTo>
                  <a:cubicBezTo>
                    <a:pt x="6861" y="8303"/>
                    <a:pt x="6539" y="8951"/>
                    <a:pt x="6154" y="9561"/>
                  </a:cubicBezTo>
                  <a:cubicBezTo>
                    <a:pt x="5943" y="9913"/>
                    <a:pt x="5698" y="10244"/>
                    <a:pt x="5457" y="10574"/>
                  </a:cubicBezTo>
                  <a:cubicBezTo>
                    <a:pt x="5444" y="10606"/>
                    <a:pt x="5418" y="10635"/>
                    <a:pt x="5388" y="10652"/>
                  </a:cubicBezTo>
                  <a:cubicBezTo>
                    <a:pt x="5392" y="10763"/>
                    <a:pt x="5396" y="10875"/>
                    <a:pt x="5404" y="10986"/>
                  </a:cubicBezTo>
                  <a:cubicBezTo>
                    <a:pt x="5445" y="11776"/>
                    <a:pt x="5532" y="12566"/>
                    <a:pt x="5602" y="13355"/>
                  </a:cubicBezTo>
                  <a:cubicBezTo>
                    <a:pt x="5701" y="14757"/>
                    <a:pt x="5920" y="16145"/>
                    <a:pt x="6043" y="17546"/>
                  </a:cubicBezTo>
                  <a:cubicBezTo>
                    <a:pt x="6137" y="18736"/>
                    <a:pt x="6170" y="19935"/>
                    <a:pt x="6099" y="21128"/>
                  </a:cubicBezTo>
                  <a:cubicBezTo>
                    <a:pt x="6062" y="21889"/>
                    <a:pt x="5963" y="22645"/>
                    <a:pt x="5773" y="23383"/>
                  </a:cubicBezTo>
                  <a:cubicBezTo>
                    <a:pt x="5744" y="23492"/>
                    <a:pt x="5713" y="23602"/>
                    <a:pt x="5681" y="23713"/>
                  </a:cubicBezTo>
                  <a:cubicBezTo>
                    <a:pt x="5895" y="23429"/>
                    <a:pt x="6111" y="23145"/>
                    <a:pt x="6327" y="22862"/>
                  </a:cubicBezTo>
                  <a:cubicBezTo>
                    <a:pt x="6319" y="22829"/>
                    <a:pt x="6324" y="22790"/>
                    <a:pt x="6345" y="22760"/>
                  </a:cubicBezTo>
                  <a:cubicBezTo>
                    <a:pt x="6371" y="22721"/>
                    <a:pt x="6413" y="22704"/>
                    <a:pt x="6457" y="22694"/>
                  </a:cubicBezTo>
                  <a:cubicBezTo>
                    <a:pt x="7110" y="21847"/>
                    <a:pt x="7774" y="21008"/>
                    <a:pt x="8440" y="20172"/>
                  </a:cubicBezTo>
                  <a:cubicBezTo>
                    <a:pt x="8436" y="20105"/>
                    <a:pt x="8480" y="20021"/>
                    <a:pt x="8506" y="19958"/>
                  </a:cubicBezTo>
                  <a:cubicBezTo>
                    <a:pt x="8779" y="19274"/>
                    <a:pt x="8936" y="18548"/>
                    <a:pt x="9055" y="17822"/>
                  </a:cubicBezTo>
                  <a:cubicBezTo>
                    <a:pt x="9267" y="16465"/>
                    <a:pt x="9146" y="15089"/>
                    <a:pt x="9032" y="13729"/>
                  </a:cubicBezTo>
                  <a:cubicBezTo>
                    <a:pt x="9022" y="13586"/>
                    <a:pt x="9011" y="13445"/>
                    <a:pt x="9004" y="13305"/>
                  </a:cubicBezTo>
                  <a:cubicBezTo>
                    <a:pt x="9002" y="13251"/>
                    <a:pt x="9004" y="13201"/>
                    <a:pt x="9032" y="13156"/>
                  </a:cubicBezTo>
                  <a:cubicBezTo>
                    <a:pt x="9073" y="13096"/>
                    <a:pt x="9159" y="13077"/>
                    <a:pt x="9219" y="13119"/>
                  </a:cubicBezTo>
                  <a:cubicBezTo>
                    <a:pt x="9278" y="13156"/>
                    <a:pt x="9285" y="13225"/>
                    <a:pt x="9271" y="13287"/>
                  </a:cubicBezTo>
                  <a:cubicBezTo>
                    <a:pt x="9277" y="13428"/>
                    <a:pt x="9290" y="13568"/>
                    <a:pt x="9300" y="13707"/>
                  </a:cubicBezTo>
                  <a:cubicBezTo>
                    <a:pt x="9382" y="14728"/>
                    <a:pt x="9478" y="15749"/>
                    <a:pt x="9428" y="16772"/>
                  </a:cubicBezTo>
                  <a:cubicBezTo>
                    <a:pt x="9396" y="17482"/>
                    <a:pt x="9288" y="18187"/>
                    <a:pt x="9120" y="18877"/>
                  </a:cubicBezTo>
                  <a:cubicBezTo>
                    <a:pt x="9068" y="19107"/>
                    <a:pt x="9008" y="19336"/>
                    <a:pt x="8936" y="19560"/>
                  </a:cubicBezTo>
                  <a:cubicBezTo>
                    <a:pt x="9144" y="19307"/>
                    <a:pt x="9353" y="19055"/>
                    <a:pt x="9561" y="18804"/>
                  </a:cubicBezTo>
                  <a:cubicBezTo>
                    <a:pt x="9554" y="18768"/>
                    <a:pt x="9563" y="18729"/>
                    <a:pt x="9593" y="18696"/>
                  </a:cubicBezTo>
                  <a:cubicBezTo>
                    <a:pt x="9622" y="18667"/>
                    <a:pt x="9658" y="18653"/>
                    <a:pt x="9695" y="18641"/>
                  </a:cubicBezTo>
                  <a:cubicBezTo>
                    <a:pt x="11301" y="16719"/>
                    <a:pt x="12957" y="14839"/>
                    <a:pt x="14654" y="12997"/>
                  </a:cubicBezTo>
                  <a:cubicBezTo>
                    <a:pt x="14784" y="12856"/>
                    <a:pt x="14918" y="12717"/>
                    <a:pt x="15049" y="12579"/>
                  </a:cubicBezTo>
                  <a:cubicBezTo>
                    <a:pt x="15033" y="12517"/>
                    <a:pt x="15070" y="12452"/>
                    <a:pt x="15096" y="12393"/>
                  </a:cubicBezTo>
                  <a:cubicBezTo>
                    <a:pt x="15168" y="12216"/>
                    <a:pt x="15234" y="12042"/>
                    <a:pt x="15298" y="11864"/>
                  </a:cubicBezTo>
                  <a:cubicBezTo>
                    <a:pt x="15391" y="11582"/>
                    <a:pt x="15472" y="11295"/>
                    <a:pt x="15532" y="11006"/>
                  </a:cubicBezTo>
                  <a:cubicBezTo>
                    <a:pt x="15482" y="11013"/>
                    <a:pt x="15431" y="10990"/>
                    <a:pt x="15400" y="10947"/>
                  </a:cubicBezTo>
                  <a:cubicBezTo>
                    <a:pt x="15049" y="10469"/>
                    <a:pt x="14641" y="10044"/>
                    <a:pt x="14278" y="9577"/>
                  </a:cubicBezTo>
                  <a:cubicBezTo>
                    <a:pt x="14057" y="9302"/>
                    <a:pt x="13825" y="9035"/>
                    <a:pt x="13639" y="8734"/>
                  </a:cubicBezTo>
                  <a:cubicBezTo>
                    <a:pt x="13581" y="8639"/>
                    <a:pt x="13515" y="8534"/>
                    <a:pt x="13516" y="8419"/>
                  </a:cubicBezTo>
                  <a:cubicBezTo>
                    <a:pt x="13529" y="8247"/>
                    <a:pt x="13785" y="8255"/>
                    <a:pt x="13785" y="8428"/>
                  </a:cubicBezTo>
                  <a:cubicBezTo>
                    <a:pt x="13920" y="8736"/>
                    <a:pt x="14145" y="8971"/>
                    <a:pt x="14343" y="9226"/>
                  </a:cubicBezTo>
                  <a:cubicBezTo>
                    <a:pt x="14597" y="9548"/>
                    <a:pt x="14859" y="9864"/>
                    <a:pt x="15127" y="10175"/>
                  </a:cubicBezTo>
                  <a:cubicBezTo>
                    <a:pt x="15269" y="10343"/>
                    <a:pt x="15408" y="10511"/>
                    <a:pt x="15531" y="10671"/>
                  </a:cubicBezTo>
                  <a:cubicBezTo>
                    <a:pt x="15546" y="10692"/>
                    <a:pt x="15565" y="10714"/>
                    <a:pt x="15582" y="10738"/>
                  </a:cubicBezTo>
                  <a:cubicBezTo>
                    <a:pt x="15602" y="10619"/>
                    <a:pt x="15621" y="10501"/>
                    <a:pt x="15635" y="10380"/>
                  </a:cubicBezTo>
                  <a:cubicBezTo>
                    <a:pt x="15901" y="8191"/>
                    <a:pt x="15328" y="5990"/>
                    <a:pt x="15607" y="3799"/>
                  </a:cubicBezTo>
                  <a:cubicBezTo>
                    <a:pt x="15669" y="3307"/>
                    <a:pt x="15745" y="2814"/>
                    <a:pt x="15873" y="2335"/>
                  </a:cubicBezTo>
                  <a:cubicBezTo>
                    <a:pt x="15891" y="2263"/>
                    <a:pt x="15975" y="2227"/>
                    <a:pt x="16042" y="2249"/>
                  </a:cubicBezTo>
                  <a:cubicBezTo>
                    <a:pt x="16142" y="2281"/>
                    <a:pt x="16149" y="2388"/>
                    <a:pt x="16114" y="2473"/>
                  </a:cubicBezTo>
                  <a:cubicBezTo>
                    <a:pt x="16003" y="2922"/>
                    <a:pt x="15932" y="3379"/>
                    <a:pt x="15874" y="3838"/>
                  </a:cubicBezTo>
                  <a:cubicBezTo>
                    <a:pt x="15556" y="6382"/>
                    <a:pt x="16390" y="8996"/>
                    <a:pt x="15686" y="11503"/>
                  </a:cubicBezTo>
                  <a:cubicBezTo>
                    <a:pt x="15631" y="11706"/>
                    <a:pt x="15566" y="11906"/>
                    <a:pt x="15495" y="12104"/>
                  </a:cubicBezTo>
                  <a:cubicBezTo>
                    <a:pt x="16817" y="10705"/>
                    <a:pt x="18146" y="9311"/>
                    <a:pt x="19471" y="7916"/>
                  </a:cubicBezTo>
                  <a:cubicBezTo>
                    <a:pt x="19468" y="7882"/>
                    <a:pt x="19475" y="7849"/>
                    <a:pt x="19496" y="7817"/>
                  </a:cubicBezTo>
                  <a:cubicBezTo>
                    <a:pt x="19730" y="7403"/>
                    <a:pt x="19920" y="6979"/>
                    <a:pt x="20039" y="6520"/>
                  </a:cubicBezTo>
                  <a:cubicBezTo>
                    <a:pt x="20476" y="4896"/>
                    <a:pt x="20078" y="3186"/>
                    <a:pt x="20456" y="1556"/>
                  </a:cubicBezTo>
                  <a:cubicBezTo>
                    <a:pt x="20511" y="1389"/>
                    <a:pt x="20590" y="768"/>
                    <a:pt x="20848" y="913"/>
                  </a:cubicBezTo>
                  <a:cubicBezTo>
                    <a:pt x="20920" y="959"/>
                    <a:pt x="20923" y="1057"/>
                    <a:pt x="20873" y="1122"/>
                  </a:cubicBezTo>
                  <a:cubicBezTo>
                    <a:pt x="20820" y="1228"/>
                    <a:pt x="20792" y="1345"/>
                    <a:pt x="20758" y="1460"/>
                  </a:cubicBezTo>
                  <a:cubicBezTo>
                    <a:pt x="20578" y="2138"/>
                    <a:pt x="20547" y="2835"/>
                    <a:pt x="20542" y="3536"/>
                  </a:cubicBezTo>
                  <a:cubicBezTo>
                    <a:pt x="20674" y="3382"/>
                    <a:pt x="20805" y="3229"/>
                    <a:pt x="20929" y="3070"/>
                  </a:cubicBezTo>
                  <a:cubicBezTo>
                    <a:pt x="21053" y="2906"/>
                    <a:pt x="21165" y="2735"/>
                    <a:pt x="21265" y="2559"/>
                  </a:cubicBezTo>
                  <a:cubicBezTo>
                    <a:pt x="21574" y="2012"/>
                    <a:pt x="21812" y="1425"/>
                    <a:pt x="22055" y="844"/>
                  </a:cubicBezTo>
                  <a:cubicBezTo>
                    <a:pt x="22086" y="772"/>
                    <a:pt x="22128" y="690"/>
                    <a:pt x="22216" y="683"/>
                  </a:cubicBezTo>
                  <a:cubicBezTo>
                    <a:pt x="22289" y="676"/>
                    <a:pt x="22354" y="735"/>
                    <a:pt x="22359" y="808"/>
                  </a:cubicBezTo>
                  <a:cubicBezTo>
                    <a:pt x="22364" y="849"/>
                    <a:pt x="22346" y="886"/>
                    <a:pt x="22322" y="913"/>
                  </a:cubicBezTo>
                  <a:cubicBezTo>
                    <a:pt x="22200" y="1172"/>
                    <a:pt x="22105" y="1441"/>
                    <a:pt x="21986" y="1703"/>
                  </a:cubicBezTo>
                  <a:cubicBezTo>
                    <a:pt x="21757" y="2210"/>
                    <a:pt x="21523" y="2725"/>
                    <a:pt x="21188" y="3176"/>
                  </a:cubicBezTo>
                  <a:cubicBezTo>
                    <a:pt x="21030" y="3388"/>
                    <a:pt x="20854" y="3587"/>
                    <a:pt x="20683" y="3789"/>
                  </a:cubicBezTo>
                  <a:cubicBezTo>
                    <a:pt x="20641" y="3839"/>
                    <a:pt x="20597" y="3904"/>
                    <a:pt x="20542" y="3931"/>
                  </a:cubicBezTo>
                  <a:cubicBezTo>
                    <a:pt x="20542" y="4216"/>
                    <a:pt x="20545" y="4502"/>
                    <a:pt x="20539" y="4786"/>
                  </a:cubicBezTo>
                  <a:cubicBezTo>
                    <a:pt x="20502" y="5629"/>
                    <a:pt x="20404" y="6486"/>
                    <a:pt x="20072" y="7268"/>
                  </a:cubicBezTo>
                  <a:lnTo>
                    <a:pt x="20056" y="7305"/>
                  </a:lnTo>
                  <a:lnTo>
                    <a:pt x="21037" y="6270"/>
                  </a:lnTo>
                  <a:cubicBezTo>
                    <a:pt x="22322" y="4966"/>
                    <a:pt x="23547" y="3609"/>
                    <a:pt x="24790" y="2266"/>
                  </a:cubicBezTo>
                  <a:cubicBezTo>
                    <a:pt x="25430" y="1589"/>
                    <a:pt x="26048" y="890"/>
                    <a:pt x="26636" y="167"/>
                  </a:cubicBezTo>
                  <a:lnTo>
                    <a:pt x="26636" y="167"/>
                  </a:lnTo>
                  <a:cubicBezTo>
                    <a:pt x="26622" y="90"/>
                    <a:pt x="26680" y="12"/>
                    <a:pt x="26760" y="6"/>
                  </a:cubicBezTo>
                  <a:cubicBezTo>
                    <a:pt x="26832" y="0"/>
                    <a:pt x="26900" y="56"/>
                    <a:pt x="26904" y="128"/>
                  </a:cubicBezTo>
                  <a:cubicBezTo>
                    <a:pt x="26935" y="308"/>
                    <a:pt x="26763" y="432"/>
                    <a:pt x="26667" y="563"/>
                  </a:cubicBezTo>
                  <a:cubicBezTo>
                    <a:pt x="26475" y="785"/>
                    <a:pt x="26283" y="1008"/>
                    <a:pt x="26090" y="1234"/>
                  </a:cubicBezTo>
                  <a:cubicBezTo>
                    <a:pt x="25715" y="1681"/>
                    <a:pt x="25314" y="2105"/>
                    <a:pt x="24913" y="2531"/>
                  </a:cubicBezTo>
                  <a:cubicBezTo>
                    <a:pt x="22692" y="4956"/>
                    <a:pt x="20413" y="7328"/>
                    <a:pt x="18144" y="9710"/>
                  </a:cubicBezTo>
                  <a:lnTo>
                    <a:pt x="18197" y="9686"/>
                  </a:lnTo>
                  <a:cubicBezTo>
                    <a:pt x="19808" y="8934"/>
                    <a:pt x="21596" y="8754"/>
                    <a:pt x="23310" y="8337"/>
                  </a:cubicBezTo>
                  <a:cubicBezTo>
                    <a:pt x="23604" y="7887"/>
                    <a:pt x="23925" y="7455"/>
                    <a:pt x="24273" y="7045"/>
                  </a:cubicBezTo>
                  <a:cubicBezTo>
                    <a:pt x="24690" y="6553"/>
                    <a:pt x="25184" y="6133"/>
                    <a:pt x="25649" y="5686"/>
                  </a:cubicBezTo>
                  <a:cubicBezTo>
                    <a:pt x="25735" y="5501"/>
                    <a:pt x="25997" y="5617"/>
                    <a:pt x="25897" y="5801"/>
                  </a:cubicBezTo>
                  <a:cubicBezTo>
                    <a:pt x="25781" y="5970"/>
                    <a:pt x="25609" y="6090"/>
                    <a:pt x="25463" y="6233"/>
                  </a:cubicBezTo>
                  <a:cubicBezTo>
                    <a:pt x="24966" y="6686"/>
                    <a:pt x="24473" y="7189"/>
                    <a:pt x="24075" y="7726"/>
                  </a:cubicBezTo>
                  <a:cubicBezTo>
                    <a:pt x="23947" y="7893"/>
                    <a:pt x="23824" y="8064"/>
                    <a:pt x="23705" y="8238"/>
                  </a:cubicBezTo>
                  <a:cubicBezTo>
                    <a:pt x="23990" y="8161"/>
                    <a:pt x="24271" y="8076"/>
                    <a:pt x="24550" y="7979"/>
                  </a:cubicBezTo>
                  <a:cubicBezTo>
                    <a:pt x="25271" y="7728"/>
                    <a:pt x="25987" y="7456"/>
                    <a:pt x="26648" y="7075"/>
                  </a:cubicBezTo>
                  <a:cubicBezTo>
                    <a:pt x="26908" y="6923"/>
                    <a:pt x="27166" y="6757"/>
                    <a:pt x="27385" y="6549"/>
                  </a:cubicBezTo>
                  <a:cubicBezTo>
                    <a:pt x="27515" y="6435"/>
                    <a:pt x="27697" y="6629"/>
                    <a:pt x="27564" y="6752"/>
                  </a:cubicBezTo>
                  <a:cubicBezTo>
                    <a:pt x="26464" y="7726"/>
                    <a:pt x="24392" y="8366"/>
                    <a:pt x="22962" y="8698"/>
                  </a:cubicBezTo>
                  <a:cubicBezTo>
                    <a:pt x="21973" y="8931"/>
                    <a:pt x="20935" y="9082"/>
                    <a:pt x="19959" y="9344"/>
                  </a:cubicBezTo>
                  <a:cubicBezTo>
                    <a:pt x="19169" y="9559"/>
                    <a:pt x="18396" y="9856"/>
                    <a:pt x="17677" y="10247"/>
                  </a:cubicBezTo>
                  <a:cubicBezTo>
                    <a:pt x="17688" y="10238"/>
                    <a:pt x="17700" y="10228"/>
                    <a:pt x="17709" y="10215"/>
                  </a:cubicBezTo>
                  <a:cubicBezTo>
                    <a:pt x="17686" y="10247"/>
                    <a:pt x="17650" y="10268"/>
                    <a:pt x="17612" y="10274"/>
                  </a:cubicBezTo>
                  <a:cubicBezTo>
                    <a:pt x="16665" y="11267"/>
                    <a:pt x="15722" y="12264"/>
                    <a:pt x="14783" y="13264"/>
                  </a:cubicBezTo>
                  <a:cubicBezTo>
                    <a:pt x="14589" y="13474"/>
                    <a:pt x="14395" y="13687"/>
                    <a:pt x="14202" y="13898"/>
                  </a:cubicBezTo>
                  <a:cubicBezTo>
                    <a:pt x="14458" y="13868"/>
                    <a:pt x="14737" y="13870"/>
                    <a:pt x="14825" y="13855"/>
                  </a:cubicBezTo>
                  <a:cubicBezTo>
                    <a:pt x="15712" y="13808"/>
                    <a:pt x="16603" y="13732"/>
                    <a:pt x="17491" y="13811"/>
                  </a:cubicBezTo>
                  <a:cubicBezTo>
                    <a:pt x="18061" y="13845"/>
                    <a:pt x="18630" y="13901"/>
                    <a:pt x="19201" y="13959"/>
                  </a:cubicBezTo>
                  <a:cubicBezTo>
                    <a:pt x="19227" y="13861"/>
                    <a:pt x="19352" y="13767"/>
                    <a:pt x="19431" y="13716"/>
                  </a:cubicBezTo>
                  <a:cubicBezTo>
                    <a:pt x="19734" y="13503"/>
                    <a:pt x="20058" y="13309"/>
                    <a:pt x="20377" y="13128"/>
                  </a:cubicBezTo>
                  <a:cubicBezTo>
                    <a:pt x="21395" y="12553"/>
                    <a:pt x="22469" y="12068"/>
                    <a:pt x="23586" y="11725"/>
                  </a:cubicBezTo>
                  <a:cubicBezTo>
                    <a:pt x="24517" y="11453"/>
                    <a:pt x="25471" y="11208"/>
                    <a:pt x="26444" y="11151"/>
                  </a:cubicBezTo>
                  <a:cubicBezTo>
                    <a:pt x="26662" y="11137"/>
                    <a:pt x="26878" y="11119"/>
                    <a:pt x="27095" y="11109"/>
                  </a:cubicBezTo>
                  <a:cubicBezTo>
                    <a:pt x="27168" y="11108"/>
                    <a:pt x="27233" y="11158"/>
                    <a:pt x="27239" y="11236"/>
                  </a:cubicBezTo>
                  <a:cubicBezTo>
                    <a:pt x="27245" y="11306"/>
                    <a:pt x="27187" y="11378"/>
                    <a:pt x="27112" y="11379"/>
                  </a:cubicBezTo>
                  <a:cubicBezTo>
                    <a:pt x="26901" y="11388"/>
                    <a:pt x="26688" y="11407"/>
                    <a:pt x="26478" y="11418"/>
                  </a:cubicBezTo>
                  <a:cubicBezTo>
                    <a:pt x="25711" y="11460"/>
                    <a:pt x="24941" y="11631"/>
                    <a:pt x="24208" y="11825"/>
                  </a:cubicBezTo>
                  <a:cubicBezTo>
                    <a:pt x="23071" y="12116"/>
                    <a:pt x="21990" y="12581"/>
                    <a:pt x="20948" y="13115"/>
                  </a:cubicBezTo>
                  <a:cubicBezTo>
                    <a:pt x="20459" y="13394"/>
                    <a:pt x="19960" y="13642"/>
                    <a:pt x="19521" y="13989"/>
                  </a:cubicBezTo>
                  <a:cubicBezTo>
                    <a:pt x="20519" y="14088"/>
                    <a:pt x="21517" y="14173"/>
                    <a:pt x="22519" y="14125"/>
                  </a:cubicBezTo>
                  <a:cubicBezTo>
                    <a:pt x="22965" y="14094"/>
                    <a:pt x="23423" y="14033"/>
                    <a:pt x="23839" y="13882"/>
                  </a:cubicBezTo>
                  <a:cubicBezTo>
                    <a:pt x="24003" y="13829"/>
                    <a:pt x="24096" y="14074"/>
                    <a:pt x="23926" y="14138"/>
                  </a:cubicBezTo>
                  <a:cubicBezTo>
                    <a:pt x="22860" y="14504"/>
                    <a:pt x="21705" y="14419"/>
                    <a:pt x="20598" y="14353"/>
                  </a:cubicBezTo>
                  <a:cubicBezTo>
                    <a:pt x="19440" y="14265"/>
                    <a:pt x="18285" y="14117"/>
                    <a:pt x="17125" y="14054"/>
                  </a:cubicBezTo>
                  <a:cubicBezTo>
                    <a:pt x="16290" y="14016"/>
                    <a:pt x="15451" y="14092"/>
                    <a:pt x="14616" y="14137"/>
                  </a:cubicBezTo>
                  <a:cubicBezTo>
                    <a:pt x="14422" y="14148"/>
                    <a:pt x="14227" y="14153"/>
                    <a:pt x="14037" y="14202"/>
                  </a:cubicBezTo>
                  <a:cubicBezTo>
                    <a:pt x="13979" y="14212"/>
                    <a:pt x="13923" y="14249"/>
                    <a:pt x="13871" y="14262"/>
                  </a:cubicBezTo>
                  <a:cubicBezTo>
                    <a:pt x="12598" y="15669"/>
                    <a:pt x="11351" y="17100"/>
                    <a:pt x="10134" y="18553"/>
                  </a:cubicBezTo>
                  <a:cubicBezTo>
                    <a:pt x="10231" y="18536"/>
                    <a:pt x="10326" y="18519"/>
                    <a:pt x="10424" y="18505"/>
                  </a:cubicBezTo>
                  <a:cubicBezTo>
                    <a:pt x="11010" y="18414"/>
                    <a:pt x="11606" y="18365"/>
                    <a:pt x="12198" y="18331"/>
                  </a:cubicBezTo>
                  <a:cubicBezTo>
                    <a:pt x="13124" y="18275"/>
                    <a:pt x="14034" y="18295"/>
                    <a:pt x="14954" y="18346"/>
                  </a:cubicBezTo>
                  <a:cubicBezTo>
                    <a:pt x="15834" y="18415"/>
                    <a:pt x="16717" y="18490"/>
                    <a:pt x="17589" y="18622"/>
                  </a:cubicBezTo>
                  <a:cubicBezTo>
                    <a:pt x="17904" y="18676"/>
                    <a:pt x="18220" y="18733"/>
                    <a:pt x="18534" y="18795"/>
                  </a:cubicBezTo>
                  <a:cubicBezTo>
                    <a:pt x="18620" y="18697"/>
                    <a:pt x="18755" y="18658"/>
                    <a:pt x="18860" y="18588"/>
                  </a:cubicBezTo>
                  <a:cubicBezTo>
                    <a:pt x="19238" y="18381"/>
                    <a:pt x="19609" y="18165"/>
                    <a:pt x="19993" y="17968"/>
                  </a:cubicBezTo>
                  <a:cubicBezTo>
                    <a:pt x="21031" y="17419"/>
                    <a:pt x="22154" y="17060"/>
                    <a:pt x="23290" y="16778"/>
                  </a:cubicBezTo>
                  <a:cubicBezTo>
                    <a:pt x="24131" y="16554"/>
                    <a:pt x="24990" y="16408"/>
                    <a:pt x="25856" y="16319"/>
                  </a:cubicBezTo>
                  <a:cubicBezTo>
                    <a:pt x="26412" y="16262"/>
                    <a:pt x="26969" y="16203"/>
                    <a:pt x="27529" y="16204"/>
                  </a:cubicBezTo>
                  <a:cubicBezTo>
                    <a:pt x="27791" y="16207"/>
                    <a:pt x="28053" y="16211"/>
                    <a:pt x="28313" y="16224"/>
                  </a:cubicBezTo>
                  <a:cubicBezTo>
                    <a:pt x="28409" y="16217"/>
                    <a:pt x="28520" y="16257"/>
                    <a:pt x="28513" y="16372"/>
                  </a:cubicBezTo>
                  <a:cubicBezTo>
                    <a:pt x="28510" y="16446"/>
                    <a:pt x="28445" y="16503"/>
                    <a:pt x="28370" y="16499"/>
                  </a:cubicBezTo>
                  <a:cubicBezTo>
                    <a:pt x="28054" y="16483"/>
                    <a:pt x="27705" y="16477"/>
                    <a:pt x="27397" y="16476"/>
                  </a:cubicBezTo>
                  <a:cubicBezTo>
                    <a:pt x="26370" y="16516"/>
                    <a:pt x="25337" y="16627"/>
                    <a:pt x="24329" y="16815"/>
                  </a:cubicBezTo>
                  <a:cubicBezTo>
                    <a:pt x="23192" y="17063"/>
                    <a:pt x="22066" y="17353"/>
                    <a:pt x="20992" y="17797"/>
                  </a:cubicBezTo>
                  <a:cubicBezTo>
                    <a:pt x="20453" y="18023"/>
                    <a:pt x="19938" y="18299"/>
                    <a:pt x="19428" y="18582"/>
                  </a:cubicBezTo>
                  <a:cubicBezTo>
                    <a:pt x="19255" y="18677"/>
                    <a:pt x="19082" y="18773"/>
                    <a:pt x="18909" y="18870"/>
                  </a:cubicBezTo>
                  <a:cubicBezTo>
                    <a:pt x="19028" y="18893"/>
                    <a:pt x="19148" y="18919"/>
                    <a:pt x="19267" y="18943"/>
                  </a:cubicBezTo>
                  <a:cubicBezTo>
                    <a:pt x="19943" y="19094"/>
                    <a:pt x="20618" y="19255"/>
                    <a:pt x="21294" y="19409"/>
                  </a:cubicBezTo>
                  <a:cubicBezTo>
                    <a:pt x="21461" y="19446"/>
                    <a:pt x="21426" y="19702"/>
                    <a:pt x="21244" y="19675"/>
                  </a:cubicBezTo>
                  <a:cubicBezTo>
                    <a:pt x="19992" y="19384"/>
                    <a:pt x="18741" y="19085"/>
                    <a:pt x="17471" y="18878"/>
                  </a:cubicBezTo>
                  <a:cubicBezTo>
                    <a:pt x="16423" y="18735"/>
                    <a:pt x="15377" y="18632"/>
                    <a:pt x="14320" y="18589"/>
                  </a:cubicBezTo>
                  <a:cubicBezTo>
                    <a:pt x="13611" y="18562"/>
                    <a:pt x="12901" y="18559"/>
                    <a:pt x="12195" y="18604"/>
                  </a:cubicBezTo>
                  <a:cubicBezTo>
                    <a:pt x="11409" y="18654"/>
                    <a:pt x="10615" y="18710"/>
                    <a:pt x="9850" y="18893"/>
                  </a:cubicBezTo>
                  <a:cubicBezTo>
                    <a:pt x="8824" y="20128"/>
                    <a:pt x="7819" y="21378"/>
                    <a:pt x="6838" y="22648"/>
                  </a:cubicBezTo>
                  <a:cubicBezTo>
                    <a:pt x="7291" y="22599"/>
                    <a:pt x="7747" y="22605"/>
                    <a:pt x="8203" y="22598"/>
                  </a:cubicBezTo>
                  <a:cubicBezTo>
                    <a:pt x="9162" y="22586"/>
                    <a:pt x="10116" y="22701"/>
                    <a:pt x="11059" y="22865"/>
                  </a:cubicBezTo>
                  <a:cubicBezTo>
                    <a:pt x="11657" y="22957"/>
                    <a:pt x="12254" y="23065"/>
                    <a:pt x="12851" y="23181"/>
                  </a:cubicBezTo>
                  <a:lnTo>
                    <a:pt x="12851" y="23180"/>
                  </a:lnTo>
                  <a:cubicBezTo>
                    <a:pt x="12844" y="23082"/>
                    <a:pt x="12928" y="23033"/>
                    <a:pt x="13013" y="23025"/>
                  </a:cubicBezTo>
                  <a:cubicBezTo>
                    <a:pt x="13289" y="22944"/>
                    <a:pt x="13554" y="22830"/>
                    <a:pt x="13821" y="22727"/>
                  </a:cubicBezTo>
                  <a:cubicBezTo>
                    <a:pt x="14623" y="22392"/>
                    <a:pt x="15466" y="22171"/>
                    <a:pt x="16315" y="22001"/>
                  </a:cubicBezTo>
                  <a:cubicBezTo>
                    <a:pt x="16915" y="21880"/>
                    <a:pt x="17486" y="21778"/>
                    <a:pt x="18084" y="21732"/>
                  </a:cubicBezTo>
                  <a:cubicBezTo>
                    <a:pt x="18159" y="21728"/>
                    <a:pt x="18223" y="21782"/>
                    <a:pt x="18228" y="21859"/>
                  </a:cubicBezTo>
                  <a:cubicBezTo>
                    <a:pt x="18233" y="21932"/>
                    <a:pt x="18176" y="21998"/>
                    <a:pt x="18102" y="22002"/>
                  </a:cubicBezTo>
                  <a:cubicBezTo>
                    <a:pt x="17904" y="22015"/>
                    <a:pt x="17707" y="22040"/>
                    <a:pt x="17509" y="22066"/>
                  </a:cubicBezTo>
                  <a:cubicBezTo>
                    <a:pt x="16948" y="22142"/>
                    <a:pt x="16393" y="22254"/>
                    <a:pt x="15840" y="22378"/>
                  </a:cubicBezTo>
                  <a:cubicBezTo>
                    <a:pt x="15367" y="22484"/>
                    <a:pt x="14902" y="22613"/>
                    <a:pt x="14447" y="22773"/>
                  </a:cubicBezTo>
                  <a:cubicBezTo>
                    <a:pt x="14055" y="22911"/>
                    <a:pt x="13676" y="23079"/>
                    <a:pt x="13285" y="23219"/>
                  </a:cubicBezTo>
                  <a:cubicBezTo>
                    <a:pt x="13259" y="23226"/>
                    <a:pt x="13230" y="23237"/>
                    <a:pt x="13200" y="23247"/>
                  </a:cubicBezTo>
                  <a:cubicBezTo>
                    <a:pt x="14993" y="23605"/>
                    <a:pt x="16780" y="24021"/>
                    <a:pt x="18590" y="24252"/>
                  </a:cubicBezTo>
                  <a:cubicBezTo>
                    <a:pt x="19366" y="24344"/>
                    <a:pt x="20153" y="24409"/>
                    <a:pt x="20927" y="24297"/>
                  </a:cubicBezTo>
                  <a:cubicBezTo>
                    <a:pt x="21058" y="24291"/>
                    <a:pt x="21264" y="24188"/>
                    <a:pt x="21314" y="24367"/>
                  </a:cubicBezTo>
                  <a:cubicBezTo>
                    <a:pt x="21329" y="24436"/>
                    <a:pt x="21281" y="24514"/>
                    <a:pt x="21208" y="24527"/>
                  </a:cubicBezTo>
                  <a:cubicBezTo>
                    <a:pt x="20318" y="24691"/>
                    <a:pt x="19441" y="24626"/>
                    <a:pt x="18555" y="24520"/>
                  </a:cubicBezTo>
                  <a:lnTo>
                    <a:pt x="18558" y="24520"/>
                  </a:lnTo>
                  <a:cubicBezTo>
                    <a:pt x="16038" y="24201"/>
                    <a:pt x="13580" y="23525"/>
                    <a:pt x="11068" y="23138"/>
                  </a:cubicBezTo>
                  <a:cubicBezTo>
                    <a:pt x="9633" y="22879"/>
                    <a:pt x="8178" y="22784"/>
                    <a:pt x="6726" y="22928"/>
                  </a:cubicBezTo>
                  <a:cubicBezTo>
                    <a:pt x="6686" y="22933"/>
                    <a:pt x="6643" y="22940"/>
                    <a:pt x="6601" y="22947"/>
                  </a:cubicBezTo>
                  <a:cubicBezTo>
                    <a:pt x="6259" y="23393"/>
                    <a:pt x="5920" y="23841"/>
                    <a:pt x="5582" y="24291"/>
                  </a:cubicBezTo>
                  <a:cubicBezTo>
                    <a:pt x="5041" y="25039"/>
                    <a:pt x="4515" y="25796"/>
                    <a:pt x="3988" y="26554"/>
                  </a:cubicBezTo>
                  <a:cubicBezTo>
                    <a:pt x="4115" y="26531"/>
                    <a:pt x="4245" y="26517"/>
                    <a:pt x="4374" y="26501"/>
                  </a:cubicBezTo>
                  <a:cubicBezTo>
                    <a:pt x="5381" y="26390"/>
                    <a:pt x="6391" y="26472"/>
                    <a:pt x="7385" y="26647"/>
                  </a:cubicBezTo>
                  <a:cubicBezTo>
                    <a:pt x="9455" y="27026"/>
                    <a:pt x="11531" y="27392"/>
                    <a:pt x="13559" y="27963"/>
                  </a:cubicBezTo>
                  <a:cubicBezTo>
                    <a:pt x="13896" y="28056"/>
                    <a:pt x="14234" y="28148"/>
                    <a:pt x="14569" y="28242"/>
                  </a:cubicBezTo>
                  <a:cubicBezTo>
                    <a:pt x="14576" y="28197"/>
                    <a:pt x="14605" y="28157"/>
                    <a:pt x="14651" y="28137"/>
                  </a:cubicBezTo>
                  <a:cubicBezTo>
                    <a:pt x="14715" y="28111"/>
                    <a:pt x="14784" y="28094"/>
                    <a:pt x="14853" y="28072"/>
                  </a:cubicBezTo>
                  <a:cubicBezTo>
                    <a:pt x="15272" y="27947"/>
                    <a:pt x="15693" y="27828"/>
                    <a:pt x="16119" y="27731"/>
                  </a:cubicBezTo>
                  <a:cubicBezTo>
                    <a:pt x="18425" y="27195"/>
                    <a:pt x="20797" y="27152"/>
                    <a:pt x="23147" y="26971"/>
                  </a:cubicBezTo>
                  <a:cubicBezTo>
                    <a:pt x="24006" y="26919"/>
                    <a:pt x="24862" y="26862"/>
                    <a:pt x="25716" y="26761"/>
                  </a:cubicBezTo>
                  <a:cubicBezTo>
                    <a:pt x="26159" y="26704"/>
                    <a:pt x="26599" y="26675"/>
                    <a:pt x="27015" y="26566"/>
                  </a:cubicBezTo>
                  <a:cubicBezTo>
                    <a:pt x="27281" y="26494"/>
                    <a:pt x="27532" y="26400"/>
                    <a:pt x="27787" y="26294"/>
                  </a:cubicBezTo>
                  <a:cubicBezTo>
                    <a:pt x="27856" y="26266"/>
                    <a:pt x="27936" y="26311"/>
                    <a:pt x="27958" y="26377"/>
                  </a:cubicBezTo>
                  <a:cubicBezTo>
                    <a:pt x="27981" y="26448"/>
                    <a:pt x="27943" y="26525"/>
                    <a:pt x="27873" y="26548"/>
                  </a:cubicBezTo>
                  <a:cubicBezTo>
                    <a:pt x="27496" y="26705"/>
                    <a:pt x="27138" y="26829"/>
                    <a:pt x="26749" y="26899"/>
                  </a:cubicBezTo>
                  <a:cubicBezTo>
                    <a:pt x="25169" y="27142"/>
                    <a:pt x="23568" y="27204"/>
                    <a:pt x="21977" y="27323"/>
                  </a:cubicBezTo>
                  <a:cubicBezTo>
                    <a:pt x="20725" y="27425"/>
                    <a:pt x="19464" y="27458"/>
                    <a:pt x="18219" y="27631"/>
                  </a:cubicBezTo>
                  <a:cubicBezTo>
                    <a:pt x="17364" y="27759"/>
                    <a:pt x="16481" y="27904"/>
                    <a:pt x="15651" y="28125"/>
                  </a:cubicBezTo>
                  <a:cubicBezTo>
                    <a:pt x="15423" y="28186"/>
                    <a:pt x="15197" y="28250"/>
                    <a:pt x="14971" y="28319"/>
                  </a:cubicBezTo>
                  <a:cubicBezTo>
                    <a:pt x="14953" y="28324"/>
                    <a:pt x="14931" y="28331"/>
                    <a:pt x="14909" y="28337"/>
                  </a:cubicBezTo>
                  <a:cubicBezTo>
                    <a:pt x="16429" y="28759"/>
                    <a:pt x="17944" y="29196"/>
                    <a:pt x="19447" y="29678"/>
                  </a:cubicBezTo>
                  <a:lnTo>
                    <a:pt x="19727" y="29769"/>
                  </a:lnTo>
                  <a:cubicBezTo>
                    <a:pt x="19797" y="29793"/>
                    <a:pt x="19836" y="29869"/>
                    <a:pt x="19813" y="29940"/>
                  </a:cubicBezTo>
                  <a:cubicBezTo>
                    <a:pt x="19790" y="30010"/>
                    <a:pt x="19711" y="30049"/>
                    <a:pt x="19642" y="30026"/>
                  </a:cubicBezTo>
                  <a:cubicBezTo>
                    <a:pt x="18019" y="29495"/>
                    <a:pt x="16379" y="29024"/>
                    <a:pt x="14734" y="28571"/>
                  </a:cubicBezTo>
                  <a:cubicBezTo>
                    <a:pt x="12648" y="27953"/>
                    <a:pt x="10525" y="27481"/>
                    <a:pt x="8380" y="27105"/>
                  </a:cubicBezTo>
                  <a:cubicBezTo>
                    <a:pt x="7176" y="26875"/>
                    <a:pt x="5953" y="26647"/>
                    <a:pt x="4721" y="26742"/>
                  </a:cubicBezTo>
                  <a:cubicBezTo>
                    <a:pt x="4422" y="26764"/>
                    <a:pt x="4120" y="26796"/>
                    <a:pt x="3826" y="26867"/>
                  </a:cubicBezTo>
                  <a:cubicBezTo>
                    <a:pt x="3801" y="26872"/>
                    <a:pt x="3775" y="26885"/>
                    <a:pt x="3749" y="26893"/>
                  </a:cubicBezTo>
                  <a:cubicBezTo>
                    <a:pt x="3546" y="27187"/>
                    <a:pt x="3343" y="27478"/>
                    <a:pt x="3139" y="27769"/>
                  </a:cubicBezTo>
                  <a:cubicBezTo>
                    <a:pt x="2862" y="28173"/>
                    <a:pt x="2581" y="28574"/>
                    <a:pt x="2326" y="28992"/>
                  </a:cubicBezTo>
                  <a:cubicBezTo>
                    <a:pt x="2298" y="29043"/>
                    <a:pt x="2209" y="29057"/>
                    <a:pt x="2150" y="29018"/>
                  </a:cubicBezTo>
                  <a:close/>
                  <a:moveTo>
                    <a:pt x="23166" y="22953"/>
                  </a:moveTo>
                  <a:cubicBezTo>
                    <a:pt x="23328" y="23026"/>
                    <a:pt x="23442" y="22789"/>
                    <a:pt x="23284" y="22708"/>
                  </a:cubicBezTo>
                  <a:cubicBezTo>
                    <a:pt x="22507" y="22357"/>
                    <a:pt x="21697" y="22084"/>
                    <a:pt x="20871" y="21876"/>
                  </a:cubicBezTo>
                  <a:cubicBezTo>
                    <a:pt x="20562" y="21808"/>
                    <a:pt x="20212" y="21693"/>
                    <a:pt x="19881" y="21693"/>
                  </a:cubicBezTo>
                  <a:cubicBezTo>
                    <a:pt x="19764" y="21711"/>
                    <a:pt x="19730" y="21880"/>
                    <a:pt x="19831" y="21941"/>
                  </a:cubicBezTo>
                  <a:cubicBezTo>
                    <a:pt x="19879" y="21975"/>
                    <a:pt x="19931" y="21955"/>
                    <a:pt x="19983" y="21965"/>
                  </a:cubicBezTo>
                  <a:cubicBezTo>
                    <a:pt x="21080" y="22152"/>
                    <a:pt x="22150" y="22507"/>
                    <a:pt x="23166" y="22953"/>
                  </a:cubicBezTo>
                  <a:close/>
                  <a:moveTo>
                    <a:pt x="24949" y="19400"/>
                  </a:moveTo>
                  <a:cubicBezTo>
                    <a:pt x="25897" y="19389"/>
                    <a:pt x="26862" y="19298"/>
                    <a:pt x="27765" y="18976"/>
                  </a:cubicBezTo>
                  <a:cubicBezTo>
                    <a:pt x="28005" y="18896"/>
                    <a:pt x="28248" y="18817"/>
                    <a:pt x="28477" y="18706"/>
                  </a:cubicBezTo>
                  <a:cubicBezTo>
                    <a:pt x="28543" y="18674"/>
                    <a:pt x="28570" y="18591"/>
                    <a:pt x="28537" y="18526"/>
                  </a:cubicBezTo>
                  <a:cubicBezTo>
                    <a:pt x="28461" y="18381"/>
                    <a:pt x="28316" y="18489"/>
                    <a:pt x="28208" y="18532"/>
                  </a:cubicBezTo>
                  <a:cubicBezTo>
                    <a:pt x="27627" y="18753"/>
                    <a:pt x="27027" y="18947"/>
                    <a:pt x="26411" y="19029"/>
                  </a:cubicBezTo>
                  <a:cubicBezTo>
                    <a:pt x="26047" y="19077"/>
                    <a:pt x="25685" y="19100"/>
                    <a:pt x="25320" y="19120"/>
                  </a:cubicBezTo>
                  <a:cubicBezTo>
                    <a:pt x="25213" y="19126"/>
                    <a:pt x="25110" y="19133"/>
                    <a:pt x="25003" y="19137"/>
                  </a:cubicBezTo>
                  <a:cubicBezTo>
                    <a:pt x="24941" y="19133"/>
                    <a:pt x="24881" y="19172"/>
                    <a:pt x="24862" y="19231"/>
                  </a:cubicBezTo>
                  <a:cubicBezTo>
                    <a:pt x="24839" y="19301"/>
                    <a:pt x="24881" y="19374"/>
                    <a:pt x="24949" y="19400"/>
                  </a:cubicBezTo>
                  <a:close/>
                  <a:moveTo>
                    <a:pt x="13094" y="5290"/>
                  </a:moveTo>
                  <a:cubicBezTo>
                    <a:pt x="13135" y="5464"/>
                    <a:pt x="13390" y="5407"/>
                    <a:pt x="13358" y="5235"/>
                  </a:cubicBezTo>
                  <a:cubicBezTo>
                    <a:pt x="13329" y="5118"/>
                    <a:pt x="13308" y="5002"/>
                    <a:pt x="13289" y="4883"/>
                  </a:cubicBezTo>
                  <a:cubicBezTo>
                    <a:pt x="13222" y="4385"/>
                    <a:pt x="13258" y="3879"/>
                    <a:pt x="13312" y="3380"/>
                  </a:cubicBezTo>
                  <a:cubicBezTo>
                    <a:pt x="13324" y="3301"/>
                    <a:pt x="13334" y="3222"/>
                    <a:pt x="13365" y="3149"/>
                  </a:cubicBezTo>
                  <a:cubicBezTo>
                    <a:pt x="13410" y="3090"/>
                    <a:pt x="13391" y="2998"/>
                    <a:pt x="13329" y="2956"/>
                  </a:cubicBezTo>
                  <a:cubicBezTo>
                    <a:pt x="13266" y="2916"/>
                    <a:pt x="13183" y="2935"/>
                    <a:pt x="13143" y="2995"/>
                  </a:cubicBezTo>
                  <a:cubicBezTo>
                    <a:pt x="13036" y="3185"/>
                    <a:pt x="13042" y="3416"/>
                    <a:pt x="13015" y="3629"/>
                  </a:cubicBezTo>
                  <a:cubicBezTo>
                    <a:pt x="12970" y="4184"/>
                    <a:pt x="12957" y="4749"/>
                    <a:pt x="13094" y="5290"/>
                  </a:cubicBezTo>
                  <a:close/>
                </a:path>
              </a:pathLst>
            </a:custGeom>
            <a:solidFill>
              <a:srgbClr val="36B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72;p2">
            <a:extLst>
              <a:ext uri="{FF2B5EF4-FFF2-40B4-BE49-F238E27FC236}">
                <a16:creationId xmlns:a16="http://schemas.microsoft.com/office/drawing/2014/main" id="{D0079698-0801-081F-8040-7CD9581CDE30}"/>
              </a:ext>
            </a:extLst>
          </p:cNvPr>
          <p:cNvGrpSpPr/>
          <p:nvPr/>
        </p:nvGrpSpPr>
        <p:grpSpPr>
          <a:xfrm rot="7200044">
            <a:off x="7389927" y="5331663"/>
            <a:ext cx="1260512" cy="1559877"/>
            <a:chOff x="6695394" y="-330846"/>
            <a:chExt cx="1260540" cy="1559912"/>
          </a:xfrm>
        </p:grpSpPr>
        <p:sp>
          <p:nvSpPr>
            <p:cNvPr id="143" name="Google Shape;73;p2">
              <a:extLst>
                <a:ext uri="{FF2B5EF4-FFF2-40B4-BE49-F238E27FC236}">
                  <a16:creationId xmlns:a16="http://schemas.microsoft.com/office/drawing/2014/main" id="{796CF9C2-83D7-CFE9-EEE5-02516D347430}"/>
                </a:ext>
              </a:extLst>
            </p:cNvPr>
            <p:cNvSpPr/>
            <p:nvPr/>
          </p:nvSpPr>
          <p:spPr>
            <a:xfrm rot="-9266555">
              <a:off x="7069507" y="-258723"/>
              <a:ext cx="633189" cy="1317593"/>
            </a:xfrm>
            <a:custGeom>
              <a:avLst/>
              <a:gdLst/>
              <a:ahLst/>
              <a:cxnLst/>
              <a:rect l="l" t="t" r="r" b="b"/>
              <a:pathLst>
                <a:path w="16938" h="35246" extrusionOk="0">
                  <a:moveTo>
                    <a:pt x="1434" y="35106"/>
                  </a:moveTo>
                  <a:cubicBezTo>
                    <a:pt x="679" y="35034"/>
                    <a:pt x="1837" y="32693"/>
                    <a:pt x="1861" y="32153"/>
                  </a:cubicBezTo>
                  <a:cubicBezTo>
                    <a:pt x="2295" y="30563"/>
                    <a:pt x="2739" y="28975"/>
                    <a:pt x="3195" y="27393"/>
                  </a:cubicBezTo>
                  <a:cubicBezTo>
                    <a:pt x="2159" y="25338"/>
                    <a:pt x="1171" y="23255"/>
                    <a:pt x="686" y="20989"/>
                  </a:cubicBezTo>
                  <a:cubicBezTo>
                    <a:pt x="456" y="19878"/>
                    <a:pt x="1" y="18752"/>
                    <a:pt x="180" y="17619"/>
                  </a:cubicBezTo>
                  <a:cubicBezTo>
                    <a:pt x="262" y="17415"/>
                    <a:pt x="510" y="17320"/>
                    <a:pt x="711" y="17404"/>
                  </a:cubicBezTo>
                  <a:cubicBezTo>
                    <a:pt x="1057" y="17546"/>
                    <a:pt x="914" y="17920"/>
                    <a:pt x="942" y="18206"/>
                  </a:cubicBezTo>
                  <a:cubicBezTo>
                    <a:pt x="1237" y="20282"/>
                    <a:pt x="1806" y="22283"/>
                    <a:pt x="2568" y="24230"/>
                  </a:cubicBezTo>
                  <a:cubicBezTo>
                    <a:pt x="2852" y="24938"/>
                    <a:pt x="3204" y="25570"/>
                    <a:pt x="3537" y="26219"/>
                  </a:cubicBezTo>
                  <a:cubicBezTo>
                    <a:pt x="3691" y="25692"/>
                    <a:pt x="3848" y="25166"/>
                    <a:pt x="4006" y="24639"/>
                  </a:cubicBezTo>
                  <a:cubicBezTo>
                    <a:pt x="4416" y="23380"/>
                    <a:pt x="4838" y="22118"/>
                    <a:pt x="5280" y="20857"/>
                  </a:cubicBezTo>
                  <a:cubicBezTo>
                    <a:pt x="4015" y="16711"/>
                    <a:pt x="3628" y="12241"/>
                    <a:pt x="3391" y="7915"/>
                  </a:cubicBezTo>
                  <a:cubicBezTo>
                    <a:pt x="3315" y="7400"/>
                    <a:pt x="4124" y="7283"/>
                    <a:pt x="4194" y="7806"/>
                  </a:cubicBezTo>
                  <a:cubicBezTo>
                    <a:pt x="4396" y="11026"/>
                    <a:pt x="4572" y="14261"/>
                    <a:pt x="5278" y="17421"/>
                  </a:cubicBezTo>
                  <a:cubicBezTo>
                    <a:pt x="5418" y="18125"/>
                    <a:pt x="5589" y="18820"/>
                    <a:pt x="5756" y="19517"/>
                  </a:cubicBezTo>
                  <a:cubicBezTo>
                    <a:pt x="6824" y="16563"/>
                    <a:pt x="8004" y="13636"/>
                    <a:pt x="9379" y="10812"/>
                  </a:cubicBezTo>
                  <a:cubicBezTo>
                    <a:pt x="9312" y="10747"/>
                    <a:pt x="9268" y="10654"/>
                    <a:pt x="9269" y="10532"/>
                  </a:cubicBezTo>
                  <a:cubicBezTo>
                    <a:pt x="9235" y="8520"/>
                    <a:pt x="9305" y="6512"/>
                    <a:pt x="9426" y="4506"/>
                  </a:cubicBezTo>
                  <a:cubicBezTo>
                    <a:pt x="9593" y="3995"/>
                    <a:pt x="9098" y="2803"/>
                    <a:pt x="9824" y="2738"/>
                  </a:cubicBezTo>
                  <a:cubicBezTo>
                    <a:pt x="10746" y="2623"/>
                    <a:pt x="9974" y="6677"/>
                    <a:pt x="10100" y="7438"/>
                  </a:cubicBezTo>
                  <a:cubicBezTo>
                    <a:pt x="10076" y="8101"/>
                    <a:pt x="10073" y="8763"/>
                    <a:pt x="10074" y="9426"/>
                  </a:cubicBezTo>
                  <a:cubicBezTo>
                    <a:pt x="11728" y="6223"/>
                    <a:pt x="13653" y="3175"/>
                    <a:pt x="15969" y="405"/>
                  </a:cubicBezTo>
                  <a:cubicBezTo>
                    <a:pt x="16639" y="1"/>
                    <a:pt x="16938" y="796"/>
                    <a:pt x="16242" y="1306"/>
                  </a:cubicBezTo>
                  <a:cubicBezTo>
                    <a:pt x="13099" y="5220"/>
                    <a:pt x="10697" y="9646"/>
                    <a:pt x="8706" y="14260"/>
                  </a:cubicBezTo>
                  <a:cubicBezTo>
                    <a:pt x="9584" y="13384"/>
                    <a:pt x="10657" y="12537"/>
                    <a:pt x="10921" y="12335"/>
                  </a:cubicBezTo>
                  <a:cubicBezTo>
                    <a:pt x="11606" y="11931"/>
                    <a:pt x="15543" y="8957"/>
                    <a:pt x="15934" y="9925"/>
                  </a:cubicBezTo>
                  <a:cubicBezTo>
                    <a:pt x="16019" y="10123"/>
                    <a:pt x="15924" y="10374"/>
                    <a:pt x="15719" y="10454"/>
                  </a:cubicBezTo>
                  <a:cubicBezTo>
                    <a:pt x="13753" y="11315"/>
                    <a:pt x="11916" y="12513"/>
                    <a:pt x="10276" y="13893"/>
                  </a:cubicBezTo>
                  <a:cubicBezTo>
                    <a:pt x="9581" y="14541"/>
                    <a:pt x="8888" y="15208"/>
                    <a:pt x="8328" y="15978"/>
                  </a:cubicBezTo>
                  <a:cubicBezTo>
                    <a:pt x="8216" y="16187"/>
                    <a:pt x="8095" y="16455"/>
                    <a:pt x="7809" y="16413"/>
                  </a:cubicBezTo>
                  <a:cubicBezTo>
                    <a:pt x="7202" y="17926"/>
                    <a:pt x="6631" y="19451"/>
                    <a:pt x="6091" y="20981"/>
                  </a:cubicBezTo>
                  <a:lnTo>
                    <a:pt x="6092" y="20989"/>
                  </a:lnTo>
                  <a:cubicBezTo>
                    <a:pt x="6119" y="21129"/>
                    <a:pt x="6060" y="21255"/>
                    <a:pt x="5963" y="21340"/>
                  </a:cubicBezTo>
                  <a:cubicBezTo>
                    <a:pt x="5675" y="22157"/>
                    <a:pt x="5395" y="22976"/>
                    <a:pt x="5120" y="23793"/>
                  </a:cubicBezTo>
                  <a:cubicBezTo>
                    <a:pt x="4930" y="24404"/>
                    <a:pt x="4744" y="25015"/>
                    <a:pt x="4560" y="25629"/>
                  </a:cubicBezTo>
                  <a:cubicBezTo>
                    <a:pt x="4775" y="25446"/>
                    <a:pt x="4966" y="25281"/>
                    <a:pt x="5081" y="25153"/>
                  </a:cubicBezTo>
                  <a:cubicBezTo>
                    <a:pt x="7364" y="23235"/>
                    <a:pt x="9905" y="21620"/>
                    <a:pt x="12536" y="20222"/>
                  </a:cubicBezTo>
                  <a:cubicBezTo>
                    <a:pt x="13012" y="20013"/>
                    <a:pt x="13336" y="20765"/>
                    <a:pt x="12849" y="20968"/>
                  </a:cubicBezTo>
                  <a:cubicBezTo>
                    <a:pt x="12071" y="21343"/>
                    <a:pt x="11345" y="21814"/>
                    <a:pt x="10602" y="22250"/>
                  </a:cubicBezTo>
                  <a:cubicBezTo>
                    <a:pt x="8837" y="23317"/>
                    <a:pt x="7120" y="24474"/>
                    <a:pt x="5552" y="25814"/>
                  </a:cubicBezTo>
                  <a:cubicBezTo>
                    <a:pt x="5054" y="26251"/>
                    <a:pt x="4565" y="26697"/>
                    <a:pt x="4105" y="27173"/>
                  </a:cubicBezTo>
                  <a:cubicBezTo>
                    <a:pt x="3539" y="29122"/>
                    <a:pt x="2998" y="31080"/>
                    <a:pt x="2458" y="33035"/>
                  </a:cubicBezTo>
                  <a:cubicBezTo>
                    <a:pt x="2185" y="33559"/>
                    <a:pt x="2160" y="35245"/>
                    <a:pt x="1434" y="35106"/>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74;p2">
              <a:extLst>
                <a:ext uri="{FF2B5EF4-FFF2-40B4-BE49-F238E27FC236}">
                  <a16:creationId xmlns:a16="http://schemas.microsoft.com/office/drawing/2014/main" id="{E02C8098-2F49-F9C5-6CAD-7E177001A7FE}"/>
                </a:ext>
              </a:extLst>
            </p:cNvPr>
            <p:cNvSpPr/>
            <p:nvPr/>
          </p:nvSpPr>
          <p:spPr>
            <a:xfrm rot="-9266555">
              <a:off x="6853132" y="187743"/>
              <a:ext cx="801636" cy="913074"/>
            </a:xfrm>
            <a:custGeom>
              <a:avLst/>
              <a:gdLst/>
              <a:ahLst/>
              <a:cxnLst/>
              <a:rect l="l" t="t" r="r" b="b"/>
              <a:pathLst>
                <a:path w="21444" h="24425" extrusionOk="0">
                  <a:moveTo>
                    <a:pt x="18685" y="3425"/>
                  </a:moveTo>
                  <a:cubicBezTo>
                    <a:pt x="16327" y="3270"/>
                    <a:pt x="16924" y="0"/>
                    <a:pt x="19073" y="146"/>
                  </a:cubicBezTo>
                  <a:cubicBezTo>
                    <a:pt x="21444" y="275"/>
                    <a:pt x="20870" y="3590"/>
                    <a:pt x="18685" y="3425"/>
                  </a:cubicBezTo>
                  <a:close/>
                  <a:moveTo>
                    <a:pt x="12244" y="2143"/>
                  </a:moveTo>
                  <a:cubicBezTo>
                    <a:pt x="10217" y="1812"/>
                    <a:pt x="9129" y="4834"/>
                    <a:pt x="11315" y="5461"/>
                  </a:cubicBezTo>
                  <a:cubicBezTo>
                    <a:pt x="13437" y="5997"/>
                    <a:pt x="14533" y="2666"/>
                    <a:pt x="12244" y="2143"/>
                  </a:cubicBezTo>
                  <a:close/>
                  <a:moveTo>
                    <a:pt x="19531" y="10804"/>
                  </a:moveTo>
                  <a:cubicBezTo>
                    <a:pt x="18383" y="9607"/>
                    <a:pt x="16126" y="11103"/>
                    <a:pt x="17050" y="12604"/>
                  </a:cubicBezTo>
                  <a:cubicBezTo>
                    <a:pt x="18156" y="14347"/>
                    <a:pt x="20985" y="12387"/>
                    <a:pt x="19531" y="10804"/>
                  </a:cubicBezTo>
                  <a:close/>
                  <a:moveTo>
                    <a:pt x="5536" y="7465"/>
                  </a:moveTo>
                  <a:cubicBezTo>
                    <a:pt x="3952" y="7679"/>
                    <a:pt x="3660" y="10553"/>
                    <a:pt x="5480" y="10589"/>
                  </a:cubicBezTo>
                  <a:cubicBezTo>
                    <a:pt x="7743" y="10986"/>
                    <a:pt x="7924" y="7087"/>
                    <a:pt x="5536" y="7465"/>
                  </a:cubicBezTo>
                  <a:close/>
                  <a:moveTo>
                    <a:pt x="16420" y="20271"/>
                  </a:moveTo>
                  <a:cubicBezTo>
                    <a:pt x="14480" y="19509"/>
                    <a:pt x="13155" y="22550"/>
                    <a:pt x="15108" y="23411"/>
                  </a:cubicBezTo>
                  <a:cubicBezTo>
                    <a:pt x="17338" y="24425"/>
                    <a:pt x="18800" y="21051"/>
                    <a:pt x="16420" y="20271"/>
                  </a:cubicBezTo>
                  <a:close/>
                  <a:moveTo>
                    <a:pt x="3560" y="20806"/>
                  </a:moveTo>
                  <a:cubicBezTo>
                    <a:pt x="1395" y="19951"/>
                    <a:pt x="1" y="23299"/>
                    <a:pt x="2488" y="23850"/>
                  </a:cubicBezTo>
                  <a:cubicBezTo>
                    <a:pt x="4217" y="24203"/>
                    <a:pt x="5254" y="21554"/>
                    <a:pt x="3560" y="20806"/>
                  </a:cubicBezTo>
                  <a:close/>
                </a:path>
              </a:pathLst>
            </a:custGeom>
            <a:solidFill>
              <a:srgbClr val="FEAC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 name="Google Shape;75;p2">
            <a:extLst>
              <a:ext uri="{FF2B5EF4-FFF2-40B4-BE49-F238E27FC236}">
                <a16:creationId xmlns:a16="http://schemas.microsoft.com/office/drawing/2014/main" id="{E4874A1C-4A59-68A2-330F-24A21526E1D3}"/>
              </a:ext>
            </a:extLst>
          </p:cNvPr>
          <p:cNvGrpSpPr/>
          <p:nvPr/>
        </p:nvGrpSpPr>
        <p:grpSpPr>
          <a:xfrm rot="2700000">
            <a:off x="8389730" y="5453354"/>
            <a:ext cx="514824" cy="513669"/>
            <a:chOff x="2437825" y="676400"/>
            <a:chExt cx="593859" cy="592527"/>
          </a:xfrm>
        </p:grpSpPr>
        <p:sp>
          <p:nvSpPr>
            <p:cNvPr id="146" name="Google Shape;76;p2">
              <a:extLst>
                <a:ext uri="{FF2B5EF4-FFF2-40B4-BE49-F238E27FC236}">
                  <a16:creationId xmlns:a16="http://schemas.microsoft.com/office/drawing/2014/main" id="{6BF886EB-3DB4-9128-97AC-ECB7AB9C03D2}"/>
                </a:ext>
              </a:extLst>
            </p:cNvPr>
            <p:cNvSpPr/>
            <p:nvPr/>
          </p:nvSpPr>
          <p:spPr>
            <a:xfrm>
              <a:off x="2437825" y="676400"/>
              <a:ext cx="593859" cy="592527"/>
            </a:xfrm>
            <a:custGeom>
              <a:avLst/>
              <a:gdLst/>
              <a:ahLst/>
              <a:cxnLst/>
              <a:rect l="l" t="t" r="r" b="b"/>
              <a:pathLst>
                <a:path w="11146" h="11121" extrusionOk="0">
                  <a:moveTo>
                    <a:pt x="6011" y="8212"/>
                  </a:moveTo>
                  <a:cubicBezTo>
                    <a:pt x="5558" y="9144"/>
                    <a:pt x="5137" y="10301"/>
                    <a:pt x="4234" y="10872"/>
                  </a:cubicBezTo>
                  <a:cubicBezTo>
                    <a:pt x="2396" y="11121"/>
                    <a:pt x="3022" y="8497"/>
                    <a:pt x="3615" y="7545"/>
                  </a:cubicBezTo>
                  <a:cubicBezTo>
                    <a:pt x="2660" y="7680"/>
                    <a:pt x="1312" y="7922"/>
                    <a:pt x="636" y="7071"/>
                  </a:cubicBezTo>
                  <a:cubicBezTo>
                    <a:pt x="0" y="5903"/>
                    <a:pt x="1877" y="5420"/>
                    <a:pt x="2706" y="5229"/>
                  </a:cubicBezTo>
                  <a:cubicBezTo>
                    <a:pt x="284" y="2972"/>
                    <a:pt x="1513" y="587"/>
                    <a:pt x="4027" y="3515"/>
                  </a:cubicBezTo>
                  <a:cubicBezTo>
                    <a:pt x="5389" y="0"/>
                    <a:pt x="8695" y="1431"/>
                    <a:pt x="6192" y="4733"/>
                  </a:cubicBezTo>
                  <a:cubicBezTo>
                    <a:pt x="11145" y="4088"/>
                    <a:pt x="10740" y="6829"/>
                    <a:pt x="7446" y="6614"/>
                  </a:cubicBezTo>
                  <a:cubicBezTo>
                    <a:pt x="10202" y="9068"/>
                    <a:pt x="8491" y="10919"/>
                    <a:pt x="6011" y="8212"/>
                  </a:cubicBezTo>
                  <a:close/>
                </a:path>
              </a:pathLst>
            </a:custGeom>
            <a:solidFill>
              <a:srgbClr val="FFD9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77;p2">
              <a:extLst>
                <a:ext uri="{FF2B5EF4-FFF2-40B4-BE49-F238E27FC236}">
                  <a16:creationId xmlns:a16="http://schemas.microsoft.com/office/drawing/2014/main" id="{4BC1E1EF-F401-82AD-2E75-973D22F66CD3}"/>
                </a:ext>
              </a:extLst>
            </p:cNvPr>
            <p:cNvSpPr/>
            <p:nvPr/>
          </p:nvSpPr>
          <p:spPr>
            <a:xfrm>
              <a:off x="2600380" y="915893"/>
              <a:ext cx="184509" cy="189251"/>
            </a:xfrm>
            <a:custGeom>
              <a:avLst/>
              <a:gdLst/>
              <a:ahLst/>
              <a:cxnLst/>
              <a:rect l="l" t="t" r="r" b="b"/>
              <a:pathLst>
                <a:path w="3463" h="3552" extrusionOk="0">
                  <a:moveTo>
                    <a:pt x="1027" y="408"/>
                  </a:moveTo>
                  <a:cubicBezTo>
                    <a:pt x="1061" y="287"/>
                    <a:pt x="1122" y="176"/>
                    <a:pt x="1229" y="104"/>
                  </a:cubicBezTo>
                  <a:cubicBezTo>
                    <a:pt x="1387" y="1"/>
                    <a:pt x="1605" y="44"/>
                    <a:pt x="1710" y="202"/>
                  </a:cubicBezTo>
                  <a:cubicBezTo>
                    <a:pt x="1826" y="368"/>
                    <a:pt x="1725" y="523"/>
                    <a:pt x="1688" y="688"/>
                  </a:cubicBezTo>
                  <a:cubicBezTo>
                    <a:pt x="1964" y="516"/>
                    <a:pt x="2342" y="402"/>
                    <a:pt x="2443" y="812"/>
                  </a:cubicBezTo>
                  <a:cubicBezTo>
                    <a:pt x="2493" y="1091"/>
                    <a:pt x="2254" y="1181"/>
                    <a:pt x="2047" y="1293"/>
                  </a:cubicBezTo>
                  <a:cubicBezTo>
                    <a:pt x="2050" y="1296"/>
                    <a:pt x="2055" y="1302"/>
                    <a:pt x="2057" y="1306"/>
                  </a:cubicBezTo>
                  <a:cubicBezTo>
                    <a:pt x="2280" y="1217"/>
                    <a:pt x="2630" y="1308"/>
                    <a:pt x="2855" y="1268"/>
                  </a:cubicBezTo>
                  <a:cubicBezTo>
                    <a:pt x="3219" y="1160"/>
                    <a:pt x="3462" y="1687"/>
                    <a:pt x="3139" y="1891"/>
                  </a:cubicBezTo>
                  <a:cubicBezTo>
                    <a:pt x="3028" y="1920"/>
                    <a:pt x="2873" y="1956"/>
                    <a:pt x="2707" y="1978"/>
                  </a:cubicBezTo>
                  <a:cubicBezTo>
                    <a:pt x="3019" y="2234"/>
                    <a:pt x="3249" y="2665"/>
                    <a:pt x="2946" y="2848"/>
                  </a:cubicBezTo>
                  <a:cubicBezTo>
                    <a:pt x="2759" y="2974"/>
                    <a:pt x="2535" y="2878"/>
                    <a:pt x="2423" y="2701"/>
                  </a:cubicBezTo>
                  <a:cubicBezTo>
                    <a:pt x="2338" y="2619"/>
                    <a:pt x="2221" y="2526"/>
                    <a:pt x="2125" y="2423"/>
                  </a:cubicBezTo>
                  <a:cubicBezTo>
                    <a:pt x="2118" y="2471"/>
                    <a:pt x="2113" y="2515"/>
                    <a:pt x="2119" y="2559"/>
                  </a:cubicBezTo>
                  <a:cubicBezTo>
                    <a:pt x="2732" y="3057"/>
                    <a:pt x="1806" y="3552"/>
                    <a:pt x="1508" y="2892"/>
                  </a:cubicBezTo>
                  <a:cubicBezTo>
                    <a:pt x="1373" y="2643"/>
                    <a:pt x="1386" y="2143"/>
                    <a:pt x="1586" y="1907"/>
                  </a:cubicBezTo>
                  <a:cubicBezTo>
                    <a:pt x="1566" y="1899"/>
                    <a:pt x="1546" y="1889"/>
                    <a:pt x="1528" y="1877"/>
                  </a:cubicBezTo>
                  <a:cubicBezTo>
                    <a:pt x="1399" y="1984"/>
                    <a:pt x="1191" y="2037"/>
                    <a:pt x="1044" y="2111"/>
                  </a:cubicBezTo>
                  <a:cubicBezTo>
                    <a:pt x="903" y="2502"/>
                    <a:pt x="308" y="2317"/>
                    <a:pt x="349" y="1926"/>
                  </a:cubicBezTo>
                  <a:cubicBezTo>
                    <a:pt x="361" y="1840"/>
                    <a:pt x="395" y="1766"/>
                    <a:pt x="444" y="1703"/>
                  </a:cubicBezTo>
                  <a:cubicBezTo>
                    <a:pt x="338" y="1702"/>
                    <a:pt x="242" y="1670"/>
                    <a:pt x="174" y="1558"/>
                  </a:cubicBezTo>
                  <a:cubicBezTo>
                    <a:pt x="0" y="1242"/>
                    <a:pt x="252" y="1038"/>
                    <a:pt x="572" y="976"/>
                  </a:cubicBezTo>
                  <a:cubicBezTo>
                    <a:pt x="457" y="856"/>
                    <a:pt x="385" y="715"/>
                    <a:pt x="404" y="596"/>
                  </a:cubicBezTo>
                  <a:cubicBezTo>
                    <a:pt x="480" y="281"/>
                    <a:pt x="775" y="276"/>
                    <a:pt x="1027" y="408"/>
                  </a:cubicBezTo>
                  <a:close/>
                  <a:moveTo>
                    <a:pt x="1487" y="1331"/>
                  </a:moveTo>
                  <a:cubicBezTo>
                    <a:pt x="1456" y="1299"/>
                    <a:pt x="1429" y="1260"/>
                    <a:pt x="1410" y="1222"/>
                  </a:cubicBezTo>
                  <a:cubicBezTo>
                    <a:pt x="1400" y="1223"/>
                    <a:pt x="1387" y="1224"/>
                    <a:pt x="1375" y="1227"/>
                  </a:cubicBezTo>
                  <a:cubicBezTo>
                    <a:pt x="1385" y="1249"/>
                    <a:pt x="1389" y="1272"/>
                    <a:pt x="1393" y="1296"/>
                  </a:cubicBezTo>
                  <a:cubicBezTo>
                    <a:pt x="1425" y="1306"/>
                    <a:pt x="1454" y="1321"/>
                    <a:pt x="1482" y="1338"/>
                  </a:cubicBezTo>
                  <a:close/>
                </a:path>
              </a:pathLst>
            </a:custGeom>
            <a:solidFill>
              <a:srgbClr val="FA7B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 name="Rectangle: Rounded Corners 3">
            <a:extLst>
              <a:ext uri="{FF2B5EF4-FFF2-40B4-BE49-F238E27FC236}">
                <a16:creationId xmlns:a16="http://schemas.microsoft.com/office/drawing/2014/main" id="{31F6A72E-CE09-7696-80E4-A2A75B69F66B}"/>
              </a:ext>
            </a:extLst>
          </p:cNvPr>
          <p:cNvSpPr/>
          <p:nvPr/>
        </p:nvSpPr>
        <p:spPr>
          <a:xfrm>
            <a:off x="965771" y="624156"/>
            <a:ext cx="10243335" cy="1623316"/>
          </a:xfrm>
          <a:prstGeom prst="roundRect">
            <a:avLst>
              <a:gd name="adj" fmla="val 9072"/>
            </a:avLst>
          </a:prstGeom>
          <a:solidFill>
            <a:schemeClr val="accent4"/>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a:extLst>
              <a:ext uri="{FF2B5EF4-FFF2-40B4-BE49-F238E27FC236}">
                <a16:creationId xmlns:a16="http://schemas.microsoft.com/office/drawing/2014/main" id="{8F31A0CF-56F9-60F5-43CD-B7101235B980}"/>
              </a:ext>
            </a:extLst>
          </p:cNvPr>
          <p:cNvSpPr txBox="1"/>
          <p:nvPr/>
        </p:nvSpPr>
        <p:spPr>
          <a:xfrm>
            <a:off x="924675" y="1027503"/>
            <a:ext cx="2825393" cy="707886"/>
          </a:xfrm>
          <a:prstGeom prst="rect">
            <a:avLst/>
          </a:prstGeom>
          <a:noFill/>
        </p:spPr>
        <p:txBody>
          <a:bodyPr wrap="square" rtlCol="0">
            <a:spAutoFit/>
          </a:bodyPr>
          <a:lstStyle/>
          <a:p>
            <a:pPr algn="ctr"/>
            <a:r>
              <a:rPr lang="en-US" sz="4000" dirty="0" err="1">
                <a:latin typeface="iCiel Pony" panose="02000000000000000000" pitchFamily="2" charset="0"/>
              </a:rPr>
              <a:t>Bài</a:t>
            </a:r>
            <a:r>
              <a:rPr lang="en-US" sz="4000" dirty="0">
                <a:latin typeface="iCiel Pony" panose="02000000000000000000" pitchFamily="2" charset="0"/>
              </a:rPr>
              <a:t> </a:t>
            </a:r>
            <a:r>
              <a:rPr lang="en-US" sz="4000" dirty="0" err="1">
                <a:latin typeface="iCiel Pony" panose="02000000000000000000" pitchFamily="2" charset="0"/>
              </a:rPr>
              <a:t>tập</a:t>
            </a:r>
            <a:r>
              <a:rPr lang="en-US" sz="4000" dirty="0">
                <a:latin typeface="iCiel Pony" panose="02000000000000000000" pitchFamily="2" charset="0"/>
              </a:rPr>
              <a:t> 1</a:t>
            </a:r>
          </a:p>
        </p:txBody>
      </p:sp>
      <p:sp>
        <p:nvSpPr>
          <p:cNvPr id="5" name="TextBox 4">
            <a:extLst>
              <a:ext uri="{FF2B5EF4-FFF2-40B4-BE49-F238E27FC236}">
                <a16:creationId xmlns:a16="http://schemas.microsoft.com/office/drawing/2014/main" id="{6564559F-18DB-05D5-78D9-6E452EC088B0}"/>
              </a:ext>
            </a:extLst>
          </p:cNvPr>
          <p:cNvSpPr txBox="1"/>
          <p:nvPr/>
        </p:nvSpPr>
        <p:spPr>
          <a:xfrm>
            <a:off x="3912658" y="920763"/>
            <a:ext cx="6897303" cy="954107"/>
          </a:xfrm>
          <a:prstGeom prst="rect">
            <a:avLst/>
          </a:prstGeom>
          <a:noFill/>
        </p:spPr>
        <p:txBody>
          <a:bodyPr wrap="square">
            <a:spAutoFit/>
          </a:bodyPr>
          <a:lstStyle/>
          <a:p>
            <a:r>
              <a:rPr lang="en-US" sz="2800" dirty="0">
                <a:solidFill>
                  <a:srgbClr val="000000"/>
                </a:solidFill>
                <a:latin typeface="iCiel Cadena" panose="02000503000000020004" pitchFamily="50" charset="0"/>
              </a:rPr>
              <a:t>N</a:t>
            </a:r>
            <a:r>
              <a:rPr lang="vi-VN" sz="2800" b="0" i="0" dirty="0">
                <a:solidFill>
                  <a:srgbClr val="000000"/>
                </a:solidFill>
                <a:effectLst/>
                <a:latin typeface="iCiel Cadena" panose="02000503000000020004" pitchFamily="50" charset="0"/>
              </a:rPr>
              <a:t>gười viết đã dùng những từ ngữ để chỉ nhân vật Phù Đổng Thiên Vương</a:t>
            </a:r>
            <a:endParaRPr lang="en-US" sz="2800" dirty="0">
              <a:latin typeface="iCiel Cadena" panose="02000503000000020004" pitchFamily="50" charset="0"/>
            </a:endParaRPr>
          </a:p>
        </p:txBody>
      </p:sp>
      <p:pic>
        <p:nvPicPr>
          <p:cNvPr id="57" name="Picture 56">
            <a:extLst>
              <a:ext uri="{FF2B5EF4-FFF2-40B4-BE49-F238E27FC236}">
                <a16:creationId xmlns:a16="http://schemas.microsoft.com/office/drawing/2014/main" id="{AFC2B446-2B30-757D-63C9-E7A34A29FCD3}"/>
              </a:ext>
            </a:extLst>
          </p:cNvPr>
          <p:cNvPicPr>
            <a:picLocks noChangeAspect="1"/>
          </p:cNvPicPr>
          <p:nvPr/>
        </p:nvPicPr>
        <p:blipFill rotWithShape="1">
          <a:blip r:embed="rId2">
            <a:extLst>
              <a:ext uri="{28A0092B-C50C-407E-A947-70E740481C1C}">
                <a14:useLocalDpi xmlns:a14="http://schemas.microsoft.com/office/drawing/2010/main" val="0"/>
              </a:ext>
            </a:extLst>
          </a:blip>
          <a:srcRect l="1" t="-1" r="50244" b="55834"/>
          <a:stretch/>
        </p:blipFill>
        <p:spPr>
          <a:xfrm>
            <a:off x="666389" y="1979493"/>
            <a:ext cx="3351663" cy="2975213"/>
          </a:xfrm>
          <a:prstGeom prst="rect">
            <a:avLst/>
          </a:prstGeom>
        </p:spPr>
      </p:pic>
      <p:pic>
        <p:nvPicPr>
          <p:cNvPr id="63" name="Picture 62">
            <a:extLst>
              <a:ext uri="{FF2B5EF4-FFF2-40B4-BE49-F238E27FC236}">
                <a16:creationId xmlns:a16="http://schemas.microsoft.com/office/drawing/2014/main" id="{377F317B-DD49-AAB0-7B89-AF03DBA5D352}"/>
              </a:ext>
            </a:extLst>
          </p:cNvPr>
          <p:cNvPicPr>
            <a:picLocks noChangeAspect="1"/>
          </p:cNvPicPr>
          <p:nvPr/>
        </p:nvPicPr>
        <p:blipFill rotWithShape="1">
          <a:blip r:embed="rId2">
            <a:extLst>
              <a:ext uri="{28A0092B-C50C-407E-A947-70E740481C1C}">
                <a14:useLocalDpi xmlns:a14="http://schemas.microsoft.com/office/drawing/2010/main" val="0"/>
              </a:ext>
            </a:extLst>
          </a:blip>
          <a:srcRect l="49840" t="47813" r="405" b="17753"/>
          <a:stretch/>
        </p:blipFill>
        <p:spPr>
          <a:xfrm>
            <a:off x="4373463" y="2568625"/>
            <a:ext cx="3351663" cy="2319552"/>
          </a:xfrm>
          <a:prstGeom prst="rect">
            <a:avLst/>
          </a:prstGeom>
        </p:spPr>
      </p:pic>
      <p:pic>
        <p:nvPicPr>
          <p:cNvPr id="66" name="Picture 65">
            <a:extLst>
              <a:ext uri="{FF2B5EF4-FFF2-40B4-BE49-F238E27FC236}">
                <a16:creationId xmlns:a16="http://schemas.microsoft.com/office/drawing/2014/main" id="{7B567AC6-6168-191F-7A35-3C7C55D54BB4}"/>
              </a:ext>
            </a:extLst>
          </p:cNvPr>
          <p:cNvPicPr>
            <a:picLocks noChangeAspect="1"/>
          </p:cNvPicPr>
          <p:nvPr/>
        </p:nvPicPr>
        <p:blipFill rotWithShape="1">
          <a:blip r:embed="rId2">
            <a:extLst>
              <a:ext uri="{28A0092B-C50C-407E-A947-70E740481C1C}">
                <a14:useLocalDpi xmlns:a14="http://schemas.microsoft.com/office/drawing/2010/main" val="0"/>
              </a:ext>
            </a:extLst>
          </a:blip>
          <a:srcRect l="750" t="45954" r="49495" b="17457"/>
          <a:stretch/>
        </p:blipFill>
        <p:spPr>
          <a:xfrm>
            <a:off x="7569688" y="2445453"/>
            <a:ext cx="3351663" cy="2464750"/>
          </a:xfrm>
          <a:prstGeom prst="rect">
            <a:avLst/>
          </a:prstGeom>
        </p:spPr>
      </p:pic>
      <p:sp>
        <p:nvSpPr>
          <p:cNvPr id="68" name="TextBox 67">
            <a:extLst>
              <a:ext uri="{FF2B5EF4-FFF2-40B4-BE49-F238E27FC236}">
                <a16:creationId xmlns:a16="http://schemas.microsoft.com/office/drawing/2014/main" id="{DE672C31-C9B1-4993-3505-E68E90515B52}"/>
              </a:ext>
            </a:extLst>
          </p:cNvPr>
          <p:cNvSpPr txBox="1"/>
          <p:nvPr/>
        </p:nvSpPr>
        <p:spPr>
          <a:xfrm>
            <a:off x="1402915" y="3983276"/>
            <a:ext cx="2167003" cy="523220"/>
          </a:xfrm>
          <a:prstGeom prst="rect">
            <a:avLst/>
          </a:prstGeom>
          <a:noFill/>
        </p:spPr>
        <p:txBody>
          <a:bodyPr wrap="square">
            <a:spAutoFit/>
          </a:bodyPr>
          <a:lstStyle/>
          <a:p>
            <a:r>
              <a:rPr lang="vi-VN" sz="2800" b="0" i="0" dirty="0">
                <a:solidFill>
                  <a:schemeClr val="accent1">
                    <a:lumMod val="50000"/>
                  </a:schemeClr>
                </a:solidFill>
                <a:effectLst/>
                <a:latin typeface="+mj-lt"/>
              </a:rPr>
              <a:t>trang nam nhi</a:t>
            </a:r>
            <a:endParaRPr lang="en-US" sz="2800" dirty="0">
              <a:solidFill>
                <a:schemeClr val="accent1">
                  <a:lumMod val="50000"/>
                </a:schemeClr>
              </a:solidFill>
            </a:endParaRPr>
          </a:p>
        </p:txBody>
      </p:sp>
      <p:sp>
        <p:nvSpPr>
          <p:cNvPr id="62" name="TextBox 61">
            <a:extLst>
              <a:ext uri="{FF2B5EF4-FFF2-40B4-BE49-F238E27FC236}">
                <a16:creationId xmlns:a16="http://schemas.microsoft.com/office/drawing/2014/main" id="{F7FD5D84-71F1-46BF-6CF1-D13CA4E87408}"/>
              </a:ext>
            </a:extLst>
          </p:cNvPr>
          <p:cNvSpPr txBox="1"/>
          <p:nvPr/>
        </p:nvSpPr>
        <p:spPr>
          <a:xfrm>
            <a:off x="8257832" y="3794078"/>
            <a:ext cx="2729552" cy="954107"/>
          </a:xfrm>
          <a:prstGeom prst="rect">
            <a:avLst/>
          </a:prstGeom>
          <a:noFill/>
        </p:spPr>
        <p:txBody>
          <a:bodyPr wrap="square">
            <a:spAutoFit/>
          </a:bodyPr>
          <a:lstStyle/>
          <a:p>
            <a:r>
              <a:rPr lang="vi-VN" sz="2800" b="0" i="0" dirty="0">
                <a:solidFill>
                  <a:schemeClr val="accent1">
                    <a:lumMod val="50000"/>
                  </a:schemeClr>
                </a:solidFill>
                <a:effectLst/>
                <a:latin typeface="+mj-lt"/>
              </a:rPr>
              <a:t>người trai làng Phù Đổng.</a:t>
            </a:r>
            <a:endParaRPr lang="en-US" sz="2800" dirty="0">
              <a:solidFill>
                <a:schemeClr val="accent1">
                  <a:lumMod val="50000"/>
                </a:schemeClr>
              </a:solidFill>
              <a:latin typeface="+mj-lt"/>
            </a:endParaRPr>
          </a:p>
        </p:txBody>
      </p:sp>
      <p:sp>
        <p:nvSpPr>
          <p:cNvPr id="60" name="TextBox 59">
            <a:extLst>
              <a:ext uri="{FF2B5EF4-FFF2-40B4-BE49-F238E27FC236}">
                <a16:creationId xmlns:a16="http://schemas.microsoft.com/office/drawing/2014/main" id="{F4493D67-0EA1-D0C5-DE38-B55431C2C63A}"/>
              </a:ext>
            </a:extLst>
          </p:cNvPr>
          <p:cNvSpPr txBox="1"/>
          <p:nvPr/>
        </p:nvSpPr>
        <p:spPr>
          <a:xfrm>
            <a:off x="4930822" y="4005711"/>
            <a:ext cx="2330356" cy="523220"/>
          </a:xfrm>
          <a:prstGeom prst="rect">
            <a:avLst/>
          </a:prstGeom>
          <a:noFill/>
        </p:spPr>
        <p:txBody>
          <a:bodyPr wrap="square">
            <a:spAutoFit/>
          </a:bodyPr>
          <a:lstStyle/>
          <a:p>
            <a:r>
              <a:rPr lang="vi-VN" sz="2800" b="0" i="0" dirty="0">
                <a:solidFill>
                  <a:srgbClr val="002060"/>
                </a:solidFill>
                <a:effectLst/>
                <a:latin typeface="+mj-lt"/>
              </a:rPr>
              <a:t>Tráng sĩ ấy</a:t>
            </a:r>
            <a:endParaRPr lang="en-US" sz="2800" dirty="0">
              <a:solidFill>
                <a:srgbClr val="002060"/>
              </a:solidFill>
              <a:latin typeface="+mj-lt"/>
            </a:endParaRPr>
          </a:p>
        </p:txBody>
      </p:sp>
    </p:spTree>
    <p:extLst>
      <p:ext uri="{BB962C8B-B14F-4D97-AF65-F5344CB8AC3E}">
        <p14:creationId xmlns:p14="http://schemas.microsoft.com/office/powerpoint/2010/main" val="2136714353"/>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57"/>
                                        </p:tgtEl>
                                        <p:attrNameLst>
                                          <p:attrName>style.visibility</p:attrName>
                                        </p:attrNameLst>
                                      </p:cBhvr>
                                      <p:to>
                                        <p:strVal val="visible"/>
                                      </p:to>
                                    </p:set>
                                    <p:anim calcmode="lin" valueType="num">
                                      <p:cBhvr>
                                        <p:cTn id="14" dur="500" fill="hold"/>
                                        <p:tgtEl>
                                          <p:spTgt spid="57"/>
                                        </p:tgtEl>
                                        <p:attrNameLst>
                                          <p:attrName>ppt_w</p:attrName>
                                        </p:attrNameLst>
                                      </p:cBhvr>
                                      <p:tavLst>
                                        <p:tav tm="0">
                                          <p:val>
                                            <p:fltVal val="0"/>
                                          </p:val>
                                        </p:tav>
                                        <p:tav tm="100000">
                                          <p:val>
                                            <p:strVal val="#ppt_w"/>
                                          </p:val>
                                        </p:tav>
                                      </p:tavLst>
                                    </p:anim>
                                    <p:anim calcmode="lin" valueType="num">
                                      <p:cBhvr>
                                        <p:cTn id="15" dur="500" fill="hold"/>
                                        <p:tgtEl>
                                          <p:spTgt spid="57"/>
                                        </p:tgtEl>
                                        <p:attrNameLst>
                                          <p:attrName>ppt_h</p:attrName>
                                        </p:attrNameLst>
                                      </p:cBhvr>
                                      <p:tavLst>
                                        <p:tav tm="0">
                                          <p:val>
                                            <p:fltVal val="0"/>
                                          </p:val>
                                        </p:tav>
                                        <p:tav tm="100000">
                                          <p:val>
                                            <p:strVal val="#ppt_h"/>
                                          </p:val>
                                        </p:tav>
                                      </p:tavLst>
                                    </p:anim>
                                    <p:animEffect transition="in" filter="fade">
                                      <p:cBhvr>
                                        <p:cTn id="16" dur="500"/>
                                        <p:tgtEl>
                                          <p:spTgt spid="57"/>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68"/>
                                        </p:tgtEl>
                                        <p:attrNameLst>
                                          <p:attrName>style.visibility</p:attrName>
                                        </p:attrNameLst>
                                      </p:cBhvr>
                                      <p:to>
                                        <p:strVal val="visible"/>
                                      </p:to>
                                    </p:set>
                                    <p:anim calcmode="lin" valueType="num">
                                      <p:cBhvr>
                                        <p:cTn id="19" dur="500" fill="hold"/>
                                        <p:tgtEl>
                                          <p:spTgt spid="68"/>
                                        </p:tgtEl>
                                        <p:attrNameLst>
                                          <p:attrName>ppt_w</p:attrName>
                                        </p:attrNameLst>
                                      </p:cBhvr>
                                      <p:tavLst>
                                        <p:tav tm="0">
                                          <p:val>
                                            <p:fltVal val="0"/>
                                          </p:val>
                                        </p:tav>
                                        <p:tav tm="100000">
                                          <p:val>
                                            <p:strVal val="#ppt_w"/>
                                          </p:val>
                                        </p:tav>
                                      </p:tavLst>
                                    </p:anim>
                                    <p:anim calcmode="lin" valueType="num">
                                      <p:cBhvr>
                                        <p:cTn id="20" dur="500" fill="hold"/>
                                        <p:tgtEl>
                                          <p:spTgt spid="68"/>
                                        </p:tgtEl>
                                        <p:attrNameLst>
                                          <p:attrName>ppt_h</p:attrName>
                                        </p:attrNameLst>
                                      </p:cBhvr>
                                      <p:tavLst>
                                        <p:tav tm="0">
                                          <p:val>
                                            <p:fltVal val="0"/>
                                          </p:val>
                                        </p:tav>
                                        <p:tav tm="100000">
                                          <p:val>
                                            <p:strVal val="#ppt_h"/>
                                          </p:val>
                                        </p:tav>
                                      </p:tavLst>
                                    </p:anim>
                                    <p:animEffect transition="in" filter="fade">
                                      <p:cBhvr>
                                        <p:cTn id="21" dur="500"/>
                                        <p:tgtEl>
                                          <p:spTgt spid="68"/>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63"/>
                                        </p:tgtEl>
                                        <p:attrNameLst>
                                          <p:attrName>style.visibility</p:attrName>
                                        </p:attrNameLst>
                                      </p:cBhvr>
                                      <p:to>
                                        <p:strVal val="visible"/>
                                      </p:to>
                                    </p:set>
                                    <p:anim calcmode="lin" valueType="num">
                                      <p:cBhvr>
                                        <p:cTn id="26" dur="500" fill="hold"/>
                                        <p:tgtEl>
                                          <p:spTgt spid="63"/>
                                        </p:tgtEl>
                                        <p:attrNameLst>
                                          <p:attrName>ppt_w</p:attrName>
                                        </p:attrNameLst>
                                      </p:cBhvr>
                                      <p:tavLst>
                                        <p:tav tm="0">
                                          <p:val>
                                            <p:fltVal val="0"/>
                                          </p:val>
                                        </p:tav>
                                        <p:tav tm="100000">
                                          <p:val>
                                            <p:strVal val="#ppt_w"/>
                                          </p:val>
                                        </p:tav>
                                      </p:tavLst>
                                    </p:anim>
                                    <p:anim calcmode="lin" valueType="num">
                                      <p:cBhvr>
                                        <p:cTn id="27" dur="500" fill="hold"/>
                                        <p:tgtEl>
                                          <p:spTgt spid="63"/>
                                        </p:tgtEl>
                                        <p:attrNameLst>
                                          <p:attrName>ppt_h</p:attrName>
                                        </p:attrNameLst>
                                      </p:cBhvr>
                                      <p:tavLst>
                                        <p:tav tm="0">
                                          <p:val>
                                            <p:fltVal val="0"/>
                                          </p:val>
                                        </p:tav>
                                        <p:tav tm="100000">
                                          <p:val>
                                            <p:strVal val="#ppt_h"/>
                                          </p:val>
                                        </p:tav>
                                      </p:tavLst>
                                    </p:anim>
                                    <p:animEffect transition="in" filter="fade">
                                      <p:cBhvr>
                                        <p:cTn id="28" dur="500"/>
                                        <p:tgtEl>
                                          <p:spTgt spid="63"/>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66"/>
                                        </p:tgtEl>
                                        <p:attrNameLst>
                                          <p:attrName>style.visibility</p:attrName>
                                        </p:attrNameLst>
                                      </p:cBhvr>
                                      <p:to>
                                        <p:strVal val="visible"/>
                                      </p:to>
                                    </p:set>
                                    <p:anim calcmode="lin" valueType="num">
                                      <p:cBhvr>
                                        <p:cTn id="38" dur="500" fill="hold"/>
                                        <p:tgtEl>
                                          <p:spTgt spid="66"/>
                                        </p:tgtEl>
                                        <p:attrNameLst>
                                          <p:attrName>ppt_w</p:attrName>
                                        </p:attrNameLst>
                                      </p:cBhvr>
                                      <p:tavLst>
                                        <p:tav tm="0">
                                          <p:val>
                                            <p:fltVal val="0"/>
                                          </p:val>
                                        </p:tav>
                                        <p:tav tm="100000">
                                          <p:val>
                                            <p:strVal val="#ppt_w"/>
                                          </p:val>
                                        </p:tav>
                                      </p:tavLst>
                                    </p:anim>
                                    <p:anim calcmode="lin" valueType="num">
                                      <p:cBhvr>
                                        <p:cTn id="39" dur="500" fill="hold"/>
                                        <p:tgtEl>
                                          <p:spTgt spid="66"/>
                                        </p:tgtEl>
                                        <p:attrNameLst>
                                          <p:attrName>ppt_h</p:attrName>
                                        </p:attrNameLst>
                                      </p:cBhvr>
                                      <p:tavLst>
                                        <p:tav tm="0">
                                          <p:val>
                                            <p:fltVal val="0"/>
                                          </p:val>
                                        </p:tav>
                                        <p:tav tm="100000">
                                          <p:val>
                                            <p:strVal val="#ppt_h"/>
                                          </p:val>
                                        </p:tav>
                                      </p:tavLst>
                                    </p:anim>
                                    <p:animEffect transition="in" filter="fade">
                                      <p:cBhvr>
                                        <p:cTn id="40" dur="500"/>
                                        <p:tgtEl>
                                          <p:spTgt spid="66"/>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62"/>
                                        </p:tgtEl>
                                        <p:attrNameLst>
                                          <p:attrName>style.visibility</p:attrName>
                                        </p:attrNameLst>
                                      </p:cBhvr>
                                      <p:to>
                                        <p:strVal val="visible"/>
                                      </p:to>
                                    </p:set>
                                    <p:anim calcmode="lin" valueType="num">
                                      <p:cBhvr>
                                        <p:cTn id="43" dur="500" fill="hold"/>
                                        <p:tgtEl>
                                          <p:spTgt spid="62"/>
                                        </p:tgtEl>
                                        <p:attrNameLst>
                                          <p:attrName>ppt_w</p:attrName>
                                        </p:attrNameLst>
                                      </p:cBhvr>
                                      <p:tavLst>
                                        <p:tav tm="0">
                                          <p:val>
                                            <p:fltVal val="0"/>
                                          </p:val>
                                        </p:tav>
                                        <p:tav tm="100000">
                                          <p:val>
                                            <p:strVal val="#ppt_w"/>
                                          </p:val>
                                        </p:tav>
                                      </p:tavLst>
                                    </p:anim>
                                    <p:anim calcmode="lin" valueType="num">
                                      <p:cBhvr>
                                        <p:cTn id="44" dur="500" fill="hold"/>
                                        <p:tgtEl>
                                          <p:spTgt spid="62"/>
                                        </p:tgtEl>
                                        <p:attrNameLst>
                                          <p:attrName>ppt_h</p:attrName>
                                        </p:attrNameLst>
                                      </p:cBhvr>
                                      <p:tavLst>
                                        <p:tav tm="0">
                                          <p:val>
                                            <p:fltVal val="0"/>
                                          </p:val>
                                        </p:tav>
                                        <p:tav tm="100000">
                                          <p:val>
                                            <p:strVal val="#ppt_h"/>
                                          </p:val>
                                        </p:tav>
                                      </p:tavLst>
                                    </p:anim>
                                    <p:animEffect transition="in" filter="fade">
                                      <p:cBhvr>
                                        <p:cTn id="45"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8" grpId="0"/>
      <p:bldP spid="62" grpId="0"/>
      <p:bldP spid="60"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272</TotalTime>
  <Words>1640</Words>
  <Application>Microsoft Office PowerPoint</Application>
  <PresentationFormat>Widescreen</PresentationFormat>
  <Paragraphs>123</Paragraphs>
  <Slides>25</Slides>
  <Notes>0</Notes>
  <HiddenSlides>0</HiddenSlides>
  <MMClips>12</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25</vt:i4>
      </vt:variant>
    </vt:vector>
  </HeadingPairs>
  <TitlesOfParts>
    <vt:vector size="35" baseType="lpstr">
      <vt:lpstr>Arial</vt:lpstr>
      <vt:lpstr>Calibri</vt:lpstr>
      <vt:lpstr>Calibri Light</vt:lpstr>
      <vt:lpstr>iCiel Cadena</vt:lpstr>
      <vt:lpstr>iCiel Pony</vt:lpstr>
      <vt:lpstr>SVN-Dessert Menu Script</vt:lpstr>
      <vt:lpstr>Tahoma</vt:lpstr>
      <vt:lpstr>Times New Roman</vt:lpstr>
      <vt:lpstr>UTM Cooper Black</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Admin</cp:lastModifiedBy>
  <cp:revision>14</cp:revision>
  <dcterms:created xsi:type="dcterms:W3CDTF">2023-02-24T14:47:05Z</dcterms:created>
  <dcterms:modified xsi:type="dcterms:W3CDTF">2023-03-04T01:23:16Z</dcterms:modified>
</cp:coreProperties>
</file>