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8" r:id="rId2"/>
    <p:sldId id="260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8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56" y="1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368914-B33F-48B2-9F8A-4F4602E06F28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B88EFD-27BD-48FA-9498-BAA3D1D2E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380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91c7d10726_8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91c7d10726_8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g8c30da526c_2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9" name="Google Shape;359;g8c30da526c_2_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g8c30da526c_2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9" name="Google Shape;359;g8c30da526c_2_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07830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1336834" y="1567962"/>
            <a:ext cx="3159525" cy="3159525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" name="Google Shape;10;p2"/>
          <p:cNvSpPr/>
          <p:nvPr/>
        </p:nvSpPr>
        <p:spPr>
          <a:xfrm>
            <a:off x="675134" y="1133195"/>
            <a:ext cx="3159525" cy="3159525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" name="Google Shape;11;p2"/>
          <p:cNvSpPr/>
          <p:nvPr/>
        </p:nvSpPr>
        <p:spPr>
          <a:xfrm flipH="1">
            <a:off x="5892392" y="13751"/>
            <a:ext cx="6300713" cy="3924249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" name="Google Shape;12;p2"/>
          <p:cNvSpPr/>
          <p:nvPr/>
        </p:nvSpPr>
        <p:spPr>
          <a:xfrm flipH="1">
            <a:off x="6062742" y="-40433"/>
            <a:ext cx="6166525" cy="3838112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noFill/>
          <a:ln w="28575" cap="flat" cmpd="sng">
            <a:solidFill>
              <a:schemeClr val="accen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3" name="Google Shape;13;p2"/>
          <p:cNvGrpSpPr/>
          <p:nvPr/>
        </p:nvGrpSpPr>
        <p:grpSpPr>
          <a:xfrm rot="10800000" flipH="1">
            <a:off x="15" y="2222624"/>
            <a:ext cx="13566696" cy="4640683"/>
            <a:chOff x="1367050" y="3059225"/>
            <a:chExt cx="1407100" cy="848450"/>
          </a:xfrm>
        </p:grpSpPr>
        <p:sp>
          <p:nvSpPr>
            <p:cNvPr id="14" name="Google Shape;14;p2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825400" y="3454100"/>
            <a:ext cx="4876800" cy="190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825400" y="5185900"/>
            <a:ext cx="4876800" cy="75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angolin"/>
              <a:buNone/>
              <a:defRPr sz="3200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3733">
                <a:latin typeface="Pangolin"/>
                <a:ea typeface="Pangolin"/>
                <a:cs typeface="Pangolin"/>
                <a:sym typeface="Pangolin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3733">
                <a:latin typeface="Pangolin"/>
                <a:ea typeface="Pangolin"/>
                <a:cs typeface="Pangolin"/>
                <a:sym typeface="Pangolin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3733">
                <a:latin typeface="Pangolin"/>
                <a:ea typeface="Pangolin"/>
                <a:cs typeface="Pangolin"/>
                <a:sym typeface="Pangolin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3733">
                <a:latin typeface="Pangolin"/>
                <a:ea typeface="Pangolin"/>
                <a:cs typeface="Pangolin"/>
                <a:sym typeface="Pangolin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3733">
                <a:latin typeface="Pangolin"/>
                <a:ea typeface="Pangolin"/>
                <a:cs typeface="Pangolin"/>
                <a:sym typeface="Pangolin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3733">
                <a:latin typeface="Pangolin"/>
                <a:ea typeface="Pangolin"/>
                <a:cs typeface="Pangolin"/>
                <a:sym typeface="Pangolin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3733">
                <a:latin typeface="Pangolin"/>
                <a:ea typeface="Pangolin"/>
                <a:cs typeface="Pangolin"/>
                <a:sym typeface="Pangolin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3733">
                <a:latin typeface="Pangolin"/>
                <a:ea typeface="Pangolin"/>
                <a:cs typeface="Pangolin"/>
                <a:sym typeface="Pangolin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5203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/>
          <p:nvPr/>
        </p:nvSpPr>
        <p:spPr>
          <a:xfrm rot="5400000">
            <a:off x="4053612" y="-3839805"/>
            <a:ext cx="4088549" cy="12301092"/>
          </a:xfrm>
          <a:custGeom>
            <a:avLst/>
            <a:gdLst/>
            <a:ahLst/>
            <a:cxnLst/>
            <a:rect l="l" t="t" r="r" b="b"/>
            <a:pathLst>
              <a:path w="42364" h="43268" extrusionOk="0">
                <a:moveTo>
                  <a:pt x="1" y="0"/>
                </a:moveTo>
                <a:lnTo>
                  <a:pt x="1" y="43267"/>
                </a:lnTo>
                <a:lnTo>
                  <a:pt x="42363" y="43267"/>
                </a:lnTo>
                <a:cubicBezTo>
                  <a:pt x="42363" y="43267"/>
                  <a:pt x="42268" y="37779"/>
                  <a:pt x="39006" y="33992"/>
                </a:cubicBezTo>
                <a:cubicBezTo>
                  <a:pt x="35767" y="30218"/>
                  <a:pt x="39351" y="28789"/>
                  <a:pt x="39875" y="23705"/>
                </a:cubicBezTo>
                <a:cubicBezTo>
                  <a:pt x="40375" y="18633"/>
                  <a:pt x="36958" y="18336"/>
                  <a:pt x="34470" y="14049"/>
                </a:cubicBezTo>
                <a:cubicBezTo>
                  <a:pt x="31981" y="9775"/>
                  <a:pt x="34041" y="0"/>
                  <a:pt x="34041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1" name="Google Shape;71;p11"/>
          <p:cNvSpPr/>
          <p:nvPr/>
        </p:nvSpPr>
        <p:spPr>
          <a:xfrm rot="5400000">
            <a:off x="4053621" y="-4053628"/>
            <a:ext cx="4088549" cy="12195807"/>
          </a:xfrm>
          <a:custGeom>
            <a:avLst/>
            <a:gdLst/>
            <a:ahLst/>
            <a:cxnLst/>
            <a:rect l="l" t="t" r="r" b="b"/>
            <a:pathLst>
              <a:path w="42364" h="43268" extrusionOk="0">
                <a:moveTo>
                  <a:pt x="1" y="0"/>
                </a:moveTo>
                <a:lnTo>
                  <a:pt x="1" y="43267"/>
                </a:lnTo>
                <a:lnTo>
                  <a:pt x="42363" y="43267"/>
                </a:lnTo>
                <a:cubicBezTo>
                  <a:pt x="42363" y="43267"/>
                  <a:pt x="42268" y="37779"/>
                  <a:pt x="39006" y="33992"/>
                </a:cubicBezTo>
                <a:cubicBezTo>
                  <a:pt x="35767" y="30218"/>
                  <a:pt x="39351" y="28789"/>
                  <a:pt x="39875" y="23705"/>
                </a:cubicBezTo>
                <a:cubicBezTo>
                  <a:pt x="40375" y="18633"/>
                  <a:pt x="36958" y="18336"/>
                  <a:pt x="34470" y="14049"/>
                </a:cubicBezTo>
                <a:cubicBezTo>
                  <a:pt x="31981" y="9775"/>
                  <a:pt x="34041" y="0"/>
                  <a:pt x="34041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2" name="Google Shape;72;p11"/>
          <p:cNvSpPr txBox="1">
            <a:spLocks noGrp="1"/>
          </p:cNvSpPr>
          <p:nvPr>
            <p:ph type="title" hasCustomPrompt="1"/>
          </p:nvPr>
        </p:nvSpPr>
        <p:spPr>
          <a:xfrm>
            <a:off x="950800" y="1417451"/>
            <a:ext cx="10290000" cy="164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73" name="Google Shape;73;p11"/>
          <p:cNvSpPr txBox="1">
            <a:spLocks noGrp="1"/>
          </p:cNvSpPr>
          <p:nvPr>
            <p:ph type="subTitle" idx="1"/>
          </p:nvPr>
        </p:nvSpPr>
        <p:spPr>
          <a:xfrm>
            <a:off x="2145233" y="4590400"/>
            <a:ext cx="7900400" cy="154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49214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67569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3"/>
          <p:cNvSpPr/>
          <p:nvPr/>
        </p:nvSpPr>
        <p:spPr>
          <a:xfrm>
            <a:off x="-110734" y="1638233"/>
            <a:ext cx="12413259" cy="4279952"/>
          </a:xfrm>
          <a:custGeom>
            <a:avLst/>
            <a:gdLst/>
            <a:ahLst/>
            <a:cxnLst/>
            <a:rect l="l" t="t" r="r" b="b"/>
            <a:pathLst>
              <a:path w="48078" h="17253" extrusionOk="0">
                <a:moveTo>
                  <a:pt x="24551" y="0"/>
                </a:moveTo>
                <a:cubicBezTo>
                  <a:pt x="19562" y="0"/>
                  <a:pt x="12918" y="5739"/>
                  <a:pt x="7775" y="5942"/>
                </a:cubicBezTo>
                <a:cubicBezTo>
                  <a:pt x="7443" y="5956"/>
                  <a:pt x="7121" y="5962"/>
                  <a:pt x="6809" y="5962"/>
                </a:cubicBezTo>
                <a:cubicBezTo>
                  <a:pt x="2312" y="5962"/>
                  <a:pt x="0" y="4608"/>
                  <a:pt x="0" y="4608"/>
                </a:cubicBezTo>
                <a:lnTo>
                  <a:pt x="0" y="17253"/>
                </a:lnTo>
                <a:lnTo>
                  <a:pt x="48077" y="17253"/>
                </a:lnTo>
                <a:lnTo>
                  <a:pt x="48077" y="3727"/>
                </a:lnTo>
                <a:cubicBezTo>
                  <a:pt x="48077" y="3727"/>
                  <a:pt x="46378" y="2205"/>
                  <a:pt x="44452" y="2205"/>
                </a:cubicBezTo>
                <a:cubicBezTo>
                  <a:pt x="44320" y="2205"/>
                  <a:pt x="44187" y="2212"/>
                  <a:pt x="44053" y="2227"/>
                </a:cubicBezTo>
                <a:cubicBezTo>
                  <a:pt x="41970" y="2465"/>
                  <a:pt x="40076" y="4275"/>
                  <a:pt x="36278" y="4870"/>
                </a:cubicBezTo>
                <a:cubicBezTo>
                  <a:pt x="36082" y="4901"/>
                  <a:pt x="35888" y="4915"/>
                  <a:pt x="35696" y="4915"/>
                </a:cubicBezTo>
                <a:cubicBezTo>
                  <a:pt x="32171" y="4915"/>
                  <a:pt x="29282" y="0"/>
                  <a:pt x="24551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77" name="Google Shape;77;p13"/>
          <p:cNvGrpSpPr/>
          <p:nvPr/>
        </p:nvGrpSpPr>
        <p:grpSpPr>
          <a:xfrm>
            <a:off x="-33" y="1854200"/>
            <a:ext cx="12192000" cy="5003600"/>
            <a:chOff x="-25" y="1390650"/>
            <a:chExt cx="9144000" cy="3752700"/>
          </a:xfrm>
        </p:grpSpPr>
        <p:sp>
          <p:nvSpPr>
            <p:cNvPr id="78" name="Google Shape;78;p13"/>
            <p:cNvSpPr/>
            <p:nvPr/>
          </p:nvSpPr>
          <p:spPr>
            <a:xfrm>
              <a:off x="-25" y="1390650"/>
              <a:ext cx="9143955" cy="3152727"/>
            </a:xfrm>
            <a:custGeom>
              <a:avLst/>
              <a:gdLst/>
              <a:ahLst/>
              <a:cxnLst/>
              <a:rect l="l" t="t" r="r" b="b"/>
              <a:pathLst>
                <a:path w="48078" h="17253" extrusionOk="0">
                  <a:moveTo>
                    <a:pt x="24551" y="0"/>
                  </a:moveTo>
                  <a:cubicBezTo>
                    <a:pt x="19562" y="0"/>
                    <a:pt x="12918" y="5739"/>
                    <a:pt x="7775" y="5942"/>
                  </a:cubicBezTo>
                  <a:cubicBezTo>
                    <a:pt x="7443" y="5956"/>
                    <a:pt x="7121" y="5962"/>
                    <a:pt x="6809" y="5962"/>
                  </a:cubicBezTo>
                  <a:cubicBezTo>
                    <a:pt x="2312" y="5962"/>
                    <a:pt x="0" y="4608"/>
                    <a:pt x="0" y="4608"/>
                  </a:cubicBezTo>
                  <a:lnTo>
                    <a:pt x="0" y="17253"/>
                  </a:lnTo>
                  <a:lnTo>
                    <a:pt x="48077" y="17253"/>
                  </a:lnTo>
                  <a:lnTo>
                    <a:pt x="48077" y="3727"/>
                  </a:lnTo>
                  <a:cubicBezTo>
                    <a:pt x="48077" y="3727"/>
                    <a:pt x="46378" y="2205"/>
                    <a:pt x="44452" y="2205"/>
                  </a:cubicBezTo>
                  <a:cubicBezTo>
                    <a:pt x="44320" y="2205"/>
                    <a:pt x="44187" y="2212"/>
                    <a:pt x="44053" y="2227"/>
                  </a:cubicBezTo>
                  <a:cubicBezTo>
                    <a:pt x="41970" y="2465"/>
                    <a:pt x="40076" y="4275"/>
                    <a:pt x="36278" y="4870"/>
                  </a:cubicBezTo>
                  <a:cubicBezTo>
                    <a:pt x="36082" y="4901"/>
                    <a:pt x="35888" y="4915"/>
                    <a:pt x="35696" y="4915"/>
                  </a:cubicBezTo>
                  <a:cubicBezTo>
                    <a:pt x="32171" y="4915"/>
                    <a:pt x="29282" y="0"/>
                    <a:pt x="2455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" name="Google Shape;79;p13"/>
            <p:cNvSpPr/>
            <p:nvPr/>
          </p:nvSpPr>
          <p:spPr>
            <a:xfrm>
              <a:off x="-25" y="4210050"/>
              <a:ext cx="9144000" cy="933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0" name="Google Shape;80;p13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title" idx="2" hasCustomPrompt="1"/>
          </p:nvPr>
        </p:nvSpPr>
        <p:spPr>
          <a:xfrm>
            <a:off x="1627099" y="2453984"/>
            <a:ext cx="9996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82" name="Google Shape;82;p13"/>
          <p:cNvSpPr txBox="1">
            <a:spLocks noGrp="1"/>
          </p:cNvSpPr>
          <p:nvPr>
            <p:ph type="subTitle" idx="1"/>
          </p:nvPr>
        </p:nvSpPr>
        <p:spPr>
          <a:xfrm>
            <a:off x="950800" y="4057600"/>
            <a:ext cx="24264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ubTitle" idx="3"/>
          </p:nvPr>
        </p:nvSpPr>
        <p:spPr>
          <a:xfrm>
            <a:off x="950800" y="4521256"/>
            <a:ext cx="2426400" cy="13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title" idx="4" hasCustomPrompt="1"/>
          </p:nvPr>
        </p:nvSpPr>
        <p:spPr>
          <a:xfrm>
            <a:off x="4247648" y="2453984"/>
            <a:ext cx="9996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5"/>
          </p:nvPr>
        </p:nvSpPr>
        <p:spPr>
          <a:xfrm>
            <a:off x="3571351" y="4057600"/>
            <a:ext cx="24264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subTitle" idx="6"/>
          </p:nvPr>
        </p:nvSpPr>
        <p:spPr>
          <a:xfrm>
            <a:off x="3571351" y="4521256"/>
            <a:ext cx="2426400" cy="13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title" idx="7" hasCustomPrompt="1"/>
          </p:nvPr>
        </p:nvSpPr>
        <p:spPr>
          <a:xfrm>
            <a:off x="6868199" y="2453984"/>
            <a:ext cx="9996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88" name="Google Shape;88;p13"/>
          <p:cNvSpPr txBox="1">
            <a:spLocks noGrp="1"/>
          </p:cNvSpPr>
          <p:nvPr>
            <p:ph type="subTitle" idx="8"/>
          </p:nvPr>
        </p:nvSpPr>
        <p:spPr>
          <a:xfrm>
            <a:off x="6191900" y="4057600"/>
            <a:ext cx="24264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subTitle" idx="9"/>
          </p:nvPr>
        </p:nvSpPr>
        <p:spPr>
          <a:xfrm>
            <a:off x="6191900" y="4521256"/>
            <a:ext cx="2426400" cy="13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title" idx="13" hasCustomPrompt="1"/>
          </p:nvPr>
        </p:nvSpPr>
        <p:spPr>
          <a:xfrm>
            <a:off x="9488732" y="2453984"/>
            <a:ext cx="9996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91" name="Google Shape;91;p13"/>
          <p:cNvSpPr txBox="1">
            <a:spLocks noGrp="1"/>
          </p:cNvSpPr>
          <p:nvPr>
            <p:ph type="subTitle" idx="14"/>
          </p:nvPr>
        </p:nvSpPr>
        <p:spPr>
          <a:xfrm>
            <a:off x="8812433" y="4057600"/>
            <a:ext cx="24264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92" name="Google Shape;92;p13"/>
          <p:cNvSpPr txBox="1">
            <a:spLocks noGrp="1"/>
          </p:cNvSpPr>
          <p:nvPr>
            <p:ph type="subTitle" idx="15"/>
          </p:nvPr>
        </p:nvSpPr>
        <p:spPr>
          <a:xfrm>
            <a:off x="8812433" y="4521256"/>
            <a:ext cx="2426400" cy="13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873937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/>
          <p:nvPr/>
        </p:nvSpPr>
        <p:spPr>
          <a:xfrm rot="10800000">
            <a:off x="7435514" y="3904277"/>
            <a:ext cx="4766397" cy="2968635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5" name="Google Shape;95;p14"/>
          <p:cNvSpPr/>
          <p:nvPr/>
        </p:nvSpPr>
        <p:spPr>
          <a:xfrm rot="10800000">
            <a:off x="7564395" y="4010422"/>
            <a:ext cx="4664871" cy="2903479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noFill/>
          <a:ln w="28575" cap="flat" cmpd="sng">
            <a:solidFill>
              <a:schemeClr val="accent6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6" name="Google Shape;96;p14"/>
          <p:cNvSpPr/>
          <p:nvPr/>
        </p:nvSpPr>
        <p:spPr>
          <a:xfrm>
            <a:off x="419770" y="269437"/>
            <a:ext cx="3634857" cy="3634857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1400" y="5080467"/>
            <a:ext cx="3048000" cy="59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98" name="Google Shape;98;p14"/>
          <p:cNvSpPr txBox="1">
            <a:spLocks noGrp="1"/>
          </p:cNvSpPr>
          <p:nvPr>
            <p:ph type="subTitle" idx="1"/>
          </p:nvPr>
        </p:nvSpPr>
        <p:spPr>
          <a:xfrm>
            <a:off x="2832600" y="1968233"/>
            <a:ext cx="6522800" cy="264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3733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92102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/>
          <p:nvPr/>
        </p:nvSpPr>
        <p:spPr>
          <a:xfrm rot="-5400000">
            <a:off x="2318660" y="2617041"/>
            <a:ext cx="6985733" cy="1623852"/>
          </a:xfrm>
          <a:custGeom>
            <a:avLst/>
            <a:gdLst/>
            <a:ahLst/>
            <a:cxnLst/>
            <a:rect l="l" t="t" r="r" b="b"/>
            <a:pathLst>
              <a:path w="48078" h="17253" extrusionOk="0">
                <a:moveTo>
                  <a:pt x="24551" y="0"/>
                </a:moveTo>
                <a:cubicBezTo>
                  <a:pt x="19562" y="0"/>
                  <a:pt x="12918" y="5739"/>
                  <a:pt x="7775" y="5942"/>
                </a:cubicBezTo>
                <a:cubicBezTo>
                  <a:pt x="7443" y="5956"/>
                  <a:pt x="7121" y="5962"/>
                  <a:pt x="6809" y="5962"/>
                </a:cubicBezTo>
                <a:cubicBezTo>
                  <a:pt x="2312" y="5962"/>
                  <a:pt x="0" y="4608"/>
                  <a:pt x="0" y="4608"/>
                </a:cubicBezTo>
                <a:lnTo>
                  <a:pt x="0" y="17253"/>
                </a:lnTo>
                <a:lnTo>
                  <a:pt x="48077" y="17253"/>
                </a:lnTo>
                <a:lnTo>
                  <a:pt x="48077" y="3727"/>
                </a:lnTo>
                <a:cubicBezTo>
                  <a:pt x="48077" y="3727"/>
                  <a:pt x="46378" y="2205"/>
                  <a:pt x="44452" y="2205"/>
                </a:cubicBezTo>
                <a:cubicBezTo>
                  <a:pt x="44320" y="2205"/>
                  <a:pt x="44187" y="2212"/>
                  <a:pt x="44053" y="2227"/>
                </a:cubicBezTo>
                <a:cubicBezTo>
                  <a:pt x="41970" y="2465"/>
                  <a:pt x="40076" y="4275"/>
                  <a:pt x="36278" y="4870"/>
                </a:cubicBezTo>
                <a:cubicBezTo>
                  <a:pt x="36082" y="4901"/>
                  <a:pt x="35888" y="4915"/>
                  <a:pt x="35696" y="4915"/>
                </a:cubicBezTo>
                <a:cubicBezTo>
                  <a:pt x="32171" y="4915"/>
                  <a:pt x="29282" y="0"/>
                  <a:pt x="24551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01" name="Google Shape;101;p15"/>
          <p:cNvGrpSpPr/>
          <p:nvPr/>
        </p:nvGrpSpPr>
        <p:grpSpPr>
          <a:xfrm rot="-5400000">
            <a:off x="5281214" y="-48016"/>
            <a:ext cx="6875069" cy="6954029"/>
            <a:chOff x="-25" y="1390650"/>
            <a:chExt cx="9144000" cy="13501222"/>
          </a:xfrm>
        </p:grpSpPr>
        <p:sp>
          <p:nvSpPr>
            <p:cNvPr id="102" name="Google Shape;102;p15"/>
            <p:cNvSpPr/>
            <p:nvPr/>
          </p:nvSpPr>
          <p:spPr>
            <a:xfrm>
              <a:off x="-25" y="1390650"/>
              <a:ext cx="9143955" cy="3152727"/>
            </a:xfrm>
            <a:custGeom>
              <a:avLst/>
              <a:gdLst/>
              <a:ahLst/>
              <a:cxnLst/>
              <a:rect l="l" t="t" r="r" b="b"/>
              <a:pathLst>
                <a:path w="48078" h="17253" extrusionOk="0">
                  <a:moveTo>
                    <a:pt x="24551" y="0"/>
                  </a:moveTo>
                  <a:cubicBezTo>
                    <a:pt x="19562" y="0"/>
                    <a:pt x="12918" y="5739"/>
                    <a:pt x="7775" y="5942"/>
                  </a:cubicBezTo>
                  <a:cubicBezTo>
                    <a:pt x="7443" y="5956"/>
                    <a:pt x="7121" y="5962"/>
                    <a:pt x="6809" y="5962"/>
                  </a:cubicBezTo>
                  <a:cubicBezTo>
                    <a:pt x="2312" y="5962"/>
                    <a:pt x="0" y="4608"/>
                    <a:pt x="0" y="4608"/>
                  </a:cubicBezTo>
                  <a:lnTo>
                    <a:pt x="0" y="17253"/>
                  </a:lnTo>
                  <a:lnTo>
                    <a:pt x="48077" y="17253"/>
                  </a:lnTo>
                  <a:lnTo>
                    <a:pt x="48077" y="3727"/>
                  </a:lnTo>
                  <a:cubicBezTo>
                    <a:pt x="48077" y="3727"/>
                    <a:pt x="46378" y="2205"/>
                    <a:pt x="44452" y="2205"/>
                  </a:cubicBezTo>
                  <a:cubicBezTo>
                    <a:pt x="44320" y="2205"/>
                    <a:pt x="44187" y="2212"/>
                    <a:pt x="44053" y="2227"/>
                  </a:cubicBezTo>
                  <a:cubicBezTo>
                    <a:pt x="41970" y="2465"/>
                    <a:pt x="40076" y="4275"/>
                    <a:pt x="36278" y="4870"/>
                  </a:cubicBezTo>
                  <a:cubicBezTo>
                    <a:pt x="36082" y="4901"/>
                    <a:pt x="35888" y="4915"/>
                    <a:pt x="35696" y="4915"/>
                  </a:cubicBezTo>
                  <a:cubicBezTo>
                    <a:pt x="32171" y="4915"/>
                    <a:pt x="29282" y="0"/>
                    <a:pt x="2455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3" name="Google Shape;103;p15"/>
            <p:cNvSpPr/>
            <p:nvPr/>
          </p:nvSpPr>
          <p:spPr>
            <a:xfrm>
              <a:off x="-25" y="4209772"/>
              <a:ext cx="9144000" cy="10682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04" name="Google Shape;104;p15"/>
          <p:cNvSpPr/>
          <p:nvPr/>
        </p:nvSpPr>
        <p:spPr>
          <a:xfrm rot="10800000" flipH="1">
            <a:off x="-7576" y="3904277"/>
            <a:ext cx="4766397" cy="2968635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5" name="Google Shape;105;p15"/>
          <p:cNvSpPr/>
          <p:nvPr/>
        </p:nvSpPr>
        <p:spPr>
          <a:xfrm rot="10800000" flipH="1">
            <a:off x="-87367" y="4208670"/>
            <a:ext cx="4525376" cy="2736697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noFill/>
          <a:ln w="28575" cap="flat" cmpd="sng">
            <a:solidFill>
              <a:schemeClr val="accent6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6" name="Google Shape;106;p15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3877200" cy="13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5"/>
          <p:cNvSpPr txBox="1">
            <a:spLocks noGrp="1"/>
          </p:cNvSpPr>
          <p:nvPr>
            <p:ph type="title" idx="2" hasCustomPrompt="1"/>
          </p:nvPr>
        </p:nvSpPr>
        <p:spPr>
          <a:xfrm>
            <a:off x="6406248" y="1049751"/>
            <a:ext cx="9996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108" name="Google Shape;108;p15"/>
          <p:cNvSpPr txBox="1">
            <a:spLocks noGrp="1"/>
          </p:cNvSpPr>
          <p:nvPr>
            <p:ph type="subTitle" idx="1"/>
          </p:nvPr>
        </p:nvSpPr>
        <p:spPr>
          <a:xfrm>
            <a:off x="8010567" y="719167"/>
            <a:ext cx="32308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109" name="Google Shape;109;p15"/>
          <p:cNvSpPr txBox="1">
            <a:spLocks noGrp="1"/>
          </p:cNvSpPr>
          <p:nvPr>
            <p:ph type="subTitle" idx="3"/>
          </p:nvPr>
        </p:nvSpPr>
        <p:spPr>
          <a:xfrm>
            <a:off x="8010567" y="1191599"/>
            <a:ext cx="3230800" cy="9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10" name="Google Shape;110;p15"/>
          <p:cNvSpPr txBox="1">
            <a:spLocks noGrp="1"/>
          </p:cNvSpPr>
          <p:nvPr>
            <p:ph type="title" idx="4" hasCustomPrompt="1"/>
          </p:nvPr>
        </p:nvSpPr>
        <p:spPr>
          <a:xfrm>
            <a:off x="6406248" y="3047967"/>
            <a:ext cx="9996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111" name="Google Shape;111;p15"/>
          <p:cNvSpPr txBox="1">
            <a:spLocks noGrp="1"/>
          </p:cNvSpPr>
          <p:nvPr>
            <p:ph type="subTitle" idx="5"/>
          </p:nvPr>
        </p:nvSpPr>
        <p:spPr>
          <a:xfrm>
            <a:off x="8010567" y="2717384"/>
            <a:ext cx="32308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112" name="Google Shape;112;p15"/>
          <p:cNvSpPr txBox="1">
            <a:spLocks noGrp="1"/>
          </p:cNvSpPr>
          <p:nvPr>
            <p:ph type="subTitle" idx="6"/>
          </p:nvPr>
        </p:nvSpPr>
        <p:spPr>
          <a:xfrm>
            <a:off x="8010567" y="3189815"/>
            <a:ext cx="3230800" cy="9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13" name="Google Shape;113;p15"/>
          <p:cNvSpPr txBox="1">
            <a:spLocks noGrp="1"/>
          </p:cNvSpPr>
          <p:nvPr>
            <p:ph type="title" idx="7" hasCustomPrompt="1"/>
          </p:nvPr>
        </p:nvSpPr>
        <p:spPr>
          <a:xfrm>
            <a:off x="6406248" y="5043133"/>
            <a:ext cx="9996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114" name="Google Shape;114;p15"/>
          <p:cNvSpPr txBox="1">
            <a:spLocks noGrp="1"/>
          </p:cNvSpPr>
          <p:nvPr>
            <p:ph type="subTitle" idx="8"/>
          </p:nvPr>
        </p:nvSpPr>
        <p:spPr>
          <a:xfrm>
            <a:off x="8010567" y="4712551"/>
            <a:ext cx="32308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115" name="Google Shape;115;p15"/>
          <p:cNvSpPr txBox="1">
            <a:spLocks noGrp="1"/>
          </p:cNvSpPr>
          <p:nvPr>
            <p:ph type="subTitle" idx="9"/>
          </p:nvPr>
        </p:nvSpPr>
        <p:spPr>
          <a:xfrm>
            <a:off x="8010567" y="5184981"/>
            <a:ext cx="3230800" cy="9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140811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 2">
  <p:cSld name="One column text 2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7" name="Google Shape;117;p16"/>
          <p:cNvGrpSpPr/>
          <p:nvPr/>
        </p:nvGrpSpPr>
        <p:grpSpPr>
          <a:xfrm>
            <a:off x="5211803" y="-8667"/>
            <a:ext cx="6984165" cy="6875200"/>
            <a:chOff x="4003316" y="-6500"/>
            <a:chExt cx="5143484" cy="5156400"/>
          </a:xfrm>
        </p:grpSpPr>
        <p:sp>
          <p:nvSpPr>
            <p:cNvPr id="118" name="Google Shape;118;p16"/>
            <p:cNvSpPr/>
            <p:nvPr/>
          </p:nvSpPr>
          <p:spPr>
            <a:xfrm rot="-5400000">
              <a:off x="2250685" y="1746286"/>
              <a:ext cx="5156245" cy="1650983"/>
            </a:xfrm>
            <a:custGeom>
              <a:avLst/>
              <a:gdLst/>
              <a:ahLst/>
              <a:cxnLst/>
              <a:rect l="l" t="t" r="r" b="b"/>
              <a:pathLst>
                <a:path w="48078" h="17253" extrusionOk="0">
                  <a:moveTo>
                    <a:pt x="24551" y="0"/>
                  </a:moveTo>
                  <a:cubicBezTo>
                    <a:pt x="19562" y="0"/>
                    <a:pt x="12918" y="5739"/>
                    <a:pt x="7775" y="5942"/>
                  </a:cubicBezTo>
                  <a:cubicBezTo>
                    <a:pt x="7443" y="5956"/>
                    <a:pt x="7121" y="5962"/>
                    <a:pt x="6809" y="5962"/>
                  </a:cubicBezTo>
                  <a:cubicBezTo>
                    <a:pt x="2312" y="5962"/>
                    <a:pt x="0" y="4608"/>
                    <a:pt x="0" y="4608"/>
                  </a:cubicBezTo>
                  <a:lnTo>
                    <a:pt x="0" y="17253"/>
                  </a:lnTo>
                  <a:lnTo>
                    <a:pt x="48077" y="17253"/>
                  </a:lnTo>
                  <a:lnTo>
                    <a:pt x="48077" y="3727"/>
                  </a:lnTo>
                  <a:cubicBezTo>
                    <a:pt x="48077" y="3727"/>
                    <a:pt x="46378" y="2205"/>
                    <a:pt x="44452" y="2205"/>
                  </a:cubicBezTo>
                  <a:cubicBezTo>
                    <a:pt x="44320" y="2205"/>
                    <a:pt x="44187" y="2212"/>
                    <a:pt x="44053" y="2227"/>
                  </a:cubicBezTo>
                  <a:cubicBezTo>
                    <a:pt x="41970" y="2465"/>
                    <a:pt x="40076" y="4275"/>
                    <a:pt x="36278" y="4870"/>
                  </a:cubicBezTo>
                  <a:cubicBezTo>
                    <a:pt x="36082" y="4901"/>
                    <a:pt x="35888" y="4915"/>
                    <a:pt x="35696" y="4915"/>
                  </a:cubicBezTo>
                  <a:cubicBezTo>
                    <a:pt x="32171" y="4915"/>
                    <a:pt x="29282" y="0"/>
                    <a:pt x="2455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" name="Google Shape;119;p16"/>
            <p:cNvSpPr/>
            <p:nvPr/>
          </p:nvSpPr>
          <p:spPr>
            <a:xfrm rot="-5400000">
              <a:off x="4820950" y="824050"/>
              <a:ext cx="5156400" cy="34953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20" name="Google Shape;120;p16"/>
          <p:cNvSpPr/>
          <p:nvPr/>
        </p:nvSpPr>
        <p:spPr>
          <a:xfrm rot="10800000">
            <a:off x="-37662" y="-51920"/>
            <a:ext cx="3646437" cy="1942827"/>
          </a:xfrm>
          <a:custGeom>
            <a:avLst/>
            <a:gdLst/>
            <a:ahLst/>
            <a:cxnLst/>
            <a:rect l="l" t="t" r="r" b="b"/>
            <a:pathLst>
              <a:path w="38136" h="29948" extrusionOk="0">
                <a:moveTo>
                  <a:pt x="37163" y="0"/>
                </a:moveTo>
                <a:cubicBezTo>
                  <a:pt x="36732" y="0"/>
                  <a:pt x="36166" y="151"/>
                  <a:pt x="35481" y="658"/>
                </a:cubicBezTo>
                <a:cubicBezTo>
                  <a:pt x="33778" y="1908"/>
                  <a:pt x="33707" y="6147"/>
                  <a:pt x="31147" y="6992"/>
                </a:cubicBezTo>
                <a:cubicBezTo>
                  <a:pt x="30908" y="7072"/>
                  <a:pt x="30643" y="7108"/>
                  <a:pt x="30357" y="7108"/>
                </a:cubicBezTo>
                <a:cubicBezTo>
                  <a:pt x="28146" y="7108"/>
                  <a:pt x="24643" y="4988"/>
                  <a:pt x="21393" y="4988"/>
                </a:cubicBezTo>
                <a:cubicBezTo>
                  <a:pt x="20568" y="4988"/>
                  <a:pt x="19758" y="5125"/>
                  <a:pt x="18991" y="5468"/>
                </a:cubicBezTo>
                <a:cubicBezTo>
                  <a:pt x="14800" y="7337"/>
                  <a:pt x="16431" y="14755"/>
                  <a:pt x="13407" y="17934"/>
                </a:cubicBezTo>
                <a:cubicBezTo>
                  <a:pt x="10382" y="21113"/>
                  <a:pt x="8525" y="20803"/>
                  <a:pt x="4417" y="22351"/>
                </a:cubicBezTo>
                <a:cubicBezTo>
                  <a:pt x="416" y="23859"/>
                  <a:pt x="19" y="29638"/>
                  <a:pt x="1" y="29935"/>
                </a:cubicBezTo>
                <a:lnTo>
                  <a:pt x="38136" y="29935"/>
                </a:lnTo>
                <a:lnTo>
                  <a:pt x="38136" y="325"/>
                </a:lnTo>
                <a:cubicBezTo>
                  <a:pt x="38136" y="325"/>
                  <a:pt x="37795" y="0"/>
                  <a:pt x="37163" y="0"/>
                </a:cubicBezTo>
                <a:close/>
                <a:moveTo>
                  <a:pt x="0" y="29935"/>
                </a:moveTo>
                <a:lnTo>
                  <a:pt x="0" y="29947"/>
                </a:lnTo>
                <a:cubicBezTo>
                  <a:pt x="0" y="29947"/>
                  <a:pt x="0" y="29943"/>
                  <a:pt x="1" y="29935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1" name="Google Shape;121;p16"/>
          <p:cNvSpPr txBox="1">
            <a:spLocks noGrp="1"/>
          </p:cNvSpPr>
          <p:nvPr>
            <p:ph type="title"/>
          </p:nvPr>
        </p:nvSpPr>
        <p:spPr>
          <a:xfrm>
            <a:off x="950800" y="1730972"/>
            <a:ext cx="3742800" cy="256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6"/>
          <p:cNvSpPr txBox="1">
            <a:spLocks noGrp="1"/>
          </p:cNvSpPr>
          <p:nvPr>
            <p:ph type="subTitle" idx="1"/>
          </p:nvPr>
        </p:nvSpPr>
        <p:spPr>
          <a:xfrm>
            <a:off x="950800" y="4291429"/>
            <a:ext cx="3742800" cy="9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343745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7"/>
          <p:cNvSpPr/>
          <p:nvPr/>
        </p:nvSpPr>
        <p:spPr>
          <a:xfrm flipH="1">
            <a:off x="-43" y="1"/>
            <a:ext cx="1240077" cy="6857972"/>
          </a:xfrm>
          <a:custGeom>
            <a:avLst/>
            <a:gdLst/>
            <a:ahLst/>
            <a:cxnLst/>
            <a:rect l="l" t="t" r="r" b="b"/>
            <a:pathLst>
              <a:path w="34291" h="34874" extrusionOk="0">
                <a:moveTo>
                  <a:pt x="24658" y="1"/>
                </a:moveTo>
                <a:cubicBezTo>
                  <a:pt x="24658" y="1"/>
                  <a:pt x="17669" y="715"/>
                  <a:pt x="15824" y="4715"/>
                </a:cubicBezTo>
                <a:cubicBezTo>
                  <a:pt x="13823" y="9073"/>
                  <a:pt x="16824" y="14550"/>
                  <a:pt x="16240" y="19110"/>
                </a:cubicBezTo>
                <a:cubicBezTo>
                  <a:pt x="15609" y="23944"/>
                  <a:pt x="4239" y="29957"/>
                  <a:pt x="2262" y="31754"/>
                </a:cubicBezTo>
                <a:cubicBezTo>
                  <a:pt x="286" y="33564"/>
                  <a:pt x="0" y="34874"/>
                  <a:pt x="0" y="34874"/>
                </a:cubicBezTo>
                <a:lnTo>
                  <a:pt x="34290" y="34874"/>
                </a:lnTo>
                <a:lnTo>
                  <a:pt x="34290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5" name="Google Shape;125;p17"/>
          <p:cNvSpPr/>
          <p:nvPr/>
        </p:nvSpPr>
        <p:spPr>
          <a:xfrm rot="10800000" flipH="1">
            <a:off x="10954758" y="1"/>
            <a:ext cx="1240077" cy="6857972"/>
          </a:xfrm>
          <a:custGeom>
            <a:avLst/>
            <a:gdLst/>
            <a:ahLst/>
            <a:cxnLst/>
            <a:rect l="l" t="t" r="r" b="b"/>
            <a:pathLst>
              <a:path w="34291" h="34874" extrusionOk="0">
                <a:moveTo>
                  <a:pt x="24658" y="1"/>
                </a:moveTo>
                <a:cubicBezTo>
                  <a:pt x="24658" y="1"/>
                  <a:pt x="17669" y="715"/>
                  <a:pt x="15824" y="4715"/>
                </a:cubicBezTo>
                <a:cubicBezTo>
                  <a:pt x="13823" y="9073"/>
                  <a:pt x="16824" y="14550"/>
                  <a:pt x="16240" y="19110"/>
                </a:cubicBezTo>
                <a:cubicBezTo>
                  <a:pt x="15609" y="23944"/>
                  <a:pt x="4239" y="29957"/>
                  <a:pt x="2262" y="31754"/>
                </a:cubicBezTo>
                <a:cubicBezTo>
                  <a:pt x="286" y="33564"/>
                  <a:pt x="0" y="34874"/>
                  <a:pt x="0" y="34874"/>
                </a:cubicBezTo>
                <a:lnTo>
                  <a:pt x="34290" y="34874"/>
                </a:lnTo>
                <a:lnTo>
                  <a:pt x="34290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6" name="Google Shape;126;p17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17"/>
          <p:cNvSpPr txBox="1">
            <a:spLocks noGrp="1"/>
          </p:cNvSpPr>
          <p:nvPr>
            <p:ph type="subTitle" idx="1"/>
          </p:nvPr>
        </p:nvSpPr>
        <p:spPr>
          <a:xfrm>
            <a:off x="2297300" y="1707700"/>
            <a:ext cx="3048000" cy="46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128" name="Google Shape;128;p17"/>
          <p:cNvSpPr txBox="1">
            <a:spLocks noGrp="1"/>
          </p:cNvSpPr>
          <p:nvPr>
            <p:ph type="subTitle" idx="2"/>
          </p:nvPr>
        </p:nvSpPr>
        <p:spPr>
          <a:xfrm>
            <a:off x="2297300" y="2185539"/>
            <a:ext cx="3048000" cy="93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29" name="Google Shape;129;p17"/>
          <p:cNvSpPr txBox="1">
            <a:spLocks noGrp="1"/>
          </p:cNvSpPr>
          <p:nvPr>
            <p:ph type="subTitle" idx="3"/>
          </p:nvPr>
        </p:nvSpPr>
        <p:spPr>
          <a:xfrm>
            <a:off x="6846700" y="1707700"/>
            <a:ext cx="3048000" cy="46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130" name="Google Shape;130;p17"/>
          <p:cNvSpPr txBox="1">
            <a:spLocks noGrp="1"/>
          </p:cNvSpPr>
          <p:nvPr>
            <p:ph type="subTitle" idx="4"/>
          </p:nvPr>
        </p:nvSpPr>
        <p:spPr>
          <a:xfrm>
            <a:off x="6846700" y="2185539"/>
            <a:ext cx="3048000" cy="93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31" name="Google Shape;131;p17"/>
          <p:cNvSpPr txBox="1">
            <a:spLocks noGrp="1"/>
          </p:cNvSpPr>
          <p:nvPr>
            <p:ph type="subTitle" idx="5"/>
          </p:nvPr>
        </p:nvSpPr>
        <p:spPr>
          <a:xfrm>
            <a:off x="2297300" y="4211700"/>
            <a:ext cx="3048000" cy="46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132" name="Google Shape;132;p17"/>
          <p:cNvSpPr txBox="1">
            <a:spLocks noGrp="1"/>
          </p:cNvSpPr>
          <p:nvPr>
            <p:ph type="subTitle" idx="6"/>
          </p:nvPr>
        </p:nvSpPr>
        <p:spPr>
          <a:xfrm>
            <a:off x="2297300" y="4689539"/>
            <a:ext cx="3048000" cy="93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33" name="Google Shape;133;p17"/>
          <p:cNvSpPr txBox="1">
            <a:spLocks noGrp="1"/>
          </p:cNvSpPr>
          <p:nvPr>
            <p:ph type="subTitle" idx="7"/>
          </p:nvPr>
        </p:nvSpPr>
        <p:spPr>
          <a:xfrm>
            <a:off x="6846700" y="4211700"/>
            <a:ext cx="3048000" cy="46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134" name="Google Shape;134;p17"/>
          <p:cNvSpPr txBox="1">
            <a:spLocks noGrp="1"/>
          </p:cNvSpPr>
          <p:nvPr>
            <p:ph type="subTitle" idx="8"/>
          </p:nvPr>
        </p:nvSpPr>
        <p:spPr>
          <a:xfrm>
            <a:off x="6846700" y="4689539"/>
            <a:ext cx="3048000" cy="93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748015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8"/>
          <p:cNvSpPr/>
          <p:nvPr/>
        </p:nvSpPr>
        <p:spPr>
          <a:xfrm rot="-5400000">
            <a:off x="4499107" y="-1032800"/>
            <a:ext cx="3197493" cy="12335707"/>
          </a:xfrm>
          <a:custGeom>
            <a:avLst/>
            <a:gdLst/>
            <a:ahLst/>
            <a:cxnLst/>
            <a:rect l="l" t="t" r="r" b="b"/>
            <a:pathLst>
              <a:path w="42364" h="43268" extrusionOk="0">
                <a:moveTo>
                  <a:pt x="1" y="0"/>
                </a:moveTo>
                <a:lnTo>
                  <a:pt x="1" y="43267"/>
                </a:lnTo>
                <a:lnTo>
                  <a:pt x="42363" y="43267"/>
                </a:lnTo>
                <a:cubicBezTo>
                  <a:pt x="42363" y="43267"/>
                  <a:pt x="42268" y="37779"/>
                  <a:pt x="39006" y="33992"/>
                </a:cubicBezTo>
                <a:cubicBezTo>
                  <a:pt x="35767" y="30218"/>
                  <a:pt x="39351" y="28789"/>
                  <a:pt x="39875" y="23705"/>
                </a:cubicBezTo>
                <a:cubicBezTo>
                  <a:pt x="40375" y="18633"/>
                  <a:pt x="36958" y="18336"/>
                  <a:pt x="34470" y="14049"/>
                </a:cubicBezTo>
                <a:cubicBezTo>
                  <a:pt x="31981" y="9775"/>
                  <a:pt x="34041" y="0"/>
                  <a:pt x="34041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7" name="Google Shape;137;p18"/>
          <p:cNvSpPr/>
          <p:nvPr/>
        </p:nvSpPr>
        <p:spPr>
          <a:xfrm rot="-5400000">
            <a:off x="4499158" y="-838650"/>
            <a:ext cx="3197493" cy="12195807"/>
          </a:xfrm>
          <a:custGeom>
            <a:avLst/>
            <a:gdLst/>
            <a:ahLst/>
            <a:cxnLst/>
            <a:rect l="l" t="t" r="r" b="b"/>
            <a:pathLst>
              <a:path w="42364" h="43268" extrusionOk="0">
                <a:moveTo>
                  <a:pt x="1" y="0"/>
                </a:moveTo>
                <a:lnTo>
                  <a:pt x="1" y="43267"/>
                </a:lnTo>
                <a:lnTo>
                  <a:pt x="42363" y="43267"/>
                </a:lnTo>
                <a:cubicBezTo>
                  <a:pt x="42363" y="43267"/>
                  <a:pt x="42268" y="37779"/>
                  <a:pt x="39006" y="33992"/>
                </a:cubicBezTo>
                <a:cubicBezTo>
                  <a:pt x="35767" y="30218"/>
                  <a:pt x="39351" y="28789"/>
                  <a:pt x="39875" y="23705"/>
                </a:cubicBezTo>
                <a:cubicBezTo>
                  <a:pt x="40375" y="18633"/>
                  <a:pt x="36958" y="18336"/>
                  <a:pt x="34470" y="14049"/>
                </a:cubicBezTo>
                <a:cubicBezTo>
                  <a:pt x="31981" y="9775"/>
                  <a:pt x="34041" y="0"/>
                  <a:pt x="34041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8" name="Google Shape;138;p18"/>
          <p:cNvSpPr/>
          <p:nvPr/>
        </p:nvSpPr>
        <p:spPr>
          <a:xfrm rot="-5400000">
            <a:off x="5521466" y="-5521325"/>
            <a:ext cx="1144425" cy="12187089"/>
          </a:xfrm>
          <a:custGeom>
            <a:avLst/>
            <a:gdLst/>
            <a:ahLst/>
            <a:cxnLst/>
            <a:rect l="l" t="t" r="r" b="b"/>
            <a:pathLst>
              <a:path w="17396" h="39911" extrusionOk="0">
                <a:moveTo>
                  <a:pt x="13740" y="1"/>
                </a:moveTo>
                <a:cubicBezTo>
                  <a:pt x="13740" y="1"/>
                  <a:pt x="16574" y="9085"/>
                  <a:pt x="15716" y="13157"/>
                </a:cubicBezTo>
                <a:cubicBezTo>
                  <a:pt x="14835" y="17241"/>
                  <a:pt x="11299" y="15098"/>
                  <a:pt x="8596" y="19039"/>
                </a:cubicBezTo>
                <a:cubicBezTo>
                  <a:pt x="5906" y="22992"/>
                  <a:pt x="10490" y="29874"/>
                  <a:pt x="8596" y="31207"/>
                </a:cubicBezTo>
                <a:cubicBezTo>
                  <a:pt x="8288" y="31428"/>
                  <a:pt x="7901" y="31510"/>
                  <a:pt x="7464" y="31510"/>
                </a:cubicBezTo>
                <a:cubicBezTo>
                  <a:pt x="6179" y="31510"/>
                  <a:pt x="4469" y="30797"/>
                  <a:pt x="3100" y="30797"/>
                </a:cubicBezTo>
                <a:cubicBezTo>
                  <a:pt x="2097" y="30797"/>
                  <a:pt x="1277" y="31179"/>
                  <a:pt x="941" y="32505"/>
                </a:cubicBezTo>
                <a:cubicBezTo>
                  <a:pt x="0" y="36243"/>
                  <a:pt x="2369" y="39911"/>
                  <a:pt x="2369" y="39911"/>
                </a:cubicBezTo>
                <a:lnTo>
                  <a:pt x="17395" y="39911"/>
                </a:lnTo>
                <a:lnTo>
                  <a:pt x="17395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9" name="Google Shape;139;p18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18"/>
          <p:cNvSpPr txBox="1">
            <a:spLocks noGrp="1"/>
          </p:cNvSpPr>
          <p:nvPr>
            <p:ph type="subTitle" idx="1"/>
          </p:nvPr>
        </p:nvSpPr>
        <p:spPr>
          <a:xfrm>
            <a:off x="950800" y="2506555"/>
            <a:ext cx="3243200" cy="46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141" name="Google Shape;141;p18"/>
          <p:cNvSpPr txBox="1">
            <a:spLocks noGrp="1"/>
          </p:cNvSpPr>
          <p:nvPr>
            <p:ph type="subTitle" idx="2"/>
          </p:nvPr>
        </p:nvSpPr>
        <p:spPr>
          <a:xfrm>
            <a:off x="950800" y="2846877"/>
            <a:ext cx="3243200" cy="85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42" name="Google Shape;142;p18"/>
          <p:cNvSpPr txBox="1">
            <a:spLocks noGrp="1"/>
          </p:cNvSpPr>
          <p:nvPr>
            <p:ph type="subTitle" idx="3"/>
          </p:nvPr>
        </p:nvSpPr>
        <p:spPr>
          <a:xfrm>
            <a:off x="4474400" y="2506555"/>
            <a:ext cx="3243200" cy="46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143" name="Google Shape;143;p18"/>
          <p:cNvSpPr txBox="1">
            <a:spLocks noGrp="1"/>
          </p:cNvSpPr>
          <p:nvPr>
            <p:ph type="subTitle" idx="4"/>
          </p:nvPr>
        </p:nvSpPr>
        <p:spPr>
          <a:xfrm>
            <a:off x="4474400" y="2846877"/>
            <a:ext cx="3243200" cy="85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44" name="Google Shape;144;p18"/>
          <p:cNvSpPr txBox="1">
            <a:spLocks noGrp="1"/>
          </p:cNvSpPr>
          <p:nvPr>
            <p:ph type="subTitle" idx="5"/>
          </p:nvPr>
        </p:nvSpPr>
        <p:spPr>
          <a:xfrm>
            <a:off x="7998000" y="2506555"/>
            <a:ext cx="3243200" cy="46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145" name="Google Shape;145;p18"/>
          <p:cNvSpPr txBox="1">
            <a:spLocks noGrp="1"/>
          </p:cNvSpPr>
          <p:nvPr>
            <p:ph type="subTitle" idx="6"/>
          </p:nvPr>
        </p:nvSpPr>
        <p:spPr>
          <a:xfrm>
            <a:off x="7998000" y="2846877"/>
            <a:ext cx="3243200" cy="85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46" name="Google Shape;146;p18"/>
          <p:cNvSpPr txBox="1">
            <a:spLocks noGrp="1"/>
          </p:cNvSpPr>
          <p:nvPr>
            <p:ph type="subTitle" idx="7"/>
          </p:nvPr>
        </p:nvSpPr>
        <p:spPr>
          <a:xfrm>
            <a:off x="950800" y="4971755"/>
            <a:ext cx="3243200" cy="46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147" name="Google Shape;147;p18"/>
          <p:cNvSpPr txBox="1">
            <a:spLocks noGrp="1"/>
          </p:cNvSpPr>
          <p:nvPr>
            <p:ph type="subTitle" idx="8"/>
          </p:nvPr>
        </p:nvSpPr>
        <p:spPr>
          <a:xfrm>
            <a:off x="950800" y="5312077"/>
            <a:ext cx="3243200" cy="85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48" name="Google Shape;148;p18"/>
          <p:cNvSpPr txBox="1">
            <a:spLocks noGrp="1"/>
          </p:cNvSpPr>
          <p:nvPr>
            <p:ph type="subTitle" idx="9"/>
          </p:nvPr>
        </p:nvSpPr>
        <p:spPr>
          <a:xfrm>
            <a:off x="4474400" y="4971755"/>
            <a:ext cx="3243200" cy="46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149" name="Google Shape;149;p18"/>
          <p:cNvSpPr txBox="1">
            <a:spLocks noGrp="1"/>
          </p:cNvSpPr>
          <p:nvPr>
            <p:ph type="subTitle" idx="13"/>
          </p:nvPr>
        </p:nvSpPr>
        <p:spPr>
          <a:xfrm>
            <a:off x="4474400" y="5312077"/>
            <a:ext cx="3243200" cy="85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50" name="Google Shape;150;p18"/>
          <p:cNvSpPr txBox="1">
            <a:spLocks noGrp="1"/>
          </p:cNvSpPr>
          <p:nvPr>
            <p:ph type="subTitle" idx="14"/>
          </p:nvPr>
        </p:nvSpPr>
        <p:spPr>
          <a:xfrm>
            <a:off x="7998000" y="4971755"/>
            <a:ext cx="3243200" cy="46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151" name="Google Shape;151;p18"/>
          <p:cNvSpPr txBox="1">
            <a:spLocks noGrp="1"/>
          </p:cNvSpPr>
          <p:nvPr>
            <p:ph type="subTitle" idx="15"/>
          </p:nvPr>
        </p:nvSpPr>
        <p:spPr>
          <a:xfrm>
            <a:off x="7998000" y="5312077"/>
            <a:ext cx="3243200" cy="85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293025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2">
  <p:cSld name="Title and four columns 2"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9"/>
          <p:cNvSpPr/>
          <p:nvPr/>
        </p:nvSpPr>
        <p:spPr>
          <a:xfrm flipH="1">
            <a:off x="8394181" y="1"/>
            <a:ext cx="3797820" cy="3127795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4" name="Google Shape;154;p19"/>
          <p:cNvSpPr txBox="1">
            <a:spLocks noGrp="1"/>
          </p:cNvSpPr>
          <p:nvPr>
            <p:ph type="title"/>
          </p:nvPr>
        </p:nvSpPr>
        <p:spPr>
          <a:xfrm>
            <a:off x="5120833" y="593367"/>
            <a:ext cx="612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19"/>
          <p:cNvSpPr txBox="1">
            <a:spLocks noGrp="1"/>
          </p:cNvSpPr>
          <p:nvPr>
            <p:ph type="subTitle" idx="1"/>
          </p:nvPr>
        </p:nvSpPr>
        <p:spPr>
          <a:xfrm>
            <a:off x="4354684" y="1871957"/>
            <a:ext cx="2474800" cy="46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156" name="Google Shape;156;p19"/>
          <p:cNvSpPr txBox="1">
            <a:spLocks noGrp="1"/>
          </p:cNvSpPr>
          <p:nvPr>
            <p:ph type="subTitle" idx="2"/>
          </p:nvPr>
        </p:nvSpPr>
        <p:spPr>
          <a:xfrm>
            <a:off x="4354684" y="2355456"/>
            <a:ext cx="2474800" cy="129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57" name="Google Shape;157;p19"/>
          <p:cNvSpPr txBox="1">
            <a:spLocks noGrp="1"/>
          </p:cNvSpPr>
          <p:nvPr>
            <p:ph type="subTitle" idx="3"/>
          </p:nvPr>
        </p:nvSpPr>
        <p:spPr>
          <a:xfrm>
            <a:off x="7627851" y="1871957"/>
            <a:ext cx="2474800" cy="46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158" name="Google Shape;158;p19"/>
          <p:cNvSpPr txBox="1">
            <a:spLocks noGrp="1"/>
          </p:cNvSpPr>
          <p:nvPr>
            <p:ph type="subTitle" idx="4"/>
          </p:nvPr>
        </p:nvSpPr>
        <p:spPr>
          <a:xfrm>
            <a:off x="7627851" y="2355456"/>
            <a:ext cx="2474800" cy="129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59" name="Google Shape;159;p19"/>
          <p:cNvSpPr txBox="1">
            <a:spLocks noGrp="1"/>
          </p:cNvSpPr>
          <p:nvPr>
            <p:ph type="subTitle" idx="5"/>
          </p:nvPr>
        </p:nvSpPr>
        <p:spPr>
          <a:xfrm>
            <a:off x="5307033" y="4294991"/>
            <a:ext cx="2474800" cy="46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160" name="Google Shape;160;p19"/>
          <p:cNvSpPr txBox="1">
            <a:spLocks noGrp="1"/>
          </p:cNvSpPr>
          <p:nvPr>
            <p:ph type="subTitle" idx="6"/>
          </p:nvPr>
        </p:nvSpPr>
        <p:spPr>
          <a:xfrm>
            <a:off x="5307033" y="4772889"/>
            <a:ext cx="2474800" cy="129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61" name="Google Shape;161;p19"/>
          <p:cNvSpPr txBox="1">
            <a:spLocks noGrp="1"/>
          </p:cNvSpPr>
          <p:nvPr>
            <p:ph type="subTitle" idx="7"/>
          </p:nvPr>
        </p:nvSpPr>
        <p:spPr>
          <a:xfrm>
            <a:off x="8580200" y="4294991"/>
            <a:ext cx="2474800" cy="46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162" name="Google Shape;162;p19"/>
          <p:cNvSpPr txBox="1">
            <a:spLocks noGrp="1"/>
          </p:cNvSpPr>
          <p:nvPr>
            <p:ph type="subTitle" idx="8"/>
          </p:nvPr>
        </p:nvSpPr>
        <p:spPr>
          <a:xfrm>
            <a:off x="8580200" y="4772889"/>
            <a:ext cx="2474800" cy="129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132241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2">
  <p:cSld name="Title and three columns 2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4" name="Google Shape;164;p20"/>
          <p:cNvGrpSpPr/>
          <p:nvPr/>
        </p:nvGrpSpPr>
        <p:grpSpPr>
          <a:xfrm>
            <a:off x="-263" y="-8667"/>
            <a:ext cx="6923888" cy="6875200"/>
            <a:chOff x="-202" y="-6500"/>
            <a:chExt cx="5558677" cy="5156400"/>
          </a:xfrm>
        </p:grpSpPr>
        <p:sp>
          <p:nvSpPr>
            <p:cNvPr id="165" name="Google Shape;165;p20"/>
            <p:cNvSpPr/>
            <p:nvPr/>
          </p:nvSpPr>
          <p:spPr>
            <a:xfrm rot="5400000" flipH="1">
              <a:off x="-235852" y="229150"/>
              <a:ext cx="5156400" cy="4685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6" name="Google Shape;166;p20"/>
            <p:cNvSpPr/>
            <p:nvPr/>
          </p:nvSpPr>
          <p:spPr>
            <a:xfrm flipH="1">
              <a:off x="4628418" y="0"/>
              <a:ext cx="930058" cy="5143479"/>
            </a:xfrm>
            <a:custGeom>
              <a:avLst/>
              <a:gdLst/>
              <a:ahLst/>
              <a:cxnLst/>
              <a:rect l="l" t="t" r="r" b="b"/>
              <a:pathLst>
                <a:path w="34291" h="34874" extrusionOk="0">
                  <a:moveTo>
                    <a:pt x="24658" y="1"/>
                  </a:moveTo>
                  <a:cubicBezTo>
                    <a:pt x="24658" y="1"/>
                    <a:pt x="17669" y="715"/>
                    <a:pt x="15824" y="4715"/>
                  </a:cubicBezTo>
                  <a:cubicBezTo>
                    <a:pt x="13823" y="9073"/>
                    <a:pt x="16824" y="14550"/>
                    <a:pt x="16240" y="19110"/>
                  </a:cubicBezTo>
                  <a:cubicBezTo>
                    <a:pt x="15609" y="23944"/>
                    <a:pt x="4239" y="29957"/>
                    <a:pt x="2262" y="31754"/>
                  </a:cubicBezTo>
                  <a:cubicBezTo>
                    <a:pt x="286" y="33564"/>
                    <a:pt x="0" y="34874"/>
                    <a:pt x="0" y="34874"/>
                  </a:cubicBezTo>
                  <a:lnTo>
                    <a:pt x="34290" y="34874"/>
                  </a:lnTo>
                  <a:lnTo>
                    <a:pt x="34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67" name="Google Shape;167;p20"/>
          <p:cNvSpPr txBox="1">
            <a:spLocks noGrp="1"/>
          </p:cNvSpPr>
          <p:nvPr>
            <p:ph type="title" hasCustomPrompt="1"/>
          </p:nvPr>
        </p:nvSpPr>
        <p:spPr>
          <a:xfrm>
            <a:off x="1083248" y="1943451"/>
            <a:ext cx="9996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168" name="Google Shape;168;p20"/>
          <p:cNvSpPr txBox="1">
            <a:spLocks noGrp="1"/>
          </p:cNvSpPr>
          <p:nvPr>
            <p:ph type="subTitle" idx="1"/>
          </p:nvPr>
        </p:nvSpPr>
        <p:spPr>
          <a:xfrm>
            <a:off x="2687567" y="1632688"/>
            <a:ext cx="32308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169" name="Google Shape;169;p20"/>
          <p:cNvSpPr txBox="1">
            <a:spLocks noGrp="1"/>
          </p:cNvSpPr>
          <p:nvPr>
            <p:ph type="subTitle" idx="2"/>
          </p:nvPr>
        </p:nvSpPr>
        <p:spPr>
          <a:xfrm>
            <a:off x="2687567" y="2105120"/>
            <a:ext cx="3230800" cy="9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70" name="Google Shape;170;p20"/>
          <p:cNvSpPr txBox="1">
            <a:spLocks noGrp="1"/>
          </p:cNvSpPr>
          <p:nvPr>
            <p:ph type="title" idx="3" hasCustomPrompt="1"/>
          </p:nvPr>
        </p:nvSpPr>
        <p:spPr>
          <a:xfrm>
            <a:off x="1083248" y="3495684"/>
            <a:ext cx="9996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171" name="Google Shape;171;p20"/>
          <p:cNvSpPr txBox="1">
            <a:spLocks noGrp="1"/>
          </p:cNvSpPr>
          <p:nvPr>
            <p:ph type="subTitle" idx="4"/>
          </p:nvPr>
        </p:nvSpPr>
        <p:spPr>
          <a:xfrm>
            <a:off x="2687567" y="3187904"/>
            <a:ext cx="32308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172" name="Google Shape;172;p20"/>
          <p:cNvSpPr txBox="1">
            <a:spLocks noGrp="1"/>
          </p:cNvSpPr>
          <p:nvPr>
            <p:ph type="subTitle" idx="5"/>
          </p:nvPr>
        </p:nvSpPr>
        <p:spPr>
          <a:xfrm>
            <a:off x="2687567" y="3660336"/>
            <a:ext cx="3230800" cy="9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73" name="Google Shape;173;p20"/>
          <p:cNvSpPr txBox="1">
            <a:spLocks noGrp="1"/>
          </p:cNvSpPr>
          <p:nvPr>
            <p:ph type="title" idx="6" hasCustomPrompt="1"/>
          </p:nvPr>
        </p:nvSpPr>
        <p:spPr>
          <a:xfrm>
            <a:off x="1083248" y="5047917"/>
            <a:ext cx="9996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174" name="Google Shape;174;p20"/>
          <p:cNvSpPr txBox="1">
            <a:spLocks noGrp="1"/>
          </p:cNvSpPr>
          <p:nvPr>
            <p:ph type="subTitle" idx="7"/>
          </p:nvPr>
        </p:nvSpPr>
        <p:spPr>
          <a:xfrm>
            <a:off x="2687567" y="4740137"/>
            <a:ext cx="32308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175" name="Google Shape;175;p20"/>
          <p:cNvSpPr txBox="1">
            <a:spLocks noGrp="1"/>
          </p:cNvSpPr>
          <p:nvPr>
            <p:ph type="subTitle" idx="8"/>
          </p:nvPr>
        </p:nvSpPr>
        <p:spPr>
          <a:xfrm>
            <a:off x="2687567" y="5212569"/>
            <a:ext cx="3230800" cy="9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76" name="Google Shape;176;p20"/>
          <p:cNvSpPr txBox="1">
            <a:spLocks noGrp="1"/>
          </p:cNvSpPr>
          <p:nvPr>
            <p:ph type="title" idx="9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66696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-33" y="3297958"/>
            <a:ext cx="12192000" cy="3559561"/>
            <a:chOff x="-25" y="1390650"/>
            <a:chExt cx="9144000" cy="3752700"/>
          </a:xfrm>
        </p:grpSpPr>
        <p:sp>
          <p:nvSpPr>
            <p:cNvPr id="20" name="Google Shape;20;p3"/>
            <p:cNvSpPr/>
            <p:nvPr/>
          </p:nvSpPr>
          <p:spPr>
            <a:xfrm>
              <a:off x="-25" y="1390650"/>
              <a:ext cx="9143955" cy="3152727"/>
            </a:xfrm>
            <a:custGeom>
              <a:avLst/>
              <a:gdLst/>
              <a:ahLst/>
              <a:cxnLst/>
              <a:rect l="l" t="t" r="r" b="b"/>
              <a:pathLst>
                <a:path w="48078" h="17253" extrusionOk="0">
                  <a:moveTo>
                    <a:pt x="24551" y="0"/>
                  </a:moveTo>
                  <a:cubicBezTo>
                    <a:pt x="19562" y="0"/>
                    <a:pt x="12918" y="5739"/>
                    <a:pt x="7775" y="5942"/>
                  </a:cubicBezTo>
                  <a:cubicBezTo>
                    <a:pt x="7443" y="5956"/>
                    <a:pt x="7121" y="5962"/>
                    <a:pt x="6809" y="5962"/>
                  </a:cubicBezTo>
                  <a:cubicBezTo>
                    <a:pt x="2312" y="5962"/>
                    <a:pt x="0" y="4608"/>
                    <a:pt x="0" y="4608"/>
                  </a:cubicBezTo>
                  <a:lnTo>
                    <a:pt x="0" y="17253"/>
                  </a:lnTo>
                  <a:lnTo>
                    <a:pt x="48077" y="17253"/>
                  </a:lnTo>
                  <a:lnTo>
                    <a:pt x="48077" y="3727"/>
                  </a:lnTo>
                  <a:cubicBezTo>
                    <a:pt x="48077" y="3727"/>
                    <a:pt x="46378" y="2205"/>
                    <a:pt x="44452" y="2205"/>
                  </a:cubicBezTo>
                  <a:cubicBezTo>
                    <a:pt x="44320" y="2205"/>
                    <a:pt x="44187" y="2212"/>
                    <a:pt x="44053" y="2227"/>
                  </a:cubicBezTo>
                  <a:cubicBezTo>
                    <a:pt x="41970" y="2465"/>
                    <a:pt x="40076" y="4275"/>
                    <a:pt x="36278" y="4870"/>
                  </a:cubicBezTo>
                  <a:cubicBezTo>
                    <a:pt x="36082" y="4901"/>
                    <a:pt x="35888" y="4915"/>
                    <a:pt x="35696" y="4915"/>
                  </a:cubicBezTo>
                  <a:cubicBezTo>
                    <a:pt x="32171" y="4915"/>
                    <a:pt x="29282" y="0"/>
                    <a:pt x="2455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" name="Google Shape;21;p3"/>
            <p:cNvSpPr/>
            <p:nvPr/>
          </p:nvSpPr>
          <p:spPr>
            <a:xfrm>
              <a:off x="-25" y="4210050"/>
              <a:ext cx="9144000" cy="9333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2513600" y="4344400"/>
            <a:ext cx="7168800" cy="81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ubTitle" idx="1"/>
          </p:nvPr>
        </p:nvSpPr>
        <p:spPr>
          <a:xfrm>
            <a:off x="2513600" y="5115891"/>
            <a:ext cx="7168800" cy="96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title" idx="2" hasCustomPrompt="1"/>
          </p:nvPr>
        </p:nvSpPr>
        <p:spPr>
          <a:xfrm>
            <a:off x="2433092" y="711167"/>
            <a:ext cx="9996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28755023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vice mockup">
  <p:cSld name="Device mockup"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1"/>
          <p:cNvSpPr/>
          <p:nvPr/>
        </p:nvSpPr>
        <p:spPr>
          <a:xfrm rot="10800000">
            <a:off x="10" y="-30"/>
            <a:ext cx="7861991" cy="4139313"/>
          </a:xfrm>
          <a:custGeom>
            <a:avLst/>
            <a:gdLst/>
            <a:ahLst/>
            <a:cxnLst/>
            <a:rect l="l" t="t" r="r" b="b"/>
            <a:pathLst>
              <a:path w="38136" h="29948" extrusionOk="0">
                <a:moveTo>
                  <a:pt x="37163" y="0"/>
                </a:moveTo>
                <a:cubicBezTo>
                  <a:pt x="36732" y="0"/>
                  <a:pt x="36166" y="151"/>
                  <a:pt x="35481" y="658"/>
                </a:cubicBezTo>
                <a:cubicBezTo>
                  <a:pt x="33778" y="1908"/>
                  <a:pt x="33707" y="6147"/>
                  <a:pt x="31147" y="6992"/>
                </a:cubicBezTo>
                <a:cubicBezTo>
                  <a:pt x="30908" y="7072"/>
                  <a:pt x="30643" y="7108"/>
                  <a:pt x="30357" y="7108"/>
                </a:cubicBezTo>
                <a:cubicBezTo>
                  <a:pt x="28146" y="7108"/>
                  <a:pt x="24643" y="4988"/>
                  <a:pt x="21393" y="4988"/>
                </a:cubicBezTo>
                <a:cubicBezTo>
                  <a:pt x="20568" y="4988"/>
                  <a:pt x="19758" y="5125"/>
                  <a:pt x="18991" y="5468"/>
                </a:cubicBezTo>
                <a:cubicBezTo>
                  <a:pt x="14800" y="7337"/>
                  <a:pt x="16431" y="14755"/>
                  <a:pt x="13407" y="17934"/>
                </a:cubicBezTo>
                <a:cubicBezTo>
                  <a:pt x="10382" y="21113"/>
                  <a:pt x="8525" y="20803"/>
                  <a:pt x="4417" y="22351"/>
                </a:cubicBezTo>
                <a:cubicBezTo>
                  <a:pt x="416" y="23859"/>
                  <a:pt x="19" y="29638"/>
                  <a:pt x="1" y="29935"/>
                </a:cubicBezTo>
                <a:lnTo>
                  <a:pt x="38136" y="29935"/>
                </a:lnTo>
                <a:lnTo>
                  <a:pt x="38136" y="325"/>
                </a:lnTo>
                <a:cubicBezTo>
                  <a:pt x="38136" y="325"/>
                  <a:pt x="37795" y="0"/>
                  <a:pt x="37163" y="0"/>
                </a:cubicBezTo>
                <a:close/>
                <a:moveTo>
                  <a:pt x="0" y="29935"/>
                </a:moveTo>
                <a:lnTo>
                  <a:pt x="0" y="29947"/>
                </a:lnTo>
                <a:cubicBezTo>
                  <a:pt x="0" y="29947"/>
                  <a:pt x="0" y="29943"/>
                  <a:pt x="1" y="2993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9" name="Google Shape;179;p21"/>
          <p:cNvSpPr txBox="1">
            <a:spLocks noGrp="1"/>
          </p:cNvSpPr>
          <p:nvPr>
            <p:ph type="title"/>
          </p:nvPr>
        </p:nvSpPr>
        <p:spPr>
          <a:xfrm>
            <a:off x="7498267" y="1782967"/>
            <a:ext cx="3742800" cy="13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0" name="Google Shape;180;p21"/>
          <p:cNvSpPr txBox="1">
            <a:spLocks noGrp="1"/>
          </p:cNvSpPr>
          <p:nvPr>
            <p:ph type="subTitle" idx="1"/>
          </p:nvPr>
        </p:nvSpPr>
        <p:spPr>
          <a:xfrm>
            <a:off x="7498267" y="3172993"/>
            <a:ext cx="3742800" cy="16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81" name="Google Shape;181;p21"/>
          <p:cNvSpPr/>
          <p:nvPr/>
        </p:nvSpPr>
        <p:spPr>
          <a:xfrm rot="10800000">
            <a:off x="8768808" y="4741392"/>
            <a:ext cx="3440712" cy="2142921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2" name="Google Shape;182;p21"/>
          <p:cNvSpPr/>
          <p:nvPr/>
        </p:nvSpPr>
        <p:spPr>
          <a:xfrm rot="10800000">
            <a:off x="8861910" y="4818023"/>
            <a:ext cx="3367357" cy="2095877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noFill/>
          <a:ln w="28575" cap="flat" cmpd="sng">
            <a:solidFill>
              <a:schemeClr val="accent6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5172765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 you">
  <p:cSld name="Thank you"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2"/>
          <p:cNvSpPr/>
          <p:nvPr/>
        </p:nvSpPr>
        <p:spPr>
          <a:xfrm rot="10800000">
            <a:off x="4939001" y="-11"/>
            <a:ext cx="7252999" cy="6857979"/>
          </a:xfrm>
          <a:custGeom>
            <a:avLst/>
            <a:gdLst/>
            <a:ahLst/>
            <a:cxnLst/>
            <a:rect l="l" t="t" r="r" b="b"/>
            <a:pathLst>
              <a:path w="42364" h="43268" extrusionOk="0">
                <a:moveTo>
                  <a:pt x="1" y="0"/>
                </a:moveTo>
                <a:lnTo>
                  <a:pt x="1" y="43267"/>
                </a:lnTo>
                <a:lnTo>
                  <a:pt x="42363" y="43267"/>
                </a:lnTo>
                <a:cubicBezTo>
                  <a:pt x="42363" y="43267"/>
                  <a:pt x="42268" y="37779"/>
                  <a:pt x="39006" y="33992"/>
                </a:cubicBezTo>
                <a:cubicBezTo>
                  <a:pt x="35767" y="30218"/>
                  <a:pt x="39351" y="28789"/>
                  <a:pt x="39875" y="23705"/>
                </a:cubicBezTo>
                <a:cubicBezTo>
                  <a:pt x="40375" y="18633"/>
                  <a:pt x="36958" y="18336"/>
                  <a:pt x="34470" y="14049"/>
                </a:cubicBezTo>
                <a:cubicBezTo>
                  <a:pt x="31981" y="9775"/>
                  <a:pt x="34041" y="0"/>
                  <a:pt x="3404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5" name="Google Shape;185;p22"/>
          <p:cNvSpPr/>
          <p:nvPr/>
        </p:nvSpPr>
        <p:spPr>
          <a:xfrm rot="10800000">
            <a:off x="5211826" y="-37631"/>
            <a:ext cx="7055441" cy="6933264"/>
          </a:xfrm>
          <a:custGeom>
            <a:avLst/>
            <a:gdLst/>
            <a:ahLst/>
            <a:cxnLst/>
            <a:rect l="l" t="t" r="r" b="b"/>
            <a:pathLst>
              <a:path w="42364" h="43268" extrusionOk="0">
                <a:moveTo>
                  <a:pt x="1" y="0"/>
                </a:moveTo>
                <a:lnTo>
                  <a:pt x="1" y="43267"/>
                </a:lnTo>
                <a:lnTo>
                  <a:pt x="42363" y="43267"/>
                </a:lnTo>
                <a:cubicBezTo>
                  <a:pt x="42363" y="43267"/>
                  <a:pt x="42268" y="37779"/>
                  <a:pt x="39006" y="33992"/>
                </a:cubicBezTo>
                <a:cubicBezTo>
                  <a:pt x="35767" y="30218"/>
                  <a:pt x="39351" y="28789"/>
                  <a:pt x="39875" y="23705"/>
                </a:cubicBezTo>
                <a:cubicBezTo>
                  <a:pt x="40375" y="18633"/>
                  <a:pt x="36958" y="18336"/>
                  <a:pt x="34470" y="14049"/>
                </a:cubicBezTo>
                <a:cubicBezTo>
                  <a:pt x="31981" y="9775"/>
                  <a:pt x="34041" y="0"/>
                  <a:pt x="34041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6" name="Google Shape;186;p22"/>
          <p:cNvSpPr txBox="1">
            <a:spLocks noGrp="1"/>
          </p:cNvSpPr>
          <p:nvPr>
            <p:ph type="title"/>
          </p:nvPr>
        </p:nvSpPr>
        <p:spPr>
          <a:xfrm>
            <a:off x="7242500" y="593367"/>
            <a:ext cx="3998800" cy="147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7" name="Google Shape;187;p22"/>
          <p:cNvSpPr txBox="1"/>
          <p:nvPr/>
        </p:nvSpPr>
        <p:spPr>
          <a:xfrm>
            <a:off x="7241700" y="4807800"/>
            <a:ext cx="4124000" cy="89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r>
              <a:rPr lang="en" sz="1467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rPr>
              <a:t>CREDITS: This presentation template was created by </a:t>
            </a:r>
            <a:r>
              <a:rPr lang="en" sz="1467">
                <a:solidFill>
                  <a:schemeClr val="dk1"/>
                </a:solidFill>
                <a:uFill>
                  <a:noFill/>
                </a:uFill>
                <a:latin typeface="Baloo 2"/>
                <a:ea typeface="Baloo 2"/>
                <a:cs typeface="Baloo 2"/>
                <a:sym typeface="Baloo 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467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rPr>
              <a:t>, including icons by </a:t>
            </a:r>
            <a:r>
              <a:rPr lang="en" sz="1467">
                <a:solidFill>
                  <a:schemeClr val="dk1"/>
                </a:solidFill>
                <a:uFill>
                  <a:noFill/>
                </a:uFill>
                <a:latin typeface="Baloo 2"/>
                <a:ea typeface="Baloo 2"/>
                <a:cs typeface="Baloo 2"/>
                <a:sym typeface="Baloo 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467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rPr>
              <a:t>, and infographics &amp; images by </a:t>
            </a:r>
            <a:r>
              <a:rPr lang="en" sz="1467">
                <a:solidFill>
                  <a:schemeClr val="dk1"/>
                </a:solidFill>
                <a:uFill>
                  <a:noFill/>
                </a:uFill>
                <a:latin typeface="Baloo 2"/>
                <a:ea typeface="Baloo 2"/>
                <a:cs typeface="Baloo 2"/>
                <a:sym typeface="Baloo 2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1467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rPr>
              <a:t>.</a:t>
            </a:r>
            <a:endParaRPr sz="1467">
              <a:solidFill>
                <a:schemeClr val="dk1"/>
              </a:solidFill>
              <a:latin typeface="Baloo 2"/>
              <a:ea typeface="Baloo 2"/>
              <a:cs typeface="Baloo 2"/>
              <a:sym typeface="Baloo 2"/>
            </a:endParaRPr>
          </a:p>
        </p:txBody>
      </p:sp>
    </p:spTree>
    <p:extLst>
      <p:ext uri="{BB962C8B-B14F-4D97-AF65-F5344CB8AC3E}">
        <p14:creationId xmlns:p14="http://schemas.microsoft.com/office/powerpoint/2010/main" val="4285512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 rot="10800000">
            <a:off x="10058392" y="5847797"/>
            <a:ext cx="2133608" cy="1035603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" name="Google Shape;27;p4"/>
          <p:cNvSpPr/>
          <p:nvPr/>
        </p:nvSpPr>
        <p:spPr>
          <a:xfrm rot="10800000">
            <a:off x="9" y="8"/>
            <a:ext cx="3305224" cy="1066793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" name="Google Shape;28;p4"/>
          <p:cNvSpPr/>
          <p:nvPr/>
        </p:nvSpPr>
        <p:spPr>
          <a:xfrm rot="10800000">
            <a:off x="-25386" y="-50783"/>
            <a:ext cx="3229020" cy="982084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noFill/>
          <a:ln w="28575" cap="flat" cmpd="sng">
            <a:solidFill>
              <a:schemeClr val="accen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" name="Google Shape;29;p4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body" idx="1"/>
          </p:nvPr>
        </p:nvSpPr>
        <p:spPr>
          <a:xfrm>
            <a:off x="950800" y="1356967"/>
            <a:ext cx="102904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AutoNum type="arabicPeriod"/>
              <a:defRPr sz="1600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48271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oogle Shape;32;p5"/>
          <p:cNvGrpSpPr/>
          <p:nvPr/>
        </p:nvGrpSpPr>
        <p:grpSpPr>
          <a:xfrm>
            <a:off x="-33" y="1854200"/>
            <a:ext cx="12192000" cy="5003600"/>
            <a:chOff x="-25" y="1390650"/>
            <a:chExt cx="9144000" cy="3752700"/>
          </a:xfrm>
        </p:grpSpPr>
        <p:sp>
          <p:nvSpPr>
            <p:cNvPr id="33" name="Google Shape;33;p5"/>
            <p:cNvSpPr/>
            <p:nvPr/>
          </p:nvSpPr>
          <p:spPr>
            <a:xfrm>
              <a:off x="-25" y="1390650"/>
              <a:ext cx="9143955" cy="3152727"/>
            </a:xfrm>
            <a:custGeom>
              <a:avLst/>
              <a:gdLst/>
              <a:ahLst/>
              <a:cxnLst/>
              <a:rect l="l" t="t" r="r" b="b"/>
              <a:pathLst>
                <a:path w="48078" h="17253" extrusionOk="0">
                  <a:moveTo>
                    <a:pt x="24551" y="0"/>
                  </a:moveTo>
                  <a:cubicBezTo>
                    <a:pt x="19562" y="0"/>
                    <a:pt x="12918" y="5739"/>
                    <a:pt x="7775" y="5942"/>
                  </a:cubicBezTo>
                  <a:cubicBezTo>
                    <a:pt x="7443" y="5956"/>
                    <a:pt x="7121" y="5962"/>
                    <a:pt x="6809" y="5962"/>
                  </a:cubicBezTo>
                  <a:cubicBezTo>
                    <a:pt x="2312" y="5962"/>
                    <a:pt x="0" y="4608"/>
                    <a:pt x="0" y="4608"/>
                  </a:cubicBezTo>
                  <a:lnTo>
                    <a:pt x="0" y="17253"/>
                  </a:lnTo>
                  <a:lnTo>
                    <a:pt x="48077" y="17253"/>
                  </a:lnTo>
                  <a:lnTo>
                    <a:pt x="48077" y="3727"/>
                  </a:lnTo>
                  <a:cubicBezTo>
                    <a:pt x="48077" y="3727"/>
                    <a:pt x="46378" y="2205"/>
                    <a:pt x="44452" y="2205"/>
                  </a:cubicBezTo>
                  <a:cubicBezTo>
                    <a:pt x="44320" y="2205"/>
                    <a:pt x="44187" y="2212"/>
                    <a:pt x="44053" y="2227"/>
                  </a:cubicBezTo>
                  <a:cubicBezTo>
                    <a:pt x="41970" y="2465"/>
                    <a:pt x="40076" y="4275"/>
                    <a:pt x="36278" y="4870"/>
                  </a:cubicBezTo>
                  <a:cubicBezTo>
                    <a:pt x="36082" y="4901"/>
                    <a:pt x="35888" y="4915"/>
                    <a:pt x="35696" y="4915"/>
                  </a:cubicBezTo>
                  <a:cubicBezTo>
                    <a:pt x="32171" y="4915"/>
                    <a:pt x="29282" y="0"/>
                    <a:pt x="2455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" name="Google Shape;34;p5"/>
            <p:cNvSpPr/>
            <p:nvPr/>
          </p:nvSpPr>
          <p:spPr>
            <a:xfrm>
              <a:off x="-25" y="4210050"/>
              <a:ext cx="9144000" cy="9333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5" name="Google Shape;35;p5"/>
          <p:cNvSpPr/>
          <p:nvPr/>
        </p:nvSpPr>
        <p:spPr>
          <a:xfrm rot="-688733">
            <a:off x="7271145" y="6092761"/>
            <a:ext cx="4923479" cy="468523"/>
          </a:xfrm>
          <a:custGeom>
            <a:avLst/>
            <a:gdLst/>
            <a:ahLst/>
            <a:cxnLst/>
            <a:rect l="l" t="t" r="r" b="b"/>
            <a:pathLst>
              <a:path w="17896" h="1703" fill="none" extrusionOk="0">
                <a:moveTo>
                  <a:pt x="17896" y="1465"/>
                </a:moveTo>
                <a:cubicBezTo>
                  <a:pt x="17622" y="762"/>
                  <a:pt x="17229" y="36"/>
                  <a:pt x="16776" y="24"/>
                </a:cubicBezTo>
                <a:cubicBezTo>
                  <a:pt x="16205" y="0"/>
                  <a:pt x="16074" y="1084"/>
                  <a:pt x="15360" y="1274"/>
                </a:cubicBezTo>
                <a:cubicBezTo>
                  <a:pt x="14550" y="1489"/>
                  <a:pt x="14240" y="274"/>
                  <a:pt x="13359" y="453"/>
                </a:cubicBezTo>
                <a:cubicBezTo>
                  <a:pt x="12621" y="596"/>
                  <a:pt x="12574" y="1524"/>
                  <a:pt x="11907" y="1572"/>
                </a:cubicBezTo>
                <a:cubicBezTo>
                  <a:pt x="11145" y="1632"/>
                  <a:pt x="10966" y="465"/>
                  <a:pt x="10157" y="393"/>
                </a:cubicBezTo>
                <a:cubicBezTo>
                  <a:pt x="9323" y="322"/>
                  <a:pt x="9192" y="1465"/>
                  <a:pt x="8275" y="1572"/>
                </a:cubicBezTo>
                <a:cubicBezTo>
                  <a:pt x="7240" y="1703"/>
                  <a:pt x="6978" y="274"/>
                  <a:pt x="5870" y="322"/>
                </a:cubicBezTo>
                <a:cubicBezTo>
                  <a:pt x="4882" y="358"/>
                  <a:pt x="4751" y="1489"/>
                  <a:pt x="3822" y="1429"/>
                </a:cubicBezTo>
                <a:cubicBezTo>
                  <a:pt x="2918" y="1382"/>
                  <a:pt x="2679" y="227"/>
                  <a:pt x="1739" y="131"/>
                </a:cubicBezTo>
                <a:cubicBezTo>
                  <a:pt x="1060" y="48"/>
                  <a:pt x="393" y="691"/>
                  <a:pt x="1" y="1131"/>
                </a:cubicBezTo>
              </a:path>
            </a:pathLst>
          </a:custGeom>
          <a:noFill/>
          <a:ln w="38100" cap="flat" cmpd="sng">
            <a:solidFill>
              <a:schemeClr val="lt1"/>
            </a:solidFill>
            <a:prstDash val="dash"/>
            <a:miter lim="11906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ubTitle" idx="1"/>
          </p:nvPr>
        </p:nvSpPr>
        <p:spPr>
          <a:xfrm>
            <a:off x="1399643" y="2445015"/>
            <a:ext cx="37440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ubTitle" idx="2"/>
          </p:nvPr>
        </p:nvSpPr>
        <p:spPr>
          <a:xfrm>
            <a:off x="1400817" y="2912289"/>
            <a:ext cx="3742800" cy="160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ubTitle" idx="3"/>
          </p:nvPr>
        </p:nvSpPr>
        <p:spPr>
          <a:xfrm>
            <a:off x="7048300" y="2445015"/>
            <a:ext cx="37440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subTitle" idx="4"/>
          </p:nvPr>
        </p:nvSpPr>
        <p:spPr>
          <a:xfrm>
            <a:off x="7049500" y="2912289"/>
            <a:ext cx="3742800" cy="160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93074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/>
          <p:nvPr/>
        </p:nvSpPr>
        <p:spPr>
          <a:xfrm flipH="1">
            <a:off x="-54" y="5686627"/>
            <a:ext cx="2224855" cy="1171367"/>
          </a:xfrm>
          <a:custGeom>
            <a:avLst/>
            <a:gdLst/>
            <a:ahLst/>
            <a:cxnLst/>
            <a:rect l="l" t="t" r="r" b="b"/>
            <a:pathLst>
              <a:path w="38136" h="29948" extrusionOk="0">
                <a:moveTo>
                  <a:pt x="37163" y="0"/>
                </a:moveTo>
                <a:cubicBezTo>
                  <a:pt x="36732" y="0"/>
                  <a:pt x="36166" y="151"/>
                  <a:pt x="35481" y="658"/>
                </a:cubicBezTo>
                <a:cubicBezTo>
                  <a:pt x="33778" y="1908"/>
                  <a:pt x="33707" y="6147"/>
                  <a:pt x="31147" y="6992"/>
                </a:cubicBezTo>
                <a:cubicBezTo>
                  <a:pt x="30908" y="7072"/>
                  <a:pt x="30643" y="7108"/>
                  <a:pt x="30357" y="7108"/>
                </a:cubicBezTo>
                <a:cubicBezTo>
                  <a:pt x="28146" y="7108"/>
                  <a:pt x="24643" y="4988"/>
                  <a:pt x="21393" y="4988"/>
                </a:cubicBezTo>
                <a:cubicBezTo>
                  <a:pt x="20568" y="4988"/>
                  <a:pt x="19758" y="5125"/>
                  <a:pt x="18991" y="5468"/>
                </a:cubicBezTo>
                <a:cubicBezTo>
                  <a:pt x="14800" y="7337"/>
                  <a:pt x="16431" y="14755"/>
                  <a:pt x="13407" y="17934"/>
                </a:cubicBezTo>
                <a:cubicBezTo>
                  <a:pt x="10382" y="21113"/>
                  <a:pt x="8525" y="20803"/>
                  <a:pt x="4417" y="22351"/>
                </a:cubicBezTo>
                <a:cubicBezTo>
                  <a:pt x="416" y="23859"/>
                  <a:pt x="19" y="29638"/>
                  <a:pt x="1" y="29935"/>
                </a:cubicBezTo>
                <a:lnTo>
                  <a:pt x="38136" y="29935"/>
                </a:lnTo>
                <a:lnTo>
                  <a:pt x="38136" y="325"/>
                </a:lnTo>
                <a:cubicBezTo>
                  <a:pt x="38136" y="325"/>
                  <a:pt x="37795" y="0"/>
                  <a:pt x="37163" y="0"/>
                </a:cubicBezTo>
                <a:close/>
                <a:moveTo>
                  <a:pt x="0" y="29935"/>
                </a:moveTo>
                <a:lnTo>
                  <a:pt x="0" y="29947"/>
                </a:lnTo>
                <a:cubicBezTo>
                  <a:pt x="0" y="29947"/>
                  <a:pt x="0" y="29943"/>
                  <a:pt x="1" y="2993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3" name="Google Shape;43;p6"/>
          <p:cNvSpPr/>
          <p:nvPr/>
        </p:nvSpPr>
        <p:spPr>
          <a:xfrm flipH="1">
            <a:off x="9635064" y="6"/>
            <a:ext cx="2556921" cy="1592500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61369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/>
          <p:nvPr/>
        </p:nvSpPr>
        <p:spPr>
          <a:xfrm>
            <a:off x="9309100" y="4594068"/>
            <a:ext cx="2882955" cy="2263969"/>
          </a:xfrm>
          <a:custGeom>
            <a:avLst/>
            <a:gdLst/>
            <a:ahLst/>
            <a:cxnLst/>
            <a:rect l="l" t="t" r="r" b="b"/>
            <a:pathLst>
              <a:path w="38136" h="29948" extrusionOk="0">
                <a:moveTo>
                  <a:pt x="37163" y="0"/>
                </a:moveTo>
                <a:cubicBezTo>
                  <a:pt x="36732" y="0"/>
                  <a:pt x="36166" y="151"/>
                  <a:pt x="35481" y="658"/>
                </a:cubicBezTo>
                <a:cubicBezTo>
                  <a:pt x="33778" y="1908"/>
                  <a:pt x="33707" y="6147"/>
                  <a:pt x="31147" y="6992"/>
                </a:cubicBezTo>
                <a:cubicBezTo>
                  <a:pt x="30908" y="7072"/>
                  <a:pt x="30643" y="7108"/>
                  <a:pt x="30357" y="7108"/>
                </a:cubicBezTo>
                <a:cubicBezTo>
                  <a:pt x="28146" y="7108"/>
                  <a:pt x="24643" y="4988"/>
                  <a:pt x="21393" y="4988"/>
                </a:cubicBezTo>
                <a:cubicBezTo>
                  <a:pt x="20568" y="4988"/>
                  <a:pt x="19758" y="5125"/>
                  <a:pt x="18991" y="5468"/>
                </a:cubicBezTo>
                <a:cubicBezTo>
                  <a:pt x="14800" y="7337"/>
                  <a:pt x="16431" y="14755"/>
                  <a:pt x="13407" y="17934"/>
                </a:cubicBezTo>
                <a:cubicBezTo>
                  <a:pt x="10382" y="21113"/>
                  <a:pt x="8525" y="20803"/>
                  <a:pt x="4417" y="22351"/>
                </a:cubicBezTo>
                <a:cubicBezTo>
                  <a:pt x="416" y="23859"/>
                  <a:pt x="19" y="29638"/>
                  <a:pt x="1" y="29935"/>
                </a:cubicBezTo>
                <a:lnTo>
                  <a:pt x="38136" y="29935"/>
                </a:lnTo>
                <a:lnTo>
                  <a:pt x="38136" y="325"/>
                </a:lnTo>
                <a:cubicBezTo>
                  <a:pt x="38136" y="325"/>
                  <a:pt x="37795" y="0"/>
                  <a:pt x="37163" y="0"/>
                </a:cubicBezTo>
                <a:close/>
                <a:moveTo>
                  <a:pt x="0" y="29935"/>
                </a:moveTo>
                <a:lnTo>
                  <a:pt x="0" y="29947"/>
                </a:lnTo>
                <a:cubicBezTo>
                  <a:pt x="0" y="29947"/>
                  <a:pt x="0" y="29943"/>
                  <a:pt x="1" y="2993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7" name="Google Shape;47;p7"/>
          <p:cNvSpPr/>
          <p:nvPr/>
        </p:nvSpPr>
        <p:spPr>
          <a:xfrm flipH="1">
            <a:off x="-58" y="0"/>
            <a:ext cx="2349561" cy="6858040"/>
          </a:xfrm>
          <a:custGeom>
            <a:avLst/>
            <a:gdLst/>
            <a:ahLst/>
            <a:cxnLst/>
            <a:rect l="l" t="t" r="r" b="b"/>
            <a:pathLst>
              <a:path w="17396" h="39911" extrusionOk="0">
                <a:moveTo>
                  <a:pt x="13740" y="1"/>
                </a:moveTo>
                <a:cubicBezTo>
                  <a:pt x="13740" y="1"/>
                  <a:pt x="16574" y="9085"/>
                  <a:pt x="15716" y="13157"/>
                </a:cubicBezTo>
                <a:cubicBezTo>
                  <a:pt x="14835" y="17241"/>
                  <a:pt x="11299" y="15098"/>
                  <a:pt x="8596" y="19039"/>
                </a:cubicBezTo>
                <a:cubicBezTo>
                  <a:pt x="5906" y="22992"/>
                  <a:pt x="10490" y="29874"/>
                  <a:pt x="8596" y="31207"/>
                </a:cubicBezTo>
                <a:cubicBezTo>
                  <a:pt x="8288" y="31428"/>
                  <a:pt x="7901" y="31510"/>
                  <a:pt x="7464" y="31510"/>
                </a:cubicBezTo>
                <a:cubicBezTo>
                  <a:pt x="6179" y="31510"/>
                  <a:pt x="4469" y="30797"/>
                  <a:pt x="3100" y="30797"/>
                </a:cubicBezTo>
                <a:cubicBezTo>
                  <a:pt x="2097" y="30797"/>
                  <a:pt x="1277" y="31179"/>
                  <a:pt x="941" y="32505"/>
                </a:cubicBezTo>
                <a:cubicBezTo>
                  <a:pt x="0" y="36243"/>
                  <a:pt x="2369" y="39911"/>
                  <a:pt x="2369" y="39911"/>
                </a:cubicBezTo>
                <a:lnTo>
                  <a:pt x="17395" y="39911"/>
                </a:lnTo>
                <a:lnTo>
                  <a:pt x="17395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8" name="Google Shape;48;p7"/>
          <p:cNvSpPr txBox="1">
            <a:spLocks noGrp="1"/>
          </p:cNvSpPr>
          <p:nvPr>
            <p:ph type="title"/>
          </p:nvPr>
        </p:nvSpPr>
        <p:spPr>
          <a:xfrm>
            <a:off x="6603051" y="1896633"/>
            <a:ext cx="4035600" cy="74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ubTitle" idx="1"/>
          </p:nvPr>
        </p:nvSpPr>
        <p:spPr>
          <a:xfrm>
            <a:off x="6603051" y="2640167"/>
            <a:ext cx="4035600" cy="23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92893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/>
          <p:nvPr/>
        </p:nvSpPr>
        <p:spPr>
          <a:xfrm rot="10800000">
            <a:off x="5616179" y="2762063"/>
            <a:ext cx="6575349" cy="4095293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2" name="Google Shape;52;p8"/>
          <p:cNvSpPr/>
          <p:nvPr/>
        </p:nvSpPr>
        <p:spPr>
          <a:xfrm>
            <a:off x="15" y="-9400"/>
            <a:ext cx="6358117" cy="3142055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3" name="Google Shape;53;p8"/>
          <p:cNvSpPr/>
          <p:nvPr/>
        </p:nvSpPr>
        <p:spPr>
          <a:xfrm rot="10800000">
            <a:off x="5794094" y="2908513"/>
            <a:ext cx="6435173" cy="4005387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noFill/>
          <a:ln w="28575" cap="flat" cmpd="sng">
            <a:solidFill>
              <a:schemeClr val="accent6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4" name="Google Shape;54;p8"/>
          <p:cNvSpPr txBox="1">
            <a:spLocks noGrp="1"/>
          </p:cNvSpPr>
          <p:nvPr>
            <p:ph type="title"/>
          </p:nvPr>
        </p:nvSpPr>
        <p:spPr>
          <a:xfrm>
            <a:off x="2834600" y="1488367"/>
            <a:ext cx="6522800" cy="330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62520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9"/>
          <p:cNvGrpSpPr/>
          <p:nvPr/>
        </p:nvGrpSpPr>
        <p:grpSpPr>
          <a:xfrm rot="10800000">
            <a:off x="-5" y="-8667"/>
            <a:ext cx="6553591" cy="6875200"/>
            <a:chOff x="4003316" y="-6500"/>
            <a:chExt cx="4826387" cy="5156400"/>
          </a:xfrm>
        </p:grpSpPr>
        <p:sp>
          <p:nvSpPr>
            <p:cNvPr id="57" name="Google Shape;57;p9"/>
            <p:cNvSpPr/>
            <p:nvPr/>
          </p:nvSpPr>
          <p:spPr>
            <a:xfrm rot="-5400000">
              <a:off x="2250685" y="1746286"/>
              <a:ext cx="5156245" cy="1650983"/>
            </a:xfrm>
            <a:custGeom>
              <a:avLst/>
              <a:gdLst/>
              <a:ahLst/>
              <a:cxnLst/>
              <a:rect l="l" t="t" r="r" b="b"/>
              <a:pathLst>
                <a:path w="48078" h="17253" extrusionOk="0">
                  <a:moveTo>
                    <a:pt x="24551" y="0"/>
                  </a:moveTo>
                  <a:cubicBezTo>
                    <a:pt x="19562" y="0"/>
                    <a:pt x="12918" y="5739"/>
                    <a:pt x="7775" y="5942"/>
                  </a:cubicBezTo>
                  <a:cubicBezTo>
                    <a:pt x="7443" y="5956"/>
                    <a:pt x="7121" y="5962"/>
                    <a:pt x="6809" y="5962"/>
                  </a:cubicBezTo>
                  <a:cubicBezTo>
                    <a:pt x="2312" y="5962"/>
                    <a:pt x="0" y="4608"/>
                    <a:pt x="0" y="4608"/>
                  </a:cubicBezTo>
                  <a:lnTo>
                    <a:pt x="0" y="17253"/>
                  </a:lnTo>
                  <a:lnTo>
                    <a:pt x="48077" y="17253"/>
                  </a:lnTo>
                  <a:lnTo>
                    <a:pt x="48077" y="3727"/>
                  </a:lnTo>
                  <a:cubicBezTo>
                    <a:pt x="48077" y="3727"/>
                    <a:pt x="46378" y="2205"/>
                    <a:pt x="44452" y="2205"/>
                  </a:cubicBezTo>
                  <a:cubicBezTo>
                    <a:pt x="44320" y="2205"/>
                    <a:pt x="44187" y="2212"/>
                    <a:pt x="44053" y="2227"/>
                  </a:cubicBezTo>
                  <a:cubicBezTo>
                    <a:pt x="41970" y="2465"/>
                    <a:pt x="40076" y="4275"/>
                    <a:pt x="36278" y="4870"/>
                  </a:cubicBezTo>
                  <a:cubicBezTo>
                    <a:pt x="36082" y="4901"/>
                    <a:pt x="35888" y="4915"/>
                    <a:pt x="35696" y="4915"/>
                  </a:cubicBezTo>
                  <a:cubicBezTo>
                    <a:pt x="32171" y="4915"/>
                    <a:pt x="29282" y="0"/>
                    <a:pt x="2455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8" name="Google Shape;58;p9"/>
            <p:cNvSpPr/>
            <p:nvPr/>
          </p:nvSpPr>
          <p:spPr>
            <a:xfrm rot="-5400000">
              <a:off x="4662404" y="982600"/>
              <a:ext cx="5156400" cy="317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950800" y="1644233"/>
            <a:ext cx="42000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ubTitle" idx="1"/>
          </p:nvPr>
        </p:nvSpPr>
        <p:spPr>
          <a:xfrm>
            <a:off x="950800" y="3737433"/>
            <a:ext cx="42000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46552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40256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1219170" lvl="1" indent="-440256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828754" lvl="2" indent="-440256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2438339" lvl="3" indent="-440256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3047924" lvl="4" indent="-440256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3657509" lvl="5" indent="-440256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4267093" lvl="6" indent="-440256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4876678" lvl="7" indent="-440256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5486263" lvl="8" indent="-440256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62" name="Google Shape;62;p9"/>
          <p:cNvSpPr/>
          <p:nvPr/>
        </p:nvSpPr>
        <p:spPr>
          <a:xfrm rot="10800000" flipH="1">
            <a:off x="10448767" y="-8"/>
            <a:ext cx="1743196" cy="917807"/>
          </a:xfrm>
          <a:custGeom>
            <a:avLst/>
            <a:gdLst/>
            <a:ahLst/>
            <a:cxnLst/>
            <a:rect l="l" t="t" r="r" b="b"/>
            <a:pathLst>
              <a:path w="38136" h="29948" extrusionOk="0">
                <a:moveTo>
                  <a:pt x="37163" y="0"/>
                </a:moveTo>
                <a:cubicBezTo>
                  <a:pt x="36732" y="0"/>
                  <a:pt x="36166" y="151"/>
                  <a:pt x="35481" y="658"/>
                </a:cubicBezTo>
                <a:cubicBezTo>
                  <a:pt x="33778" y="1908"/>
                  <a:pt x="33707" y="6147"/>
                  <a:pt x="31147" y="6992"/>
                </a:cubicBezTo>
                <a:cubicBezTo>
                  <a:pt x="30908" y="7072"/>
                  <a:pt x="30643" y="7108"/>
                  <a:pt x="30357" y="7108"/>
                </a:cubicBezTo>
                <a:cubicBezTo>
                  <a:pt x="28146" y="7108"/>
                  <a:pt x="24643" y="4988"/>
                  <a:pt x="21393" y="4988"/>
                </a:cubicBezTo>
                <a:cubicBezTo>
                  <a:pt x="20568" y="4988"/>
                  <a:pt x="19758" y="5125"/>
                  <a:pt x="18991" y="5468"/>
                </a:cubicBezTo>
                <a:cubicBezTo>
                  <a:pt x="14800" y="7337"/>
                  <a:pt x="16431" y="14755"/>
                  <a:pt x="13407" y="17934"/>
                </a:cubicBezTo>
                <a:cubicBezTo>
                  <a:pt x="10382" y="21113"/>
                  <a:pt x="8525" y="20803"/>
                  <a:pt x="4417" y="22351"/>
                </a:cubicBezTo>
                <a:cubicBezTo>
                  <a:pt x="416" y="23859"/>
                  <a:pt x="19" y="29638"/>
                  <a:pt x="1" y="29935"/>
                </a:cubicBezTo>
                <a:lnTo>
                  <a:pt x="38136" y="29935"/>
                </a:lnTo>
                <a:lnTo>
                  <a:pt x="38136" y="325"/>
                </a:lnTo>
                <a:cubicBezTo>
                  <a:pt x="38136" y="325"/>
                  <a:pt x="37795" y="0"/>
                  <a:pt x="37163" y="0"/>
                </a:cubicBezTo>
                <a:close/>
                <a:moveTo>
                  <a:pt x="0" y="29935"/>
                </a:moveTo>
                <a:lnTo>
                  <a:pt x="0" y="29947"/>
                </a:lnTo>
                <a:cubicBezTo>
                  <a:pt x="0" y="29947"/>
                  <a:pt x="0" y="29943"/>
                  <a:pt x="1" y="2993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842405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oogle Shape;64;p10"/>
          <p:cNvGrpSpPr/>
          <p:nvPr/>
        </p:nvGrpSpPr>
        <p:grpSpPr>
          <a:xfrm flipH="1">
            <a:off x="2963041" y="-140"/>
            <a:ext cx="9228888" cy="4193040"/>
            <a:chOff x="1367050" y="3059225"/>
            <a:chExt cx="1407100" cy="848450"/>
          </a:xfrm>
        </p:grpSpPr>
        <p:sp>
          <p:nvSpPr>
            <p:cNvPr id="65" name="Google Shape;65;p10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6" name="Google Shape;66;p10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67" name="Google Shape;67;p10"/>
          <p:cNvSpPr/>
          <p:nvPr/>
        </p:nvSpPr>
        <p:spPr>
          <a:xfrm flipH="1">
            <a:off x="49" y="5465701"/>
            <a:ext cx="2726088" cy="1392383"/>
          </a:xfrm>
          <a:custGeom>
            <a:avLst/>
            <a:gdLst/>
            <a:ahLst/>
            <a:cxnLst/>
            <a:rect l="l" t="t" r="r" b="b"/>
            <a:pathLst>
              <a:path w="38136" h="29948" extrusionOk="0">
                <a:moveTo>
                  <a:pt x="37163" y="0"/>
                </a:moveTo>
                <a:cubicBezTo>
                  <a:pt x="36732" y="0"/>
                  <a:pt x="36166" y="151"/>
                  <a:pt x="35481" y="658"/>
                </a:cubicBezTo>
                <a:cubicBezTo>
                  <a:pt x="33778" y="1908"/>
                  <a:pt x="33707" y="6147"/>
                  <a:pt x="31147" y="6992"/>
                </a:cubicBezTo>
                <a:cubicBezTo>
                  <a:pt x="30908" y="7072"/>
                  <a:pt x="30643" y="7108"/>
                  <a:pt x="30357" y="7108"/>
                </a:cubicBezTo>
                <a:cubicBezTo>
                  <a:pt x="28146" y="7108"/>
                  <a:pt x="24643" y="4988"/>
                  <a:pt x="21393" y="4988"/>
                </a:cubicBezTo>
                <a:cubicBezTo>
                  <a:pt x="20568" y="4988"/>
                  <a:pt x="19758" y="5125"/>
                  <a:pt x="18991" y="5468"/>
                </a:cubicBezTo>
                <a:cubicBezTo>
                  <a:pt x="14800" y="7337"/>
                  <a:pt x="16431" y="14755"/>
                  <a:pt x="13407" y="17934"/>
                </a:cubicBezTo>
                <a:cubicBezTo>
                  <a:pt x="10382" y="21113"/>
                  <a:pt x="8525" y="20803"/>
                  <a:pt x="4417" y="22351"/>
                </a:cubicBezTo>
                <a:cubicBezTo>
                  <a:pt x="416" y="23859"/>
                  <a:pt x="19" y="29638"/>
                  <a:pt x="1" y="29935"/>
                </a:cubicBezTo>
                <a:lnTo>
                  <a:pt x="38136" y="29935"/>
                </a:lnTo>
                <a:lnTo>
                  <a:pt x="38136" y="325"/>
                </a:lnTo>
                <a:cubicBezTo>
                  <a:pt x="38136" y="325"/>
                  <a:pt x="37795" y="0"/>
                  <a:pt x="37163" y="0"/>
                </a:cubicBezTo>
                <a:close/>
                <a:moveTo>
                  <a:pt x="0" y="29935"/>
                </a:moveTo>
                <a:lnTo>
                  <a:pt x="0" y="29947"/>
                </a:lnTo>
                <a:cubicBezTo>
                  <a:pt x="0" y="29947"/>
                  <a:pt x="0" y="29943"/>
                  <a:pt x="1" y="2993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8" name="Google Shape;68;p10"/>
          <p:cNvSpPr txBox="1">
            <a:spLocks noGrp="1"/>
          </p:cNvSpPr>
          <p:nvPr>
            <p:ph type="title"/>
          </p:nvPr>
        </p:nvSpPr>
        <p:spPr>
          <a:xfrm>
            <a:off x="7752933" y="597408"/>
            <a:ext cx="3413600" cy="256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47944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0800" y="1536633"/>
            <a:ext cx="102904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●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1pPr>
            <a:lvl2pPr marL="914400" lvl="1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○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2pPr>
            <a:lvl3pPr marL="1371600" lvl="2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■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3pPr>
            <a:lvl4pPr marL="1828800" lvl="3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●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4pPr>
            <a:lvl5pPr marL="2286000" lvl="4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○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5pPr>
            <a:lvl6pPr marL="2743200" lvl="5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■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6pPr>
            <a:lvl7pPr marL="3200400" lvl="6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●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7pPr>
            <a:lvl8pPr marL="3657600" lvl="7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○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8pPr>
            <a:lvl9pPr marL="4114800" lvl="8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■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9150207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8"/>
          <p:cNvSpPr/>
          <p:nvPr/>
        </p:nvSpPr>
        <p:spPr>
          <a:xfrm>
            <a:off x="6484800" y="592194"/>
            <a:ext cx="4224917" cy="4224917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05" name="Google Shape;205;p28"/>
          <p:cNvSpPr/>
          <p:nvPr/>
        </p:nvSpPr>
        <p:spPr>
          <a:xfrm>
            <a:off x="3058713" y="1229959"/>
            <a:ext cx="786368" cy="755989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06" name="Google Shape;206;p28"/>
          <p:cNvSpPr/>
          <p:nvPr/>
        </p:nvSpPr>
        <p:spPr>
          <a:xfrm>
            <a:off x="2959001" y="5521301"/>
            <a:ext cx="2069140" cy="156897"/>
          </a:xfrm>
          <a:custGeom>
            <a:avLst/>
            <a:gdLst/>
            <a:ahLst/>
            <a:cxnLst/>
            <a:rect l="l" t="t" r="r" b="b"/>
            <a:pathLst>
              <a:path w="17860" h="1727" fill="none" extrusionOk="0">
                <a:moveTo>
                  <a:pt x="17860" y="1465"/>
                </a:moveTo>
                <a:cubicBezTo>
                  <a:pt x="17550" y="989"/>
                  <a:pt x="16717" y="453"/>
                  <a:pt x="16110" y="429"/>
                </a:cubicBezTo>
                <a:cubicBezTo>
                  <a:pt x="15193" y="417"/>
                  <a:pt x="14871" y="1727"/>
                  <a:pt x="13979" y="1715"/>
                </a:cubicBezTo>
                <a:cubicBezTo>
                  <a:pt x="13133" y="1703"/>
                  <a:pt x="13074" y="512"/>
                  <a:pt x="12121" y="274"/>
                </a:cubicBezTo>
                <a:cubicBezTo>
                  <a:pt x="11002" y="1"/>
                  <a:pt x="10645" y="1536"/>
                  <a:pt x="9347" y="1417"/>
                </a:cubicBezTo>
                <a:cubicBezTo>
                  <a:pt x="8335" y="1322"/>
                  <a:pt x="8228" y="346"/>
                  <a:pt x="7263" y="405"/>
                </a:cubicBezTo>
                <a:cubicBezTo>
                  <a:pt x="6299" y="465"/>
                  <a:pt x="6192" y="1441"/>
                  <a:pt x="5251" y="1489"/>
                </a:cubicBezTo>
                <a:cubicBezTo>
                  <a:pt x="4203" y="1536"/>
                  <a:pt x="4120" y="310"/>
                  <a:pt x="3037" y="346"/>
                </a:cubicBezTo>
                <a:cubicBezTo>
                  <a:pt x="2215" y="370"/>
                  <a:pt x="1858" y="1084"/>
                  <a:pt x="691" y="1060"/>
                </a:cubicBezTo>
                <a:cubicBezTo>
                  <a:pt x="393" y="1060"/>
                  <a:pt x="155" y="1001"/>
                  <a:pt x="1" y="953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207" name="Google Shape;207;p28"/>
          <p:cNvGrpSpPr/>
          <p:nvPr/>
        </p:nvGrpSpPr>
        <p:grpSpPr>
          <a:xfrm rot="870046">
            <a:off x="5065774" y="1630115"/>
            <a:ext cx="668199" cy="1350400"/>
            <a:chOff x="656025" y="2751350"/>
            <a:chExt cx="311375" cy="629275"/>
          </a:xfrm>
        </p:grpSpPr>
        <p:sp>
          <p:nvSpPr>
            <p:cNvPr id="208" name="Google Shape;208;p28"/>
            <p:cNvSpPr/>
            <p:nvPr/>
          </p:nvSpPr>
          <p:spPr>
            <a:xfrm>
              <a:off x="671800" y="2842750"/>
              <a:ext cx="278625" cy="389950"/>
            </a:xfrm>
            <a:custGeom>
              <a:avLst/>
              <a:gdLst/>
              <a:ahLst/>
              <a:cxnLst/>
              <a:rect l="l" t="t" r="r" b="b"/>
              <a:pathLst>
                <a:path w="11145" h="15598" extrusionOk="0">
                  <a:moveTo>
                    <a:pt x="11109" y="5679"/>
                  </a:moveTo>
                  <a:cubicBezTo>
                    <a:pt x="11002" y="6906"/>
                    <a:pt x="10573" y="8335"/>
                    <a:pt x="9692" y="9620"/>
                  </a:cubicBezTo>
                  <a:cubicBezTo>
                    <a:pt x="9502" y="9882"/>
                    <a:pt x="9347" y="10180"/>
                    <a:pt x="9144" y="10442"/>
                  </a:cubicBezTo>
                  <a:cubicBezTo>
                    <a:pt x="8347" y="11454"/>
                    <a:pt x="8204" y="12680"/>
                    <a:pt x="8001" y="13895"/>
                  </a:cubicBezTo>
                  <a:cubicBezTo>
                    <a:pt x="7966" y="14097"/>
                    <a:pt x="8025" y="14323"/>
                    <a:pt x="8049" y="14550"/>
                  </a:cubicBezTo>
                  <a:cubicBezTo>
                    <a:pt x="8073" y="15050"/>
                    <a:pt x="8001" y="15169"/>
                    <a:pt x="7513" y="15300"/>
                  </a:cubicBezTo>
                  <a:cubicBezTo>
                    <a:pt x="6763" y="15526"/>
                    <a:pt x="5989" y="15597"/>
                    <a:pt x="5227" y="15419"/>
                  </a:cubicBezTo>
                  <a:cubicBezTo>
                    <a:pt x="4727" y="15300"/>
                    <a:pt x="4215" y="15157"/>
                    <a:pt x="3703" y="15026"/>
                  </a:cubicBezTo>
                  <a:cubicBezTo>
                    <a:pt x="3489" y="14966"/>
                    <a:pt x="3322" y="14859"/>
                    <a:pt x="3358" y="14609"/>
                  </a:cubicBezTo>
                  <a:cubicBezTo>
                    <a:pt x="3501" y="13037"/>
                    <a:pt x="2810" y="11787"/>
                    <a:pt x="1810" y="10680"/>
                  </a:cubicBezTo>
                  <a:cubicBezTo>
                    <a:pt x="1048" y="9847"/>
                    <a:pt x="536" y="8894"/>
                    <a:pt x="215" y="7823"/>
                  </a:cubicBezTo>
                  <a:cubicBezTo>
                    <a:pt x="0" y="7132"/>
                    <a:pt x="48" y="6418"/>
                    <a:pt x="143" y="5715"/>
                  </a:cubicBezTo>
                  <a:cubicBezTo>
                    <a:pt x="358" y="3929"/>
                    <a:pt x="1155" y="2465"/>
                    <a:pt x="2560" y="1346"/>
                  </a:cubicBezTo>
                  <a:cubicBezTo>
                    <a:pt x="2917" y="1060"/>
                    <a:pt x="3358" y="834"/>
                    <a:pt x="3775" y="691"/>
                  </a:cubicBezTo>
                  <a:cubicBezTo>
                    <a:pt x="4322" y="500"/>
                    <a:pt x="4918" y="357"/>
                    <a:pt x="5501" y="274"/>
                  </a:cubicBezTo>
                  <a:cubicBezTo>
                    <a:pt x="7347" y="0"/>
                    <a:pt x="8752" y="750"/>
                    <a:pt x="9966" y="2119"/>
                  </a:cubicBezTo>
                  <a:cubicBezTo>
                    <a:pt x="10823" y="3096"/>
                    <a:pt x="11145" y="4167"/>
                    <a:pt x="11109" y="5679"/>
                  </a:cubicBezTo>
                  <a:close/>
                  <a:moveTo>
                    <a:pt x="3489" y="5477"/>
                  </a:moveTo>
                  <a:cubicBezTo>
                    <a:pt x="3775" y="5751"/>
                    <a:pt x="3941" y="5548"/>
                    <a:pt x="4096" y="5477"/>
                  </a:cubicBezTo>
                  <a:cubicBezTo>
                    <a:pt x="4572" y="5275"/>
                    <a:pt x="5037" y="4989"/>
                    <a:pt x="5537" y="4846"/>
                  </a:cubicBezTo>
                  <a:cubicBezTo>
                    <a:pt x="6704" y="4513"/>
                    <a:pt x="7787" y="5644"/>
                    <a:pt x="7466" y="6834"/>
                  </a:cubicBezTo>
                  <a:cubicBezTo>
                    <a:pt x="7358" y="6799"/>
                    <a:pt x="7251" y="6787"/>
                    <a:pt x="7156" y="6763"/>
                  </a:cubicBezTo>
                  <a:cubicBezTo>
                    <a:pt x="6049" y="6370"/>
                    <a:pt x="4930" y="6715"/>
                    <a:pt x="4215" y="7656"/>
                  </a:cubicBezTo>
                  <a:cubicBezTo>
                    <a:pt x="3668" y="8394"/>
                    <a:pt x="3703" y="8977"/>
                    <a:pt x="4310" y="9668"/>
                  </a:cubicBezTo>
                  <a:cubicBezTo>
                    <a:pt x="4787" y="10180"/>
                    <a:pt x="5334" y="10525"/>
                    <a:pt x="6061" y="10216"/>
                  </a:cubicBezTo>
                  <a:cubicBezTo>
                    <a:pt x="6335" y="10097"/>
                    <a:pt x="6585" y="9882"/>
                    <a:pt x="6823" y="9692"/>
                  </a:cubicBezTo>
                  <a:cubicBezTo>
                    <a:pt x="7001" y="9549"/>
                    <a:pt x="7168" y="9382"/>
                    <a:pt x="7418" y="9132"/>
                  </a:cubicBezTo>
                  <a:cubicBezTo>
                    <a:pt x="7489" y="9573"/>
                    <a:pt x="7537" y="9882"/>
                    <a:pt x="7597" y="10204"/>
                  </a:cubicBezTo>
                  <a:lnTo>
                    <a:pt x="7728" y="10204"/>
                  </a:lnTo>
                  <a:cubicBezTo>
                    <a:pt x="7787" y="9978"/>
                    <a:pt x="7882" y="9751"/>
                    <a:pt x="7906" y="9525"/>
                  </a:cubicBezTo>
                  <a:cubicBezTo>
                    <a:pt x="7966" y="8870"/>
                    <a:pt x="8013" y="8215"/>
                    <a:pt x="8025" y="7561"/>
                  </a:cubicBezTo>
                  <a:cubicBezTo>
                    <a:pt x="8049" y="7108"/>
                    <a:pt x="8049" y="6644"/>
                    <a:pt x="8013" y="6179"/>
                  </a:cubicBezTo>
                  <a:cubicBezTo>
                    <a:pt x="7894" y="4929"/>
                    <a:pt x="6525" y="3810"/>
                    <a:pt x="5382" y="4394"/>
                  </a:cubicBezTo>
                  <a:cubicBezTo>
                    <a:pt x="5311" y="4441"/>
                    <a:pt x="5215" y="4441"/>
                    <a:pt x="5132" y="4465"/>
                  </a:cubicBezTo>
                  <a:cubicBezTo>
                    <a:pt x="4513" y="4703"/>
                    <a:pt x="3977" y="5001"/>
                    <a:pt x="3489" y="547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9" name="Google Shape;209;p28"/>
            <p:cNvSpPr/>
            <p:nvPr/>
          </p:nvSpPr>
          <p:spPr>
            <a:xfrm>
              <a:off x="745325" y="3232075"/>
              <a:ext cx="156000" cy="130100"/>
            </a:xfrm>
            <a:custGeom>
              <a:avLst/>
              <a:gdLst/>
              <a:ahLst/>
              <a:cxnLst/>
              <a:rect l="l" t="t" r="r" b="b"/>
              <a:pathLst>
                <a:path w="6240" h="5204" extrusionOk="0">
                  <a:moveTo>
                    <a:pt x="5465" y="0"/>
                  </a:moveTo>
                  <a:cubicBezTo>
                    <a:pt x="6215" y="643"/>
                    <a:pt x="6239" y="858"/>
                    <a:pt x="5620" y="1572"/>
                  </a:cubicBezTo>
                  <a:cubicBezTo>
                    <a:pt x="5430" y="1798"/>
                    <a:pt x="5370" y="1989"/>
                    <a:pt x="5501" y="2286"/>
                  </a:cubicBezTo>
                  <a:cubicBezTo>
                    <a:pt x="5668" y="2679"/>
                    <a:pt x="5668" y="3060"/>
                    <a:pt x="5203" y="3299"/>
                  </a:cubicBezTo>
                  <a:cubicBezTo>
                    <a:pt x="4989" y="3418"/>
                    <a:pt x="4989" y="3632"/>
                    <a:pt x="5084" y="3870"/>
                  </a:cubicBezTo>
                  <a:cubicBezTo>
                    <a:pt x="5501" y="4823"/>
                    <a:pt x="5370" y="5096"/>
                    <a:pt x="4346" y="5168"/>
                  </a:cubicBezTo>
                  <a:cubicBezTo>
                    <a:pt x="3536" y="5204"/>
                    <a:pt x="2715" y="5180"/>
                    <a:pt x="1917" y="5144"/>
                  </a:cubicBezTo>
                  <a:cubicBezTo>
                    <a:pt x="1441" y="5132"/>
                    <a:pt x="1024" y="4930"/>
                    <a:pt x="691" y="4572"/>
                  </a:cubicBezTo>
                  <a:cubicBezTo>
                    <a:pt x="500" y="4346"/>
                    <a:pt x="417" y="4120"/>
                    <a:pt x="572" y="3858"/>
                  </a:cubicBezTo>
                  <a:cubicBezTo>
                    <a:pt x="774" y="3513"/>
                    <a:pt x="846" y="3239"/>
                    <a:pt x="429" y="2965"/>
                  </a:cubicBezTo>
                  <a:cubicBezTo>
                    <a:pt x="143" y="2763"/>
                    <a:pt x="179" y="2501"/>
                    <a:pt x="393" y="2215"/>
                  </a:cubicBezTo>
                  <a:cubicBezTo>
                    <a:pt x="477" y="2132"/>
                    <a:pt x="560" y="2072"/>
                    <a:pt x="631" y="1989"/>
                  </a:cubicBezTo>
                  <a:cubicBezTo>
                    <a:pt x="929" y="1667"/>
                    <a:pt x="905" y="1536"/>
                    <a:pt x="572" y="1251"/>
                  </a:cubicBezTo>
                  <a:cubicBezTo>
                    <a:pt x="393" y="1096"/>
                    <a:pt x="191" y="941"/>
                    <a:pt x="72" y="739"/>
                  </a:cubicBezTo>
                  <a:cubicBezTo>
                    <a:pt x="0" y="608"/>
                    <a:pt x="0" y="346"/>
                    <a:pt x="84" y="203"/>
                  </a:cubicBezTo>
                  <a:cubicBezTo>
                    <a:pt x="179" y="84"/>
                    <a:pt x="429" y="0"/>
                    <a:pt x="596" y="12"/>
                  </a:cubicBezTo>
                  <a:cubicBezTo>
                    <a:pt x="929" y="48"/>
                    <a:pt x="1274" y="143"/>
                    <a:pt x="1620" y="251"/>
                  </a:cubicBezTo>
                  <a:cubicBezTo>
                    <a:pt x="2917" y="655"/>
                    <a:pt x="4179" y="489"/>
                    <a:pt x="5465" y="0"/>
                  </a:cubicBezTo>
                  <a:close/>
                  <a:moveTo>
                    <a:pt x="1667" y="1513"/>
                  </a:moveTo>
                  <a:cubicBezTo>
                    <a:pt x="2084" y="2025"/>
                    <a:pt x="2441" y="2096"/>
                    <a:pt x="3941" y="2108"/>
                  </a:cubicBezTo>
                  <a:cubicBezTo>
                    <a:pt x="4156" y="2108"/>
                    <a:pt x="4394" y="2167"/>
                    <a:pt x="4477" y="1786"/>
                  </a:cubicBezTo>
                  <a:cubicBezTo>
                    <a:pt x="3548" y="1691"/>
                    <a:pt x="2679" y="1620"/>
                    <a:pt x="1667" y="1513"/>
                  </a:cubicBezTo>
                  <a:close/>
                  <a:moveTo>
                    <a:pt x="4096" y="3406"/>
                  </a:moveTo>
                  <a:cubicBezTo>
                    <a:pt x="3239" y="3632"/>
                    <a:pt x="2465" y="3287"/>
                    <a:pt x="1620" y="3394"/>
                  </a:cubicBezTo>
                  <a:cubicBezTo>
                    <a:pt x="1953" y="3810"/>
                    <a:pt x="2393" y="3941"/>
                    <a:pt x="3167" y="3918"/>
                  </a:cubicBezTo>
                  <a:cubicBezTo>
                    <a:pt x="3501" y="3918"/>
                    <a:pt x="3870" y="3953"/>
                    <a:pt x="4096" y="340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0" name="Google Shape;210;p28"/>
            <p:cNvSpPr/>
            <p:nvPr/>
          </p:nvSpPr>
          <p:spPr>
            <a:xfrm>
              <a:off x="787000" y="3269875"/>
              <a:ext cx="70250" cy="16400"/>
            </a:xfrm>
            <a:custGeom>
              <a:avLst/>
              <a:gdLst/>
              <a:ahLst/>
              <a:cxnLst/>
              <a:rect l="l" t="t" r="r" b="b"/>
              <a:pathLst>
                <a:path w="2810" h="656" extrusionOk="0">
                  <a:moveTo>
                    <a:pt x="0" y="1"/>
                  </a:moveTo>
                  <a:cubicBezTo>
                    <a:pt x="1012" y="96"/>
                    <a:pt x="1881" y="179"/>
                    <a:pt x="2810" y="274"/>
                  </a:cubicBezTo>
                  <a:cubicBezTo>
                    <a:pt x="2703" y="655"/>
                    <a:pt x="2465" y="596"/>
                    <a:pt x="2274" y="596"/>
                  </a:cubicBezTo>
                  <a:cubicBezTo>
                    <a:pt x="774" y="584"/>
                    <a:pt x="429" y="513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1" name="Google Shape;211;p28"/>
            <p:cNvSpPr/>
            <p:nvPr/>
          </p:nvSpPr>
          <p:spPr>
            <a:xfrm>
              <a:off x="785500" y="3314225"/>
              <a:ext cx="62225" cy="16700"/>
            </a:xfrm>
            <a:custGeom>
              <a:avLst/>
              <a:gdLst/>
              <a:ahLst/>
              <a:cxnLst/>
              <a:rect l="l" t="t" r="r" b="b"/>
              <a:pathLst>
                <a:path w="2489" h="668" extrusionOk="0">
                  <a:moveTo>
                    <a:pt x="2489" y="120"/>
                  </a:moveTo>
                  <a:cubicBezTo>
                    <a:pt x="2263" y="667"/>
                    <a:pt x="1894" y="632"/>
                    <a:pt x="1548" y="644"/>
                  </a:cubicBezTo>
                  <a:cubicBezTo>
                    <a:pt x="775" y="655"/>
                    <a:pt x="346" y="524"/>
                    <a:pt x="1" y="120"/>
                  </a:cubicBezTo>
                  <a:cubicBezTo>
                    <a:pt x="858" y="1"/>
                    <a:pt x="1620" y="346"/>
                    <a:pt x="2489" y="1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2" name="Google Shape;212;p28"/>
            <p:cNvSpPr/>
            <p:nvPr/>
          </p:nvSpPr>
          <p:spPr>
            <a:xfrm>
              <a:off x="777175" y="3019250"/>
              <a:ext cx="81575" cy="76225"/>
            </a:xfrm>
            <a:custGeom>
              <a:avLst/>
              <a:gdLst/>
              <a:ahLst/>
              <a:cxnLst/>
              <a:rect l="l" t="t" r="r" b="b"/>
              <a:pathLst>
                <a:path w="3263" h="3049" extrusionOk="0">
                  <a:moveTo>
                    <a:pt x="3263" y="548"/>
                  </a:moveTo>
                  <a:cubicBezTo>
                    <a:pt x="3120" y="1477"/>
                    <a:pt x="2715" y="2227"/>
                    <a:pt x="1881" y="2679"/>
                  </a:cubicBezTo>
                  <a:cubicBezTo>
                    <a:pt x="1179" y="3049"/>
                    <a:pt x="119" y="2453"/>
                    <a:pt x="48" y="1656"/>
                  </a:cubicBezTo>
                  <a:cubicBezTo>
                    <a:pt x="0" y="1251"/>
                    <a:pt x="429" y="608"/>
                    <a:pt x="869" y="405"/>
                  </a:cubicBezTo>
                  <a:cubicBezTo>
                    <a:pt x="1655" y="1"/>
                    <a:pt x="2429" y="48"/>
                    <a:pt x="3263" y="54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28"/>
            <p:cNvSpPr/>
            <p:nvPr/>
          </p:nvSpPr>
          <p:spPr>
            <a:xfrm>
              <a:off x="656025" y="2832325"/>
              <a:ext cx="311375" cy="548300"/>
            </a:xfrm>
            <a:custGeom>
              <a:avLst/>
              <a:gdLst/>
              <a:ahLst/>
              <a:cxnLst/>
              <a:rect l="l" t="t" r="r" b="b"/>
              <a:pathLst>
                <a:path w="12455" h="21932" extrusionOk="0">
                  <a:moveTo>
                    <a:pt x="10585" y="1489"/>
                  </a:moveTo>
                  <a:cubicBezTo>
                    <a:pt x="9525" y="512"/>
                    <a:pt x="8275" y="0"/>
                    <a:pt x="6870" y="0"/>
                  </a:cubicBezTo>
                  <a:cubicBezTo>
                    <a:pt x="6144" y="0"/>
                    <a:pt x="5358" y="143"/>
                    <a:pt x="4525" y="417"/>
                  </a:cubicBezTo>
                  <a:cubicBezTo>
                    <a:pt x="3346" y="810"/>
                    <a:pt x="2358" y="1572"/>
                    <a:pt x="1512" y="2727"/>
                  </a:cubicBezTo>
                  <a:cubicBezTo>
                    <a:pt x="441" y="4227"/>
                    <a:pt x="0" y="5942"/>
                    <a:pt x="215" y="7835"/>
                  </a:cubicBezTo>
                  <a:cubicBezTo>
                    <a:pt x="381" y="9275"/>
                    <a:pt x="1191" y="10418"/>
                    <a:pt x="1989" y="11478"/>
                  </a:cubicBezTo>
                  <a:lnTo>
                    <a:pt x="2144" y="11669"/>
                  </a:lnTo>
                  <a:cubicBezTo>
                    <a:pt x="2703" y="12419"/>
                    <a:pt x="3251" y="13109"/>
                    <a:pt x="3346" y="14050"/>
                  </a:cubicBezTo>
                  <a:cubicBezTo>
                    <a:pt x="3358" y="14145"/>
                    <a:pt x="3358" y="14240"/>
                    <a:pt x="3370" y="14336"/>
                  </a:cubicBezTo>
                  <a:cubicBezTo>
                    <a:pt x="3406" y="14645"/>
                    <a:pt x="3453" y="14978"/>
                    <a:pt x="3453" y="15288"/>
                  </a:cubicBezTo>
                  <a:cubicBezTo>
                    <a:pt x="3453" y="15371"/>
                    <a:pt x="3370" y="15526"/>
                    <a:pt x="3275" y="15645"/>
                  </a:cubicBezTo>
                  <a:cubicBezTo>
                    <a:pt x="2822" y="16121"/>
                    <a:pt x="2775" y="16645"/>
                    <a:pt x="3132" y="17205"/>
                  </a:cubicBezTo>
                  <a:cubicBezTo>
                    <a:pt x="3215" y="17336"/>
                    <a:pt x="3298" y="17455"/>
                    <a:pt x="3394" y="17598"/>
                  </a:cubicBezTo>
                  <a:lnTo>
                    <a:pt x="3477" y="17729"/>
                  </a:lnTo>
                  <a:cubicBezTo>
                    <a:pt x="3072" y="18503"/>
                    <a:pt x="3072" y="18574"/>
                    <a:pt x="3453" y="19408"/>
                  </a:cubicBezTo>
                  <a:lnTo>
                    <a:pt x="3465" y="19443"/>
                  </a:lnTo>
                  <a:cubicBezTo>
                    <a:pt x="3513" y="19539"/>
                    <a:pt x="3489" y="19693"/>
                    <a:pt x="3465" y="19836"/>
                  </a:cubicBezTo>
                  <a:lnTo>
                    <a:pt x="3465" y="19860"/>
                  </a:lnTo>
                  <a:cubicBezTo>
                    <a:pt x="3370" y="20574"/>
                    <a:pt x="3608" y="21086"/>
                    <a:pt x="4168" y="21420"/>
                  </a:cubicBezTo>
                  <a:lnTo>
                    <a:pt x="4179" y="21432"/>
                  </a:lnTo>
                  <a:cubicBezTo>
                    <a:pt x="4477" y="21610"/>
                    <a:pt x="4834" y="21813"/>
                    <a:pt x="5192" y="21836"/>
                  </a:cubicBezTo>
                  <a:lnTo>
                    <a:pt x="5215" y="21836"/>
                  </a:lnTo>
                  <a:cubicBezTo>
                    <a:pt x="5751" y="21884"/>
                    <a:pt x="6311" y="21932"/>
                    <a:pt x="6858" y="21932"/>
                  </a:cubicBezTo>
                  <a:cubicBezTo>
                    <a:pt x="7406" y="21932"/>
                    <a:pt x="7882" y="21884"/>
                    <a:pt x="8335" y="21777"/>
                  </a:cubicBezTo>
                  <a:cubicBezTo>
                    <a:pt x="8525" y="21729"/>
                    <a:pt x="8704" y="21670"/>
                    <a:pt x="8871" y="21610"/>
                  </a:cubicBezTo>
                  <a:cubicBezTo>
                    <a:pt x="9323" y="21408"/>
                    <a:pt x="9549" y="21063"/>
                    <a:pt x="9537" y="20598"/>
                  </a:cubicBezTo>
                  <a:cubicBezTo>
                    <a:pt x="9537" y="20479"/>
                    <a:pt x="9502" y="20360"/>
                    <a:pt x="9490" y="20241"/>
                  </a:cubicBezTo>
                  <a:cubicBezTo>
                    <a:pt x="9478" y="20146"/>
                    <a:pt x="9466" y="20051"/>
                    <a:pt x="9466" y="19943"/>
                  </a:cubicBezTo>
                  <a:lnTo>
                    <a:pt x="9466" y="19920"/>
                  </a:lnTo>
                  <a:cubicBezTo>
                    <a:pt x="9466" y="19860"/>
                    <a:pt x="9442" y="19729"/>
                    <a:pt x="9466" y="19693"/>
                  </a:cubicBezTo>
                  <a:cubicBezTo>
                    <a:pt x="9799" y="19324"/>
                    <a:pt x="9787" y="18872"/>
                    <a:pt x="9787" y="18479"/>
                  </a:cubicBezTo>
                  <a:cubicBezTo>
                    <a:pt x="9787" y="18134"/>
                    <a:pt x="9847" y="17872"/>
                    <a:pt x="10002" y="17610"/>
                  </a:cubicBezTo>
                  <a:cubicBezTo>
                    <a:pt x="10430" y="16836"/>
                    <a:pt x="10299" y="16157"/>
                    <a:pt x="9597" y="15562"/>
                  </a:cubicBezTo>
                  <a:cubicBezTo>
                    <a:pt x="9430" y="15419"/>
                    <a:pt x="9371" y="15276"/>
                    <a:pt x="9359" y="15038"/>
                  </a:cubicBezTo>
                  <a:cubicBezTo>
                    <a:pt x="9311" y="14157"/>
                    <a:pt x="9442" y="13264"/>
                    <a:pt x="9764" y="12311"/>
                  </a:cubicBezTo>
                  <a:cubicBezTo>
                    <a:pt x="9954" y="11728"/>
                    <a:pt x="10275" y="11240"/>
                    <a:pt x="10621" y="10716"/>
                  </a:cubicBezTo>
                  <a:cubicBezTo>
                    <a:pt x="10728" y="10561"/>
                    <a:pt x="10847" y="10395"/>
                    <a:pt x="10954" y="10228"/>
                  </a:cubicBezTo>
                  <a:cubicBezTo>
                    <a:pt x="11966" y="8609"/>
                    <a:pt x="12454" y="6989"/>
                    <a:pt x="12419" y="5239"/>
                  </a:cubicBezTo>
                  <a:cubicBezTo>
                    <a:pt x="12383" y="3834"/>
                    <a:pt x="11788" y="2608"/>
                    <a:pt x="10585" y="1489"/>
                  </a:cubicBezTo>
                  <a:close/>
                  <a:moveTo>
                    <a:pt x="9990" y="10287"/>
                  </a:moveTo>
                  <a:cubicBezTo>
                    <a:pt x="9883" y="10454"/>
                    <a:pt x="9775" y="10621"/>
                    <a:pt x="9656" y="10764"/>
                  </a:cubicBezTo>
                  <a:cubicBezTo>
                    <a:pt x="8894" y="11728"/>
                    <a:pt x="8716" y="12883"/>
                    <a:pt x="8537" y="13990"/>
                  </a:cubicBezTo>
                  <a:lnTo>
                    <a:pt x="8501" y="14288"/>
                  </a:lnTo>
                  <a:cubicBezTo>
                    <a:pt x="8466" y="14455"/>
                    <a:pt x="8501" y="14609"/>
                    <a:pt x="8513" y="14752"/>
                  </a:cubicBezTo>
                  <a:cubicBezTo>
                    <a:pt x="8525" y="14824"/>
                    <a:pt x="8537" y="14907"/>
                    <a:pt x="8537" y="14978"/>
                  </a:cubicBezTo>
                  <a:cubicBezTo>
                    <a:pt x="8561" y="15419"/>
                    <a:pt x="8525" y="15467"/>
                    <a:pt x="8120" y="15586"/>
                  </a:cubicBezTo>
                  <a:cubicBezTo>
                    <a:pt x="7644" y="15717"/>
                    <a:pt x="7204" y="15800"/>
                    <a:pt x="6763" y="15800"/>
                  </a:cubicBezTo>
                  <a:lnTo>
                    <a:pt x="6763" y="15800"/>
                  </a:lnTo>
                  <a:cubicBezTo>
                    <a:pt x="6489" y="15800"/>
                    <a:pt x="6204" y="15764"/>
                    <a:pt x="5918" y="15705"/>
                  </a:cubicBezTo>
                  <a:cubicBezTo>
                    <a:pt x="5525" y="15621"/>
                    <a:pt x="5108" y="15502"/>
                    <a:pt x="4715" y="15395"/>
                  </a:cubicBezTo>
                  <a:lnTo>
                    <a:pt x="4406" y="15300"/>
                  </a:lnTo>
                  <a:cubicBezTo>
                    <a:pt x="4168" y="15240"/>
                    <a:pt x="4156" y="15145"/>
                    <a:pt x="4168" y="15050"/>
                  </a:cubicBezTo>
                  <a:cubicBezTo>
                    <a:pt x="4299" y="13657"/>
                    <a:pt x="3798" y="12359"/>
                    <a:pt x="2572" y="11014"/>
                  </a:cubicBezTo>
                  <a:cubicBezTo>
                    <a:pt x="1858" y="10228"/>
                    <a:pt x="1358" y="9299"/>
                    <a:pt x="1012" y="8216"/>
                  </a:cubicBezTo>
                  <a:cubicBezTo>
                    <a:pt x="798" y="7537"/>
                    <a:pt x="858" y="6847"/>
                    <a:pt x="953" y="6180"/>
                  </a:cubicBezTo>
                  <a:cubicBezTo>
                    <a:pt x="1179" y="4406"/>
                    <a:pt x="1977" y="2965"/>
                    <a:pt x="3334" y="1905"/>
                  </a:cubicBezTo>
                  <a:cubicBezTo>
                    <a:pt x="3656" y="1655"/>
                    <a:pt x="4060" y="1429"/>
                    <a:pt x="4513" y="1286"/>
                  </a:cubicBezTo>
                  <a:cubicBezTo>
                    <a:pt x="5049" y="1084"/>
                    <a:pt x="5608" y="953"/>
                    <a:pt x="6204" y="870"/>
                  </a:cubicBezTo>
                  <a:cubicBezTo>
                    <a:pt x="6442" y="834"/>
                    <a:pt x="6680" y="810"/>
                    <a:pt x="6918" y="810"/>
                  </a:cubicBezTo>
                  <a:cubicBezTo>
                    <a:pt x="8263" y="810"/>
                    <a:pt x="9430" y="1417"/>
                    <a:pt x="10549" y="2656"/>
                  </a:cubicBezTo>
                  <a:cubicBezTo>
                    <a:pt x="11323" y="3513"/>
                    <a:pt x="11657" y="4537"/>
                    <a:pt x="11621" y="6061"/>
                  </a:cubicBezTo>
                  <a:cubicBezTo>
                    <a:pt x="11502" y="7430"/>
                    <a:pt x="11014" y="8811"/>
                    <a:pt x="10240" y="9930"/>
                  </a:cubicBezTo>
                  <a:cubicBezTo>
                    <a:pt x="10133" y="10061"/>
                    <a:pt x="10061" y="10180"/>
                    <a:pt x="9990" y="10287"/>
                  </a:cubicBezTo>
                  <a:close/>
                  <a:moveTo>
                    <a:pt x="9073" y="17479"/>
                  </a:moveTo>
                  <a:cubicBezTo>
                    <a:pt x="8835" y="17765"/>
                    <a:pt x="8799" y="18015"/>
                    <a:pt x="8930" y="18336"/>
                  </a:cubicBezTo>
                  <a:cubicBezTo>
                    <a:pt x="9097" y="18741"/>
                    <a:pt x="9037" y="18991"/>
                    <a:pt x="8704" y="19158"/>
                  </a:cubicBezTo>
                  <a:cubicBezTo>
                    <a:pt x="8537" y="19253"/>
                    <a:pt x="8299" y="19455"/>
                    <a:pt x="8513" y="19920"/>
                  </a:cubicBezTo>
                  <a:cubicBezTo>
                    <a:pt x="8716" y="20384"/>
                    <a:pt x="8763" y="20646"/>
                    <a:pt x="8692" y="20777"/>
                  </a:cubicBezTo>
                  <a:cubicBezTo>
                    <a:pt x="8621" y="20920"/>
                    <a:pt x="8359" y="20991"/>
                    <a:pt x="7894" y="21003"/>
                  </a:cubicBezTo>
                  <a:cubicBezTo>
                    <a:pt x="7620" y="21015"/>
                    <a:pt x="7323" y="21039"/>
                    <a:pt x="6989" y="21039"/>
                  </a:cubicBezTo>
                  <a:cubicBezTo>
                    <a:pt x="6489" y="21039"/>
                    <a:pt x="5954" y="21015"/>
                    <a:pt x="5489" y="20991"/>
                  </a:cubicBezTo>
                  <a:cubicBezTo>
                    <a:pt x="5061" y="20979"/>
                    <a:pt x="4680" y="20801"/>
                    <a:pt x="4370" y="20455"/>
                  </a:cubicBezTo>
                  <a:cubicBezTo>
                    <a:pt x="4191" y="20265"/>
                    <a:pt x="4168" y="20098"/>
                    <a:pt x="4275" y="19908"/>
                  </a:cubicBezTo>
                  <a:cubicBezTo>
                    <a:pt x="4465" y="19562"/>
                    <a:pt x="4596" y="19158"/>
                    <a:pt x="4072" y="18812"/>
                  </a:cubicBezTo>
                  <a:cubicBezTo>
                    <a:pt x="3989" y="18753"/>
                    <a:pt x="3941" y="18693"/>
                    <a:pt x="3941" y="18622"/>
                  </a:cubicBezTo>
                  <a:cubicBezTo>
                    <a:pt x="3929" y="18538"/>
                    <a:pt x="3965" y="18419"/>
                    <a:pt x="4084" y="18276"/>
                  </a:cubicBezTo>
                  <a:lnTo>
                    <a:pt x="4191" y="18181"/>
                  </a:lnTo>
                  <a:cubicBezTo>
                    <a:pt x="4239" y="18146"/>
                    <a:pt x="4287" y="18098"/>
                    <a:pt x="4322" y="18062"/>
                  </a:cubicBezTo>
                  <a:cubicBezTo>
                    <a:pt x="4465" y="17907"/>
                    <a:pt x="4584" y="17741"/>
                    <a:pt x="4560" y="17562"/>
                  </a:cubicBezTo>
                  <a:cubicBezTo>
                    <a:pt x="4549" y="17384"/>
                    <a:pt x="4430" y="17253"/>
                    <a:pt x="4251" y="17110"/>
                  </a:cubicBezTo>
                  <a:lnTo>
                    <a:pt x="4168" y="17026"/>
                  </a:lnTo>
                  <a:cubicBezTo>
                    <a:pt x="4013" y="16907"/>
                    <a:pt x="3870" y="16776"/>
                    <a:pt x="3787" y="16645"/>
                  </a:cubicBezTo>
                  <a:cubicBezTo>
                    <a:pt x="3727" y="16538"/>
                    <a:pt x="3751" y="16336"/>
                    <a:pt x="3787" y="16276"/>
                  </a:cubicBezTo>
                  <a:cubicBezTo>
                    <a:pt x="3834" y="16217"/>
                    <a:pt x="3989" y="16133"/>
                    <a:pt x="4132" y="16133"/>
                  </a:cubicBezTo>
                  <a:lnTo>
                    <a:pt x="4168" y="16133"/>
                  </a:lnTo>
                  <a:cubicBezTo>
                    <a:pt x="4513" y="16181"/>
                    <a:pt x="4858" y="16276"/>
                    <a:pt x="5156" y="16371"/>
                  </a:cubicBezTo>
                  <a:cubicBezTo>
                    <a:pt x="5668" y="16526"/>
                    <a:pt x="6168" y="16610"/>
                    <a:pt x="6692" y="16610"/>
                  </a:cubicBezTo>
                  <a:cubicBezTo>
                    <a:pt x="7418" y="16610"/>
                    <a:pt x="8180" y="16467"/>
                    <a:pt x="9002" y="16157"/>
                  </a:cubicBezTo>
                  <a:cubicBezTo>
                    <a:pt x="9323" y="16431"/>
                    <a:pt x="9466" y="16610"/>
                    <a:pt x="9478" y="16764"/>
                  </a:cubicBezTo>
                  <a:cubicBezTo>
                    <a:pt x="9490" y="16931"/>
                    <a:pt x="9371" y="17122"/>
                    <a:pt x="9073" y="174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4" name="Google Shape;214;p28"/>
            <p:cNvSpPr/>
            <p:nvPr/>
          </p:nvSpPr>
          <p:spPr>
            <a:xfrm>
              <a:off x="921225" y="2777550"/>
              <a:ext cx="31000" cy="55100"/>
            </a:xfrm>
            <a:custGeom>
              <a:avLst/>
              <a:gdLst/>
              <a:ahLst/>
              <a:cxnLst/>
              <a:rect l="l" t="t" r="r" b="b"/>
              <a:pathLst>
                <a:path w="1240" h="2204" extrusionOk="0">
                  <a:moveTo>
                    <a:pt x="60" y="2203"/>
                  </a:moveTo>
                  <a:lnTo>
                    <a:pt x="287" y="2049"/>
                  </a:lnTo>
                  <a:cubicBezTo>
                    <a:pt x="358" y="1989"/>
                    <a:pt x="418" y="1953"/>
                    <a:pt x="489" y="1906"/>
                  </a:cubicBezTo>
                  <a:cubicBezTo>
                    <a:pt x="644" y="1822"/>
                    <a:pt x="775" y="1727"/>
                    <a:pt x="822" y="1584"/>
                  </a:cubicBezTo>
                  <a:cubicBezTo>
                    <a:pt x="846" y="1489"/>
                    <a:pt x="894" y="1406"/>
                    <a:pt x="941" y="1298"/>
                  </a:cubicBezTo>
                  <a:cubicBezTo>
                    <a:pt x="1072" y="1001"/>
                    <a:pt x="1239" y="679"/>
                    <a:pt x="1132" y="227"/>
                  </a:cubicBezTo>
                  <a:lnTo>
                    <a:pt x="1084" y="1"/>
                  </a:lnTo>
                  <a:lnTo>
                    <a:pt x="906" y="144"/>
                  </a:lnTo>
                  <a:cubicBezTo>
                    <a:pt x="251" y="620"/>
                    <a:pt x="1" y="1156"/>
                    <a:pt x="48" y="19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5" name="Google Shape;215;p28"/>
            <p:cNvSpPr/>
            <p:nvPr/>
          </p:nvSpPr>
          <p:spPr>
            <a:xfrm>
              <a:off x="692325" y="2793625"/>
              <a:ext cx="38725" cy="35450"/>
            </a:xfrm>
            <a:custGeom>
              <a:avLst/>
              <a:gdLst/>
              <a:ahLst/>
              <a:cxnLst/>
              <a:rect l="l" t="t" r="r" b="b"/>
              <a:pathLst>
                <a:path w="1549" h="1418" extrusionOk="0">
                  <a:moveTo>
                    <a:pt x="49" y="322"/>
                  </a:moveTo>
                  <a:cubicBezTo>
                    <a:pt x="60" y="417"/>
                    <a:pt x="60" y="536"/>
                    <a:pt x="156" y="632"/>
                  </a:cubicBezTo>
                  <a:cubicBezTo>
                    <a:pt x="299" y="810"/>
                    <a:pt x="465" y="953"/>
                    <a:pt x="632" y="1108"/>
                  </a:cubicBezTo>
                  <a:cubicBezTo>
                    <a:pt x="692" y="1167"/>
                    <a:pt x="751" y="1227"/>
                    <a:pt x="811" y="1275"/>
                  </a:cubicBezTo>
                  <a:cubicBezTo>
                    <a:pt x="918" y="1370"/>
                    <a:pt x="1013" y="1417"/>
                    <a:pt x="1120" y="1417"/>
                  </a:cubicBezTo>
                  <a:cubicBezTo>
                    <a:pt x="1358" y="1417"/>
                    <a:pt x="1465" y="1156"/>
                    <a:pt x="1513" y="1060"/>
                  </a:cubicBezTo>
                  <a:lnTo>
                    <a:pt x="1549" y="977"/>
                  </a:lnTo>
                  <a:lnTo>
                    <a:pt x="1477" y="894"/>
                  </a:lnTo>
                  <a:cubicBezTo>
                    <a:pt x="1406" y="810"/>
                    <a:pt x="1334" y="739"/>
                    <a:pt x="1251" y="655"/>
                  </a:cubicBezTo>
                  <a:cubicBezTo>
                    <a:pt x="1061" y="453"/>
                    <a:pt x="882" y="263"/>
                    <a:pt x="692" y="84"/>
                  </a:cubicBezTo>
                  <a:cubicBezTo>
                    <a:pt x="632" y="36"/>
                    <a:pt x="572" y="1"/>
                    <a:pt x="465" y="1"/>
                  </a:cubicBezTo>
                  <a:cubicBezTo>
                    <a:pt x="406" y="1"/>
                    <a:pt x="358" y="1"/>
                    <a:pt x="299" y="24"/>
                  </a:cubicBezTo>
                  <a:cubicBezTo>
                    <a:pt x="263" y="24"/>
                    <a:pt x="215" y="36"/>
                    <a:pt x="180" y="36"/>
                  </a:cubicBezTo>
                  <a:lnTo>
                    <a:pt x="1" y="36"/>
                  </a:lnTo>
                  <a:lnTo>
                    <a:pt x="37" y="215"/>
                  </a:lnTo>
                  <a:cubicBezTo>
                    <a:pt x="37" y="263"/>
                    <a:pt x="37" y="286"/>
                    <a:pt x="49" y="3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6" name="Google Shape;216;p28"/>
            <p:cNvSpPr/>
            <p:nvPr/>
          </p:nvSpPr>
          <p:spPr>
            <a:xfrm>
              <a:off x="825675" y="2751350"/>
              <a:ext cx="18500" cy="61650"/>
            </a:xfrm>
            <a:custGeom>
              <a:avLst/>
              <a:gdLst/>
              <a:ahLst/>
              <a:cxnLst/>
              <a:rect l="l" t="t" r="r" b="b"/>
              <a:pathLst>
                <a:path w="740" h="2466" extrusionOk="0">
                  <a:moveTo>
                    <a:pt x="596" y="2466"/>
                  </a:moveTo>
                  <a:lnTo>
                    <a:pt x="620" y="1989"/>
                  </a:lnTo>
                  <a:cubicBezTo>
                    <a:pt x="632" y="1823"/>
                    <a:pt x="656" y="1668"/>
                    <a:pt x="668" y="1513"/>
                  </a:cubicBezTo>
                  <a:cubicBezTo>
                    <a:pt x="715" y="1084"/>
                    <a:pt x="739" y="727"/>
                    <a:pt x="703" y="334"/>
                  </a:cubicBezTo>
                  <a:cubicBezTo>
                    <a:pt x="680" y="227"/>
                    <a:pt x="572" y="180"/>
                    <a:pt x="501" y="132"/>
                  </a:cubicBezTo>
                  <a:cubicBezTo>
                    <a:pt x="489" y="120"/>
                    <a:pt x="453" y="120"/>
                    <a:pt x="441" y="96"/>
                  </a:cubicBezTo>
                  <a:lnTo>
                    <a:pt x="275" y="1"/>
                  </a:lnTo>
                  <a:lnTo>
                    <a:pt x="215" y="180"/>
                  </a:lnTo>
                  <a:cubicBezTo>
                    <a:pt x="1" y="834"/>
                    <a:pt x="37" y="1525"/>
                    <a:pt x="358" y="20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7" name="Google Shape;217;p28"/>
            <p:cNvSpPr/>
            <p:nvPr/>
          </p:nvSpPr>
          <p:spPr>
            <a:xfrm>
              <a:off x="753350" y="2945425"/>
              <a:ext cx="123550" cy="159875"/>
            </a:xfrm>
            <a:custGeom>
              <a:avLst/>
              <a:gdLst/>
              <a:ahLst/>
              <a:cxnLst/>
              <a:rect l="l" t="t" r="r" b="b"/>
              <a:pathLst>
                <a:path w="4942" h="6395" extrusionOk="0">
                  <a:moveTo>
                    <a:pt x="2775" y="1"/>
                  </a:moveTo>
                  <a:cubicBezTo>
                    <a:pt x="2525" y="1"/>
                    <a:pt x="2263" y="60"/>
                    <a:pt x="2037" y="179"/>
                  </a:cubicBezTo>
                  <a:cubicBezTo>
                    <a:pt x="2013" y="203"/>
                    <a:pt x="1977" y="203"/>
                    <a:pt x="1941" y="215"/>
                  </a:cubicBezTo>
                  <a:cubicBezTo>
                    <a:pt x="1894" y="227"/>
                    <a:pt x="1846" y="227"/>
                    <a:pt x="1810" y="239"/>
                  </a:cubicBezTo>
                  <a:cubicBezTo>
                    <a:pt x="1108" y="477"/>
                    <a:pt x="572" y="810"/>
                    <a:pt x="108" y="1275"/>
                  </a:cubicBezTo>
                  <a:lnTo>
                    <a:pt x="1" y="1370"/>
                  </a:lnTo>
                  <a:lnTo>
                    <a:pt x="108" y="1477"/>
                  </a:lnTo>
                  <a:cubicBezTo>
                    <a:pt x="239" y="1596"/>
                    <a:pt x="358" y="1656"/>
                    <a:pt x="489" y="1656"/>
                  </a:cubicBezTo>
                  <a:cubicBezTo>
                    <a:pt x="632" y="1656"/>
                    <a:pt x="715" y="1596"/>
                    <a:pt x="810" y="1549"/>
                  </a:cubicBezTo>
                  <a:cubicBezTo>
                    <a:pt x="834" y="1537"/>
                    <a:pt x="870" y="1525"/>
                    <a:pt x="882" y="1513"/>
                  </a:cubicBezTo>
                  <a:cubicBezTo>
                    <a:pt x="1025" y="1430"/>
                    <a:pt x="1191" y="1358"/>
                    <a:pt x="1346" y="1287"/>
                  </a:cubicBezTo>
                  <a:cubicBezTo>
                    <a:pt x="1668" y="1120"/>
                    <a:pt x="1977" y="977"/>
                    <a:pt x="2311" y="882"/>
                  </a:cubicBezTo>
                  <a:cubicBezTo>
                    <a:pt x="2430" y="858"/>
                    <a:pt x="2561" y="834"/>
                    <a:pt x="2680" y="834"/>
                  </a:cubicBezTo>
                  <a:cubicBezTo>
                    <a:pt x="3108" y="834"/>
                    <a:pt x="3513" y="1049"/>
                    <a:pt x="3787" y="1406"/>
                  </a:cubicBezTo>
                  <a:cubicBezTo>
                    <a:pt x="4037" y="1751"/>
                    <a:pt x="4144" y="2168"/>
                    <a:pt x="4073" y="2561"/>
                  </a:cubicBezTo>
                  <a:cubicBezTo>
                    <a:pt x="4025" y="2549"/>
                    <a:pt x="3966" y="2537"/>
                    <a:pt x="3918" y="2525"/>
                  </a:cubicBezTo>
                  <a:cubicBezTo>
                    <a:pt x="3608" y="2406"/>
                    <a:pt x="3275" y="2358"/>
                    <a:pt x="2965" y="2358"/>
                  </a:cubicBezTo>
                  <a:cubicBezTo>
                    <a:pt x="2120" y="2358"/>
                    <a:pt x="1358" y="2763"/>
                    <a:pt x="822" y="3477"/>
                  </a:cubicBezTo>
                  <a:cubicBezTo>
                    <a:pt x="227" y="4275"/>
                    <a:pt x="251" y="4930"/>
                    <a:pt x="929" y="5680"/>
                  </a:cubicBezTo>
                  <a:cubicBezTo>
                    <a:pt x="1370" y="6168"/>
                    <a:pt x="1787" y="6394"/>
                    <a:pt x="2251" y="6394"/>
                  </a:cubicBezTo>
                  <a:cubicBezTo>
                    <a:pt x="2442" y="6394"/>
                    <a:pt x="2632" y="6347"/>
                    <a:pt x="2846" y="6252"/>
                  </a:cubicBezTo>
                  <a:cubicBezTo>
                    <a:pt x="3096" y="6156"/>
                    <a:pt x="3311" y="5990"/>
                    <a:pt x="3513" y="5823"/>
                  </a:cubicBezTo>
                  <a:cubicBezTo>
                    <a:pt x="3561" y="5799"/>
                    <a:pt x="3585" y="5763"/>
                    <a:pt x="3632" y="5740"/>
                  </a:cubicBezTo>
                  <a:cubicBezTo>
                    <a:pt x="3763" y="5632"/>
                    <a:pt x="3870" y="5525"/>
                    <a:pt x="4025" y="5394"/>
                  </a:cubicBezTo>
                  <a:lnTo>
                    <a:pt x="4049" y="5359"/>
                  </a:lnTo>
                  <a:lnTo>
                    <a:pt x="4204" y="6287"/>
                  </a:lnTo>
                  <a:lnTo>
                    <a:pt x="4466" y="6287"/>
                  </a:lnTo>
                  <a:lnTo>
                    <a:pt x="4585" y="6287"/>
                  </a:lnTo>
                  <a:lnTo>
                    <a:pt x="4620" y="6180"/>
                  </a:lnTo>
                  <a:cubicBezTo>
                    <a:pt x="4632" y="6109"/>
                    <a:pt x="4668" y="6049"/>
                    <a:pt x="4680" y="5978"/>
                  </a:cubicBezTo>
                  <a:cubicBezTo>
                    <a:pt x="4728" y="5811"/>
                    <a:pt x="4775" y="5644"/>
                    <a:pt x="4799" y="5478"/>
                  </a:cubicBezTo>
                  <a:cubicBezTo>
                    <a:pt x="4858" y="4823"/>
                    <a:pt x="4894" y="4156"/>
                    <a:pt x="4918" y="3501"/>
                  </a:cubicBezTo>
                  <a:cubicBezTo>
                    <a:pt x="4930" y="3120"/>
                    <a:pt x="4942" y="2608"/>
                    <a:pt x="4906" y="2108"/>
                  </a:cubicBezTo>
                  <a:cubicBezTo>
                    <a:pt x="4799" y="977"/>
                    <a:pt x="3811" y="1"/>
                    <a:pt x="2775" y="1"/>
                  </a:cubicBezTo>
                  <a:close/>
                  <a:moveTo>
                    <a:pt x="1882" y="3477"/>
                  </a:moveTo>
                  <a:cubicBezTo>
                    <a:pt x="2227" y="3311"/>
                    <a:pt x="2549" y="3215"/>
                    <a:pt x="2858" y="3215"/>
                  </a:cubicBezTo>
                  <a:cubicBezTo>
                    <a:pt x="3251" y="3215"/>
                    <a:pt x="3632" y="3335"/>
                    <a:pt x="4037" y="3561"/>
                  </a:cubicBezTo>
                  <a:cubicBezTo>
                    <a:pt x="3870" y="4466"/>
                    <a:pt x="3454" y="5109"/>
                    <a:pt x="2739" y="5478"/>
                  </a:cubicBezTo>
                  <a:cubicBezTo>
                    <a:pt x="2620" y="5537"/>
                    <a:pt x="2489" y="5573"/>
                    <a:pt x="2346" y="5573"/>
                  </a:cubicBezTo>
                  <a:lnTo>
                    <a:pt x="2346" y="5573"/>
                  </a:lnTo>
                  <a:cubicBezTo>
                    <a:pt x="1763" y="5573"/>
                    <a:pt x="1179" y="5097"/>
                    <a:pt x="1132" y="4573"/>
                  </a:cubicBezTo>
                  <a:cubicBezTo>
                    <a:pt x="1108" y="4263"/>
                    <a:pt x="1513" y="3668"/>
                    <a:pt x="1882" y="347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218" name="Google Shape;218;p28"/>
          <p:cNvGrpSpPr/>
          <p:nvPr/>
        </p:nvGrpSpPr>
        <p:grpSpPr>
          <a:xfrm rot="-668250">
            <a:off x="1154067" y="660391"/>
            <a:ext cx="1133204" cy="762104"/>
            <a:chOff x="6429375" y="2405775"/>
            <a:chExt cx="528050" cy="355125"/>
          </a:xfrm>
        </p:grpSpPr>
        <p:sp>
          <p:nvSpPr>
            <p:cNvPr id="219" name="Google Shape;219;p28"/>
            <p:cNvSpPr/>
            <p:nvPr/>
          </p:nvSpPr>
          <p:spPr>
            <a:xfrm>
              <a:off x="6499025" y="2449250"/>
              <a:ext cx="219100" cy="294700"/>
            </a:xfrm>
            <a:custGeom>
              <a:avLst/>
              <a:gdLst/>
              <a:ahLst/>
              <a:cxnLst/>
              <a:rect l="l" t="t" r="r" b="b"/>
              <a:pathLst>
                <a:path w="8764" h="11788" extrusionOk="0">
                  <a:moveTo>
                    <a:pt x="8680" y="0"/>
                  </a:moveTo>
                  <a:cubicBezTo>
                    <a:pt x="8680" y="357"/>
                    <a:pt x="8692" y="619"/>
                    <a:pt x="8680" y="893"/>
                  </a:cubicBezTo>
                  <a:cubicBezTo>
                    <a:pt x="8382" y="4489"/>
                    <a:pt x="8763" y="8108"/>
                    <a:pt x="8596" y="11787"/>
                  </a:cubicBezTo>
                  <a:cubicBezTo>
                    <a:pt x="8358" y="11692"/>
                    <a:pt x="8203" y="11632"/>
                    <a:pt x="8049" y="11573"/>
                  </a:cubicBezTo>
                  <a:cubicBezTo>
                    <a:pt x="7108" y="11144"/>
                    <a:pt x="6179" y="10716"/>
                    <a:pt x="5227" y="10299"/>
                  </a:cubicBezTo>
                  <a:cubicBezTo>
                    <a:pt x="4048" y="9775"/>
                    <a:pt x="2858" y="9287"/>
                    <a:pt x="1667" y="8775"/>
                  </a:cubicBezTo>
                  <a:cubicBezTo>
                    <a:pt x="1215" y="8585"/>
                    <a:pt x="786" y="8346"/>
                    <a:pt x="333" y="8156"/>
                  </a:cubicBezTo>
                  <a:cubicBezTo>
                    <a:pt x="83" y="8049"/>
                    <a:pt x="0" y="7870"/>
                    <a:pt x="0" y="7608"/>
                  </a:cubicBezTo>
                  <a:cubicBezTo>
                    <a:pt x="12" y="6775"/>
                    <a:pt x="24" y="5918"/>
                    <a:pt x="24" y="5072"/>
                  </a:cubicBezTo>
                  <a:cubicBezTo>
                    <a:pt x="24" y="4763"/>
                    <a:pt x="143" y="4572"/>
                    <a:pt x="405" y="4405"/>
                  </a:cubicBezTo>
                  <a:cubicBezTo>
                    <a:pt x="1060" y="4001"/>
                    <a:pt x="1691" y="3596"/>
                    <a:pt x="2334" y="3179"/>
                  </a:cubicBezTo>
                  <a:cubicBezTo>
                    <a:pt x="4179" y="1988"/>
                    <a:pt x="6144" y="1036"/>
                    <a:pt x="8156" y="143"/>
                  </a:cubicBezTo>
                  <a:cubicBezTo>
                    <a:pt x="8275" y="107"/>
                    <a:pt x="8406" y="72"/>
                    <a:pt x="8680" y="0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0" name="Google Shape;220;p28"/>
            <p:cNvSpPr/>
            <p:nvPr/>
          </p:nvSpPr>
          <p:spPr>
            <a:xfrm>
              <a:off x="6440675" y="2537350"/>
              <a:ext cx="48550" cy="146175"/>
            </a:xfrm>
            <a:custGeom>
              <a:avLst/>
              <a:gdLst/>
              <a:ahLst/>
              <a:cxnLst/>
              <a:rect l="l" t="t" r="r" b="b"/>
              <a:pathLst>
                <a:path w="1942" h="5847" extrusionOk="0">
                  <a:moveTo>
                    <a:pt x="1917" y="3334"/>
                  </a:moveTo>
                  <a:lnTo>
                    <a:pt x="1917" y="5215"/>
                  </a:lnTo>
                  <a:cubicBezTo>
                    <a:pt x="1917" y="5715"/>
                    <a:pt x="1846" y="5811"/>
                    <a:pt x="1346" y="5823"/>
                  </a:cubicBezTo>
                  <a:cubicBezTo>
                    <a:pt x="36" y="5846"/>
                    <a:pt x="191" y="5751"/>
                    <a:pt x="131" y="4739"/>
                  </a:cubicBezTo>
                  <a:cubicBezTo>
                    <a:pt x="72" y="3787"/>
                    <a:pt x="24" y="2834"/>
                    <a:pt x="12" y="1858"/>
                  </a:cubicBezTo>
                  <a:cubicBezTo>
                    <a:pt x="0" y="1477"/>
                    <a:pt x="72" y="1084"/>
                    <a:pt x="120" y="703"/>
                  </a:cubicBezTo>
                  <a:cubicBezTo>
                    <a:pt x="120" y="655"/>
                    <a:pt x="131" y="631"/>
                    <a:pt x="131" y="584"/>
                  </a:cubicBezTo>
                  <a:cubicBezTo>
                    <a:pt x="191" y="310"/>
                    <a:pt x="381" y="274"/>
                    <a:pt x="608" y="238"/>
                  </a:cubicBezTo>
                  <a:cubicBezTo>
                    <a:pt x="977" y="191"/>
                    <a:pt x="1370" y="0"/>
                    <a:pt x="1739" y="250"/>
                  </a:cubicBezTo>
                  <a:cubicBezTo>
                    <a:pt x="1810" y="298"/>
                    <a:pt x="1810" y="465"/>
                    <a:pt x="1822" y="584"/>
                  </a:cubicBezTo>
                  <a:cubicBezTo>
                    <a:pt x="1870" y="1501"/>
                    <a:pt x="1917" y="2417"/>
                    <a:pt x="1941" y="3334"/>
                  </a:cubicBezTo>
                  <a:cubicBezTo>
                    <a:pt x="1929" y="3322"/>
                    <a:pt x="1929" y="3334"/>
                    <a:pt x="1917" y="333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28"/>
            <p:cNvSpPr/>
            <p:nvPr/>
          </p:nvSpPr>
          <p:spPr>
            <a:xfrm>
              <a:off x="6837450" y="2423950"/>
              <a:ext cx="104800" cy="314350"/>
            </a:xfrm>
            <a:custGeom>
              <a:avLst/>
              <a:gdLst/>
              <a:ahLst/>
              <a:cxnLst/>
              <a:rect l="l" t="t" r="r" b="b"/>
              <a:pathLst>
                <a:path w="4192" h="12574" extrusionOk="0">
                  <a:moveTo>
                    <a:pt x="358" y="11680"/>
                  </a:moveTo>
                  <a:cubicBezTo>
                    <a:pt x="453" y="11513"/>
                    <a:pt x="560" y="11359"/>
                    <a:pt x="643" y="11192"/>
                  </a:cubicBezTo>
                  <a:cubicBezTo>
                    <a:pt x="1013" y="10573"/>
                    <a:pt x="1239" y="9906"/>
                    <a:pt x="1286" y="9192"/>
                  </a:cubicBezTo>
                  <a:cubicBezTo>
                    <a:pt x="1370" y="7632"/>
                    <a:pt x="1453" y="6060"/>
                    <a:pt x="1048" y="4524"/>
                  </a:cubicBezTo>
                  <a:cubicBezTo>
                    <a:pt x="834" y="3739"/>
                    <a:pt x="512" y="2977"/>
                    <a:pt x="179" y="2215"/>
                  </a:cubicBezTo>
                  <a:cubicBezTo>
                    <a:pt x="0" y="1810"/>
                    <a:pt x="36" y="1512"/>
                    <a:pt x="346" y="1215"/>
                  </a:cubicBezTo>
                  <a:cubicBezTo>
                    <a:pt x="691" y="893"/>
                    <a:pt x="1013" y="560"/>
                    <a:pt x="1346" y="226"/>
                  </a:cubicBezTo>
                  <a:cubicBezTo>
                    <a:pt x="1572" y="0"/>
                    <a:pt x="1775" y="48"/>
                    <a:pt x="2013" y="202"/>
                  </a:cubicBezTo>
                  <a:cubicBezTo>
                    <a:pt x="2715" y="714"/>
                    <a:pt x="3072" y="1453"/>
                    <a:pt x="3334" y="2227"/>
                  </a:cubicBezTo>
                  <a:cubicBezTo>
                    <a:pt x="3989" y="4120"/>
                    <a:pt x="4191" y="6072"/>
                    <a:pt x="3977" y="8061"/>
                  </a:cubicBezTo>
                  <a:cubicBezTo>
                    <a:pt x="3846" y="9251"/>
                    <a:pt x="3513" y="10359"/>
                    <a:pt x="2941" y="11394"/>
                  </a:cubicBezTo>
                  <a:cubicBezTo>
                    <a:pt x="2727" y="11775"/>
                    <a:pt x="2429" y="12097"/>
                    <a:pt x="2167" y="12430"/>
                  </a:cubicBezTo>
                  <a:cubicBezTo>
                    <a:pt x="2084" y="12514"/>
                    <a:pt x="1905" y="12573"/>
                    <a:pt x="1810" y="12549"/>
                  </a:cubicBezTo>
                  <a:cubicBezTo>
                    <a:pt x="1298" y="12383"/>
                    <a:pt x="751" y="12204"/>
                    <a:pt x="358" y="1168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2" name="Google Shape;222;p28"/>
            <p:cNvSpPr/>
            <p:nvPr/>
          </p:nvSpPr>
          <p:spPr>
            <a:xfrm>
              <a:off x="6760950" y="2507875"/>
              <a:ext cx="71750" cy="185775"/>
            </a:xfrm>
            <a:custGeom>
              <a:avLst/>
              <a:gdLst/>
              <a:ahLst/>
              <a:cxnLst/>
              <a:rect l="l" t="t" r="r" b="b"/>
              <a:pathLst>
                <a:path w="2870" h="7431" extrusionOk="0">
                  <a:moveTo>
                    <a:pt x="1203" y="1"/>
                  </a:moveTo>
                  <a:cubicBezTo>
                    <a:pt x="2525" y="1191"/>
                    <a:pt x="2870" y="5918"/>
                    <a:pt x="1775" y="7430"/>
                  </a:cubicBezTo>
                  <a:cubicBezTo>
                    <a:pt x="1239" y="7371"/>
                    <a:pt x="822" y="7037"/>
                    <a:pt x="417" y="6704"/>
                  </a:cubicBezTo>
                  <a:cubicBezTo>
                    <a:pt x="132" y="6454"/>
                    <a:pt x="251" y="6120"/>
                    <a:pt x="298" y="5811"/>
                  </a:cubicBezTo>
                  <a:cubicBezTo>
                    <a:pt x="429" y="4882"/>
                    <a:pt x="441" y="3977"/>
                    <a:pt x="298" y="3061"/>
                  </a:cubicBezTo>
                  <a:cubicBezTo>
                    <a:pt x="227" y="2596"/>
                    <a:pt x="191" y="2120"/>
                    <a:pt x="84" y="1656"/>
                  </a:cubicBezTo>
                  <a:cubicBezTo>
                    <a:pt x="1" y="1275"/>
                    <a:pt x="120" y="953"/>
                    <a:pt x="382" y="703"/>
                  </a:cubicBezTo>
                  <a:cubicBezTo>
                    <a:pt x="644" y="477"/>
                    <a:pt x="905" y="263"/>
                    <a:pt x="120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3" name="Google Shape;223;p28"/>
            <p:cNvSpPr/>
            <p:nvPr/>
          </p:nvSpPr>
          <p:spPr>
            <a:xfrm>
              <a:off x="6429375" y="2433475"/>
              <a:ext cx="300950" cy="327425"/>
            </a:xfrm>
            <a:custGeom>
              <a:avLst/>
              <a:gdLst/>
              <a:ahLst/>
              <a:cxnLst/>
              <a:rect l="l" t="t" r="r" b="b"/>
              <a:pathLst>
                <a:path w="12038" h="13097" extrusionOk="0">
                  <a:moveTo>
                    <a:pt x="12013" y="679"/>
                  </a:moveTo>
                  <a:cubicBezTo>
                    <a:pt x="12013" y="405"/>
                    <a:pt x="12002" y="214"/>
                    <a:pt x="11882" y="95"/>
                  </a:cubicBezTo>
                  <a:cubicBezTo>
                    <a:pt x="11823" y="36"/>
                    <a:pt x="11728" y="0"/>
                    <a:pt x="11644" y="0"/>
                  </a:cubicBezTo>
                  <a:cubicBezTo>
                    <a:pt x="11525" y="0"/>
                    <a:pt x="11382" y="48"/>
                    <a:pt x="11180" y="143"/>
                  </a:cubicBezTo>
                  <a:cubicBezTo>
                    <a:pt x="10870" y="286"/>
                    <a:pt x="10549" y="417"/>
                    <a:pt x="10239" y="572"/>
                  </a:cubicBezTo>
                  <a:cubicBezTo>
                    <a:pt x="9882" y="738"/>
                    <a:pt x="9513" y="917"/>
                    <a:pt x="9156" y="1072"/>
                  </a:cubicBezTo>
                  <a:cubicBezTo>
                    <a:pt x="7596" y="1774"/>
                    <a:pt x="6060" y="2619"/>
                    <a:pt x="4465" y="3679"/>
                  </a:cubicBezTo>
                  <a:cubicBezTo>
                    <a:pt x="3989" y="3989"/>
                    <a:pt x="3500" y="4322"/>
                    <a:pt x="2917" y="4513"/>
                  </a:cubicBezTo>
                  <a:cubicBezTo>
                    <a:pt x="2917" y="4501"/>
                    <a:pt x="2917" y="4501"/>
                    <a:pt x="2905" y="4489"/>
                  </a:cubicBezTo>
                  <a:cubicBezTo>
                    <a:pt x="2869" y="4382"/>
                    <a:pt x="2846" y="4286"/>
                    <a:pt x="2846" y="4203"/>
                  </a:cubicBezTo>
                  <a:cubicBezTo>
                    <a:pt x="2834" y="3834"/>
                    <a:pt x="2631" y="3631"/>
                    <a:pt x="2298" y="3631"/>
                  </a:cubicBezTo>
                  <a:lnTo>
                    <a:pt x="2191" y="3631"/>
                  </a:lnTo>
                  <a:lnTo>
                    <a:pt x="1976" y="3667"/>
                  </a:lnTo>
                  <a:cubicBezTo>
                    <a:pt x="1655" y="3691"/>
                    <a:pt x="1298" y="3739"/>
                    <a:pt x="964" y="3786"/>
                  </a:cubicBezTo>
                  <a:cubicBezTo>
                    <a:pt x="250" y="3893"/>
                    <a:pt x="191" y="3965"/>
                    <a:pt x="119" y="4679"/>
                  </a:cubicBezTo>
                  <a:cubicBezTo>
                    <a:pt x="60" y="5239"/>
                    <a:pt x="0" y="5989"/>
                    <a:pt x="12" y="6739"/>
                  </a:cubicBezTo>
                  <a:cubicBezTo>
                    <a:pt x="24" y="7441"/>
                    <a:pt x="60" y="8156"/>
                    <a:pt x="107" y="8846"/>
                  </a:cubicBezTo>
                  <a:cubicBezTo>
                    <a:pt x="119" y="9192"/>
                    <a:pt x="131" y="9513"/>
                    <a:pt x="143" y="9858"/>
                  </a:cubicBezTo>
                  <a:cubicBezTo>
                    <a:pt x="167" y="10323"/>
                    <a:pt x="476" y="10442"/>
                    <a:pt x="714" y="10454"/>
                  </a:cubicBezTo>
                  <a:cubicBezTo>
                    <a:pt x="905" y="10466"/>
                    <a:pt x="1095" y="10478"/>
                    <a:pt x="1298" y="10478"/>
                  </a:cubicBezTo>
                  <a:cubicBezTo>
                    <a:pt x="1560" y="10501"/>
                    <a:pt x="1845" y="10513"/>
                    <a:pt x="2107" y="10525"/>
                  </a:cubicBezTo>
                  <a:lnTo>
                    <a:pt x="2203" y="10525"/>
                  </a:lnTo>
                  <a:cubicBezTo>
                    <a:pt x="2619" y="10525"/>
                    <a:pt x="2727" y="10382"/>
                    <a:pt x="2846" y="9978"/>
                  </a:cubicBezTo>
                  <a:cubicBezTo>
                    <a:pt x="2881" y="9811"/>
                    <a:pt x="2917" y="9632"/>
                    <a:pt x="2965" y="9454"/>
                  </a:cubicBezTo>
                  <a:cubicBezTo>
                    <a:pt x="2965" y="9430"/>
                    <a:pt x="2977" y="9394"/>
                    <a:pt x="2977" y="9346"/>
                  </a:cubicBezTo>
                  <a:lnTo>
                    <a:pt x="3703" y="9644"/>
                  </a:lnTo>
                  <a:cubicBezTo>
                    <a:pt x="4393" y="9930"/>
                    <a:pt x="5072" y="10228"/>
                    <a:pt x="5763" y="10513"/>
                  </a:cubicBezTo>
                  <a:lnTo>
                    <a:pt x="6156" y="10692"/>
                  </a:lnTo>
                  <a:cubicBezTo>
                    <a:pt x="6965" y="11037"/>
                    <a:pt x="7799" y="11394"/>
                    <a:pt x="8620" y="11752"/>
                  </a:cubicBezTo>
                  <a:cubicBezTo>
                    <a:pt x="9275" y="12049"/>
                    <a:pt x="9930" y="12347"/>
                    <a:pt x="10561" y="12644"/>
                  </a:cubicBezTo>
                  <a:cubicBezTo>
                    <a:pt x="10859" y="12775"/>
                    <a:pt x="11156" y="12918"/>
                    <a:pt x="11478" y="13061"/>
                  </a:cubicBezTo>
                  <a:lnTo>
                    <a:pt x="11573" y="13097"/>
                  </a:lnTo>
                  <a:lnTo>
                    <a:pt x="11656" y="13025"/>
                  </a:lnTo>
                  <a:cubicBezTo>
                    <a:pt x="11990" y="12668"/>
                    <a:pt x="12037" y="12299"/>
                    <a:pt x="12025" y="11942"/>
                  </a:cubicBezTo>
                  <a:lnTo>
                    <a:pt x="11990" y="9073"/>
                  </a:lnTo>
                  <a:cubicBezTo>
                    <a:pt x="11990" y="8823"/>
                    <a:pt x="11978" y="8596"/>
                    <a:pt x="11978" y="8358"/>
                  </a:cubicBezTo>
                  <a:cubicBezTo>
                    <a:pt x="11966" y="7834"/>
                    <a:pt x="11966" y="7311"/>
                    <a:pt x="11966" y="6787"/>
                  </a:cubicBezTo>
                  <a:lnTo>
                    <a:pt x="12013" y="3536"/>
                  </a:lnTo>
                  <a:cubicBezTo>
                    <a:pt x="11978" y="2560"/>
                    <a:pt x="12002" y="1607"/>
                    <a:pt x="12013" y="679"/>
                  </a:cubicBezTo>
                  <a:close/>
                  <a:moveTo>
                    <a:pt x="3191" y="8632"/>
                  </a:moveTo>
                  <a:cubicBezTo>
                    <a:pt x="2988" y="8549"/>
                    <a:pt x="2929" y="8442"/>
                    <a:pt x="2929" y="8215"/>
                  </a:cubicBezTo>
                  <a:cubicBezTo>
                    <a:pt x="2965" y="7227"/>
                    <a:pt x="2965" y="6418"/>
                    <a:pt x="2965" y="5691"/>
                  </a:cubicBezTo>
                  <a:cubicBezTo>
                    <a:pt x="2965" y="5441"/>
                    <a:pt x="3048" y="5275"/>
                    <a:pt x="3262" y="5144"/>
                  </a:cubicBezTo>
                  <a:cubicBezTo>
                    <a:pt x="3905" y="4739"/>
                    <a:pt x="4560" y="4334"/>
                    <a:pt x="5191" y="3917"/>
                  </a:cubicBezTo>
                  <a:cubicBezTo>
                    <a:pt x="7120" y="2679"/>
                    <a:pt x="9204" y="1703"/>
                    <a:pt x="10989" y="893"/>
                  </a:cubicBezTo>
                  <a:cubicBezTo>
                    <a:pt x="11049" y="869"/>
                    <a:pt x="11120" y="857"/>
                    <a:pt x="11240" y="822"/>
                  </a:cubicBezTo>
                  <a:cubicBezTo>
                    <a:pt x="11251" y="822"/>
                    <a:pt x="11287" y="810"/>
                    <a:pt x="11299" y="810"/>
                  </a:cubicBezTo>
                  <a:lnTo>
                    <a:pt x="11299" y="953"/>
                  </a:lnTo>
                  <a:lnTo>
                    <a:pt x="11299" y="1512"/>
                  </a:lnTo>
                  <a:cubicBezTo>
                    <a:pt x="11132" y="3536"/>
                    <a:pt x="11180" y="5596"/>
                    <a:pt x="11228" y="7596"/>
                  </a:cubicBezTo>
                  <a:cubicBezTo>
                    <a:pt x="11251" y="9096"/>
                    <a:pt x="11299" y="10656"/>
                    <a:pt x="11240" y="12204"/>
                  </a:cubicBezTo>
                  <a:cubicBezTo>
                    <a:pt x="11228" y="12204"/>
                    <a:pt x="11204" y="12192"/>
                    <a:pt x="11192" y="12192"/>
                  </a:cubicBezTo>
                  <a:cubicBezTo>
                    <a:pt x="11073" y="12144"/>
                    <a:pt x="10966" y="12121"/>
                    <a:pt x="10882" y="12073"/>
                  </a:cubicBezTo>
                  <a:cubicBezTo>
                    <a:pt x="10537" y="11918"/>
                    <a:pt x="10192" y="11763"/>
                    <a:pt x="9870" y="11609"/>
                  </a:cubicBezTo>
                  <a:cubicBezTo>
                    <a:pt x="9275" y="11347"/>
                    <a:pt x="8668" y="11061"/>
                    <a:pt x="8049" y="10787"/>
                  </a:cubicBezTo>
                  <a:cubicBezTo>
                    <a:pt x="7394" y="10513"/>
                    <a:pt x="6739" y="10228"/>
                    <a:pt x="6108" y="9954"/>
                  </a:cubicBezTo>
                  <a:cubicBezTo>
                    <a:pt x="5572" y="9739"/>
                    <a:pt x="5036" y="9513"/>
                    <a:pt x="4501" y="9275"/>
                  </a:cubicBezTo>
                  <a:cubicBezTo>
                    <a:pt x="4262" y="9168"/>
                    <a:pt x="4036" y="9061"/>
                    <a:pt x="3798" y="8942"/>
                  </a:cubicBezTo>
                  <a:cubicBezTo>
                    <a:pt x="3620" y="8846"/>
                    <a:pt x="3393" y="8739"/>
                    <a:pt x="3191" y="8632"/>
                  </a:cubicBezTo>
                  <a:close/>
                  <a:moveTo>
                    <a:pt x="1488" y="9823"/>
                  </a:moveTo>
                  <a:cubicBezTo>
                    <a:pt x="774" y="9823"/>
                    <a:pt x="774" y="9811"/>
                    <a:pt x="750" y="9168"/>
                  </a:cubicBezTo>
                  <a:cubicBezTo>
                    <a:pt x="750" y="9085"/>
                    <a:pt x="726" y="8989"/>
                    <a:pt x="726" y="8894"/>
                  </a:cubicBezTo>
                  <a:cubicBezTo>
                    <a:pt x="667" y="7965"/>
                    <a:pt x="631" y="7001"/>
                    <a:pt x="607" y="6037"/>
                  </a:cubicBezTo>
                  <a:cubicBezTo>
                    <a:pt x="607" y="5775"/>
                    <a:pt x="643" y="5513"/>
                    <a:pt x="667" y="5239"/>
                  </a:cubicBezTo>
                  <a:lnTo>
                    <a:pt x="714" y="4882"/>
                  </a:lnTo>
                  <a:cubicBezTo>
                    <a:pt x="714" y="4858"/>
                    <a:pt x="726" y="4822"/>
                    <a:pt x="726" y="4786"/>
                  </a:cubicBezTo>
                  <a:cubicBezTo>
                    <a:pt x="762" y="4632"/>
                    <a:pt x="833" y="4584"/>
                    <a:pt x="1072" y="4560"/>
                  </a:cubicBezTo>
                  <a:cubicBezTo>
                    <a:pt x="1179" y="4548"/>
                    <a:pt x="1286" y="4524"/>
                    <a:pt x="1381" y="4501"/>
                  </a:cubicBezTo>
                  <a:cubicBezTo>
                    <a:pt x="1524" y="4465"/>
                    <a:pt x="1655" y="4441"/>
                    <a:pt x="1774" y="4441"/>
                  </a:cubicBezTo>
                  <a:cubicBezTo>
                    <a:pt x="1893" y="4441"/>
                    <a:pt x="2000" y="4465"/>
                    <a:pt x="2096" y="4524"/>
                  </a:cubicBezTo>
                  <a:cubicBezTo>
                    <a:pt x="2107" y="4572"/>
                    <a:pt x="2131" y="4703"/>
                    <a:pt x="2131" y="4751"/>
                  </a:cubicBezTo>
                  <a:cubicBezTo>
                    <a:pt x="2155" y="5465"/>
                    <a:pt x="2191" y="6168"/>
                    <a:pt x="2215" y="6882"/>
                  </a:cubicBezTo>
                  <a:lnTo>
                    <a:pt x="2226" y="7358"/>
                  </a:lnTo>
                  <a:lnTo>
                    <a:pt x="2203" y="7358"/>
                  </a:lnTo>
                  <a:lnTo>
                    <a:pt x="2203" y="9382"/>
                  </a:lnTo>
                  <a:cubicBezTo>
                    <a:pt x="2203" y="9811"/>
                    <a:pt x="2191" y="9823"/>
                    <a:pt x="1786" y="9847"/>
                  </a:cubicBezTo>
                  <a:cubicBezTo>
                    <a:pt x="1679" y="9823"/>
                    <a:pt x="1584" y="9823"/>
                    <a:pt x="1488" y="98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4" name="Google Shape;224;p28"/>
            <p:cNvSpPr/>
            <p:nvPr/>
          </p:nvSpPr>
          <p:spPr>
            <a:xfrm>
              <a:off x="6821075" y="2405775"/>
              <a:ext cx="136350" cy="354250"/>
            </a:xfrm>
            <a:custGeom>
              <a:avLst/>
              <a:gdLst/>
              <a:ahLst/>
              <a:cxnLst/>
              <a:rect l="l" t="t" r="r" b="b"/>
              <a:pathLst>
                <a:path w="5454" h="14170" extrusionOk="0">
                  <a:moveTo>
                    <a:pt x="5061" y="4478"/>
                  </a:moveTo>
                  <a:cubicBezTo>
                    <a:pt x="4823" y="3287"/>
                    <a:pt x="4454" y="2275"/>
                    <a:pt x="3930" y="1346"/>
                  </a:cubicBezTo>
                  <a:cubicBezTo>
                    <a:pt x="3620" y="799"/>
                    <a:pt x="3156" y="429"/>
                    <a:pt x="2739" y="144"/>
                  </a:cubicBezTo>
                  <a:cubicBezTo>
                    <a:pt x="2596" y="37"/>
                    <a:pt x="2465" y="1"/>
                    <a:pt x="2322" y="1"/>
                  </a:cubicBezTo>
                  <a:cubicBezTo>
                    <a:pt x="2191" y="1"/>
                    <a:pt x="2072" y="60"/>
                    <a:pt x="1965" y="144"/>
                  </a:cubicBezTo>
                  <a:cubicBezTo>
                    <a:pt x="1822" y="310"/>
                    <a:pt x="1644" y="453"/>
                    <a:pt x="1489" y="608"/>
                  </a:cubicBezTo>
                  <a:cubicBezTo>
                    <a:pt x="1001" y="1072"/>
                    <a:pt x="501" y="1549"/>
                    <a:pt x="144" y="2168"/>
                  </a:cubicBezTo>
                  <a:cubicBezTo>
                    <a:pt x="48" y="2323"/>
                    <a:pt x="1" y="2561"/>
                    <a:pt x="84" y="2715"/>
                  </a:cubicBezTo>
                  <a:cubicBezTo>
                    <a:pt x="179" y="2954"/>
                    <a:pt x="286" y="3192"/>
                    <a:pt x="405" y="3418"/>
                  </a:cubicBezTo>
                  <a:cubicBezTo>
                    <a:pt x="513" y="3632"/>
                    <a:pt x="620" y="3835"/>
                    <a:pt x="703" y="4049"/>
                  </a:cubicBezTo>
                  <a:cubicBezTo>
                    <a:pt x="1156" y="5097"/>
                    <a:pt x="1370" y="6013"/>
                    <a:pt x="1417" y="6883"/>
                  </a:cubicBezTo>
                  <a:cubicBezTo>
                    <a:pt x="1453" y="7537"/>
                    <a:pt x="1453" y="8216"/>
                    <a:pt x="1453" y="8847"/>
                  </a:cubicBezTo>
                  <a:lnTo>
                    <a:pt x="1453" y="9121"/>
                  </a:lnTo>
                  <a:cubicBezTo>
                    <a:pt x="1453" y="10264"/>
                    <a:pt x="1108" y="11276"/>
                    <a:pt x="417" y="12121"/>
                  </a:cubicBezTo>
                  <a:cubicBezTo>
                    <a:pt x="322" y="12264"/>
                    <a:pt x="215" y="12407"/>
                    <a:pt x="227" y="12574"/>
                  </a:cubicBezTo>
                  <a:cubicBezTo>
                    <a:pt x="239" y="12717"/>
                    <a:pt x="358" y="12836"/>
                    <a:pt x="477" y="12919"/>
                  </a:cubicBezTo>
                  <a:cubicBezTo>
                    <a:pt x="1179" y="13431"/>
                    <a:pt x="1941" y="13836"/>
                    <a:pt x="2799" y="14133"/>
                  </a:cubicBezTo>
                  <a:lnTo>
                    <a:pt x="2894" y="14169"/>
                  </a:lnTo>
                  <a:lnTo>
                    <a:pt x="2953" y="14086"/>
                  </a:lnTo>
                  <a:cubicBezTo>
                    <a:pt x="3989" y="12895"/>
                    <a:pt x="4692" y="11586"/>
                    <a:pt x="5001" y="10193"/>
                  </a:cubicBezTo>
                  <a:cubicBezTo>
                    <a:pt x="5418" y="8299"/>
                    <a:pt x="5454" y="6383"/>
                    <a:pt x="5061" y="4478"/>
                  </a:cubicBezTo>
                  <a:close/>
                  <a:moveTo>
                    <a:pt x="2537" y="13157"/>
                  </a:moveTo>
                  <a:lnTo>
                    <a:pt x="2477" y="13121"/>
                  </a:lnTo>
                  <a:cubicBezTo>
                    <a:pt x="2001" y="12955"/>
                    <a:pt x="1548" y="12800"/>
                    <a:pt x="1215" y="12395"/>
                  </a:cubicBezTo>
                  <a:lnTo>
                    <a:pt x="1239" y="12336"/>
                  </a:lnTo>
                  <a:cubicBezTo>
                    <a:pt x="1298" y="12217"/>
                    <a:pt x="1370" y="12109"/>
                    <a:pt x="1429" y="11990"/>
                  </a:cubicBezTo>
                  <a:cubicBezTo>
                    <a:pt x="1834" y="11336"/>
                    <a:pt x="2060" y="10633"/>
                    <a:pt x="2108" y="9943"/>
                  </a:cubicBezTo>
                  <a:cubicBezTo>
                    <a:pt x="2203" y="8252"/>
                    <a:pt x="2251" y="6740"/>
                    <a:pt x="1870" y="5216"/>
                  </a:cubicBezTo>
                  <a:cubicBezTo>
                    <a:pt x="1656" y="4418"/>
                    <a:pt x="1334" y="3668"/>
                    <a:pt x="1001" y="2894"/>
                  </a:cubicBezTo>
                  <a:cubicBezTo>
                    <a:pt x="834" y="2525"/>
                    <a:pt x="870" y="2323"/>
                    <a:pt x="1120" y="2084"/>
                  </a:cubicBezTo>
                  <a:cubicBezTo>
                    <a:pt x="1406" y="1811"/>
                    <a:pt x="1668" y="1525"/>
                    <a:pt x="1941" y="1263"/>
                  </a:cubicBezTo>
                  <a:lnTo>
                    <a:pt x="2120" y="1084"/>
                  </a:lnTo>
                  <a:cubicBezTo>
                    <a:pt x="2227" y="977"/>
                    <a:pt x="2287" y="977"/>
                    <a:pt x="2322" y="977"/>
                  </a:cubicBezTo>
                  <a:cubicBezTo>
                    <a:pt x="2406" y="977"/>
                    <a:pt x="2489" y="1025"/>
                    <a:pt x="2596" y="1096"/>
                  </a:cubicBezTo>
                  <a:cubicBezTo>
                    <a:pt x="3299" y="1608"/>
                    <a:pt x="3632" y="2358"/>
                    <a:pt x="3870" y="3049"/>
                  </a:cubicBezTo>
                  <a:cubicBezTo>
                    <a:pt x="4513" y="4882"/>
                    <a:pt x="4727" y="6811"/>
                    <a:pt x="4501" y="8823"/>
                  </a:cubicBezTo>
                  <a:cubicBezTo>
                    <a:pt x="4370" y="10026"/>
                    <a:pt x="4037" y="11097"/>
                    <a:pt x="3477" y="12098"/>
                  </a:cubicBezTo>
                  <a:cubicBezTo>
                    <a:pt x="3299" y="12407"/>
                    <a:pt x="3037" y="12705"/>
                    <a:pt x="2799" y="12990"/>
                  </a:cubicBezTo>
                  <a:lnTo>
                    <a:pt x="2715" y="13098"/>
                  </a:lnTo>
                  <a:cubicBezTo>
                    <a:pt x="2703" y="13110"/>
                    <a:pt x="2608" y="13157"/>
                    <a:pt x="2537" y="13157"/>
                  </a:cubicBezTo>
                  <a:lnTo>
                    <a:pt x="2537" y="1315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5" name="Google Shape;225;p28"/>
            <p:cNvSpPr/>
            <p:nvPr/>
          </p:nvSpPr>
          <p:spPr>
            <a:xfrm>
              <a:off x="6747550" y="2489125"/>
              <a:ext cx="89325" cy="228325"/>
            </a:xfrm>
            <a:custGeom>
              <a:avLst/>
              <a:gdLst/>
              <a:ahLst/>
              <a:cxnLst/>
              <a:rect l="l" t="t" r="r" b="b"/>
              <a:pathLst>
                <a:path w="3573" h="9133" extrusionOk="0">
                  <a:moveTo>
                    <a:pt x="3358" y="3013"/>
                  </a:moveTo>
                  <a:cubicBezTo>
                    <a:pt x="3275" y="2346"/>
                    <a:pt x="3025" y="1703"/>
                    <a:pt x="2763" y="1084"/>
                  </a:cubicBezTo>
                  <a:cubicBezTo>
                    <a:pt x="2644" y="774"/>
                    <a:pt x="2406" y="501"/>
                    <a:pt x="2180" y="251"/>
                  </a:cubicBezTo>
                  <a:lnTo>
                    <a:pt x="2144" y="191"/>
                  </a:lnTo>
                  <a:cubicBezTo>
                    <a:pt x="2037" y="72"/>
                    <a:pt x="1906" y="1"/>
                    <a:pt x="1751" y="1"/>
                  </a:cubicBezTo>
                  <a:cubicBezTo>
                    <a:pt x="1608" y="1"/>
                    <a:pt x="1477" y="48"/>
                    <a:pt x="1358" y="191"/>
                  </a:cubicBezTo>
                  <a:cubicBezTo>
                    <a:pt x="941" y="620"/>
                    <a:pt x="548" y="1024"/>
                    <a:pt x="191" y="1441"/>
                  </a:cubicBezTo>
                  <a:cubicBezTo>
                    <a:pt x="72" y="1584"/>
                    <a:pt x="1" y="1822"/>
                    <a:pt x="25" y="2037"/>
                  </a:cubicBezTo>
                  <a:cubicBezTo>
                    <a:pt x="60" y="2310"/>
                    <a:pt x="120" y="2584"/>
                    <a:pt x="167" y="2858"/>
                  </a:cubicBezTo>
                  <a:cubicBezTo>
                    <a:pt x="203" y="3096"/>
                    <a:pt x="251" y="3346"/>
                    <a:pt x="287" y="3596"/>
                  </a:cubicBezTo>
                  <a:lnTo>
                    <a:pt x="298" y="3715"/>
                  </a:lnTo>
                  <a:cubicBezTo>
                    <a:pt x="382" y="4430"/>
                    <a:pt x="489" y="5156"/>
                    <a:pt x="370" y="5894"/>
                  </a:cubicBezTo>
                  <a:cubicBezTo>
                    <a:pt x="322" y="6132"/>
                    <a:pt x="310" y="6370"/>
                    <a:pt x="298" y="6585"/>
                  </a:cubicBezTo>
                  <a:cubicBezTo>
                    <a:pt x="287" y="6728"/>
                    <a:pt x="263" y="6870"/>
                    <a:pt x="251" y="7001"/>
                  </a:cubicBezTo>
                  <a:cubicBezTo>
                    <a:pt x="191" y="7513"/>
                    <a:pt x="358" y="7882"/>
                    <a:pt x="763" y="8109"/>
                  </a:cubicBezTo>
                  <a:lnTo>
                    <a:pt x="2549" y="9133"/>
                  </a:lnTo>
                  <a:lnTo>
                    <a:pt x="2620" y="9002"/>
                  </a:lnTo>
                  <a:cubicBezTo>
                    <a:pt x="2668" y="8930"/>
                    <a:pt x="2704" y="8871"/>
                    <a:pt x="2739" y="8811"/>
                  </a:cubicBezTo>
                  <a:cubicBezTo>
                    <a:pt x="2823" y="8680"/>
                    <a:pt x="2882" y="8561"/>
                    <a:pt x="2930" y="8454"/>
                  </a:cubicBezTo>
                  <a:cubicBezTo>
                    <a:pt x="2989" y="8240"/>
                    <a:pt x="3049" y="8013"/>
                    <a:pt x="3108" y="7811"/>
                  </a:cubicBezTo>
                  <a:cubicBezTo>
                    <a:pt x="3287" y="7216"/>
                    <a:pt x="3466" y="6597"/>
                    <a:pt x="3513" y="5977"/>
                  </a:cubicBezTo>
                  <a:cubicBezTo>
                    <a:pt x="3573" y="5132"/>
                    <a:pt x="3525" y="4192"/>
                    <a:pt x="3358" y="3013"/>
                  </a:cubicBezTo>
                  <a:close/>
                  <a:moveTo>
                    <a:pt x="1037" y="7347"/>
                  </a:moveTo>
                  <a:cubicBezTo>
                    <a:pt x="882" y="7204"/>
                    <a:pt x="894" y="7025"/>
                    <a:pt x="953" y="6728"/>
                  </a:cubicBezTo>
                  <a:cubicBezTo>
                    <a:pt x="965" y="6680"/>
                    <a:pt x="965" y="6632"/>
                    <a:pt x="977" y="6585"/>
                  </a:cubicBezTo>
                  <a:cubicBezTo>
                    <a:pt x="1132" y="5596"/>
                    <a:pt x="1132" y="4680"/>
                    <a:pt x="977" y="3787"/>
                  </a:cubicBezTo>
                  <a:cubicBezTo>
                    <a:pt x="953" y="3608"/>
                    <a:pt x="941" y="3430"/>
                    <a:pt x="906" y="3251"/>
                  </a:cubicBezTo>
                  <a:cubicBezTo>
                    <a:pt x="882" y="2977"/>
                    <a:pt x="834" y="2679"/>
                    <a:pt x="775" y="2394"/>
                  </a:cubicBezTo>
                  <a:cubicBezTo>
                    <a:pt x="703" y="2060"/>
                    <a:pt x="775" y="1810"/>
                    <a:pt x="1025" y="1584"/>
                  </a:cubicBezTo>
                  <a:cubicBezTo>
                    <a:pt x="1203" y="1429"/>
                    <a:pt x="1382" y="1275"/>
                    <a:pt x="1572" y="1108"/>
                  </a:cubicBezTo>
                  <a:cubicBezTo>
                    <a:pt x="1632" y="1072"/>
                    <a:pt x="1680" y="1024"/>
                    <a:pt x="1739" y="977"/>
                  </a:cubicBezTo>
                  <a:cubicBezTo>
                    <a:pt x="2882" y="2227"/>
                    <a:pt x="3215" y="6561"/>
                    <a:pt x="2251" y="8037"/>
                  </a:cubicBezTo>
                  <a:cubicBezTo>
                    <a:pt x="1751" y="7942"/>
                    <a:pt x="1370" y="7632"/>
                    <a:pt x="1037" y="734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226" name="Google Shape;226;p28"/>
          <p:cNvSpPr/>
          <p:nvPr/>
        </p:nvSpPr>
        <p:spPr>
          <a:xfrm rot="1722646">
            <a:off x="8901524" y="1104669"/>
            <a:ext cx="575869" cy="553623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227" name="Google Shape;227;p28"/>
          <p:cNvGrpSpPr/>
          <p:nvPr/>
        </p:nvGrpSpPr>
        <p:grpSpPr>
          <a:xfrm>
            <a:off x="7289187" y="1814853"/>
            <a:ext cx="2958815" cy="2123032"/>
            <a:chOff x="4582100" y="3095150"/>
            <a:chExt cx="581650" cy="417350"/>
          </a:xfrm>
        </p:grpSpPr>
        <p:sp>
          <p:nvSpPr>
            <p:cNvPr id="228" name="Google Shape;228;p28"/>
            <p:cNvSpPr/>
            <p:nvPr/>
          </p:nvSpPr>
          <p:spPr>
            <a:xfrm>
              <a:off x="4858025" y="3105275"/>
              <a:ext cx="263750" cy="382500"/>
            </a:xfrm>
            <a:custGeom>
              <a:avLst/>
              <a:gdLst/>
              <a:ahLst/>
              <a:cxnLst/>
              <a:rect l="l" t="t" r="r" b="b"/>
              <a:pathLst>
                <a:path w="10550" h="15300" extrusionOk="0">
                  <a:moveTo>
                    <a:pt x="275" y="15300"/>
                  </a:moveTo>
                  <a:cubicBezTo>
                    <a:pt x="25" y="15193"/>
                    <a:pt x="1" y="15002"/>
                    <a:pt x="25" y="14800"/>
                  </a:cubicBezTo>
                  <a:cubicBezTo>
                    <a:pt x="96" y="13407"/>
                    <a:pt x="180" y="12002"/>
                    <a:pt x="227" y="10609"/>
                  </a:cubicBezTo>
                  <a:cubicBezTo>
                    <a:pt x="275" y="9347"/>
                    <a:pt x="239" y="8061"/>
                    <a:pt x="263" y="6799"/>
                  </a:cubicBezTo>
                  <a:cubicBezTo>
                    <a:pt x="263" y="5715"/>
                    <a:pt x="275" y="4608"/>
                    <a:pt x="275" y="3525"/>
                  </a:cubicBezTo>
                  <a:cubicBezTo>
                    <a:pt x="275" y="3203"/>
                    <a:pt x="418" y="2965"/>
                    <a:pt x="656" y="2810"/>
                  </a:cubicBezTo>
                  <a:cubicBezTo>
                    <a:pt x="1227" y="2417"/>
                    <a:pt x="1811" y="2024"/>
                    <a:pt x="2406" y="1691"/>
                  </a:cubicBezTo>
                  <a:cubicBezTo>
                    <a:pt x="3680" y="977"/>
                    <a:pt x="5061" y="500"/>
                    <a:pt x="6502" y="239"/>
                  </a:cubicBezTo>
                  <a:cubicBezTo>
                    <a:pt x="7633" y="24"/>
                    <a:pt x="8764" y="0"/>
                    <a:pt x="9895" y="191"/>
                  </a:cubicBezTo>
                  <a:cubicBezTo>
                    <a:pt x="10347" y="262"/>
                    <a:pt x="10347" y="298"/>
                    <a:pt x="10395" y="727"/>
                  </a:cubicBezTo>
                  <a:cubicBezTo>
                    <a:pt x="10550" y="2286"/>
                    <a:pt x="10419" y="3846"/>
                    <a:pt x="10347" y="5418"/>
                  </a:cubicBezTo>
                  <a:cubicBezTo>
                    <a:pt x="10300" y="6335"/>
                    <a:pt x="10300" y="7275"/>
                    <a:pt x="10276" y="8192"/>
                  </a:cubicBezTo>
                  <a:cubicBezTo>
                    <a:pt x="10252" y="8787"/>
                    <a:pt x="10181" y="9371"/>
                    <a:pt x="10169" y="9966"/>
                  </a:cubicBezTo>
                  <a:cubicBezTo>
                    <a:pt x="10157" y="10454"/>
                    <a:pt x="10157" y="10930"/>
                    <a:pt x="10157" y="11430"/>
                  </a:cubicBezTo>
                  <a:cubicBezTo>
                    <a:pt x="10157" y="11704"/>
                    <a:pt x="10121" y="11990"/>
                    <a:pt x="10097" y="12264"/>
                  </a:cubicBezTo>
                  <a:cubicBezTo>
                    <a:pt x="10038" y="12740"/>
                    <a:pt x="9895" y="12871"/>
                    <a:pt x="9419" y="12919"/>
                  </a:cubicBezTo>
                  <a:cubicBezTo>
                    <a:pt x="8919" y="12954"/>
                    <a:pt x="8431" y="12990"/>
                    <a:pt x="7919" y="13038"/>
                  </a:cubicBezTo>
                  <a:cubicBezTo>
                    <a:pt x="6645" y="13157"/>
                    <a:pt x="5394" y="13419"/>
                    <a:pt x="4144" y="13752"/>
                  </a:cubicBezTo>
                  <a:cubicBezTo>
                    <a:pt x="3287" y="13955"/>
                    <a:pt x="2442" y="14145"/>
                    <a:pt x="1668" y="14550"/>
                  </a:cubicBezTo>
                  <a:cubicBezTo>
                    <a:pt x="1180" y="14776"/>
                    <a:pt x="727" y="15038"/>
                    <a:pt x="275" y="15300"/>
                  </a:cubicBezTo>
                  <a:close/>
                  <a:moveTo>
                    <a:pt x="1775" y="3548"/>
                  </a:moveTo>
                  <a:cubicBezTo>
                    <a:pt x="1906" y="3537"/>
                    <a:pt x="2001" y="3548"/>
                    <a:pt x="2073" y="3513"/>
                  </a:cubicBezTo>
                  <a:cubicBezTo>
                    <a:pt x="3228" y="3001"/>
                    <a:pt x="4418" y="2560"/>
                    <a:pt x="5633" y="2167"/>
                  </a:cubicBezTo>
                  <a:cubicBezTo>
                    <a:pt x="6490" y="1882"/>
                    <a:pt x="7359" y="1679"/>
                    <a:pt x="8276" y="1739"/>
                  </a:cubicBezTo>
                  <a:cubicBezTo>
                    <a:pt x="8431" y="1751"/>
                    <a:pt x="8669" y="1810"/>
                    <a:pt x="8657" y="1572"/>
                  </a:cubicBezTo>
                  <a:cubicBezTo>
                    <a:pt x="8657" y="1370"/>
                    <a:pt x="8419" y="1382"/>
                    <a:pt x="8264" y="1382"/>
                  </a:cubicBezTo>
                  <a:cubicBezTo>
                    <a:pt x="7299" y="1429"/>
                    <a:pt x="6359" y="1524"/>
                    <a:pt x="5454" y="1882"/>
                  </a:cubicBezTo>
                  <a:cubicBezTo>
                    <a:pt x="4347" y="2322"/>
                    <a:pt x="3251" y="2715"/>
                    <a:pt x="2132" y="3120"/>
                  </a:cubicBezTo>
                  <a:cubicBezTo>
                    <a:pt x="1954" y="3191"/>
                    <a:pt x="1811" y="3251"/>
                    <a:pt x="1775" y="3548"/>
                  </a:cubicBezTo>
                  <a:close/>
                  <a:moveTo>
                    <a:pt x="2954" y="8371"/>
                  </a:moveTo>
                  <a:cubicBezTo>
                    <a:pt x="3085" y="8228"/>
                    <a:pt x="3204" y="8109"/>
                    <a:pt x="3299" y="7966"/>
                  </a:cubicBezTo>
                  <a:cubicBezTo>
                    <a:pt x="3561" y="7597"/>
                    <a:pt x="3478" y="7299"/>
                    <a:pt x="3013" y="7180"/>
                  </a:cubicBezTo>
                  <a:cubicBezTo>
                    <a:pt x="2739" y="7108"/>
                    <a:pt x="2454" y="7073"/>
                    <a:pt x="2192" y="7037"/>
                  </a:cubicBezTo>
                  <a:cubicBezTo>
                    <a:pt x="1954" y="7001"/>
                    <a:pt x="1846" y="7073"/>
                    <a:pt x="1894" y="7335"/>
                  </a:cubicBezTo>
                  <a:cubicBezTo>
                    <a:pt x="2001" y="8001"/>
                    <a:pt x="1894" y="8656"/>
                    <a:pt x="1775" y="9299"/>
                  </a:cubicBezTo>
                  <a:cubicBezTo>
                    <a:pt x="1727" y="9537"/>
                    <a:pt x="1834" y="9740"/>
                    <a:pt x="2061" y="9740"/>
                  </a:cubicBezTo>
                  <a:cubicBezTo>
                    <a:pt x="2370" y="9740"/>
                    <a:pt x="2727" y="9764"/>
                    <a:pt x="3013" y="9644"/>
                  </a:cubicBezTo>
                  <a:cubicBezTo>
                    <a:pt x="3430" y="9454"/>
                    <a:pt x="3632" y="9013"/>
                    <a:pt x="3204" y="8561"/>
                  </a:cubicBezTo>
                  <a:cubicBezTo>
                    <a:pt x="3108" y="8525"/>
                    <a:pt x="3061" y="8466"/>
                    <a:pt x="2954" y="8371"/>
                  </a:cubicBezTo>
                  <a:close/>
                  <a:moveTo>
                    <a:pt x="8300" y="10990"/>
                  </a:moveTo>
                  <a:cubicBezTo>
                    <a:pt x="8097" y="10966"/>
                    <a:pt x="7942" y="10907"/>
                    <a:pt x="7776" y="10907"/>
                  </a:cubicBezTo>
                  <a:cubicBezTo>
                    <a:pt x="7002" y="10942"/>
                    <a:pt x="6216" y="10990"/>
                    <a:pt x="5442" y="11073"/>
                  </a:cubicBezTo>
                  <a:cubicBezTo>
                    <a:pt x="4990" y="11109"/>
                    <a:pt x="4525" y="11216"/>
                    <a:pt x="4097" y="11323"/>
                  </a:cubicBezTo>
                  <a:cubicBezTo>
                    <a:pt x="3442" y="11490"/>
                    <a:pt x="2787" y="11692"/>
                    <a:pt x="2132" y="11883"/>
                  </a:cubicBezTo>
                  <a:cubicBezTo>
                    <a:pt x="2025" y="11919"/>
                    <a:pt x="1918" y="11942"/>
                    <a:pt x="1846" y="11990"/>
                  </a:cubicBezTo>
                  <a:cubicBezTo>
                    <a:pt x="1811" y="12002"/>
                    <a:pt x="1775" y="12097"/>
                    <a:pt x="1787" y="12145"/>
                  </a:cubicBezTo>
                  <a:cubicBezTo>
                    <a:pt x="1823" y="12204"/>
                    <a:pt x="1882" y="12264"/>
                    <a:pt x="1942" y="12276"/>
                  </a:cubicBezTo>
                  <a:cubicBezTo>
                    <a:pt x="1977" y="12288"/>
                    <a:pt x="2061" y="12264"/>
                    <a:pt x="2096" y="12240"/>
                  </a:cubicBezTo>
                  <a:cubicBezTo>
                    <a:pt x="2775" y="12050"/>
                    <a:pt x="3430" y="11835"/>
                    <a:pt x="4097" y="11645"/>
                  </a:cubicBezTo>
                  <a:cubicBezTo>
                    <a:pt x="4323" y="11585"/>
                    <a:pt x="4561" y="11526"/>
                    <a:pt x="4775" y="11490"/>
                  </a:cubicBezTo>
                  <a:cubicBezTo>
                    <a:pt x="5823" y="11323"/>
                    <a:pt x="6847" y="11133"/>
                    <a:pt x="7907" y="11276"/>
                  </a:cubicBezTo>
                  <a:cubicBezTo>
                    <a:pt x="8073" y="11335"/>
                    <a:pt x="8240" y="11288"/>
                    <a:pt x="8300" y="10990"/>
                  </a:cubicBezTo>
                  <a:close/>
                  <a:moveTo>
                    <a:pt x="8240" y="9502"/>
                  </a:moveTo>
                  <a:cubicBezTo>
                    <a:pt x="7907" y="9478"/>
                    <a:pt x="7597" y="9418"/>
                    <a:pt x="7264" y="9418"/>
                  </a:cubicBezTo>
                  <a:cubicBezTo>
                    <a:pt x="6430" y="9406"/>
                    <a:pt x="5585" y="9383"/>
                    <a:pt x="4787" y="9680"/>
                  </a:cubicBezTo>
                  <a:cubicBezTo>
                    <a:pt x="4323" y="9847"/>
                    <a:pt x="3859" y="9966"/>
                    <a:pt x="3382" y="10097"/>
                  </a:cubicBezTo>
                  <a:cubicBezTo>
                    <a:pt x="2918" y="10228"/>
                    <a:pt x="2442" y="10347"/>
                    <a:pt x="1977" y="10490"/>
                  </a:cubicBezTo>
                  <a:cubicBezTo>
                    <a:pt x="1894" y="10514"/>
                    <a:pt x="1799" y="10526"/>
                    <a:pt x="1739" y="10597"/>
                  </a:cubicBezTo>
                  <a:cubicBezTo>
                    <a:pt x="1715" y="10621"/>
                    <a:pt x="1668" y="10692"/>
                    <a:pt x="1680" y="10740"/>
                  </a:cubicBezTo>
                  <a:cubicBezTo>
                    <a:pt x="1704" y="10787"/>
                    <a:pt x="1763" y="10835"/>
                    <a:pt x="1799" y="10847"/>
                  </a:cubicBezTo>
                  <a:cubicBezTo>
                    <a:pt x="1882" y="10859"/>
                    <a:pt x="1954" y="10847"/>
                    <a:pt x="2013" y="10811"/>
                  </a:cubicBezTo>
                  <a:cubicBezTo>
                    <a:pt x="2513" y="10645"/>
                    <a:pt x="3025" y="10502"/>
                    <a:pt x="3525" y="10335"/>
                  </a:cubicBezTo>
                  <a:cubicBezTo>
                    <a:pt x="4978" y="9859"/>
                    <a:pt x="6430" y="9549"/>
                    <a:pt x="7954" y="9847"/>
                  </a:cubicBezTo>
                  <a:cubicBezTo>
                    <a:pt x="8204" y="9883"/>
                    <a:pt x="8252" y="9740"/>
                    <a:pt x="8240" y="9502"/>
                  </a:cubicBezTo>
                  <a:close/>
                  <a:moveTo>
                    <a:pt x="2132" y="4525"/>
                  </a:moveTo>
                  <a:cubicBezTo>
                    <a:pt x="2239" y="4537"/>
                    <a:pt x="2346" y="4572"/>
                    <a:pt x="2418" y="4561"/>
                  </a:cubicBezTo>
                  <a:cubicBezTo>
                    <a:pt x="2847" y="4441"/>
                    <a:pt x="3275" y="4358"/>
                    <a:pt x="3692" y="4191"/>
                  </a:cubicBezTo>
                  <a:cubicBezTo>
                    <a:pt x="4990" y="3656"/>
                    <a:pt x="6335" y="3441"/>
                    <a:pt x="7728" y="3537"/>
                  </a:cubicBezTo>
                  <a:lnTo>
                    <a:pt x="8038" y="3537"/>
                  </a:lnTo>
                  <a:cubicBezTo>
                    <a:pt x="8228" y="3525"/>
                    <a:pt x="8276" y="3418"/>
                    <a:pt x="8228" y="3239"/>
                  </a:cubicBezTo>
                  <a:cubicBezTo>
                    <a:pt x="8157" y="3227"/>
                    <a:pt x="8097" y="3191"/>
                    <a:pt x="8038" y="3191"/>
                  </a:cubicBezTo>
                  <a:cubicBezTo>
                    <a:pt x="7180" y="3108"/>
                    <a:pt x="6323" y="3239"/>
                    <a:pt x="5478" y="3358"/>
                  </a:cubicBezTo>
                  <a:cubicBezTo>
                    <a:pt x="4740" y="3465"/>
                    <a:pt x="4061" y="3787"/>
                    <a:pt x="3370" y="3965"/>
                  </a:cubicBezTo>
                  <a:cubicBezTo>
                    <a:pt x="3144" y="4025"/>
                    <a:pt x="2906" y="4060"/>
                    <a:pt x="2680" y="4132"/>
                  </a:cubicBezTo>
                  <a:cubicBezTo>
                    <a:pt x="2477" y="4203"/>
                    <a:pt x="2239" y="4203"/>
                    <a:pt x="2132" y="4525"/>
                  </a:cubicBezTo>
                  <a:close/>
                  <a:moveTo>
                    <a:pt x="1846" y="6013"/>
                  </a:moveTo>
                  <a:cubicBezTo>
                    <a:pt x="1989" y="6013"/>
                    <a:pt x="2085" y="6025"/>
                    <a:pt x="2180" y="6013"/>
                  </a:cubicBezTo>
                  <a:cubicBezTo>
                    <a:pt x="3513" y="5680"/>
                    <a:pt x="4847" y="5358"/>
                    <a:pt x="6228" y="5263"/>
                  </a:cubicBezTo>
                  <a:cubicBezTo>
                    <a:pt x="6430" y="5251"/>
                    <a:pt x="6490" y="5132"/>
                    <a:pt x="6490" y="4894"/>
                  </a:cubicBezTo>
                  <a:cubicBezTo>
                    <a:pt x="6180" y="4918"/>
                    <a:pt x="5883" y="4930"/>
                    <a:pt x="5597" y="5001"/>
                  </a:cubicBezTo>
                  <a:cubicBezTo>
                    <a:pt x="4466" y="5215"/>
                    <a:pt x="3335" y="5453"/>
                    <a:pt x="2215" y="5680"/>
                  </a:cubicBezTo>
                  <a:cubicBezTo>
                    <a:pt x="2073" y="5715"/>
                    <a:pt x="1894" y="5739"/>
                    <a:pt x="1846" y="6013"/>
                  </a:cubicBezTo>
                  <a:close/>
                  <a:moveTo>
                    <a:pt x="7299" y="7632"/>
                  </a:moveTo>
                  <a:cubicBezTo>
                    <a:pt x="7026" y="7668"/>
                    <a:pt x="6764" y="7716"/>
                    <a:pt x="6514" y="7751"/>
                  </a:cubicBezTo>
                  <a:cubicBezTo>
                    <a:pt x="5883" y="7811"/>
                    <a:pt x="5240" y="7859"/>
                    <a:pt x="4621" y="7894"/>
                  </a:cubicBezTo>
                  <a:cubicBezTo>
                    <a:pt x="4490" y="7918"/>
                    <a:pt x="4275" y="7882"/>
                    <a:pt x="4287" y="8085"/>
                  </a:cubicBezTo>
                  <a:cubicBezTo>
                    <a:pt x="4299" y="8299"/>
                    <a:pt x="4501" y="8240"/>
                    <a:pt x="4644" y="8228"/>
                  </a:cubicBezTo>
                  <a:cubicBezTo>
                    <a:pt x="5454" y="8168"/>
                    <a:pt x="6252" y="8109"/>
                    <a:pt x="7073" y="8049"/>
                  </a:cubicBezTo>
                  <a:cubicBezTo>
                    <a:pt x="7323" y="8037"/>
                    <a:pt x="7323" y="7882"/>
                    <a:pt x="7299" y="7632"/>
                  </a:cubicBezTo>
                  <a:close/>
                  <a:moveTo>
                    <a:pt x="2144" y="13109"/>
                  </a:moveTo>
                  <a:cubicBezTo>
                    <a:pt x="2323" y="13097"/>
                    <a:pt x="2489" y="13109"/>
                    <a:pt x="2632" y="13073"/>
                  </a:cubicBezTo>
                  <a:cubicBezTo>
                    <a:pt x="3251" y="12943"/>
                    <a:pt x="3870" y="12800"/>
                    <a:pt x="4490" y="12645"/>
                  </a:cubicBezTo>
                  <a:cubicBezTo>
                    <a:pt x="4597" y="12621"/>
                    <a:pt x="4787" y="12585"/>
                    <a:pt x="4752" y="12407"/>
                  </a:cubicBezTo>
                  <a:cubicBezTo>
                    <a:pt x="4716" y="12228"/>
                    <a:pt x="4561" y="12264"/>
                    <a:pt x="4418" y="12276"/>
                  </a:cubicBezTo>
                  <a:cubicBezTo>
                    <a:pt x="4394" y="12276"/>
                    <a:pt x="4359" y="12288"/>
                    <a:pt x="4335" y="12288"/>
                  </a:cubicBezTo>
                  <a:cubicBezTo>
                    <a:pt x="3704" y="12454"/>
                    <a:pt x="3085" y="12597"/>
                    <a:pt x="2466" y="12764"/>
                  </a:cubicBezTo>
                  <a:cubicBezTo>
                    <a:pt x="2323" y="12812"/>
                    <a:pt x="2144" y="12812"/>
                    <a:pt x="2144" y="13109"/>
                  </a:cubicBezTo>
                  <a:close/>
                  <a:moveTo>
                    <a:pt x="6299" y="12204"/>
                  </a:moveTo>
                  <a:cubicBezTo>
                    <a:pt x="6192" y="12157"/>
                    <a:pt x="6133" y="12097"/>
                    <a:pt x="6085" y="12097"/>
                  </a:cubicBezTo>
                  <a:cubicBezTo>
                    <a:pt x="6025" y="12109"/>
                    <a:pt x="5978" y="12181"/>
                    <a:pt x="5978" y="12228"/>
                  </a:cubicBezTo>
                  <a:cubicBezTo>
                    <a:pt x="5978" y="12276"/>
                    <a:pt x="6061" y="12359"/>
                    <a:pt x="6085" y="12359"/>
                  </a:cubicBezTo>
                  <a:cubicBezTo>
                    <a:pt x="6156" y="12347"/>
                    <a:pt x="6216" y="12276"/>
                    <a:pt x="6299" y="1220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28"/>
            <p:cNvSpPr/>
            <p:nvPr/>
          </p:nvSpPr>
          <p:spPr>
            <a:xfrm>
              <a:off x="4624075" y="3114500"/>
              <a:ext cx="234875" cy="359000"/>
            </a:xfrm>
            <a:custGeom>
              <a:avLst/>
              <a:gdLst/>
              <a:ahLst/>
              <a:cxnLst/>
              <a:rect l="l" t="t" r="r" b="b"/>
              <a:pathLst>
                <a:path w="9395" h="14360" extrusionOk="0">
                  <a:moveTo>
                    <a:pt x="9109" y="14359"/>
                  </a:moveTo>
                  <a:cubicBezTo>
                    <a:pt x="8704" y="14157"/>
                    <a:pt x="8335" y="14002"/>
                    <a:pt x="7990" y="13812"/>
                  </a:cubicBezTo>
                  <a:cubicBezTo>
                    <a:pt x="7263" y="13407"/>
                    <a:pt x="6501" y="13181"/>
                    <a:pt x="5692" y="13109"/>
                  </a:cubicBezTo>
                  <a:cubicBezTo>
                    <a:pt x="4704" y="13014"/>
                    <a:pt x="3727" y="12883"/>
                    <a:pt x="2739" y="12824"/>
                  </a:cubicBezTo>
                  <a:cubicBezTo>
                    <a:pt x="2191" y="12800"/>
                    <a:pt x="1620" y="12859"/>
                    <a:pt x="1060" y="12883"/>
                  </a:cubicBezTo>
                  <a:cubicBezTo>
                    <a:pt x="834" y="12907"/>
                    <a:pt x="608" y="12919"/>
                    <a:pt x="346" y="12931"/>
                  </a:cubicBezTo>
                  <a:cubicBezTo>
                    <a:pt x="310" y="12764"/>
                    <a:pt x="286" y="12597"/>
                    <a:pt x="274" y="12454"/>
                  </a:cubicBezTo>
                  <a:cubicBezTo>
                    <a:pt x="227" y="11335"/>
                    <a:pt x="191" y="10204"/>
                    <a:pt x="155" y="9085"/>
                  </a:cubicBezTo>
                  <a:cubicBezTo>
                    <a:pt x="108" y="8121"/>
                    <a:pt x="13" y="7144"/>
                    <a:pt x="13" y="6168"/>
                  </a:cubicBezTo>
                  <a:cubicBezTo>
                    <a:pt x="1" y="5144"/>
                    <a:pt x="72" y="4108"/>
                    <a:pt x="96" y="3072"/>
                  </a:cubicBezTo>
                  <a:cubicBezTo>
                    <a:pt x="96" y="2322"/>
                    <a:pt x="36" y="1572"/>
                    <a:pt x="13" y="810"/>
                  </a:cubicBezTo>
                  <a:lnTo>
                    <a:pt x="13" y="155"/>
                  </a:lnTo>
                  <a:cubicBezTo>
                    <a:pt x="274" y="96"/>
                    <a:pt x="489" y="1"/>
                    <a:pt x="715" y="1"/>
                  </a:cubicBezTo>
                  <a:cubicBezTo>
                    <a:pt x="2382" y="24"/>
                    <a:pt x="4049" y="155"/>
                    <a:pt x="5644" y="715"/>
                  </a:cubicBezTo>
                  <a:cubicBezTo>
                    <a:pt x="5751" y="739"/>
                    <a:pt x="5835" y="774"/>
                    <a:pt x="5942" y="810"/>
                  </a:cubicBezTo>
                  <a:cubicBezTo>
                    <a:pt x="6847" y="1286"/>
                    <a:pt x="7775" y="1763"/>
                    <a:pt x="8680" y="2263"/>
                  </a:cubicBezTo>
                  <a:cubicBezTo>
                    <a:pt x="9157" y="2513"/>
                    <a:pt x="9395" y="2894"/>
                    <a:pt x="9395" y="3477"/>
                  </a:cubicBezTo>
                  <a:cubicBezTo>
                    <a:pt x="9359" y="5751"/>
                    <a:pt x="9383" y="8037"/>
                    <a:pt x="9347" y="10299"/>
                  </a:cubicBezTo>
                  <a:cubicBezTo>
                    <a:pt x="9347" y="10680"/>
                    <a:pt x="9287" y="11050"/>
                    <a:pt x="9276" y="11442"/>
                  </a:cubicBezTo>
                  <a:cubicBezTo>
                    <a:pt x="9240" y="12204"/>
                    <a:pt x="9228" y="12978"/>
                    <a:pt x="9204" y="13728"/>
                  </a:cubicBezTo>
                  <a:cubicBezTo>
                    <a:pt x="9180" y="13931"/>
                    <a:pt x="9145" y="14121"/>
                    <a:pt x="9109" y="14359"/>
                  </a:cubicBezTo>
                  <a:close/>
                  <a:moveTo>
                    <a:pt x="1596" y="4430"/>
                  </a:moveTo>
                  <a:cubicBezTo>
                    <a:pt x="1584" y="4477"/>
                    <a:pt x="1548" y="4525"/>
                    <a:pt x="1537" y="4584"/>
                  </a:cubicBezTo>
                  <a:cubicBezTo>
                    <a:pt x="1608" y="4644"/>
                    <a:pt x="1679" y="4727"/>
                    <a:pt x="1775" y="4763"/>
                  </a:cubicBezTo>
                  <a:cubicBezTo>
                    <a:pt x="1918" y="4799"/>
                    <a:pt x="2084" y="4823"/>
                    <a:pt x="2251" y="4834"/>
                  </a:cubicBezTo>
                  <a:cubicBezTo>
                    <a:pt x="3299" y="4942"/>
                    <a:pt x="4358" y="5013"/>
                    <a:pt x="5382" y="5287"/>
                  </a:cubicBezTo>
                  <a:cubicBezTo>
                    <a:pt x="5823" y="5382"/>
                    <a:pt x="6239" y="5525"/>
                    <a:pt x="6668" y="5644"/>
                  </a:cubicBezTo>
                  <a:cubicBezTo>
                    <a:pt x="6930" y="5716"/>
                    <a:pt x="6930" y="5716"/>
                    <a:pt x="7049" y="5382"/>
                  </a:cubicBezTo>
                  <a:cubicBezTo>
                    <a:pt x="6966" y="5346"/>
                    <a:pt x="6871" y="5275"/>
                    <a:pt x="6787" y="5263"/>
                  </a:cubicBezTo>
                  <a:cubicBezTo>
                    <a:pt x="6323" y="5144"/>
                    <a:pt x="5882" y="5001"/>
                    <a:pt x="5418" y="4930"/>
                  </a:cubicBezTo>
                  <a:cubicBezTo>
                    <a:pt x="4287" y="4751"/>
                    <a:pt x="3144" y="4608"/>
                    <a:pt x="2013" y="4465"/>
                  </a:cubicBezTo>
                  <a:cubicBezTo>
                    <a:pt x="1882" y="4418"/>
                    <a:pt x="1727" y="4430"/>
                    <a:pt x="1596" y="4430"/>
                  </a:cubicBezTo>
                  <a:close/>
                  <a:moveTo>
                    <a:pt x="7502" y="9121"/>
                  </a:moveTo>
                  <a:cubicBezTo>
                    <a:pt x="7609" y="8883"/>
                    <a:pt x="7597" y="8752"/>
                    <a:pt x="7335" y="8704"/>
                  </a:cubicBezTo>
                  <a:cubicBezTo>
                    <a:pt x="6466" y="8561"/>
                    <a:pt x="5573" y="8383"/>
                    <a:pt x="4692" y="8240"/>
                  </a:cubicBezTo>
                  <a:cubicBezTo>
                    <a:pt x="3858" y="8121"/>
                    <a:pt x="3025" y="8037"/>
                    <a:pt x="2191" y="7930"/>
                  </a:cubicBezTo>
                  <a:cubicBezTo>
                    <a:pt x="2060" y="7918"/>
                    <a:pt x="1918" y="7930"/>
                    <a:pt x="1894" y="8109"/>
                  </a:cubicBezTo>
                  <a:cubicBezTo>
                    <a:pt x="1918" y="8144"/>
                    <a:pt x="1941" y="8204"/>
                    <a:pt x="1965" y="8204"/>
                  </a:cubicBezTo>
                  <a:cubicBezTo>
                    <a:pt x="3811" y="8394"/>
                    <a:pt x="5656" y="8633"/>
                    <a:pt x="7502" y="9121"/>
                  </a:cubicBezTo>
                  <a:close/>
                  <a:moveTo>
                    <a:pt x="7311" y="6620"/>
                  </a:moveTo>
                  <a:cubicBezTo>
                    <a:pt x="7073" y="6549"/>
                    <a:pt x="6859" y="6454"/>
                    <a:pt x="6644" y="6394"/>
                  </a:cubicBezTo>
                  <a:cubicBezTo>
                    <a:pt x="5096" y="5989"/>
                    <a:pt x="3501" y="5918"/>
                    <a:pt x="1918" y="5680"/>
                  </a:cubicBezTo>
                  <a:cubicBezTo>
                    <a:pt x="1858" y="5668"/>
                    <a:pt x="1798" y="5704"/>
                    <a:pt x="1739" y="5704"/>
                  </a:cubicBezTo>
                  <a:cubicBezTo>
                    <a:pt x="1727" y="5704"/>
                    <a:pt x="1715" y="5716"/>
                    <a:pt x="1715" y="5727"/>
                  </a:cubicBezTo>
                  <a:cubicBezTo>
                    <a:pt x="1703" y="5739"/>
                    <a:pt x="1703" y="5763"/>
                    <a:pt x="1679" y="5835"/>
                  </a:cubicBezTo>
                  <a:cubicBezTo>
                    <a:pt x="1775" y="5894"/>
                    <a:pt x="1870" y="5977"/>
                    <a:pt x="1977" y="6001"/>
                  </a:cubicBezTo>
                  <a:cubicBezTo>
                    <a:pt x="2394" y="6073"/>
                    <a:pt x="2834" y="6132"/>
                    <a:pt x="3239" y="6180"/>
                  </a:cubicBezTo>
                  <a:cubicBezTo>
                    <a:pt x="4215" y="6275"/>
                    <a:pt x="5180" y="6382"/>
                    <a:pt x="6120" y="6656"/>
                  </a:cubicBezTo>
                  <a:cubicBezTo>
                    <a:pt x="6418" y="6739"/>
                    <a:pt x="6704" y="6859"/>
                    <a:pt x="7001" y="6966"/>
                  </a:cubicBezTo>
                  <a:cubicBezTo>
                    <a:pt x="7061" y="6978"/>
                    <a:pt x="7132" y="6978"/>
                    <a:pt x="7204" y="6978"/>
                  </a:cubicBezTo>
                  <a:cubicBezTo>
                    <a:pt x="7240" y="6859"/>
                    <a:pt x="7263" y="6751"/>
                    <a:pt x="7311" y="6620"/>
                  </a:cubicBezTo>
                  <a:close/>
                  <a:moveTo>
                    <a:pt x="2715" y="3882"/>
                  </a:moveTo>
                  <a:cubicBezTo>
                    <a:pt x="2977" y="3656"/>
                    <a:pt x="2965" y="3477"/>
                    <a:pt x="2906" y="3287"/>
                  </a:cubicBezTo>
                  <a:cubicBezTo>
                    <a:pt x="2834" y="3025"/>
                    <a:pt x="2763" y="2739"/>
                    <a:pt x="2691" y="2465"/>
                  </a:cubicBezTo>
                  <a:cubicBezTo>
                    <a:pt x="2560" y="2025"/>
                    <a:pt x="2429" y="1572"/>
                    <a:pt x="2263" y="1132"/>
                  </a:cubicBezTo>
                  <a:cubicBezTo>
                    <a:pt x="2227" y="1036"/>
                    <a:pt x="2132" y="917"/>
                    <a:pt x="2037" y="905"/>
                  </a:cubicBezTo>
                  <a:cubicBezTo>
                    <a:pt x="1870" y="882"/>
                    <a:pt x="1834" y="1024"/>
                    <a:pt x="1787" y="1155"/>
                  </a:cubicBezTo>
                  <a:cubicBezTo>
                    <a:pt x="1548" y="1917"/>
                    <a:pt x="1322" y="2679"/>
                    <a:pt x="1072" y="3418"/>
                  </a:cubicBezTo>
                  <a:cubicBezTo>
                    <a:pt x="1025" y="3572"/>
                    <a:pt x="1025" y="3680"/>
                    <a:pt x="1215" y="3739"/>
                  </a:cubicBezTo>
                  <a:cubicBezTo>
                    <a:pt x="1251" y="3691"/>
                    <a:pt x="1298" y="3644"/>
                    <a:pt x="1310" y="3596"/>
                  </a:cubicBezTo>
                  <a:cubicBezTo>
                    <a:pt x="1358" y="3406"/>
                    <a:pt x="1394" y="3203"/>
                    <a:pt x="1429" y="2989"/>
                  </a:cubicBezTo>
                  <a:cubicBezTo>
                    <a:pt x="1453" y="2787"/>
                    <a:pt x="1572" y="2679"/>
                    <a:pt x="1787" y="2691"/>
                  </a:cubicBezTo>
                  <a:lnTo>
                    <a:pt x="2394" y="2691"/>
                  </a:lnTo>
                  <a:cubicBezTo>
                    <a:pt x="2501" y="3060"/>
                    <a:pt x="2608" y="3441"/>
                    <a:pt x="2715" y="3882"/>
                  </a:cubicBezTo>
                  <a:close/>
                  <a:moveTo>
                    <a:pt x="7311" y="10085"/>
                  </a:moveTo>
                  <a:cubicBezTo>
                    <a:pt x="6978" y="10002"/>
                    <a:pt x="6668" y="9930"/>
                    <a:pt x="6382" y="9823"/>
                  </a:cubicBezTo>
                  <a:cubicBezTo>
                    <a:pt x="5013" y="9371"/>
                    <a:pt x="3620" y="9418"/>
                    <a:pt x="2215" y="9573"/>
                  </a:cubicBezTo>
                  <a:cubicBezTo>
                    <a:pt x="2144" y="9585"/>
                    <a:pt x="2025" y="9668"/>
                    <a:pt x="2025" y="9752"/>
                  </a:cubicBezTo>
                  <a:cubicBezTo>
                    <a:pt x="2013" y="9907"/>
                    <a:pt x="2156" y="9907"/>
                    <a:pt x="2275" y="9895"/>
                  </a:cubicBezTo>
                  <a:cubicBezTo>
                    <a:pt x="2322" y="9895"/>
                    <a:pt x="2370" y="9883"/>
                    <a:pt x="2418" y="9883"/>
                  </a:cubicBezTo>
                  <a:cubicBezTo>
                    <a:pt x="3811" y="9585"/>
                    <a:pt x="5168" y="9764"/>
                    <a:pt x="6501" y="10228"/>
                  </a:cubicBezTo>
                  <a:lnTo>
                    <a:pt x="7216" y="10442"/>
                  </a:lnTo>
                  <a:cubicBezTo>
                    <a:pt x="7252" y="10383"/>
                    <a:pt x="7275" y="10335"/>
                    <a:pt x="7299" y="10311"/>
                  </a:cubicBezTo>
                  <a:cubicBezTo>
                    <a:pt x="7299" y="10252"/>
                    <a:pt x="7299" y="10192"/>
                    <a:pt x="7311" y="10085"/>
                  </a:cubicBezTo>
                  <a:close/>
                  <a:moveTo>
                    <a:pt x="7406" y="11609"/>
                  </a:moveTo>
                  <a:cubicBezTo>
                    <a:pt x="7371" y="11573"/>
                    <a:pt x="7335" y="11550"/>
                    <a:pt x="7311" y="11550"/>
                  </a:cubicBezTo>
                  <a:cubicBezTo>
                    <a:pt x="5894" y="11192"/>
                    <a:pt x="4454" y="10954"/>
                    <a:pt x="2989" y="10847"/>
                  </a:cubicBezTo>
                  <a:cubicBezTo>
                    <a:pt x="2834" y="10835"/>
                    <a:pt x="2668" y="10823"/>
                    <a:pt x="2501" y="10847"/>
                  </a:cubicBezTo>
                  <a:cubicBezTo>
                    <a:pt x="2441" y="10847"/>
                    <a:pt x="2394" y="10954"/>
                    <a:pt x="2334" y="11014"/>
                  </a:cubicBezTo>
                  <a:cubicBezTo>
                    <a:pt x="2382" y="11061"/>
                    <a:pt x="2441" y="11121"/>
                    <a:pt x="2489" y="11133"/>
                  </a:cubicBezTo>
                  <a:cubicBezTo>
                    <a:pt x="2596" y="11157"/>
                    <a:pt x="2691" y="11133"/>
                    <a:pt x="2799" y="11145"/>
                  </a:cubicBezTo>
                  <a:cubicBezTo>
                    <a:pt x="3442" y="11192"/>
                    <a:pt x="4096" y="11192"/>
                    <a:pt x="4727" y="11311"/>
                  </a:cubicBezTo>
                  <a:cubicBezTo>
                    <a:pt x="5549" y="11454"/>
                    <a:pt x="6359" y="11716"/>
                    <a:pt x="7180" y="11907"/>
                  </a:cubicBezTo>
                  <a:cubicBezTo>
                    <a:pt x="7216" y="11919"/>
                    <a:pt x="7263" y="11907"/>
                    <a:pt x="7323" y="11907"/>
                  </a:cubicBezTo>
                  <a:cubicBezTo>
                    <a:pt x="7382" y="11812"/>
                    <a:pt x="7394" y="11716"/>
                    <a:pt x="7406" y="11609"/>
                  </a:cubicBezTo>
                  <a:close/>
                  <a:moveTo>
                    <a:pt x="3918" y="3037"/>
                  </a:moveTo>
                  <a:cubicBezTo>
                    <a:pt x="3882" y="3060"/>
                    <a:pt x="3775" y="3108"/>
                    <a:pt x="3775" y="3156"/>
                  </a:cubicBezTo>
                  <a:cubicBezTo>
                    <a:pt x="3775" y="3227"/>
                    <a:pt x="3823" y="3334"/>
                    <a:pt x="3870" y="3358"/>
                  </a:cubicBezTo>
                  <a:cubicBezTo>
                    <a:pt x="3977" y="3406"/>
                    <a:pt x="4096" y="3418"/>
                    <a:pt x="4215" y="3430"/>
                  </a:cubicBezTo>
                  <a:cubicBezTo>
                    <a:pt x="5251" y="3656"/>
                    <a:pt x="6311" y="3763"/>
                    <a:pt x="7311" y="4144"/>
                  </a:cubicBezTo>
                  <a:cubicBezTo>
                    <a:pt x="7371" y="4168"/>
                    <a:pt x="7430" y="4203"/>
                    <a:pt x="7466" y="4203"/>
                  </a:cubicBezTo>
                  <a:cubicBezTo>
                    <a:pt x="7561" y="4180"/>
                    <a:pt x="7680" y="4132"/>
                    <a:pt x="7704" y="4072"/>
                  </a:cubicBezTo>
                  <a:cubicBezTo>
                    <a:pt x="7728" y="4001"/>
                    <a:pt x="7668" y="3882"/>
                    <a:pt x="7609" y="3822"/>
                  </a:cubicBezTo>
                  <a:cubicBezTo>
                    <a:pt x="7513" y="3751"/>
                    <a:pt x="7394" y="3727"/>
                    <a:pt x="7275" y="3703"/>
                  </a:cubicBezTo>
                  <a:cubicBezTo>
                    <a:pt x="6311" y="3513"/>
                    <a:pt x="5347" y="3310"/>
                    <a:pt x="4370" y="3132"/>
                  </a:cubicBezTo>
                  <a:cubicBezTo>
                    <a:pt x="4227" y="3096"/>
                    <a:pt x="4096" y="3060"/>
                    <a:pt x="3918" y="303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0" name="Google Shape;230;p28"/>
            <p:cNvSpPr/>
            <p:nvPr/>
          </p:nvSpPr>
          <p:spPr>
            <a:xfrm>
              <a:off x="4592525" y="3147550"/>
              <a:ext cx="255700" cy="352725"/>
            </a:xfrm>
            <a:custGeom>
              <a:avLst/>
              <a:gdLst/>
              <a:ahLst/>
              <a:cxnLst/>
              <a:rect l="l" t="t" r="r" b="b"/>
              <a:pathLst>
                <a:path w="10228" h="14109" extrusionOk="0">
                  <a:moveTo>
                    <a:pt x="1001" y="119"/>
                  </a:moveTo>
                  <a:lnTo>
                    <a:pt x="1036" y="750"/>
                  </a:lnTo>
                  <a:cubicBezTo>
                    <a:pt x="1048" y="2453"/>
                    <a:pt x="1036" y="4167"/>
                    <a:pt x="1072" y="5882"/>
                  </a:cubicBezTo>
                  <a:cubicBezTo>
                    <a:pt x="1084" y="6822"/>
                    <a:pt x="1191" y="7775"/>
                    <a:pt x="1215" y="8704"/>
                  </a:cubicBezTo>
                  <a:cubicBezTo>
                    <a:pt x="1251" y="9716"/>
                    <a:pt x="1227" y="10751"/>
                    <a:pt x="1227" y="11763"/>
                  </a:cubicBezTo>
                  <a:cubicBezTo>
                    <a:pt x="1227" y="11954"/>
                    <a:pt x="1322" y="12025"/>
                    <a:pt x="1489" y="12037"/>
                  </a:cubicBezTo>
                  <a:cubicBezTo>
                    <a:pt x="1548" y="12037"/>
                    <a:pt x="1608" y="12037"/>
                    <a:pt x="1667" y="12025"/>
                  </a:cubicBezTo>
                  <a:cubicBezTo>
                    <a:pt x="3096" y="11716"/>
                    <a:pt x="4501" y="11835"/>
                    <a:pt x="5942" y="12014"/>
                  </a:cubicBezTo>
                  <a:cubicBezTo>
                    <a:pt x="6632" y="12097"/>
                    <a:pt x="7335" y="12204"/>
                    <a:pt x="8037" y="12335"/>
                  </a:cubicBezTo>
                  <a:cubicBezTo>
                    <a:pt x="8335" y="12395"/>
                    <a:pt x="8621" y="12549"/>
                    <a:pt x="8895" y="12668"/>
                  </a:cubicBezTo>
                  <a:cubicBezTo>
                    <a:pt x="9156" y="12787"/>
                    <a:pt x="9383" y="12918"/>
                    <a:pt x="9645" y="13049"/>
                  </a:cubicBezTo>
                  <a:cubicBezTo>
                    <a:pt x="9859" y="13168"/>
                    <a:pt x="10121" y="13276"/>
                    <a:pt x="10228" y="13549"/>
                  </a:cubicBezTo>
                  <a:cubicBezTo>
                    <a:pt x="10180" y="13585"/>
                    <a:pt x="10145" y="13621"/>
                    <a:pt x="10133" y="13621"/>
                  </a:cubicBezTo>
                  <a:cubicBezTo>
                    <a:pt x="8752" y="13668"/>
                    <a:pt x="7371" y="13692"/>
                    <a:pt x="5977" y="13752"/>
                  </a:cubicBezTo>
                  <a:cubicBezTo>
                    <a:pt x="5204" y="13788"/>
                    <a:pt x="4418" y="13871"/>
                    <a:pt x="3644" y="13930"/>
                  </a:cubicBezTo>
                  <a:cubicBezTo>
                    <a:pt x="3132" y="13966"/>
                    <a:pt x="2644" y="13990"/>
                    <a:pt x="2144" y="14026"/>
                  </a:cubicBezTo>
                  <a:cubicBezTo>
                    <a:pt x="1727" y="14038"/>
                    <a:pt x="1322" y="14061"/>
                    <a:pt x="905" y="14097"/>
                  </a:cubicBezTo>
                  <a:cubicBezTo>
                    <a:pt x="715" y="14109"/>
                    <a:pt x="536" y="14097"/>
                    <a:pt x="310" y="14097"/>
                  </a:cubicBezTo>
                  <a:cubicBezTo>
                    <a:pt x="286" y="13811"/>
                    <a:pt x="251" y="13573"/>
                    <a:pt x="239" y="13335"/>
                  </a:cubicBezTo>
                  <a:cubicBezTo>
                    <a:pt x="191" y="12430"/>
                    <a:pt x="143" y="11502"/>
                    <a:pt x="132" y="10597"/>
                  </a:cubicBezTo>
                  <a:cubicBezTo>
                    <a:pt x="120" y="9180"/>
                    <a:pt x="132" y="7751"/>
                    <a:pt x="120" y="6346"/>
                  </a:cubicBezTo>
                  <a:cubicBezTo>
                    <a:pt x="84" y="4501"/>
                    <a:pt x="48" y="2655"/>
                    <a:pt x="12" y="810"/>
                  </a:cubicBezTo>
                  <a:cubicBezTo>
                    <a:pt x="1" y="12"/>
                    <a:pt x="12" y="0"/>
                    <a:pt x="798" y="60"/>
                  </a:cubicBezTo>
                  <a:cubicBezTo>
                    <a:pt x="846" y="95"/>
                    <a:pt x="882" y="107"/>
                    <a:pt x="1001" y="11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1" name="Google Shape;231;p28"/>
            <p:cNvSpPr/>
            <p:nvPr/>
          </p:nvSpPr>
          <p:spPr>
            <a:xfrm>
              <a:off x="4880350" y="3133550"/>
              <a:ext cx="270600" cy="356025"/>
            </a:xfrm>
            <a:custGeom>
              <a:avLst/>
              <a:gdLst/>
              <a:ahLst/>
              <a:cxnLst/>
              <a:rect l="l" t="t" r="r" b="b"/>
              <a:pathLst>
                <a:path w="10824" h="14241" extrusionOk="0">
                  <a:moveTo>
                    <a:pt x="9966" y="1"/>
                  </a:moveTo>
                  <a:cubicBezTo>
                    <a:pt x="10240" y="12"/>
                    <a:pt x="10490" y="24"/>
                    <a:pt x="10776" y="60"/>
                  </a:cubicBezTo>
                  <a:cubicBezTo>
                    <a:pt x="10788" y="203"/>
                    <a:pt x="10824" y="322"/>
                    <a:pt x="10824" y="441"/>
                  </a:cubicBezTo>
                  <a:cubicBezTo>
                    <a:pt x="10812" y="1310"/>
                    <a:pt x="10776" y="2179"/>
                    <a:pt x="10752" y="3049"/>
                  </a:cubicBezTo>
                  <a:cubicBezTo>
                    <a:pt x="10705" y="4120"/>
                    <a:pt x="10633" y="5204"/>
                    <a:pt x="10586" y="6275"/>
                  </a:cubicBezTo>
                  <a:cubicBezTo>
                    <a:pt x="10574" y="6549"/>
                    <a:pt x="10621" y="6811"/>
                    <a:pt x="10621" y="7061"/>
                  </a:cubicBezTo>
                  <a:cubicBezTo>
                    <a:pt x="10597" y="9359"/>
                    <a:pt x="10574" y="11645"/>
                    <a:pt x="10562" y="13931"/>
                  </a:cubicBezTo>
                  <a:cubicBezTo>
                    <a:pt x="10562" y="14002"/>
                    <a:pt x="10538" y="14062"/>
                    <a:pt x="10526" y="14169"/>
                  </a:cubicBezTo>
                  <a:cubicBezTo>
                    <a:pt x="10419" y="14181"/>
                    <a:pt x="10336" y="14193"/>
                    <a:pt x="10264" y="14181"/>
                  </a:cubicBezTo>
                  <a:cubicBezTo>
                    <a:pt x="8216" y="14050"/>
                    <a:pt x="6192" y="14002"/>
                    <a:pt x="4156" y="14074"/>
                  </a:cubicBezTo>
                  <a:cubicBezTo>
                    <a:pt x="3978" y="14074"/>
                    <a:pt x="3799" y="14133"/>
                    <a:pt x="3632" y="14133"/>
                  </a:cubicBezTo>
                  <a:cubicBezTo>
                    <a:pt x="2513" y="14181"/>
                    <a:pt x="1394" y="14205"/>
                    <a:pt x="275" y="14240"/>
                  </a:cubicBezTo>
                  <a:cubicBezTo>
                    <a:pt x="203" y="14240"/>
                    <a:pt x="132" y="14228"/>
                    <a:pt x="1" y="14193"/>
                  </a:cubicBezTo>
                  <a:cubicBezTo>
                    <a:pt x="299" y="13931"/>
                    <a:pt x="596" y="13788"/>
                    <a:pt x="894" y="13657"/>
                  </a:cubicBezTo>
                  <a:cubicBezTo>
                    <a:pt x="2144" y="13109"/>
                    <a:pt x="3489" y="12835"/>
                    <a:pt x="4811" y="12538"/>
                  </a:cubicBezTo>
                  <a:cubicBezTo>
                    <a:pt x="6037" y="12276"/>
                    <a:pt x="7276" y="12121"/>
                    <a:pt x="8550" y="12109"/>
                  </a:cubicBezTo>
                  <a:cubicBezTo>
                    <a:pt x="8788" y="12109"/>
                    <a:pt x="9038" y="12002"/>
                    <a:pt x="9276" y="11931"/>
                  </a:cubicBezTo>
                  <a:cubicBezTo>
                    <a:pt x="9454" y="11871"/>
                    <a:pt x="9502" y="11704"/>
                    <a:pt x="9514" y="11550"/>
                  </a:cubicBezTo>
                  <a:cubicBezTo>
                    <a:pt x="9562" y="10919"/>
                    <a:pt x="9597" y="10311"/>
                    <a:pt x="9633" y="9680"/>
                  </a:cubicBezTo>
                  <a:cubicBezTo>
                    <a:pt x="9669" y="9049"/>
                    <a:pt x="9669" y="8394"/>
                    <a:pt x="9693" y="7740"/>
                  </a:cubicBezTo>
                  <a:cubicBezTo>
                    <a:pt x="9728" y="6799"/>
                    <a:pt x="9752" y="5846"/>
                    <a:pt x="9800" y="4906"/>
                  </a:cubicBezTo>
                  <a:cubicBezTo>
                    <a:pt x="9812" y="4322"/>
                    <a:pt x="9859" y="3763"/>
                    <a:pt x="9871" y="3179"/>
                  </a:cubicBezTo>
                  <a:cubicBezTo>
                    <a:pt x="9907" y="2275"/>
                    <a:pt x="9919" y="1346"/>
                    <a:pt x="9943" y="441"/>
                  </a:cubicBezTo>
                  <a:cubicBezTo>
                    <a:pt x="9919" y="310"/>
                    <a:pt x="9943" y="191"/>
                    <a:pt x="99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2" name="Google Shape;232;p28"/>
            <p:cNvSpPr/>
            <p:nvPr/>
          </p:nvSpPr>
          <p:spPr>
            <a:xfrm>
              <a:off x="5007450" y="3407700"/>
              <a:ext cx="8075" cy="7150"/>
            </a:xfrm>
            <a:custGeom>
              <a:avLst/>
              <a:gdLst/>
              <a:ahLst/>
              <a:cxnLst/>
              <a:rect l="l" t="t" r="r" b="b"/>
              <a:pathLst>
                <a:path w="323" h="286" extrusionOk="0">
                  <a:moveTo>
                    <a:pt x="322" y="107"/>
                  </a:moveTo>
                  <a:cubicBezTo>
                    <a:pt x="239" y="179"/>
                    <a:pt x="179" y="250"/>
                    <a:pt x="108" y="262"/>
                  </a:cubicBezTo>
                  <a:cubicBezTo>
                    <a:pt x="84" y="286"/>
                    <a:pt x="1" y="179"/>
                    <a:pt x="1" y="131"/>
                  </a:cubicBezTo>
                  <a:cubicBezTo>
                    <a:pt x="1" y="84"/>
                    <a:pt x="72" y="12"/>
                    <a:pt x="108" y="0"/>
                  </a:cubicBezTo>
                  <a:cubicBezTo>
                    <a:pt x="156" y="0"/>
                    <a:pt x="239" y="60"/>
                    <a:pt x="322" y="1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3" name="Google Shape;233;p28"/>
            <p:cNvSpPr/>
            <p:nvPr/>
          </p:nvSpPr>
          <p:spPr>
            <a:xfrm>
              <a:off x="4906550" y="3321675"/>
              <a:ext cx="30975" cy="23825"/>
            </a:xfrm>
            <a:custGeom>
              <a:avLst/>
              <a:gdLst/>
              <a:ahLst/>
              <a:cxnLst/>
              <a:rect l="l" t="t" r="r" b="b"/>
              <a:pathLst>
                <a:path w="1239" h="953" extrusionOk="0">
                  <a:moveTo>
                    <a:pt x="251" y="0"/>
                  </a:moveTo>
                  <a:cubicBezTo>
                    <a:pt x="489" y="60"/>
                    <a:pt x="763" y="72"/>
                    <a:pt x="965" y="167"/>
                  </a:cubicBezTo>
                  <a:cubicBezTo>
                    <a:pt x="1239" y="286"/>
                    <a:pt x="1215" y="548"/>
                    <a:pt x="965" y="703"/>
                  </a:cubicBezTo>
                  <a:cubicBezTo>
                    <a:pt x="917" y="715"/>
                    <a:pt x="894" y="750"/>
                    <a:pt x="846" y="750"/>
                  </a:cubicBezTo>
                  <a:cubicBezTo>
                    <a:pt x="608" y="810"/>
                    <a:pt x="322" y="953"/>
                    <a:pt x="144" y="727"/>
                  </a:cubicBezTo>
                  <a:cubicBezTo>
                    <a:pt x="1" y="536"/>
                    <a:pt x="120" y="274"/>
                    <a:pt x="25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4" name="Google Shape;234;p28"/>
            <p:cNvSpPr/>
            <p:nvPr/>
          </p:nvSpPr>
          <p:spPr>
            <a:xfrm>
              <a:off x="4910725" y="3290125"/>
              <a:ext cx="26800" cy="23825"/>
            </a:xfrm>
            <a:custGeom>
              <a:avLst/>
              <a:gdLst/>
              <a:ahLst/>
              <a:cxnLst/>
              <a:rect l="l" t="t" r="r" b="b"/>
              <a:pathLst>
                <a:path w="1072" h="953" extrusionOk="0">
                  <a:moveTo>
                    <a:pt x="0" y="60"/>
                  </a:moveTo>
                  <a:cubicBezTo>
                    <a:pt x="405" y="0"/>
                    <a:pt x="739" y="12"/>
                    <a:pt x="1072" y="262"/>
                  </a:cubicBezTo>
                  <a:cubicBezTo>
                    <a:pt x="917" y="726"/>
                    <a:pt x="512" y="786"/>
                    <a:pt x="96" y="953"/>
                  </a:cubicBezTo>
                  <a:cubicBezTo>
                    <a:pt x="72" y="619"/>
                    <a:pt x="36" y="357"/>
                    <a:pt x="0" y="6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5" name="Google Shape;235;p28"/>
            <p:cNvSpPr/>
            <p:nvPr/>
          </p:nvSpPr>
          <p:spPr>
            <a:xfrm>
              <a:off x="4667525" y="3153500"/>
              <a:ext cx="13425" cy="19075"/>
            </a:xfrm>
            <a:custGeom>
              <a:avLst/>
              <a:gdLst/>
              <a:ahLst/>
              <a:cxnLst/>
              <a:rect l="l" t="t" r="r" b="b"/>
              <a:pathLst>
                <a:path w="537" h="763" extrusionOk="0">
                  <a:moveTo>
                    <a:pt x="60" y="762"/>
                  </a:moveTo>
                  <a:cubicBezTo>
                    <a:pt x="1" y="429"/>
                    <a:pt x="49" y="215"/>
                    <a:pt x="275" y="0"/>
                  </a:cubicBezTo>
                  <a:cubicBezTo>
                    <a:pt x="453" y="167"/>
                    <a:pt x="537" y="369"/>
                    <a:pt x="537" y="667"/>
                  </a:cubicBezTo>
                  <a:cubicBezTo>
                    <a:pt x="394" y="703"/>
                    <a:pt x="239" y="715"/>
                    <a:pt x="60" y="76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6" name="Google Shape;236;p28"/>
            <p:cNvSpPr/>
            <p:nvPr/>
          </p:nvSpPr>
          <p:spPr>
            <a:xfrm>
              <a:off x="4582100" y="3095150"/>
              <a:ext cx="581650" cy="417350"/>
            </a:xfrm>
            <a:custGeom>
              <a:avLst/>
              <a:gdLst/>
              <a:ahLst/>
              <a:cxnLst/>
              <a:rect l="l" t="t" r="r" b="b"/>
              <a:pathLst>
                <a:path w="23266" h="16694" extrusionOk="0">
                  <a:moveTo>
                    <a:pt x="22742" y="1060"/>
                  </a:moveTo>
                  <a:cubicBezTo>
                    <a:pt x="22551" y="1025"/>
                    <a:pt x="22373" y="1013"/>
                    <a:pt x="22158" y="1001"/>
                  </a:cubicBezTo>
                  <a:cubicBezTo>
                    <a:pt x="22099" y="1001"/>
                    <a:pt x="22027" y="977"/>
                    <a:pt x="21968" y="977"/>
                  </a:cubicBezTo>
                  <a:cubicBezTo>
                    <a:pt x="21956" y="953"/>
                    <a:pt x="21956" y="917"/>
                    <a:pt x="21932" y="905"/>
                  </a:cubicBezTo>
                  <a:lnTo>
                    <a:pt x="21932" y="739"/>
                  </a:lnTo>
                  <a:cubicBezTo>
                    <a:pt x="21932" y="572"/>
                    <a:pt x="21932" y="417"/>
                    <a:pt x="21825" y="310"/>
                  </a:cubicBezTo>
                  <a:cubicBezTo>
                    <a:pt x="21718" y="191"/>
                    <a:pt x="21515" y="167"/>
                    <a:pt x="21349" y="143"/>
                  </a:cubicBezTo>
                  <a:cubicBezTo>
                    <a:pt x="21313" y="143"/>
                    <a:pt x="21265" y="132"/>
                    <a:pt x="21218" y="132"/>
                  </a:cubicBezTo>
                  <a:cubicBezTo>
                    <a:pt x="20730" y="36"/>
                    <a:pt x="20194" y="1"/>
                    <a:pt x="19610" y="1"/>
                  </a:cubicBezTo>
                  <a:cubicBezTo>
                    <a:pt x="18753" y="1"/>
                    <a:pt x="17884" y="84"/>
                    <a:pt x="17051" y="179"/>
                  </a:cubicBezTo>
                  <a:lnTo>
                    <a:pt x="16860" y="191"/>
                  </a:lnTo>
                  <a:cubicBezTo>
                    <a:pt x="16693" y="203"/>
                    <a:pt x="16551" y="286"/>
                    <a:pt x="16408" y="358"/>
                  </a:cubicBezTo>
                  <a:cubicBezTo>
                    <a:pt x="16324" y="405"/>
                    <a:pt x="16229" y="441"/>
                    <a:pt x="16158" y="465"/>
                  </a:cubicBezTo>
                  <a:cubicBezTo>
                    <a:pt x="15038" y="798"/>
                    <a:pt x="13967" y="1156"/>
                    <a:pt x="12991" y="1775"/>
                  </a:cubicBezTo>
                  <a:cubicBezTo>
                    <a:pt x="12538" y="2037"/>
                    <a:pt x="12109" y="2334"/>
                    <a:pt x="11681" y="2608"/>
                  </a:cubicBezTo>
                  <a:lnTo>
                    <a:pt x="11193" y="2918"/>
                  </a:lnTo>
                  <a:cubicBezTo>
                    <a:pt x="11086" y="2858"/>
                    <a:pt x="10990" y="2799"/>
                    <a:pt x="10895" y="2739"/>
                  </a:cubicBezTo>
                  <a:cubicBezTo>
                    <a:pt x="10609" y="2572"/>
                    <a:pt x="10312" y="2394"/>
                    <a:pt x="10014" y="2251"/>
                  </a:cubicBezTo>
                  <a:cubicBezTo>
                    <a:pt x="9776" y="2132"/>
                    <a:pt x="9526" y="2025"/>
                    <a:pt x="9288" y="1918"/>
                  </a:cubicBezTo>
                  <a:cubicBezTo>
                    <a:pt x="8907" y="1751"/>
                    <a:pt x="8526" y="1608"/>
                    <a:pt x="8180" y="1394"/>
                  </a:cubicBezTo>
                  <a:cubicBezTo>
                    <a:pt x="7347" y="905"/>
                    <a:pt x="6454" y="739"/>
                    <a:pt x="5609" y="608"/>
                  </a:cubicBezTo>
                  <a:cubicBezTo>
                    <a:pt x="4287" y="417"/>
                    <a:pt x="3251" y="310"/>
                    <a:pt x="2287" y="298"/>
                  </a:cubicBezTo>
                  <a:lnTo>
                    <a:pt x="2239" y="298"/>
                  </a:lnTo>
                  <a:cubicBezTo>
                    <a:pt x="1930" y="298"/>
                    <a:pt x="1668" y="370"/>
                    <a:pt x="1465" y="429"/>
                  </a:cubicBezTo>
                  <a:cubicBezTo>
                    <a:pt x="1311" y="477"/>
                    <a:pt x="1108" y="608"/>
                    <a:pt x="1168" y="941"/>
                  </a:cubicBezTo>
                  <a:cubicBezTo>
                    <a:pt x="1203" y="1096"/>
                    <a:pt x="1227" y="1275"/>
                    <a:pt x="1251" y="1441"/>
                  </a:cubicBezTo>
                  <a:cubicBezTo>
                    <a:pt x="1263" y="1656"/>
                    <a:pt x="1263" y="1656"/>
                    <a:pt x="1084" y="1667"/>
                  </a:cubicBezTo>
                  <a:cubicBezTo>
                    <a:pt x="1013" y="1679"/>
                    <a:pt x="930" y="1679"/>
                    <a:pt x="834" y="1679"/>
                  </a:cubicBezTo>
                  <a:lnTo>
                    <a:pt x="691" y="1679"/>
                  </a:lnTo>
                  <a:lnTo>
                    <a:pt x="560" y="1679"/>
                  </a:lnTo>
                  <a:cubicBezTo>
                    <a:pt x="275" y="1679"/>
                    <a:pt x="84" y="1751"/>
                    <a:pt x="25" y="2108"/>
                  </a:cubicBezTo>
                  <a:cubicBezTo>
                    <a:pt x="1" y="2287"/>
                    <a:pt x="1" y="2465"/>
                    <a:pt x="13" y="2584"/>
                  </a:cubicBezTo>
                  <a:cubicBezTo>
                    <a:pt x="25" y="2787"/>
                    <a:pt x="37" y="2965"/>
                    <a:pt x="60" y="3156"/>
                  </a:cubicBezTo>
                  <a:cubicBezTo>
                    <a:pt x="84" y="3453"/>
                    <a:pt x="96" y="3751"/>
                    <a:pt x="96" y="4049"/>
                  </a:cubicBezTo>
                  <a:cubicBezTo>
                    <a:pt x="120" y="5013"/>
                    <a:pt x="132" y="5966"/>
                    <a:pt x="144" y="6930"/>
                  </a:cubicBezTo>
                  <a:cubicBezTo>
                    <a:pt x="156" y="7609"/>
                    <a:pt x="156" y="8264"/>
                    <a:pt x="179" y="8930"/>
                  </a:cubicBezTo>
                  <a:cubicBezTo>
                    <a:pt x="191" y="10323"/>
                    <a:pt x="215" y="11716"/>
                    <a:pt x="251" y="13109"/>
                  </a:cubicBezTo>
                  <a:lnTo>
                    <a:pt x="263" y="14133"/>
                  </a:lnTo>
                  <a:cubicBezTo>
                    <a:pt x="275" y="14812"/>
                    <a:pt x="298" y="15503"/>
                    <a:pt x="310" y="16205"/>
                  </a:cubicBezTo>
                  <a:cubicBezTo>
                    <a:pt x="322" y="16562"/>
                    <a:pt x="429" y="16669"/>
                    <a:pt x="787" y="16693"/>
                  </a:cubicBezTo>
                  <a:lnTo>
                    <a:pt x="870" y="16693"/>
                  </a:lnTo>
                  <a:cubicBezTo>
                    <a:pt x="930" y="16693"/>
                    <a:pt x="1013" y="16693"/>
                    <a:pt x="1072" y="16681"/>
                  </a:cubicBezTo>
                  <a:cubicBezTo>
                    <a:pt x="1525" y="16646"/>
                    <a:pt x="1977" y="16622"/>
                    <a:pt x="2442" y="16586"/>
                  </a:cubicBezTo>
                  <a:cubicBezTo>
                    <a:pt x="3394" y="16515"/>
                    <a:pt x="4382" y="16455"/>
                    <a:pt x="5359" y="16395"/>
                  </a:cubicBezTo>
                  <a:cubicBezTo>
                    <a:pt x="6573" y="16336"/>
                    <a:pt x="7954" y="16265"/>
                    <a:pt x="9300" y="16265"/>
                  </a:cubicBezTo>
                  <a:cubicBezTo>
                    <a:pt x="9919" y="16265"/>
                    <a:pt x="10490" y="16276"/>
                    <a:pt x="11038" y="16312"/>
                  </a:cubicBezTo>
                  <a:lnTo>
                    <a:pt x="11050" y="16312"/>
                  </a:lnTo>
                  <a:cubicBezTo>
                    <a:pt x="11097" y="16312"/>
                    <a:pt x="11157" y="16288"/>
                    <a:pt x="11193" y="16288"/>
                  </a:cubicBezTo>
                  <a:cubicBezTo>
                    <a:pt x="11217" y="16288"/>
                    <a:pt x="11228" y="16276"/>
                    <a:pt x="11264" y="16276"/>
                  </a:cubicBezTo>
                  <a:lnTo>
                    <a:pt x="11740" y="16253"/>
                  </a:lnTo>
                  <a:cubicBezTo>
                    <a:pt x="12240" y="16217"/>
                    <a:pt x="12776" y="16205"/>
                    <a:pt x="13288" y="16193"/>
                  </a:cubicBezTo>
                  <a:lnTo>
                    <a:pt x="13395" y="16193"/>
                  </a:lnTo>
                  <a:cubicBezTo>
                    <a:pt x="13526" y="16193"/>
                    <a:pt x="13657" y="16193"/>
                    <a:pt x="13788" y="16205"/>
                  </a:cubicBezTo>
                  <a:cubicBezTo>
                    <a:pt x="13931" y="16205"/>
                    <a:pt x="14074" y="16217"/>
                    <a:pt x="14205" y="16217"/>
                  </a:cubicBezTo>
                  <a:lnTo>
                    <a:pt x="14431" y="16217"/>
                  </a:lnTo>
                  <a:cubicBezTo>
                    <a:pt x="14907" y="16193"/>
                    <a:pt x="15396" y="16157"/>
                    <a:pt x="15872" y="16110"/>
                  </a:cubicBezTo>
                  <a:cubicBezTo>
                    <a:pt x="16634" y="16050"/>
                    <a:pt x="17408" y="15991"/>
                    <a:pt x="18182" y="15979"/>
                  </a:cubicBezTo>
                  <a:lnTo>
                    <a:pt x="18717" y="15979"/>
                  </a:lnTo>
                  <a:cubicBezTo>
                    <a:pt x="20122" y="15979"/>
                    <a:pt x="21527" y="16134"/>
                    <a:pt x="22754" y="16265"/>
                  </a:cubicBezTo>
                  <a:lnTo>
                    <a:pt x="22897" y="16276"/>
                  </a:lnTo>
                  <a:lnTo>
                    <a:pt x="22920" y="16110"/>
                  </a:lnTo>
                  <a:cubicBezTo>
                    <a:pt x="22920" y="16074"/>
                    <a:pt x="22920" y="16015"/>
                    <a:pt x="22932" y="15967"/>
                  </a:cubicBezTo>
                  <a:cubicBezTo>
                    <a:pt x="22944" y="15860"/>
                    <a:pt x="22944" y="15741"/>
                    <a:pt x="22944" y="15634"/>
                  </a:cubicBezTo>
                  <a:cubicBezTo>
                    <a:pt x="22944" y="15372"/>
                    <a:pt x="22932" y="15086"/>
                    <a:pt x="22932" y="14824"/>
                  </a:cubicBezTo>
                  <a:cubicBezTo>
                    <a:pt x="22920" y="14360"/>
                    <a:pt x="22920" y="13895"/>
                    <a:pt x="22920" y="13419"/>
                  </a:cubicBezTo>
                  <a:cubicBezTo>
                    <a:pt x="22932" y="12050"/>
                    <a:pt x="22944" y="10621"/>
                    <a:pt x="22992" y="9073"/>
                  </a:cubicBezTo>
                  <a:cubicBezTo>
                    <a:pt x="23016" y="7585"/>
                    <a:pt x="23063" y="6216"/>
                    <a:pt x="23111" y="4918"/>
                  </a:cubicBezTo>
                  <a:cubicBezTo>
                    <a:pt x="23135" y="4287"/>
                    <a:pt x="23170" y="3644"/>
                    <a:pt x="23194" y="3013"/>
                  </a:cubicBezTo>
                  <a:cubicBezTo>
                    <a:pt x="23230" y="2560"/>
                    <a:pt x="23242" y="2108"/>
                    <a:pt x="23254" y="1644"/>
                  </a:cubicBezTo>
                  <a:cubicBezTo>
                    <a:pt x="23266" y="1215"/>
                    <a:pt x="23182" y="1132"/>
                    <a:pt x="22742" y="1060"/>
                  </a:cubicBezTo>
                  <a:close/>
                  <a:moveTo>
                    <a:pt x="3049" y="15955"/>
                  </a:moveTo>
                  <a:cubicBezTo>
                    <a:pt x="2882" y="15967"/>
                    <a:pt x="2727" y="15967"/>
                    <a:pt x="2561" y="15979"/>
                  </a:cubicBezTo>
                  <a:cubicBezTo>
                    <a:pt x="2430" y="16003"/>
                    <a:pt x="2275" y="16003"/>
                    <a:pt x="2144" y="16015"/>
                  </a:cubicBezTo>
                  <a:cubicBezTo>
                    <a:pt x="1870" y="16026"/>
                    <a:pt x="1608" y="16038"/>
                    <a:pt x="1322" y="16062"/>
                  </a:cubicBezTo>
                  <a:lnTo>
                    <a:pt x="1120" y="16062"/>
                  </a:lnTo>
                  <a:lnTo>
                    <a:pt x="882" y="16062"/>
                  </a:lnTo>
                  <a:cubicBezTo>
                    <a:pt x="882" y="16015"/>
                    <a:pt x="858" y="15967"/>
                    <a:pt x="858" y="15919"/>
                  </a:cubicBezTo>
                  <a:cubicBezTo>
                    <a:pt x="846" y="15741"/>
                    <a:pt x="822" y="15598"/>
                    <a:pt x="822" y="15443"/>
                  </a:cubicBezTo>
                  <a:lnTo>
                    <a:pt x="787" y="14872"/>
                  </a:lnTo>
                  <a:cubicBezTo>
                    <a:pt x="763" y="14157"/>
                    <a:pt x="727" y="13419"/>
                    <a:pt x="715" y="12705"/>
                  </a:cubicBezTo>
                  <a:cubicBezTo>
                    <a:pt x="703" y="11990"/>
                    <a:pt x="703" y="11264"/>
                    <a:pt x="703" y="10561"/>
                  </a:cubicBezTo>
                  <a:lnTo>
                    <a:pt x="703" y="8454"/>
                  </a:lnTo>
                  <a:cubicBezTo>
                    <a:pt x="679" y="7287"/>
                    <a:pt x="656" y="6097"/>
                    <a:pt x="644" y="4954"/>
                  </a:cubicBezTo>
                  <a:cubicBezTo>
                    <a:pt x="620" y="4275"/>
                    <a:pt x="608" y="3596"/>
                    <a:pt x="596" y="2918"/>
                  </a:cubicBezTo>
                  <a:cubicBezTo>
                    <a:pt x="596" y="2656"/>
                    <a:pt x="584" y="2394"/>
                    <a:pt x="644" y="2334"/>
                  </a:cubicBezTo>
                  <a:cubicBezTo>
                    <a:pt x="668" y="2299"/>
                    <a:pt x="727" y="2299"/>
                    <a:pt x="846" y="2299"/>
                  </a:cubicBezTo>
                  <a:cubicBezTo>
                    <a:pt x="941" y="2299"/>
                    <a:pt x="1072" y="2322"/>
                    <a:pt x="1215" y="2322"/>
                  </a:cubicBezTo>
                  <a:cubicBezTo>
                    <a:pt x="1239" y="2322"/>
                    <a:pt x="1263" y="2322"/>
                    <a:pt x="1299" y="2334"/>
                  </a:cubicBezTo>
                  <a:cubicBezTo>
                    <a:pt x="1299" y="2370"/>
                    <a:pt x="1299" y="2394"/>
                    <a:pt x="1311" y="2429"/>
                  </a:cubicBezTo>
                  <a:cubicBezTo>
                    <a:pt x="1322" y="2560"/>
                    <a:pt x="1322" y="2691"/>
                    <a:pt x="1322" y="2822"/>
                  </a:cubicBezTo>
                  <a:lnTo>
                    <a:pt x="1322" y="4549"/>
                  </a:lnTo>
                  <a:cubicBezTo>
                    <a:pt x="1322" y="5668"/>
                    <a:pt x="1322" y="6835"/>
                    <a:pt x="1334" y="7978"/>
                  </a:cubicBezTo>
                  <a:cubicBezTo>
                    <a:pt x="1346" y="8478"/>
                    <a:pt x="1382" y="9002"/>
                    <a:pt x="1418" y="9490"/>
                  </a:cubicBezTo>
                  <a:cubicBezTo>
                    <a:pt x="1441" y="9930"/>
                    <a:pt x="1477" y="10371"/>
                    <a:pt x="1489" y="10800"/>
                  </a:cubicBezTo>
                  <a:cubicBezTo>
                    <a:pt x="1513" y="11633"/>
                    <a:pt x="1501" y="12490"/>
                    <a:pt x="1501" y="13300"/>
                  </a:cubicBezTo>
                  <a:lnTo>
                    <a:pt x="1501" y="13859"/>
                  </a:lnTo>
                  <a:cubicBezTo>
                    <a:pt x="1501" y="14121"/>
                    <a:pt x="1632" y="14276"/>
                    <a:pt x="1906" y="14288"/>
                  </a:cubicBezTo>
                  <a:lnTo>
                    <a:pt x="1942" y="14288"/>
                  </a:lnTo>
                  <a:cubicBezTo>
                    <a:pt x="2013" y="14288"/>
                    <a:pt x="2061" y="14288"/>
                    <a:pt x="2132" y="14276"/>
                  </a:cubicBezTo>
                  <a:cubicBezTo>
                    <a:pt x="2704" y="14133"/>
                    <a:pt x="3335" y="14074"/>
                    <a:pt x="4013" y="14074"/>
                  </a:cubicBezTo>
                  <a:cubicBezTo>
                    <a:pt x="4835" y="14074"/>
                    <a:pt x="5656" y="14169"/>
                    <a:pt x="6335" y="14252"/>
                  </a:cubicBezTo>
                  <a:cubicBezTo>
                    <a:pt x="7121" y="14360"/>
                    <a:pt x="7799" y="14467"/>
                    <a:pt x="8419" y="14586"/>
                  </a:cubicBezTo>
                  <a:cubicBezTo>
                    <a:pt x="8657" y="14633"/>
                    <a:pt x="8895" y="14752"/>
                    <a:pt x="9133" y="14848"/>
                  </a:cubicBezTo>
                  <a:lnTo>
                    <a:pt x="9252" y="14907"/>
                  </a:lnTo>
                  <a:cubicBezTo>
                    <a:pt x="9466" y="15002"/>
                    <a:pt x="9669" y="15122"/>
                    <a:pt x="9859" y="15241"/>
                  </a:cubicBezTo>
                  <a:lnTo>
                    <a:pt x="9978" y="15300"/>
                  </a:lnTo>
                  <a:lnTo>
                    <a:pt x="10074" y="15348"/>
                  </a:lnTo>
                  <a:cubicBezTo>
                    <a:pt x="10204" y="15419"/>
                    <a:pt x="10324" y="15479"/>
                    <a:pt x="10419" y="15586"/>
                  </a:cubicBezTo>
                  <a:cubicBezTo>
                    <a:pt x="10002" y="15598"/>
                    <a:pt x="9562" y="15610"/>
                    <a:pt x="9145" y="15610"/>
                  </a:cubicBezTo>
                  <a:cubicBezTo>
                    <a:pt x="8240" y="15645"/>
                    <a:pt x="7299" y="15657"/>
                    <a:pt x="6394" y="15705"/>
                  </a:cubicBezTo>
                  <a:cubicBezTo>
                    <a:pt x="5906" y="15717"/>
                    <a:pt x="5418" y="15764"/>
                    <a:pt x="4942" y="15800"/>
                  </a:cubicBezTo>
                  <a:cubicBezTo>
                    <a:pt x="4644" y="15836"/>
                    <a:pt x="4347" y="15860"/>
                    <a:pt x="4061" y="15884"/>
                  </a:cubicBezTo>
                  <a:cubicBezTo>
                    <a:pt x="3716" y="15919"/>
                    <a:pt x="3382" y="15943"/>
                    <a:pt x="3049" y="15955"/>
                  </a:cubicBezTo>
                  <a:close/>
                  <a:moveTo>
                    <a:pt x="7526" y="1703"/>
                  </a:moveTo>
                  <a:lnTo>
                    <a:pt x="7645" y="1763"/>
                  </a:lnTo>
                  <a:cubicBezTo>
                    <a:pt x="8514" y="2215"/>
                    <a:pt x="9383" y="2680"/>
                    <a:pt x="10264" y="3144"/>
                  </a:cubicBezTo>
                  <a:cubicBezTo>
                    <a:pt x="10716" y="3382"/>
                    <a:pt x="10907" y="3703"/>
                    <a:pt x="10895" y="4227"/>
                  </a:cubicBezTo>
                  <a:cubicBezTo>
                    <a:pt x="10871" y="5608"/>
                    <a:pt x="10871" y="7025"/>
                    <a:pt x="10859" y="8395"/>
                  </a:cubicBezTo>
                  <a:cubicBezTo>
                    <a:pt x="10859" y="9264"/>
                    <a:pt x="10859" y="10157"/>
                    <a:pt x="10847" y="11038"/>
                  </a:cubicBezTo>
                  <a:cubicBezTo>
                    <a:pt x="10847" y="11252"/>
                    <a:pt x="10836" y="11466"/>
                    <a:pt x="10800" y="11681"/>
                  </a:cubicBezTo>
                  <a:cubicBezTo>
                    <a:pt x="10788" y="11847"/>
                    <a:pt x="10776" y="12026"/>
                    <a:pt x="10776" y="12181"/>
                  </a:cubicBezTo>
                  <a:lnTo>
                    <a:pt x="10728" y="13395"/>
                  </a:lnTo>
                  <a:cubicBezTo>
                    <a:pt x="10716" y="13752"/>
                    <a:pt x="10693" y="14121"/>
                    <a:pt x="10693" y="14479"/>
                  </a:cubicBezTo>
                  <a:cubicBezTo>
                    <a:pt x="10693" y="14610"/>
                    <a:pt x="10669" y="14729"/>
                    <a:pt x="10657" y="14883"/>
                  </a:cubicBezTo>
                  <a:lnTo>
                    <a:pt x="10657" y="14895"/>
                  </a:lnTo>
                  <a:cubicBezTo>
                    <a:pt x="10597" y="14860"/>
                    <a:pt x="10514" y="14836"/>
                    <a:pt x="10466" y="14800"/>
                  </a:cubicBezTo>
                  <a:cubicBezTo>
                    <a:pt x="10204" y="14681"/>
                    <a:pt x="9966" y="14562"/>
                    <a:pt x="9728" y="14431"/>
                  </a:cubicBezTo>
                  <a:cubicBezTo>
                    <a:pt x="9014" y="14026"/>
                    <a:pt x="8216" y="13788"/>
                    <a:pt x="7359" y="13717"/>
                  </a:cubicBezTo>
                  <a:cubicBezTo>
                    <a:pt x="7026" y="13693"/>
                    <a:pt x="6680" y="13645"/>
                    <a:pt x="6335" y="13609"/>
                  </a:cubicBezTo>
                  <a:cubicBezTo>
                    <a:pt x="5692" y="13538"/>
                    <a:pt x="5061" y="13478"/>
                    <a:pt x="4406" y="13431"/>
                  </a:cubicBezTo>
                  <a:cubicBezTo>
                    <a:pt x="4299" y="13431"/>
                    <a:pt x="4192" y="13419"/>
                    <a:pt x="4073" y="13419"/>
                  </a:cubicBezTo>
                  <a:cubicBezTo>
                    <a:pt x="3787" y="13419"/>
                    <a:pt x="3489" y="13431"/>
                    <a:pt x="3216" y="13467"/>
                  </a:cubicBezTo>
                  <a:cubicBezTo>
                    <a:pt x="3049" y="13478"/>
                    <a:pt x="2882" y="13490"/>
                    <a:pt x="2704" y="13490"/>
                  </a:cubicBezTo>
                  <a:cubicBezTo>
                    <a:pt x="2561" y="13490"/>
                    <a:pt x="2418" y="13514"/>
                    <a:pt x="2263" y="13526"/>
                  </a:cubicBezTo>
                  <a:lnTo>
                    <a:pt x="2120" y="13538"/>
                  </a:lnTo>
                  <a:lnTo>
                    <a:pt x="2120" y="13514"/>
                  </a:lnTo>
                  <a:cubicBezTo>
                    <a:pt x="2108" y="13407"/>
                    <a:pt x="2096" y="13312"/>
                    <a:pt x="2084" y="13217"/>
                  </a:cubicBezTo>
                  <a:cubicBezTo>
                    <a:pt x="2061" y="12716"/>
                    <a:pt x="2049" y="12228"/>
                    <a:pt x="2025" y="11740"/>
                  </a:cubicBezTo>
                  <a:cubicBezTo>
                    <a:pt x="2001" y="11109"/>
                    <a:pt x="1977" y="10490"/>
                    <a:pt x="1942" y="9847"/>
                  </a:cubicBezTo>
                  <a:cubicBezTo>
                    <a:pt x="1930" y="9490"/>
                    <a:pt x="1918" y="9121"/>
                    <a:pt x="1882" y="8764"/>
                  </a:cubicBezTo>
                  <a:cubicBezTo>
                    <a:pt x="1858" y="8168"/>
                    <a:pt x="1811" y="7537"/>
                    <a:pt x="1811" y="6942"/>
                  </a:cubicBezTo>
                  <a:cubicBezTo>
                    <a:pt x="1811" y="6394"/>
                    <a:pt x="1822" y="5835"/>
                    <a:pt x="1846" y="5275"/>
                  </a:cubicBezTo>
                  <a:cubicBezTo>
                    <a:pt x="1858" y="4823"/>
                    <a:pt x="1870" y="4323"/>
                    <a:pt x="1870" y="3846"/>
                  </a:cubicBezTo>
                  <a:cubicBezTo>
                    <a:pt x="1870" y="3346"/>
                    <a:pt x="1846" y="2834"/>
                    <a:pt x="1822" y="2346"/>
                  </a:cubicBezTo>
                  <a:cubicBezTo>
                    <a:pt x="1811" y="2096"/>
                    <a:pt x="1799" y="1846"/>
                    <a:pt x="1799" y="1584"/>
                  </a:cubicBezTo>
                  <a:lnTo>
                    <a:pt x="1799" y="1167"/>
                  </a:lnTo>
                  <a:lnTo>
                    <a:pt x="1799" y="1048"/>
                  </a:lnTo>
                  <a:lnTo>
                    <a:pt x="1930" y="1013"/>
                  </a:lnTo>
                  <a:cubicBezTo>
                    <a:pt x="2084" y="965"/>
                    <a:pt x="2215" y="917"/>
                    <a:pt x="2346" y="917"/>
                  </a:cubicBezTo>
                  <a:lnTo>
                    <a:pt x="2346" y="917"/>
                  </a:lnTo>
                  <a:cubicBezTo>
                    <a:pt x="3811" y="929"/>
                    <a:pt x="5537" y="1036"/>
                    <a:pt x="7228" y="1620"/>
                  </a:cubicBezTo>
                  <a:cubicBezTo>
                    <a:pt x="7264" y="1632"/>
                    <a:pt x="7287" y="1632"/>
                    <a:pt x="7323" y="1644"/>
                  </a:cubicBezTo>
                  <a:cubicBezTo>
                    <a:pt x="7430" y="1656"/>
                    <a:pt x="7490" y="1679"/>
                    <a:pt x="7526" y="1703"/>
                  </a:cubicBezTo>
                  <a:close/>
                  <a:moveTo>
                    <a:pt x="15789" y="15503"/>
                  </a:moveTo>
                  <a:cubicBezTo>
                    <a:pt x="15705" y="15526"/>
                    <a:pt x="15622" y="15538"/>
                    <a:pt x="15550" y="15538"/>
                  </a:cubicBezTo>
                  <a:cubicBezTo>
                    <a:pt x="14431" y="15586"/>
                    <a:pt x="13288" y="15610"/>
                    <a:pt x="12312" y="15622"/>
                  </a:cubicBezTo>
                  <a:cubicBezTo>
                    <a:pt x="12502" y="15491"/>
                    <a:pt x="12693" y="15419"/>
                    <a:pt x="12883" y="15324"/>
                  </a:cubicBezTo>
                  <a:cubicBezTo>
                    <a:pt x="14014" y="14836"/>
                    <a:pt x="15241" y="14550"/>
                    <a:pt x="16431" y="14288"/>
                  </a:cubicBezTo>
                  <a:lnTo>
                    <a:pt x="16777" y="14217"/>
                  </a:lnTo>
                  <a:cubicBezTo>
                    <a:pt x="17944" y="13943"/>
                    <a:pt x="19194" y="13800"/>
                    <a:pt x="20480" y="13776"/>
                  </a:cubicBezTo>
                  <a:cubicBezTo>
                    <a:pt x="20706" y="13776"/>
                    <a:pt x="20920" y="13705"/>
                    <a:pt x="21134" y="13633"/>
                  </a:cubicBezTo>
                  <a:lnTo>
                    <a:pt x="21253" y="13586"/>
                  </a:lnTo>
                  <a:cubicBezTo>
                    <a:pt x="21456" y="13526"/>
                    <a:pt x="21575" y="13348"/>
                    <a:pt x="21599" y="13062"/>
                  </a:cubicBezTo>
                  <a:cubicBezTo>
                    <a:pt x="21611" y="12883"/>
                    <a:pt x="21623" y="12705"/>
                    <a:pt x="21623" y="12526"/>
                  </a:cubicBezTo>
                  <a:cubicBezTo>
                    <a:pt x="21658" y="12097"/>
                    <a:pt x="21682" y="11657"/>
                    <a:pt x="21718" y="11204"/>
                  </a:cubicBezTo>
                  <a:cubicBezTo>
                    <a:pt x="21730" y="10823"/>
                    <a:pt x="21742" y="10442"/>
                    <a:pt x="21742" y="10061"/>
                  </a:cubicBezTo>
                  <a:cubicBezTo>
                    <a:pt x="21742" y="9788"/>
                    <a:pt x="21754" y="9526"/>
                    <a:pt x="21754" y="9252"/>
                  </a:cubicBezTo>
                  <a:cubicBezTo>
                    <a:pt x="21789" y="8323"/>
                    <a:pt x="21813" y="7371"/>
                    <a:pt x="21861" y="6430"/>
                  </a:cubicBezTo>
                  <a:cubicBezTo>
                    <a:pt x="21873" y="6192"/>
                    <a:pt x="21873" y="5954"/>
                    <a:pt x="21896" y="5716"/>
                  </a:cubicBezTo>
                  <a:cubicBezTo>
                    <a:pt x="21908" y="5370"/>
                    <a:pt x="21920" y="5049"/>
                    <a:pt x="21932" y="4704"/>
                  </a:cubicBezTo>
                  <a:lnTo>
                    <a:pt x="21980" y="3180"/>
                  </a:lnTo>
                  <a:cubicBezTo>
                    <a:pt x="21992" y="2763"/>
                    <a:pt x="21992" y="2370"/>
                    <a:pt x="22015" y="1953"/>
                  </a:cubicBezTo>
                  <a:cubicBezTo>
                    <a:pt x="22015" y="1870"/>
                    <a:pt x="22027" y="1798"/>
                    <a:pt x="22039" y="1691"/>
                  </a:cubicBezTo>
                  <a:lnTo>
                    <a:pt x="22039" y="1667"/>
                  </a:lnTo>
                  <a:lnTo>
                    <a:pt x="22611" y="1691"/>
                  </a:lnTo>
                  <a:lnTo>
                    <a:pt x="22611" y="1727"/>
                  </a:lnTo>
                  <a:cubicBezTo>
                    <a:pt x="22623" y="1810"/>
                    <a:pt x="22635" y="1870"/>
                    <a:pt x="22635" y="1929"/>
                  </a:cubicBezTo>
                  <a:lnTo>
                    <a:pt x="22623" y="2287"/>
                  </a:lnTo>
                  <a:cubicBezTo>
                    <a:pt x="22611" y="3025"/>
                    <a:pt x="22575" y="3799"/>
                    <a:pt x="22551" y="4537"/>
                  </a:cubicBezTo>
                  <a:cubicBezTo>
                    <a:pt x="22516" y="5085"/>
                    <a:pt x="22492" y="5620"/>
                    <a:pt x="22468" y="6180"/>
                  </a:cubicBezTo>
                  <a:cubicBezTo>
                    <a:pt x="22444" y="6716"/>
                    <a:pt x="22408" y="7252"/>
                    <a:pt x="22396" y="7763"/>
                  </a:cubicBezTo>
                  <a:cubicBezTo>
                    <a:pt x="22396" y="7918"/>
                    <a:pt x="22396" y="8085"/>
                    <a:pt x="22408" y="8216"/>
                  </a:cubicBezTo>
                  <a:cubicBezTo>
                    <a:pt x="22432" y="8335"/>
                    <a:pt x="22432" y="8454"/>
                    <a:pt x="22432" y="8561"/>
                  </a:cubicBezTo>
                  <a:cubicBezTo>
                    <a:pt x="22408" y="10847"/>
                    <a:pt x="22385" y="13145"/>
                    <a:pt x="22373" y="15419"/>
                  </a:cubicBezTo>
                  <a:cubicBezTo>
                    <a:pt x="22373" y="15443"/>
                    <a:pt x="22373" y="15479"/>
                    <a:pt x="22349" y="15526"/>
                  </a:cubicBezTo>
                  <a:cubicBezTo>
                    <a:pt x="22313" y="15526"/>
                    <a:pt x="22277" y="15538"/>
                    <a:pt x="22254" y="15538"/>
                  </a:cubicBezTo>
                  <a:lnTo>
                    <a:pt x="22218" y="15538"/>
                  </a:lnTo>
                  <a:cubicBezTo>
                    <a:pt x="20849" y="15443"/>
                    <a:pt x="19479" y="15407"/>
                    <a:pt x="18158" y="15407"/>
                  </a:cubicBezTo>
                  <a:cubicBezTo>
                    <a:pt x="17467" y="15407"/>
                    <a:pt x="16777" y="15419"/>
                    <a:pt x="16098" y="15443"/>
                  </a:cubicBezTo>
                  <a:cubicBezTo>
                    <a:pt x="15967" y="15479"/>
                    <a:pt x="15884" y="15491"/>
                    <a:pt x="15789" y="15503"/>
                  </a:cubicBezTo>
                  <a:close/>
                  <a:moveTo>
                    <a:pt x="11395" y="11014"/>
                  </a:moveTo>
                  <a:cubicBezTo>
                    <a:pt x="11431" y="10133"/>
                    <a:pt x="11431" y="9240"/>
                    <a:pt x="11431" y="8371"/>
                  </a:cubicBezTo>
                  <a:lnTo>
                    <a:pt x="11431" y="7180"/>
                  </a:lnTo>
                  <a:lnTo>
                    <a:pt x="11431" y="6109"/>
                  </a:lnTo>
                  <a:cubicBezTo>
                    <a:pt x="11431" y="5382"/>
                    <a:pt x="11443" y="4644"/>
                    <a:pt x="11443" y="3906"/>
                  </a:cubicBezTo>
                  <a:cubicBezTo>
                    <a:pt x="11443" y="3596"/>
                    <a:pt x="11621" y="3418"/>
                    <a:pt x="11752" y="3311"/>
                  </a:cubicBezTo>
                  <a:cubicBezTo>
                    <a:pt x="12276" y="2953"/>
                    <a:pt x="12883" y="2537"/>
                    <a:pt x="13491" y="2203"/>
                  </a:cubicBezTo>
                  <a:cubicBezTo>
                    <a:pt x="14729" y="1513"/>
                    <a:pt x="16098" y="1025"/>
                    <a:pt x="17563" y="751"/>
                  </a:cubicBezTo>
                  <a:cubicBezTo>
                    <a:pt x="18182" y="632"/>
                    <a:pt x="18789" y="572"/>
                    <a:pt x="19408" y="572"/>
                  </a:cubicBezTo>
                  <a:cubicBezTo>
                    <a:pt x="19908" y="572"/>
                    <a:pt x="20420" y="620"/>
                    <a:pt x="20908" y="691"/>
                  </a:cubicBezTo>
                  <a:cubicBezTo>
                    <a:pt x="21230" y="751"/>
                    <a:pt x="21230" y="751"/>
                    <a:pt x="21277" y="1096"/>
                  </a:cubicBezTo>
                  <a:cubicBezTo>
                    <a:pt x="21420" y="2382"/>
                    <a:pt x="21337" y="3668"/>
                    <a:pt x="21265" y="4942"/>
                  </a:cubicBezTo>
                  <a:cubicBezTo>
                    <a:pt x="21253" y="5216"/>
                    <a:pt x="21230" y="5489"/>
                    <a:pt x="21218" y="5775"/>
                  </a:cubicBezTo>
                  <a:cubicBezTo>
                    <a:pt x="21194" y="6287"/>
                    <a:pt x="21194" y="6811"/>
                    <a:pt x="21182" y="7335"/>
                  </a:cubicBezTo>
                  <a:cubicBezTo>
                    <a:pt x="21158" y="7740"/>
                    <a:pt x="21158" y="8156"/>
                    <a:pt x="21146" y="8573"/>
                  </a:cubicBezTo>
                  <a:cubicBezTo>
                    <a:pt x="21134" y="8871"/>
                    <a:pt x="21111" y="9180"/>
                    <a:pt x="21087" y="9478"/>
                  </a:cubicBezTo>
                  <a:cubicBezTo>
                    <a:pt x="21075" y="9764"/>
                    <a:pt x="21039" y="10038"/>
                    <a:pt x="21027" y="10335"/>
                  </a:cubicBezTo>
                  <a:cubicBezTo>
                    <a:pt x="21015" y="10621"/>
                    <a:pt x="21015" y="10907"/>
                    <a:pt x="21015" y="11169"/>
                  </a:cubicBezTo>
                  <a:lnTo>
                    <a:pt x="21015" y="11800"/>
                  </a:lnTo>
                  <a:cubicBezTo>
                    <a:pt x="20992" y="12109"/>
                    <a:pt x="20980" y="12383"/>
                    <a:pt x="20956" y="12621"/>
                  </a:cubicBezTo>
                  <a:cubicBezTo>
                    <a:pt x="20908" y="13038"/>
                    <a:pt x="20837" y="13097"/>
                    <a:pt x="20420" y="13133"/>
                  </a:cubicBezTo>
                  <a:cubicBezTo>
                    <a:pt x="20206" y="13157"/>
                    <a:pt x="19980" y="13169"/>
                    <a:pt x="19777" y="13193"/>
                  </a:cubicBezTo>
                  <a:cubicBezTo>
                    <a:pt x="19491" y="13217"/>
                    <a:pt x="19206" y="13240"/>
                    <a:pt x="18908" y="13276"/>
                  </a:cubicBezTo>
                  <a:cubicBezTo>
                    <a:pt x="17801" y="13371"/>
                    <a:pt x="16622" y="13598"/>
                    <a:pt x="15110" y="13990"/>
                  </a:cubicBezTo>
                  <a:lnTo>
                    <a:pt x="14812" y="14062"/>
                  </a:lnTo>
                  <a:cubicBezTo>
                    <a:pt x="14062" y="14240"/>
                    <a:pt x="13300" y="14431"/>
                    <a:pt x="12610" y="14800"/>
                  </a:cubicBezTo>
                  <a:cubicBezTo>
                    <a:pt x="12276" y="14967"/>
                    <a:pt x="11979" y="15145"/>
                    <a:pt x="11657" y="15324"/>
                  </a:cubicBezTo>
                  <a:cubicBezTo>
                    <a:pt x="11538" y="15383"/>
                    <a:pt x="11431" y="15455"/>
                    <a:pt x="11312" y="15514"/>
                  </a:cubicBezTo>
                  <a:cubicBezTo>
                    <a:pt x="11205" y="15455"/>
                    <a:pt x="11193" y="15360"/>
                    <a:pt x="11205" y="15205"/>
                  </a:cubicBezTo>
                  <a:cubicBezTo>
                    <a:pt x="11217" y="14776"/>
                    <a:pt x="11252" y="14348"/>
                    <a:pt x="11276" y="13895"/>
                  </a:cubicBezTo>
                  <a:cubicBezTo>
                    <a:pt x="11324" y="12967"/>
                    <a:pt x="11371" y="11978"/>
                    <a:pt x="11395" y="1101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7" name="Google Shape;237;p28"/>
            <p:cNvSpPr/>
            <p:nvPr/>
          </p:nvSpPr>
          <p:spPr>
            <a:xfrm>
              <a:off x="4900900" y="3280600"/>
              <a:ext cx="47950" cy="69075"/>
            </a:xfrm>
            <a:custGeom>
              <a:avLst/>
              <a:gdLst/>
              <a:ahLst/>
              <a:cxnLst/>
              <a:rect l="l" t="t" r="r" b="b"/>
              <a:pathLst>
                <a:path w="1918" h="2763" extrusionOk="0">
                  <a:moveTo>
                    <a:pt x="1239" y="1358"/>
                  </a:moveTo>
                  <a:cubicBezTo>
                    <a:pt x="1346" y="1453"/>
                    <a:pt x="1393" y="1512"/>
                    <a:pt x="1477" y="1572"/>
                  </a:cubicBezTo>
                  <a:cubicBezTo>
                    <a:pt x="1917" y="2012"/>
                    <a:pt x="1715" y="2465"/>
                    <a:pt x="1286" y="2643"/>
                  </a:cubicBezTo>
                  <a:cubicBezTo>
                    <a:pt x="1001" y="2762"/>
                    <a:pt x="655" y="2762"/>
                    <a:pt x="322" y="2751"/>
                  </a:cubicBezTo>
                  <a:cubicBezTo>
                    <a:pt x="108" y="2751"/>
                    <a:pt x="0" y="2536"/>
                    <a:pt x="48" y="2298"/>
                  </a:cubicBezTo>
                  <a:cubicBezTo>
                    <a:pt x="179" y="1643"/>
                    <a:pt x="262" y="1000"/>
                    <a:pt x="167" y="334"/>
                  </a:cubicBezTo>
                  <a:cubicBezTo>
                    <a:pt x="119" y="84"/>
                    <a:pt x="227" y="0"/>
                    <a:pt x="465" y="36"/>
                  </a:cubicBezTo>
                  <a:cubicBezTo>
                    <a:pt x="739" y="72"/>
                    <a:pt x="1012" y="107"/>
                    <a:pt x="1274" y="191"/>
                  </a:cubicBezTo>
                  <a:cubicBezTo>
                    <a:pt x="1727" y="310"/>
                    <a:pt x="1834" y="607"/>
                    <a:pt x="1560" y="977"/>
                  </a:cubicBezTo>
                  <a:cubicBezTo>
                    <a:pt x="1477" y="1096"/>
                    <a:pt x="1370" y="1203"/>
                    <a:pt x="1239" y="1358"/>
                  </a:cubicBezTo>
                  <a:close/>
                  <a:moveTo>
                    <a:pt x="477" y="1643"/>
                  </a:moveTo>
                  <a:cubicBezTo>
                    <a:pt x="334" y="1917"/>
                    <a:pt x="227" y="2179"/>
                    <a:pt x="370" y="2393"/>
                  </a:cubicBezTo>
                  <a:cubicBezTo>
                    <a:pt x="548" y="2608"/>
                    <a:pt x="834" y="2465"/>
                    <a:pt x="1072" y="2405"/>
                  </a:cubicBezTo>
                  <a:cubicBezTo>
                    <a:pt x="1120" y="2393"/>
                    <a:pt x="1167" y="2370"/>
                    <a:pt x="1191" y="2358"/>
                  </a:cubicBezTo>
                  <a:cubicBezTo>
                    <a:pt x="1441" y="2215"/>
                    <a:pt x="1465" y="1941"/>
                    <a:pt x="1191" y="1822"/>
                  </a:cubicBezTo>
                  <a:cubicBezTo>
                    <a:pt x="989" y="1715"/>
                    <a:pt x="727" y="1691"/>
                    <a:pt x="477" y="1643"/>
                  </a:cubicBezTo>
                  <a:close/>
                  <a:moveTo>
                    <a:pt x="393" y="441"/>
                  </a:moveTo>
                  <a:cubicBezTo>
                    <a:pt x="417" y="738"/>
                    <a:pt x="453" y="1024"/>
                    <a:pt x="489" y="1334"/>
                  </a:cubicBezTo>
                  <a:cubicBezTo>
                    <a:pt x="905" y="1167"/>
                    <a:pt x="1322" y="1107"/>
                    <a:pt x="1465" y="643"/>
                  </a:cubicBezTo>
                  <a:cubicBezTo>
                    <a:pt x="1132" y="393"/>
                    <a:pt x="798" y="369"/>
                    <a:pt x="393" y="44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28"/>
            <p:cNvSpPr/>
            <p:nvPr/>
          </p:nvSpPr>
          <p:spPr>
            <a:xfrm>
              <a:off x="4649675" y="3136525"/>
              <a:ext cx="48850" cy="75025"/>
            </a:xfrm>
            <a:custGeom>
              <a:avLst/>
              <a:gdLst/>
              <a:ahLst/>
              <a:cxnLst/>
              <a:rect l="l" t="t" r="r" b="b"/>
              <a:pathLst>
                <a:path w="1954" h="3001" extrusionOk="0">
                  <a:moveTo>
                    <a:pt x="1691" y="3001"/>
                  </a:moveTo>
                  <a:cubicBezTo>
                    <a:pt x="1572" y="2560"/>
                    <a:pt x="1477" y="2179"/>
                    <a:pt x="1370" y="1810"/>
                  </a:cubicBezTo>
                  <a:lnTo>
                    <a:pt x="763" y="1810"/>
                  </a:lnTo>
                  <a:cubicBezTo>
                    <a:pt x="560" y="1810"/>
                    <a:pt x="441" y="1917"/>
                    <a:pt x="405" y="2108"/>
                  </a:cubicBezTo>
                  <a:cubicBezTo>
                    <a:pt x="382" y="2322"/>
                    <a:pt x="334" y="2513"/>
                    <a:pt x="286" y="2715"/>
                  </a:cubicBezTo>
                  <a:cubicBezTo>
                    <a:pt x="274" y="2763"/>
                    <a:pt x="227" y="2810"/>
                    <a:pt x="203" y="2858"/>
                  </a:cubicBezTo>
                  <a:cubicBezTo>
                    <a:pt x="1" y="2799"/>
                    <a:pt x="1" y="2691"/>
                    <a:pt x="48" y="2537"/>
                  </a:cubicBezTo>
                  <a:cubicBezTo>
                    <a:pt x="286" y="1787"/>
                    <a:pt x="524" y="1036"/>
                    <a:pt x="763" y="274"/>
                  </a:cubicBezTo>
                  <a:cubicBezTo>
                    <a:pt x="810" y="143"/>
                    <a:pt x="858" y="1"/>
                    <a:pt x="1013" y="24"/>
                  </a:cubicBezTo>
                  <a:cubicBezTo>
                    <a:pt x="1108" y="36"/>
                    <a:pt x="1191" y="155"/>
                    <a:pt x="1239" y="251"/>
                  </a:cubicBezTo>
                  <a:cubicBezTo>
                    <a:pt x="1394" y="691"/>
                    <a:pt x="1536" y="1144"/>
                    <a:pt x="1667" y="1584"/>
                  </a:cubicBezTo>
                  <a:cubicBezTo>
                    <a:pt x="1751" y="1858"/>
                    <a:pt x="1810" y="2120"/>
                    <a:pt x="1882" y="2406"/>
                  </a:cubicBezTo>
                  <a:cubicBezTo>
                    <a:pt x="1941" y="2596"/>
                    <a:pt x="1953" y="2775"/>
                    <a:pt x="1691" y="3001"/>
                  </a:cubicBezTo>
                  <a:close/>
                  <a:moveTo>
                    <a:pt x="774" y="1441"/>
                  </a:moveTo>
                  <a:cubicBezTo>
                    <a:pt x="953" y="1406"/>
                    <a:pt x="1108" y="1382"/>
                    <a:pt x="1251" y="1346"/>
                  </a:cubicBezTo>
                  <a:cubicBezTo>
                    <a:pt x="1251" y="1048"/>
                    <a:pt x="1179" y="858"/>
                    <a:pt x="989" y="679"/>
                  </a:cubicBezTo>
                  <a:cubicBezTo>
                    <a:pt x="763" y="870"/>
                    <a:pt x="715" y="1108"/>
                    <a:pt x="774" y="144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9" name="Google Shape;239;p28"/>
            <p:cNvSpPr/>
            <p:nvPr/>
          </p:nvSpPr>
          <p:spPr>
            <a:xfrm>
              <a:off x="4897925" y="3135925"/>
              <a:ext cx="180100" cy="62250"/>
            </a:xfrm>
            <a:custGeom>
              <a:avLst/>
              <a:gdLst/>
              <a:ahLst/>
              <a:cxnLst/>
              <a:rect l="l" t="t" r="r" b="b"/>
              <a:pathLst>
                <a:path w="7204" h="2490" extrusionOk="0">
                  <a:moveTo>
                    <a:pt x="6763" y="1"/>
                  </a:moveTo>
                  <a:lnTo>
                    <a:pt x="6656" y="1"/>
                  </a:lnTo>
                  <a:cubicBezTo>
                    <a:pt x="5787" y="36"/>
                    <a:pt x="4775" y="120"/>
                    <a:pt x="3787" y="525"/>
                  </a:cubicBezTo>
                  <a:cubicBezTo>
                    <a:pt x="2989" y="834"/>
                    <a:pt x="2191" y="1132"/>
                    <a:pt x="1405" y="1418"/>
                  </a:cubicBezTo>
                  <a:cubicBezTo>
                    <a:pt x="1084" y="1537"/>
                    <a:pt x="774" y="1644"/>
                    <a:pt x="465" y="1763"/>
                  </a:cubicBezTo>
                  <a:cubicBezTo>
                    <a:pt x="298" y="1822"/>
                    <a:pt x="48" y="1918"/>
                    <a:pt x="12" y="2311"/>
                  </a:cubicBezTo>
                  <a:lnTo>
                    <a:pt x="0" y="2489"/>
                  </a:lnTo>
                  <a:lnTo>
                    <a:pt x="179" y="2477"/>
                  </a:lnTo>
                  <a:cubicBezTo>
                    <a:pt x="227" y="2477"/>
                    <a:pt x="250" y="2477"/>
                    <a:pt x="298" y="2453"/>
                  </a:cubicBezTo>
                  <a:cubicBezTo>
                    <a:pt x="369" y="2453"/>
                    <a:pt x="453" y="2442"/>
                    <a:pt x="524" y="2418"/>
                  </a:cubicBezTo>
                  <a:cubicBezTo>
                    <a:pt x="1584" y="1953"/>
                    <a:pt x="2739" y="1513"/>
                    <a:pt x="4060" y="1072"/>
                  </a:cubicBezTo>
                  <a:cubicBezTo>
                    <a:pt x="4715" y="870"/>
                    <a:pt x="5513" y="644"/>
                    <a:pt x="6346" y="644"/>
                  </a:cubicBezTo>
                  <a:cubicBezTo>
                    <a:pt x="6442" y="644"/>
                    <a:pt x="6561" y="644"/>
                    <a:pt x="6668" y="656"/>
                  </a:cubicBezTo>
                  <a:lnTo>
                    <a:pt x="6727" y="656"/>
                  </a:lnTo>
                  <a:cubicBezTo>
                    <a:pt x="6775" y="656"/>
                    <a:pt x="6823" y="679"/>
                    <a:pt x="6858" y="679"/>
                  </a:cubicBezTo>
                  <a:cubicBezTo>
                    <a:pt x="6906" y="679"/>
                    <a:pt x="7025" y="679"/>
                    <a:pt x="7120" y="584"/>
                  </a:cubicBezTo>
                  <a:cubicBezTo>
                    <a:pt x="7180" y="525"/>
                    <a:pt x="7204" y="441"/>
                    <a:pt x="7204" y="334"/>
                  </a:cubicBezTo>
                  <a:cubicBezTo>
                    <a:pt x="7204" y="215"/>
                    <a:pt x="7144" y="1"/>
                    <a:pt x="67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40" name="Google Shape;240;p28"/>
            <p:cNvSpPr/>
            <p:nvPr/>
          </p:nvSpPr>
          <p:spPr>
            <a:xfrm>
              <a:off x="4897925" y="3374050"/>
              <a:ext cx="171475" cy="42300"/>
            </a:xfrm>
            <a:custGeom>
              <a:avLst/>
              <a:gdLst/>
              <a:ahLst/>
              <a:cxnLst/>
              <a:rect l="l" t="t" r="r" b="b"/>
              <a:pathLst>
                <a:path w="6859" h="1692" extrusionOk="0">
                  <a:moveTo>
                    <a:pt x="6561" y="60"/>
                  </a:moveTo>
                  <a:cubicBezTo>
                    <a:pt x="6442" y="36"/>
                    <a:pt x="6346" y="1"/>
                    <a:pt x="6227" y="1"/>
                  </a:cubicBezTo>
                  <a:lnTo>
                    <a:pt x="6180" y="1"/>
                  </a:lnTo>
                  <a:cubicBezTo>
                    <a:pt x="5346" y="48"/>
                    <a:pt x="4584" y="96"/>
                    <a:pt x="3822" y="167"/>
                  </a:cubicBezTo>
                  <a:cubicBezTo>
                    <a:pt x="3406" y="215"/>
                    <a:pt x="2977" y="287"/>
                    <a:pt x="2453" y="441"/>
                  </a:cubicBezTo>
                  <a:cubicBezTo>
                    <a:pt x="1977" y="560"/>
                    <a:pt x="1501" y="703"/>
                    <a:pt x="1048" y="834"/>
                  </a:cubicBezTo>
                  <a:cubicBezTo>
                    <a:pt x="870" y="894"/>
                    <a:pt x="667" y="941"/>
                    <a:pt x="489" y="1001"/>
                  </a:cubicBezTo>
                  <a:lnTo>
                    <a:pt x="453" y="1013"/>
                  </a:lnTo>
                  <a:cubicBezTo>
                    <a:pt x="358" y="1049"/>
                    <a:pt x="274" y="1072"/>
                    <a:pt x="179" y="1120"/>
                  </a:cubicBezTo>
                  <a:cubicBezTo>
                    <a:pt x="72" y="1179"/>
                    <a:pt x="0" y="1346"/>
                    <a:pt x="48" y="1453"/>
                  </a:cubicBezTo>
                  <a:cubicBezTo>
                    <a:pt x="96" y="1537"/>
                    <a:pt x="179" y="1632"/>
                    <a:pt x="274" y="1668"/>
                  </a:cubicBezTo>
                  <a:cubicBezTo>
                    <a:pt x="298" y="1691"/>
                    <a:pt x="334" y="1691"/>
                    <a:pt x="358" y="1691"/>
                  </a:cubicBezTo>
                  <a:cubicBezTo>
                    <a:pt x="417" y="1691"/>
                    <a:pt x="465" y="1668"/>
                    <a:pt x="512" y="1656"/>
                  </a:cubicBezTo>
                  <a:lnTo>
                    <a:pt x="536" y="1644"/>
                  </a:lnTo>
                  <a:cubicBezTo>
                    <a:pt x="774" y="1572"/>
                    <a:pt x="1012" y="1513"/>
                    <a:pt x="1251" y="1430"/>
                  </a:cubicBezTo>
                  <a:cubicBezTo>
                    <a:pt x="1679" y="1299"/>
                    <a:pt x="2096" y="1179"/>
                    <a:pt x="2524" y="1060"/>
                  </a:cubicBezTo>
                  <a:cubicBezTo>
                    <a:pt x="2739" y="1001"/>
                    <a:pt x="2977" y="941"/>
                    <a:pt x="3203" y="894"/>
                  </a:cubicBezTo>
                  <a:lnTo>
                    <a:pt x="3489" y="858"/>
                  </a:lnTo>
                  <a:cubicBezTo>
                    <a:pt x="4156" y="751"/>
                    <a:pt x="4834" y="644"/>
                    <a:pt x="5501" y="644"/>
                  </a:cubicBezTo>
                  <a:cubicBezTo>
                    <a:pt x="5775" y="644"/>
                    <a:pt x="6025" y="656"/>
                    <a:pt x="6275" y="691"/>
                  </a:cubicBezTo>
                  <a:lnTo>
                    <a:pt x="6370" y="691"/>
                  </a:lnTo>
                  <a:cubicBezTo>
                    <a:pt x="6537" y="691"/>
                    <a:pt x="6751" y="620"/>
                    <a:pt x="6835" y="263"/>
                  </a:cubicBezTo>
                  <a:lnTo>
                    <a:pt x="6858" y="108"/>
                  </a:lnTo>
                  <a:lnTo>
                    <a:pt x="6715" y="84"/>
                  </a:lnTo>
                  <a:cubicBezTo>
                    <a:pt x="6668" y="96"/>
                    <a:pt x="6608" y="84"/>
                    <a:pt x="6561" y="6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41" name="Google Shape;241;p28"/>
            <p:cNvSpPr/>
            <p:nvPr/>
          </p:nvSpPr>
          <p:spPr>
            <a:xfrm>
              <a:off x="4896125" y="3336850"/>
              <a:ext cx="171775" cy="43175"/>
            </a:xfrm>
            <a:custGeom>
              <a:avLst/>
              <a:gdLst/>
              <a:ahLst/>
              <a:cxnLst/>
              <a:rect l="l" t="t" r="r" b="b"/>
              <a:pathLst>
                <a:path w="6871" h="1727" extrusionOk="0">
                  <a:moveTo>
                    <a:pt x="322" y="1715"/>
                  </a:moveTo>
                  <a:cubicBezTo>
                    <a:pt x="382" y="1715"/>
                    <a:pt x="465" y="1703"/>
                    <a:pt x="537" y="1679"/>
                  </a:cubicBezTo>
                  <a:lnTo>
                    <a:pt x="787" y="1608"/>
                  </a:lnTo>
                  <a:cubicBezTo>
                    <a:pt x="1203" y="1477"/>
                    <a:pt x="1632" y="1346"/>
                    <a:pt x="2049" y="1203"/>
                  </a:cubicBezTo>
                  <a:cubicBezTo>
                    <a:pt x="3323" y="786"/>
                    <a:pt x="4287" y="596"/>
                    <a:pt x="5204" y="596"/>
                  </a:cubicBezTo>
                  <a:cubicBezTo>
                    <a:pt x="5609" y="596"/>
                    <a:pt x="6014" y="643"/>
                    <a:pt x="6395" y="715"/>
                  </a:cubicBezTo>
                  <a:cubicBezTo>
                    <a:pt x="6442" y="727"/>
                    <a:pt x="6490" y="727"/>
                    <a:pt x="6537" y="727"/>
                  </a:cubicBezTo>
                  <a:cubicBezTo>
                    <a:pt x="6633" y="727"/>
                    <a:pt x="6728" y="703"/>
                    <a:pt x="6787" y="632"/>
                  </a:cubicBezTo>
                  <a:cubicBezTo>
                    <a:pt x="6871" y="524"/>
                    <a:pt x="6871" y="358"/>
                    <a:pt x="6871" y="227"/>
                  </a:cubicBezTo>
                  <a:lnTo>
                    <a:pt x="6859" y="108"/>
                  </a:lnTo>
                  <a:lnTo>
                    <a:pt x="6740" y="96"/>
                  </a:lnTo>
                  <a:cubicBezTo>
                    <a:pt x="6633" y="72"/>
                    <a:pt x="6537" y="72"/>
                    <a:pt x="6442" y="60"/>
                  </a:cubicBezTo>
                  <a:cubicBezTo>
                    <a:pt x="6216" y="36"/>
                    <a:pt x="6002" y="0"/>
                    <a:pt x="5764" y="0"/>
                  </a:cubicBezTo>
                  <a:lnTo>
                    <a:pt x="5252" y="0"/>
                  </a:lnTo>
                  <a:cubicBezTo>
                    <a:pt x="4597" y="0"/>
                    <a:pt x="3918" y="36"/>
                    <a:pt x="3216" y="286"/>
                  </a:cubicBezTo>
                  <a:cubicBezTo>
                    <a:pt x="2882" y="405"/>
                    <a:pt x="2525" y="512"/>
                    <a:pt x="2192" y="596"/>
                  </a:cubicBezTo>
                  <a:cubicBezTo>
                    <a:pt x="2073" y="632"/>
                    <a:pt x="1954" y="655"/>
                    <a:pt x="1834" y="703"/>
                  </a:cubicBezTo>
                  <a:cubicBezTo>
                    <a:pt x="1573" y="774"/>
                    <a:pt x="1323" y="834"/>
                    <a:pt x="1072" y="905"/>
                  </a:cubicBezTo>
                  <a:cubicBezTo>
                    <a:pt x="858" y="965"/>
                    <a:pt x="644" y="1024"/>
                    <a:pt x="430" y="1084"/>
                  </a:cubicBezTo>
                  <a:cubicBezTo>
                    <a:pt x="346" y="1120"/>
                    <a:pt x="239" y="1143"/>
                    <a:pt x="144" y="1203"/>
                  </a:cubicBezTo>
                  <a:cubicBezTo>
                    <a:pt x="60" y="1263"/>
                    <a:pt x="1" y="1417"/>
                    <a:pt x="25" y="1524"/>
                  </a:cubicBezTo>
                  <a:cubicBezTo>
                    <a:pt x="60" y="1620"/>
                    <a:pt x="168" y="1715"/>
                    <a:pt x="263" y="1727"/>
                  </a:cubicBezTo>
                  <a:cubicBezTo>
                    <a:pt x="263" y="1715"/>
                    <a:pt x="299" y="1715"/>
                    <a:pt x="322" y="171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42" name="Google Shape;242;p28"/>
            <p:cNvSpPr/>
            <p:nvPr/>
          </p:nvSpPr>
          <p:spPr>
            <a:xfrm>
              <a:off x="4906550" y="3180575"/>
              <a:ext cx="162250" cy="42300"/>
            </a:xfrm>
            <a:custGeom>
              <a:avLst/>
              <a:gdLst/>
              <a:ahLst/>
              <a:cxnLst/>
              <a:rect l="l" t="t" r="r" b="b"/>
              <a:pathLst>
                <a:path w="6490" h="1692" extrusionOk="0">
                  <a:moveTo>
                    <a:pt x="5954" y="667"/>
                  </a:moveTo>
                  <a:lnTo>
                    <a:pt x="6097" y="667"/>
                  </a:lnTo>
                  <a:cubicBezTo>
                    <a:pt x="6240" y="667"/>
                    <a:pt x="6323" y="632"/>
                    <a:pt x="6382" y="536"/>
                  </a:cubicBezTo>
                  <a:cubicBezTo>
                    <a:pt x="6490" y="417"/>
                    <a:pt x="6442" y="239"/>
                    <a:pt x="6430" y="179"/>
                  </a:cubicBezTo>
                  <a:lnTo>
                    <a:pt x="6418" y="96"/>
                  </a:lnTo>
                  <a:lnTo>
                    <a:pt x="6323" y="72"/>
                  </a:lnTo>
                  <a:cubicBezTo>
                    <a:pt x="6299" y="72"/>
                    <a:pt x="6275" y="60"/>
                    <a:pt x="6263" y="60"/>
                  </a:cubicBezTo>
                  <a:cubicBezTo>
                    <a:pt x="6216" y="48"/>
                    <a:pt x="6180" y="36"/>
                    <a:pt x="6132" y="36"/>
                  </a:cubicBezTo>
                  <a:cubicBezTo>
                    <a:pt x="5942" y="13"/>
                    <a:pt x="5763" y="1"/>
                    <a:pt x="5549" y="1"/>
                  </a:cubicBezTo>
                  <a:cubicBezTo>
                    <a:pt x="4966" y="1"/>
                    <a:pt x="4370" y="72"/>
                    <a:pt x="3811" y="155"/>
                  </a:cubicBezTo>
                  <a:lnTo>
                    <a:pt x="3537" y="179"/>
                  </a:lnTo>
                  <a:cubicBezTo>
                    <a:pt x="3084" y="239"/>
                    <a:pt x="2644" y="394"/>
                    <a:pt x="2227" y="536"/>
                  </a:cubicBezTo>
                  <a:cubicBezTo>
                    <a:pt x="1965" y="632"/>
                    <a:pt x="1679" y="727"/>
                    <a:pt x="1417" y="787"/>
                  </a:cubicBezTo>
                  <a:cubicBezTo>
                    <a:pt x="1334" y="810"/>
                    <a:pt x="1263" y="822"/>
                    <a:pt x="1179" y="846"/>
                  </a:cubicBezTo>
                  <a:cubicBezTo>
                    <a:pt x="1025" y="882"/>
                    <a:pt x="858" y="929"/>
                    <a:pt x="715" y="965"/>
                  </a:cubicBezTo>
                  <a:cubicBezTo>
                    <a:pt x="679" y="989"/>
                    <a:pt x="655" y="989"/>
                    <a:pt x="608" y="1001"/>
                  </a:cubicBezTo>
                  <a:cubicBezTo>
                    <a:pt x="429" y="1048"/>
                    <a:pt x="179" y="1120"/>
                    <a:pt x="60" y="1441"/>
                  </a:cubicBezTo>
                  <a:lnTo>
                    <a:pt x="1" y="1608"/>
                  </a:lnTo>
                  <a:lnTo>
                    <a:pt x="179" y="1644"/>
                  </a:lnTo>
                  <a:cubicBezTo>
                    <a:pt x="203" y="1644"/>
                    <a:pt x="239" y="1656"/>
                    <a:pt x="263" y="1656"/>
                  </a:cubicBezTo>
                  <a:cubicBezTo>
                    <a:pt x="322" y="1668"/>
                    <a:pt x="382" y="1691"/>
                    <a:pt x="441" y="1691"/>
                  </a:cubicBezTo>
                  <a:cubicBezTo>
                    <a:pt x="477" y="1691"/>
                    <a:pt x="501" y="1691"/>
                    <a:pt x="525" y="1668"/>
                  </a:cubicBezTo>
                  <a:cubicBezTo>
                    <a:pt x="608" y="1644"/>
                    <a:pt x="703" y="1632"/>
                    <a:pt x="798" y="1596"/>
                  </a:cubicBezTo>
                  <a:cubicBezTo>
                    <a:pt x="1144" y="1513"/>
                    <a:pt x="1489" y="1418"/>
                    <a:pt x="1810" y="1287"/>
                  </a:cubicBezTo>
                  <a:cubicBezTo>
                    <a:pt x="2882" y="834"/>
                    <a:pt x="4013" y="620"/>
                    <a:pt x="5180" y="620"/>
                  </a:cubicBezTo>
                  <a:cubicBezTo>
                    <a:pt x="5370" y="620"/>
                    <a:pt x="5585" y="620"/>
                    <a:pt x="5787" y="632"/>
                  </a:cubicBezTo>
                  <a:cubicBezTo>
                    <a:pt x="5835" y="667"/>
                    <a:pt x="5894" y="667"/>
                    <a:pt x="5954" y="66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43" name="Google Shape;243;p28"/>
            <p:cNvSpPr/>
            <p:nvPr/>
          </p:nvSpPr>
          <p:spPr>
            <a:xfrm>
              <a:off x="4900300" y="3223150"/>
              <a:ext cx="124150" cy="36025"/>
            </a:xfrm>
            <a:custGeom>
              <a:avLst/>
              <a:gdLst/>
              <a:ahLst/>
              <a:cxnLst/>
              <a:rect l="l" t="t" r="r" b="b"/>
              <a:pathLst>
                <a:path w="4966" h="1441" extrusionOk="0">
                  <a:moveTo>
                    <a:pt x="24" y="1274"/>
                  </a:moveTo>
                  <a:lnTo>
                    <a:pt x="1" y="1441"/>
                  </a:lnTo>
                  <a:lnTo>
                    <a:pt x="179" y="1441"/>
                  </a:lnTo>
                  <a:lnTo>
                    <a:pt x="298" y="1441"/>
                  </a:lnTo>
                  <a:lnTo>
                    <a:pt x="394" y="1441"/>
                  </a:lnTo>
                  <a:cubicBezTo>
                    <a:pt x="453" y="1441"/>
                    <a:pt x="501" y="1441"/>
                    <a:pt x="548" y="1429"/>
                  </a:cubicBezTo>
                  <a:cubicBezTo>
                    <a:pt x="1965" y="1072"/>
                    <a:pt x="3227" y="774"/>
                    <a:pt x="4561" y="679"/>
                  </a:cubicBezTo>
                  <a:cubicBezTo>
                    <a:pt x="4966" y="655"/>
                    <a:pt x="4966" y="298"/>
                    <a:pt x="4966" y="155"/>
                  </a:cubicBezTo>
                  <a:lnTo>
                    <a:pt x="4966" y="0"/>
                  </a:lnTo>
                  <a:lnTo>
                    <a:pt x="4799" y="12"/>
                  </a:lnTo>
                  <a:cubicBezTo>
                    <a:pt x="4704" y="24"/>
                    <a:pt x="4608" y="24"/>
                    <a:pt x="4525" y="48"/>
                  </a:cubicBezTo>
                  <a:cubicBezTo>
                    <a:pt x="4311" y="60"/>
                    <a:pt x="4108" y="72"/>
                    <a:pt x="3906" y="119"/>
                  </a:cubicBezTo>
                  <a:cubicBezTo>
                    <a:pt x="2775" y="346"/>
                    <a:pt x="1667" y="560"/>
                    <a:pt x="513" y="822"/>
                  </a:cubicBezTo>
                  <a:cubicBezTo>
                    <a:pt x="334" y="846"/>
                    <a:pt x="72" y="905"/>
                    <a:pt x="24" y="127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44" name="Google Shape;244;p28"/>
            <p:cNvSpPr/>
            <p:nvPr/>
          </p:nvSpPr>
          <p:spPr>
            <a:xfrm>
              <a:off x="4960725" y="3291600"/>
              <a:ext cx="83375" cy="23250"/>
            </a:xfrm>
            <a:custGeom>
              <a:avLst/>
              <a:gdLst/>
              <a:ahLst/>
              <a:cxnLst/>
              <a:rect l="l" t="t" r="r" b="b"/>
              <a:pathLst>
                <a:path w="3335" h="930" extrusionOk="0">
                  <a:moveTo>
                    <a:pt x="3156" y="25"/>
                  </a:moveTo>
                  <a:lnTo>
                    <a:pt x="2894" y="72"/>
                  </a:lnTo>
                  <a:cubicBezTo>
                    <a:pt x="2715" y="108"/>
                    <a:pt x="2549" y="132"/>
                    <a:pt x="2370" y="144"/>
                  </a:cubicBezTo>
                  <a:cubicBezTo>
                    <a:pt x="2001" y="179"/>
                    <a:pt x="1632" y="203"/>
                    <a:pt x="1275" y="239"/>
                  </a:cubicBezTo>
                  <a:cubicBezTo>
                    <a:pt x="1001" y="251"/>
                    <a:pt x="751" y="275"/>
                    <a:pt x="477" y="298"/>
                  </a:cubicBezTo>
                  <a:lnTo>
                    <a:pt x="417" y="298"/>
                  </a:lnTo>
                  <a:cubicBezTo>
                    <a:pt x="310" y="298"/>
                    <a:pt x="179" y="310"/>
                    <a:pt x="84" y="417"/>
                  </a:cubicBezTo>
                  <a:cubicBezTo>
                    <a:pt x="12" y="477"/>
                    <a:pt x="1" y="560"/>
                    <a:pt x="1" y="656"/>
                  </a:cubicBezTo>
                  <a:cubicBezTo>
                    <a:pt x="12" y="834"/>
                    <a:pt x="143" y="929"/>
                    <a:pt x="310" y="929"/>
                  </a:cubicBezTo>
                  <a:cubicBezTo>
                    <a:pt x="358" y="929"/>
                    <a:pt x="405" y="929"/>
                    <a:pt x="453" y="918"/>
                  </a:cubicBezTo>
                  <a:cubicBezTo>
                    <a:pt x="465" y="918"/>
                    <a:pt x="489" y="918"/>
                    <a:pt x="513" y="906"/>
                  </a:cubicBezTo>
                  <a:lnTo>
                    <a:pt x="1298" y="846"/>
                  </a:lnTo>
                  <a:cubicBezTo>
                    <a:pt x="1846" y="798"/>
                    <a:pt x="2382" y="751"/>
                    <a:pt x="2941" y="727"/>
                  </a:cubicBezTo>
                  <a:cubicBezTo>
                    <a:pt x="3072" y="715"/>
                    <a:pt x="3168" y="667"/>
                    <a:pt x="3239" y="596"/>
                  </a:cubicBezTo>
                  <a:cubicBezTo>
                    <a:pt x="3334" y="477"/>
                    <a:pt x="3322" y="310"/>
                    <a:pt x="3299" y="144"/>
                  </a:cubicBezTo>
                  <a:lnTo>
                    <a:pt x="327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45" name="Google Shape;245;p28"/>
            <p:cNvSpPr/>
            <p:nvPr/>
          </p:nvSpPr>
          <p:spPr>
            <a:xfrm>
              <a:off x="4907750" y="3408000"/>
              <a:ext cx="73550" cy="28600"/>
            </a:xfrm>
            <a:custGeom>
              <a:avLst/>
              <a:gdLst/>
              <a:ahLst/>
              <a:cxnLst/>
              <a:rect l="l" t="t" r="r" b="b"/>
              <a:pathLst>
                <a:path w="2942" h="1144" extrusionOk="0">
                  <a:moveTo>
                    <a:pt x="2572" y="0"/>
                  </a:moveTo>
                  <a:cubicBezTo>
                    <a:pt x="2524" y="0"/>
                    <a:pt x="2477" y="0"/>
                    <a:pt x="2429" y="12"/>
                  </a:cubicBezTo>
                  <a:lnTo>
                    <a:pt x="2417" y="12"/>
                  </a:lnTo>
                  <a:cubicBezTo>
                    <a:pt x="2393" y="12"/>
                    <a:pt x="2358" y="36"/>
                    <a:pt x="2334" y="36"/>
                  </a:cubicBezTo>
                  <a:lnTo>
                    <a:pt x="1786" y="167"/>
                  </a:lnTo>
                  <a:cubicBezTo>
                    <a:pt x="1334" y="286"/>
                    <a:pt x="869" y="393"/>
                    <a:pt x="429" y="512"/>
                  </a:cubicBezTo>
                  <a:lnTo>
                    <a:pt x="381" y="524"/>
                  </a:lnTo>
                  <a:cubicBezTo>
                    <a:pt x="262" y="548"/>
                    <a:pt x="0" y="607"/>
                    <a:pt x="12" y="1000"/>
                  </a:cubicBezTo>
                  <a:lnTo>
                    <a:pt x="12" y="1143"/>
                  </a:lnTo>
                  <a:lnTo>
                    <a:pt x="155" y="1131"/>
                  </a:lnTo>
                  <a:lnTo>
                    <a:pt x="322" y="1131"/>
                  </a:lnTo>
                  <a:cubicBezTo>
                    <a:pt x="441" y="1131"/>
                    <a:pt x="560" y="1131"/>
                    <a:pt x="667" y="1107"/>
                  </a:cubicBezTo>
                  <a:cubicBezTo>
                    <a:pt x="1274" y="964"/>
                    <a:pt x="1881" y="822"/>
                    <a:pt x="2512" y="667"/>
                  </a:cubicBezTo>
                  <a:lnTo>
                    <a:pt x="2536" y="667"/>
                  </a:lnTo>
                  <a:cubicBezTo>
                    <a:pt x="2643" y="643"/>
                    <a:pt x="2941" y="583"/>
                    <a:pt x="2882" y="274"/>
                  </a:cubicBezTo>
                  <a:cubicBezTo>
                    <a:pt x="2893" y="191"/>
                    <a:pt x="2822" y="0"/>
                    <a:pt x="25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46" name="Google Shape;246;p28"/>
            <p:cNvSpPr/>
            <p:nvPr/>
          </p:nvSpPr>
          <p:spPr>
            <a:xfrm>
              <a:off x="4657425" y="3220475"/>
              <a:ext cx="147950" cy="39000"/>
            </a:xfrm>
            <a:custGeom>
              <a:avLst/>
              <a:gdLst/>
              <a:ahLst/>
              <a:cxnLst/>
              <a:rect l="l" t="t" r="r" b="b"/>
              <a:pathLst>
                <a:path w="5918" h="1560" extrusionOk="0">
                  <a:moveTo>
                    <a:pt x="405" y="667"/>
                  </a:moveTo>
                  <a:cubicBezTo>
                    <a:pt x="548" y="715"/>
                    <a:pt x="691" y="726"/>
                    <a:pt x="822" y="726"/>
                  </a:cubicBezTo>
                  <a:lnTo>
                    <a:pt x="917" y="750"/>
                  </a:lnTo>
                  <a:cubicBezTo>
                    <a:pt x="1072" y="762"/>
                    <a:pt x="1250" y="774"/>
                    <a:pt x="1417" y="786"/>
                  </a:cubicBezTo>
                  <a:cubicBezTo>
                    <a:pt x="2286" y="881"/>
                    <a:pt x="3179" y="965"/>
                    <a:pt x="4036" y="1179"/>
                  </a:cubicBezTo>
                  <a:cubicBezTo>
                    <a:pt x="4310" y="1250"/>
                    <a:pt x="4584" y="1322"/>
                    <a:pt x="4858" y="1405"/>
                  </a:cubicBezTo>
                  <a:cubicBezTo>
                    <a:pt x="5001" y="1441"/>
                    <a:pt x="5156" y="1488"/>
                    <a:pt x="5298" y="1512"/>
                  </a:cubicBezTo>
                  <a:cubicBezTo>
                    <a:pt x="5394" y="1548"/>
                    <a:pt x="5465" y="1560"/>
                    <a:pt x="5525" y="1560"/>
                  </a:cubicBezTo>
                  <a:cubicBezTo>
                    <a:pt x="5715" y="1560"/>
                    <a:pt x="5775" y="1417"/>
                    <a:pt x="5870" y="1179"/>
                  </a:cubicBezTo>
                  <a:lnTo>
                    <a:pt x="5918" y="1036"/>
                  </a:lnTo>
                  <a:lnTo>
                    <a:pt x="5798" y="976"/>
                  </a:lnTo>
                  <a:cubicBezTo>
                    <a:pt x="5763" y="965"/>
                    <a:pt x="5751" y="953"/>
                    <a:pt x="5715" y="941"/>
                  </a:cubicBezTo>
                  <a:cubicBezTo>
                    <a:pt x="5656" y="905"/>
                    <a:pt x="5584" y="857"/>
                    <a:pt x="5501" y="845"/>
                  </a:cubicBezTo>
                  <a:cubicBezTo>
                    <a:pt x="5382" y="822"/>
                    <a:pt x="5263" y="786"/>
                    <a:pt x="5144" y="738"/>
                  </a:cubicBezTo>
                  <a:cubicBezTo>
                    <a:pt x="4798" y="655"/>
                    <a:pt x="4453" y="548"/>
                    <a:pt x="4108" y="488"/>
                  </a:cubicBezTo>
                  <a:cubicBezTo>
                    <a:pt x="3191" y="345"/>
                    <a:pt x="2250" y="226"/>
                    <a:pt x="1334" y="107"/>
                  </a:cubicBezTo>
                  <a:lnTo>
                    <a:pt x="691" y="12"/>
                  </a:lnTo>
                  <a:cubicBezTo>
                    <a:pt x="631" y="12"/>
                    <a:pt x="584" y="0"/>
                    <a:pt x="512" y="0"/>
                  </a:cubicBezTo>
                  <a:lnTo>
                    <a:pt x="381" y="0"/>
                  </a:lnTo>
                  <a:lnTo>
                    <a:pt x="238" y="0"/>
                  </a:lnTo>
                  <a:lnTo>
                    <a:pt x="143" y="0"/>
                  </a:lnTo>
                  <a:lnTo>
                    <a:pt x="0" y="345"/>
                  </a:lnTo>
                  <a:lnTo>
                    <a:pt x="95" y="417"/>
                  </a:lnTo>
                  <a:cubicBezTo>
                    <a:pt x="107" y="429"/>
                    <a:pt x="143" y="441"/>
                    <a:pt x="155" y="476"/>
                  </a:cubicBezTo>
                  <a:cubicBezTo>
                    <a:pt x="226" y="560"/>
                    <a:pt x="310" y="643"/>
                    <a:pt x="405" y="66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47" name="Google Shape;247;p28"/>
            <p:cNvSpPr/>
            <p:nvPr/>
          </p:nvSpPr>
          <p:spPr>
            <a:xfrm>
              <a:off x="4667250" y="3309475"/>
              <a:ext cx="150025" cy="37525"/>
            </a:xfrm>
            <a:custGeom>
              <a:avLst/>
              <a:gdLst/>
              <a:ahLst/>
              <a:cxnLst/>
              <a:rect l="l" t="t" r="r" b="b"/>
              <a:pathLst>
                <a:path w="6001" h="1501" extrusionOk="0">
                  <a:moveTo>
                    <a:pt x="5632" y="762"/>
                  </a:moveTo>
                  <a:cubicBezTo>
                    <a:pt x="5251" y="703"/>
                    <a:pt x="4893" y="619"/>
                    <a:pt x="4536" y="560"/>
                  </a:cubicBezTo>
                  <a:cubicBezTo>
                    <a:pt x="4036" y="476"/>
                    <a:pt x="3500" y="369"/>
                    <a:pt x="2977" y="298"/>
                  </a:cubicBezTo>
                  <a:cubicBezTo>
                    <a:pt x="2381" y="203"/>
                    <a:pt x="1774" y="131"/>
                    <a:pt x="1191" y="72"/>
                  </a:cubicBezTo>
                  <a:cubicBezTo>
                    <a:pt x="953" y="48"/>
                    <a:pt x="714" y="12"/>
                    <a:pt x="476" y="0"/>
                  </a:cubicBezTo>
                  <a:lnTo>
                    <a:pt x="393" y="0"/>
                  </a:lnTo>
                  <a:cubicBezTo>
                    <a:pt x="119" y="0"/>
                    <a:pt x="48" y="191"/>
                    <a:pt x="12" y="310"/>
                  </a:cubicBezTo>
                  <a:lnTo>
                    <a:pt x="0" y="369"/>
                  </a:lnTo>
                  <a:lnTo>
                    <a:pt x="36" y="417"/>
                  </a:lnTo>
                  <a:lnTo>
                    <a:pt x="48" y="429"/>
                  </a:lnTo>
                  <a:cubicBezTo>
                    <a:pt x="71" y="476"/>
                    <a:pt x="119" y="560"/>
                    <a:pt x="214" y="560"/>
                  </a:cubicBezTo>
                  <a:cubicBezTo>
                    <a:pt x="1845" y="726"/>
                    <a:pt x="3786" y="953"/>
                    <a:pt x="5727" y="1476"/>
                  </a:cubicBezTo>
                  <a:lnTo>
                    <a:pt x="5846" y="1500"/>
                  </a:lnTo>
                  <a:lnTo>
                    <a:pt x="5894" y="1381"/>
                  </a:lnTo>
                  <a:cubicBezTo>
                    <a:pt x="5953" y="1250"/>
                    <a:pt x="6001" y="1084"/>
                    <a:pt x="5929" y="941"/>
                  </a:cubicBezTo>
                  <a:cubicBezTo>
                    <a:pt x="5870" y="798"/>
                    <a:pt x="5679" y="762"/>
                    <a:pt x="5632" y="7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48" name="Google Shape;248;p28"/>
            <p:cNvSpPr/>
            <p:nvPr/>
          </p:nvSpPr>
          <p:spPr>
            <a:xfrm>
              <a:off x="4661275" y="3253500"/>
              <a:ext cx="149750" cy="39925"/>
            </a:xfrm>
            <a:custGeom>
              <a:avLst/>
              <a:gdLst/>
              <a:ahLst/>
              <a:cxnLst/>
              <a:rect l="l" t="t" r="r" b="b"/>
              <a:pathLst>
                <a:path w="5990" h="1597" extrusionOk="0">
                  <a:moveTo>
                    <a:pt x="1739" y="763"/>
                  </a:moveTo>
                  <a:lnTo>
                    <a:pt x="1882" y="775"/>
                  </a:lnTo>
                  <a:cubicBezTo>
                    <a:pt x="2787" y="882"/>
                    <a:pt x="3704" y="989"/>
                    <a:pt x="4597" y="1239"/>
                  </a:cubicBezTo>
                  <a:cubicBezTo>
                    <a:pt x="4763" y="1287"/>
                    <a:pt x="4942" y="1358"/>
                    <a:pt x="5109" y="1418"/>
                  </a:cubicBezTo>
                  <a:lnTo>
                    <a:pt x="5466" y="1549"/>
                  </a:lnTo>
                  <a:cubicBezTo>
                    <a:pt x="5525" y="1572"/>
                    <a:pt x="5585" y="1584"/>
                    <a:pt x="5633" y="1584"/>
                  </a:cubicBezTo>
                  <a:lnTo>
                    <a:pt x="5644" y="1584"/>
                  </a:lnTo>
                  <a:lnTo>
                    <a:pt x="5704" y="1584"/>
                  </a:lnTo>
                  <a:lnTo>
                    <a:pt x="5823" y="1596"/>
                  </a:lnTo>
                  <a:lnTo>
                    <a:pt x="5990" y="989"/>
                  </a:lnTo>
                  <a:lnTo>
                    <a:pt x="5847" y="941"/>
                  </a:lnTo>
                  <a:cubicBezTo>
                    <a:pt x="5775" y="918"/>
                    <a:pt x="5704" y="882"/>
                    <a:pt x="5621" y="870"/>
                  </a:cubicBezTo>
                  <a:cubicBezTo>
                    <a:pt x="5478" y="810"/>
                    <a:pt x="5323" y="763"/>
                    <a:pt x="5180" y="739"/>
                  </a:cubicBezTo>
                  <a:cubicBezTo>
                    <a:pt x="4156" y="465"/>
                    <a:pt x="3085" y="334"/>
                    <a:pt x="2049" y="215"/>
                  </a:cubicBezTo>
                  <a:cubicBezTo>
                    <a:pt x="1537" y="156"/>
                    <a:pt x="977" y="96"/>
                    <a:pt x="453" y="1"/>
                  </a:cubicBezTo>
                  <a:lnTo>
                    <a:pt x="382" y="1"/>
                  </a:lnTo>
                  <a:cubicBezTo>
                    <a:pt x="346" y="1"/>
                    <a:pt x="299" y="1"/>
                    <a:pt x="263" y="25"/>
                  </a:cubicBezTo>
                  <a:lnTo>
                    <a:pt x="239" y="25"/>
                  </a:lnTo>
                  <a:cubicBezTo>
                    <a:pt x="179" y="25"/>
                    <a:pt x="132" y="48"/>
                    <a:pt x="108" y="96"/>
                  </a:cubicBezTo>
                  <a:lnTo>
                    <a:pt x="60" y="179"/>
                  </a:lnTo>
                  <a:cubicBezTo>
                    <a:pt x="60" y="203"/>
                    <a:pt x="49" y="215"/>
                    <a:pt x="49" y="239"/>
                  </a:cubicBezTo>
                  <a:lnTo>
                    <a:pt x="1" y="358"/>
                  </a:lnTo>
                  <a:lnTo>
                    <a:pt x="108" y="417"/>
                  </a:lnTo>
                  <a:cubicBezTo>
                    <a:pt x="132" y="441"/>
                    <a:pt x="156" y="453"/>
                    <a:pt x="179" y="465"/>
                  </a:cubicBezTo>
                  <a:cubicBezTo>
                    <a:pt x="251" y="513"/>
                    <a:pt x="346" y="584"/>
                    <a:pt x="453" y="596"/>
                  </a:cubicBezTo>
                  <a:cubicBezTo>
                    <a:pt x="894" y="656"/>
                    <a:pt x="1322" y="715"/>
                    <a:pt x="1739" y="76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49" name="Google Shape;249;p28"/>
            <p:cNvSpPr/>
            <p:nvPr/>
          </p:nvSpPr>
          <p:spPr>
            <a:xfrm>
              <a:off x="4671100" y="3347275"/>
              <a:ext cx="140225" cy="32450"/>
            </a:xfrm>
            <a:custGeom>
              <a:avLst/>
              <a:gdLst/>
              <a:ahLst/>
              <a:cxnLst/>
              <a:rect l="l" t="t" r="r" b="b"/>
              <a:pathLst>
                <a:path w="5609" h="1298" extrusionOk="0">
                  <a:moveTo>
                    <a:pt x="394" y="750"/>
                  </a:moveTo>
                  <a:cubicBezTo>
                    <a:pt x="453" y="750"/>
                    <a:pt x="501" y="738"/>
                    <a:pt x="548" y="715"/>
                  </a:cubicBezTo>
                  <a:cubicBezTo>
                    <a:pt x="989" y="631"/>
                    <a:pt x="1453" y="572"/>
                    <a:pt x="1930" y="572"/>
                  </a:cubicBezTo>
                  <a:cubicBezTo>
                    <a:pt x="2775" y="572"/>
                    <a:pt x="3644" y="715"/>
                    <a:pt x="4561" y="1048"/>
                  </a:cubicBezTo>
                  <a:cubicBezTo>
                    <a:pt x="4728" y="1107"/>
                    <a:pt x="4894" y="1155"/>
                    <a:pt x="5037" y="1191"/>
                  </a:cubicBezTo>
                  <a:cubicBezTo>
                    <a:pt x="5120" y="1227"/>
                    <a:pt x="5192" y="1238"/>
                    <a:pt x="5275" y="1274"/>
                  </a:cubicBezTo>
                  <a:lnTo>
                    <a:pt x="5394" y="1298"/>
                  </a:lnTo>
                  <a:lnTo>
                    <a:pt x="5454" y="1191"/>
                  </a:lnTo>
                  <a:cubicBezTo>
                    <a:pt x="5466" y="1179"/>
                    <a:pt x="5466" y="1167"/>
                    <a:pt x="5490" y="1155"/>
                  </a:cubicBezTo>
                  <a:cubicBezTo>
                    <a:pt x="5513" y="1107"/>
                    <a:pt x="5525" y="1072"/>
                    <a:pt x="5549" y="1036"/>
                  </a:cubicBezTo>
                  <a:cubicBezTo>
                    <a:pt x="5561" y="988"/>
                    <a:pt x="5561" y="941"/>
                    <a:pt x="5573" y="881"/>
                  </a:cubicBezTo>
                  <a:cubicBezTo>
                    <a:pt x="5573" y="857"/>
                    <a:pt x="5573" y="822"/>
                    <a:pt x="5597" y="798"/>
                  </a:cubicBezTo>
                  <a:lnTo>
                    <a:pt x="5609" y="655"/>
                  </a:lnTo>
                  <a:lnTo>
                    <a:pt x="5490" y="631"/>
                  </a:lnTo>
                  <a:lnTo>
                    <a:pt x="5180" y="536"/>
                  </a:lnTo>
                  <a:cubicBezTo>
                    <a:pt x="4966" y="476"/>
                    <a:pt x="4763" y="441"/>
                    <a:pt x="4561" y="357"/>
                  </a:cubicBezTo>
                  <a:cubicBezTo>
                    <a:pt x="3823" y="119"/>
                    <a:pt x="3013" y="0"/>
                    <a:pt x="2096" y="0"/>
                  </a:cubicBezTo>
                  <a:cubicBezTo>
                    <a:pt x="1584" y="0"/>
                    <a:pt x="1049" y="36"/>
                    <a:pt x="334" y="107"/>
                  </a:cubicBezTo>
                  <a:cubicBezTo>
                    <a:pt x="203" y="119"/>
                    <a:pt x="25" y="274"/>
                    <a:pt x="13" y="417"/>
                  </a:cubicBezTo>
                  <a:cubicBezTo>
                    <a:pt x="1" y="536"/>
                    <a:pt x="37" y="619"/>
                    <a:pt x="72" y="643"/>
                  </a:cubicBezTo>
                  <a:cubicBezTo>
                    <a:pt x="144" y="738"/>
                    <a:pt x="263" y="738"/>
                    <a:pt x="334" y="738"/>
                  </a:cubicBezTo>
                  <a:cubicBezTo>
                    <a:pt x="334" y="762"/>
                    <a:pt x="370" y="762"/>
                    <a:pt x="394" y="75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50" name="Google Shape;250;p28"/>
            <p:cNvSpPr/>
            <p:nvPr/>
          </p:nvSpPr>
          <p:spPr>
            <a:xfrm>
              <a:off x="4677950" y="3381500"/>
              <a:ext cx="134875" cy="34850"/>
            </a:xfrm>
            <a:custGeom>
              <a:avLst/>
              <a:gdLst/>
              <a:ahLst/>
              <a:cxnLst/>
              <a:rect l="l" t="t" r="r" b="b"/>
              <a:pathLst>
                <a:path w="5395" h="1394" extrusionOk="0">
                  <a:moveTo>
                    <a:pt x="5299" y="774"/>
                  </a:moveTo>
                  <a:cubicBezTo>
                    <a:pt x="5275" y="762"/>
                    <a:pt x="5239" y="739"/>
                    <a:pt x="5204" y="715"/>
                  </a:cubicBezTo>
                  <a:cubicBezTo>
                    <a:pt x="3799" y="358"/>
                    <a:pt x="2346" y="119"/>
                    <a:pt x="870" y="24"/>
                  </a:cubicBezTo>
                  <a:lnTo>
                    <a:pt x="834" y="24"/>
                  </a:lnTo>
                  <a:cubicBezTo>
                    <a:pt x="751" y="24"/>
                    <a:pt x="644" y="0"/>
                    <a:pt x="536" y="0"/>
                  </a:cubicBezTo>
                  <a:cubicBezTo>
                    <a:pt x="465" y="0"/>
                    <a:pt x="405" y="0"/>
                    <a:pt x="346" y="24"/>
                  </a:cubicBezTo>
                  <a:cubicBezTo>
                    <a:pt x="239" y="36"/>
                    <a:pt x="179" y="119"/>
                    <a:pt x="144" y="179"/>
                  </a:cubicBezTo>
                  <a:cubicBezTo>
                    <a:pt x="120" y="203"/>
                    <a:pt x="108" y="215"/>
                    <a:pt x="108" y="227"/>
                  </a:cubicBezTo>
                  <a:lnTo>
                    <a:pt x="1" y="346"/>
                  </a:lnTo>
                  <a:lnTo>
                    <a:pt x="120" y="453"/>
                  </a:lnTo>
                  <a:lnTo>
                    <a:pt x="155" y="477"/>
                  </a:lnTo>
                  <a:cubicBezTo>
                    <a:pt x="191" y="524"/>
                    <a:pt x="263" y="584"/>
                    <a:pt x="334" y="596"/>
                  </a:cubicBezTo>
                  <a:cubicBezTo>
                    <a:pt x="394" y="620"/>
                    <a:pt x="465" y="620"/>
                    <a:pt x="513" y="620"/>
                  </a:cubicBezTo>
                  <a:lnTo>
                    <a:pt x="584" y="620"/>
                  </a:lnTo>
                  <a:lnTo>
                    <a:pt x="655" y="620"/>
                  </a:lnTo>
                  <a:cubicBezTo>
                    <a:pt x="858" y="631"/>
                    <a:pt x="1048" y="643"/>
                    <a:pt x="1239" y="643"/>
                  </a:cubicBezTo>
                  <a:cubicBezTo>
                    <a:pt x="1691" y="679"/>
                    <a:pt x="2132" y="691"/>
                    <a:pt x="2560" y="774"/>
                  </a:cubicBezTo>
                  <a:cubicBezTo>
                    <a:pt x="3132" y="881"/>
                    <a:pt x="3692" y="1036"/>
                    <a:pt x="4227" y="1179"/>
                  </a:cubicBezTo>
                  <a:cubicBezTo>
                    <a:pt x="4489" y="1251"/>
                    <a:pt x="4739" y="1310"/>
                    <a:pt x="4989" y="1370"/>
                  </a:cubicBezTo>
                  <a:cubicBezTo>
                    <a:pt x="5025" y="1370"/>
                    <a:pt x="5037" y="1393"/>
                    <a:pt x="5061" y="1393"/>
                  </a:cubicBezTo>
                  <a:lnTo>
                    <a:pt x="5108" y="1393"/>
                  </a:lnTo>
                  <a:lnTo>
                    <a:pt x="5168" y="1393"/>
                  </a:lnTo>
                  <a:lnTo>
                    <a:pt x="5287" y="1393"/>
                  </a:lnTo>
                  <a:lnTo>
                    <a:pt x="5394" y="858"/>
                  </a:lnTo>
                  <a:lnTo>
                    <a:pt x="5299" y="798"/>
                  </a:lnTo>
                  <a:cubicBezTo>
                    <a:pt x="5335" y="798"/>
                    <a:pt x="5323" y="774"/>
                    <a:pt x="5299" y="77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51" name="Google Shape;251;p28"/>
            <p:cNvSpPr/>
            <p:nvPr/>
          </p:nvSpPr>
          <p:spPr>
            <a:xfrm>
              <a:off x="4714575" y="3186225"/>
              <a:ext cx="107175" cy="36350"/>
            </a:xfrm>
            <a:custGeom>
              <a:avLst/>
              <a:gdLst/>
              <a:ahLst/>
              <a:cxnLst/>
              <a:rect l="l" t="t" r="r" b="b"/>
              <a:pathLst>
                <a:path w="4287" h="1454" extrusionOk="0">
                  <a:moveTo>
                    <a:pt x="4072" y="822"/>
                  </a:moveTo>
                  <a:cubicBezTo>
                    <a:pt x="3953" y="727"/>
                    <a:pt x="3810" y="703"/>
                    <a:pt x="3691" y="668"/>
                  </a:cubicBezTo>
                  <a:cubicBezTo>
                    <a:pt x="2989" y="537"/>
                    <a:pt x="2274" y="394"/>
                    <a:pt x="1560" y="251"/>
                  </a:cubicBezTo>
                  <a:lnTo>
                    <a:pt x="774" y="108"/>
                  </a:lnTo>
                  <a:cubicBezTo>
                    <a:pt x="667" y="96"/>
                    <a:pt x="560" y="60"/>
                    <a:pt x="464" y="49"/>
                  </a:cubicBezTo>
                  <a:lnTo>
                    <a:pt x="310" y="13"/>
                  </a:lnTo>
                  <a:lnTo>
                    <a:pt x="238" y="1"/>
                  </a:lnTo>
                  <a:lnTo>
                    <a:pt x="179" y="49"/>
                  </a:lnTo>
                  <a:cubicBezTo>
                    <a:pt x="179" y="49"/>
                    <a:pt x="167" y="60"/>
                    <a:pt x="143" y="60"/>
                  </a:cubicBezTo>
                  <a:cubicBezTo>
                    <a:pt x="83" y="108"/>
                    <a:pt x="0" y="168"/>
                    <a:pt x="0" y="263"/>
                  </a:cubicBezTo>
                  <a:cubicBezTo>
                    <a:pt x="0" y="370"/>
                    <a:pt x="48" y="549"/>
                    <a:pt x="179" y="608"/>
                  </a:cubicBezTo>
                  <a:cubicBezTo>
                    <a:pt x="262" y="656"/>
                    <a:pt x="369" y="668"/>
                    <a:pt x="464" y="680"/>
                  </a:cubicBezTo>
                  <a:cubicBezTo>
                    <a:pt x="488" y="680"/>
                    <a:pt x="536" y="703"/>
                    <a:pt x="560" y="703"/>
                  </a:cubicBezTo>
                  <a:cubicBezTo>
                    <a:pt x="857" y="763"/>
                    <a:pt x="1179" y="822"/>
                    <a:pt x="1476" y="858"/>
                  </a:cubicBezTo>
                  <a:cubicBezTo>
                    <a:pt x="2203" y="1001"/>
                    <a:pt x="2941" y="1132"/>
                    <a:pt x="3643" y="1394"/>
                  </a:cubicBezTo>
                  <a:cubicBezTo>
                    <a:pt x="3655" y="1394"/>
                    <a:pt x="3679" y="1418"/>
                    <a:pt x="3679" y="1418"/>
                  </a:cubicBezTo>
                  <a:cubicBezTo>
                    <a:pt x="3715" y="1430"/>
                    <a:pt x="3774" y="1453"/>
                    <a:pt x="3834" y="1453"/>
                  </a:cubicBezTo>
                  <a:cubicBezTo>
                    <a:pt x="3858" y="1453"/>
                    <a:pt x="3882" y="1453"/>
                    <a:pt x="3893" y="1442"/>
                  </a:cubicBezTo>
                  <a:cubicBezTo>
                    <a:pt x="4036" y="1394"/>
                    <a:pt x="4191" y="1334"/>
                    <a:pt x="4227" y="1203"/>
                  </a:cubicBezTo>
                  <a:cubicBezTo>
                    <a:pt x="4286" y="1108"/>
                    <a:pt x="4191" y="906"/>
                    <a:pt x="4072" y="8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252" name="Google Shape;252;p28"/>
          <p:cNvGrpSpPr/>
          <p:nvPr/>
        </p:nvGrpSpPr>
        <p:grpSpPr>
          <a:xfrm>
            <a:off x="7338738" y="936860"/>
            <a:ext cx="685727" cy="632509"/>
            <a:chOff x="712875" y="2205450"/>
            <a:chExt cx="233675" cy="215550"/>
          </a:xfrm>
        </p:grpSpPr>
        <p:sp>
          <p:nvSpPr>
            <p:cNvPr id="253" name="Google Shape;253;p28"/>
            <p:cNvSpPr/>
            <p:nvPr/>
          </p:nvSpPr>
          <p:spPr>
            <a:xfrm>
              <a:off x="727450" y="2222125"/>
              <a:ext cx="203325" cy="183675"/>
            </a:xfrm>
            <a:custGeom>
              <a:avLst/>
              <a:gdLst/>
              <a:ahLst/>
              <a:cxnLst/>
              <a:rect l="l" t="t" r="r" b="b"/>
              <a:pathLst>
                <a:path w="8133" h="7347" extrusionOk="0">
                  <a:moveTo>
                    <a:pt x="3013" y="1"/>
                  </a:moveTo>
                  <a:cubicBezTo>
                    <a:pt x="2894" y="1"/>
                    <a:pt x="2775" y="1"/>
                    <a:pt x="2680" y="48"/>
                  </a:cubicBezTo>
                  <a:cubicBezTo>
                    <a:pt x="2454" y="120"/>
                    <a:pt x="2227" y="120"/>
                    <a:pt x="1989" y="120"/>
                  </a:cubicBezTo>
                  <a:cubicBezTo>
                    <a:pt x="1823" y="120"/>
                    <a:pt x="1668" y="120"/>
                    <a:pt x="1501" y="144"/>
                  </a:cubicBezTo>
                  <a:cubicBezTo>
                    <a:pt x="1037" y="203"/>
                    <a:pt x="691" y="513"/>
                    <a:pt x="334" y="763"/>
                  </a:cubicBezTo>
                  <a:cubicBezTo>
                    <a:pt x="322" y="775"/>
                    <a:pt x="310" y="798"/>
                    <a:pt x="299" y="822"/>
                  </a:cubicBezTo>
                  <a:cubicBezTo>
                    <a:pt x="144" y="1108"/>
                    <a:pt x="1" y="1394"/>
                    <a:pt x="13" y="1715"/>
                  </a:cubicBezTo>
                  <a:cubicBezTo>
                    <a:pt x="25" y="2168"/>
                    <a:pt x="13" y="2608"/>
                    <a:pt x="25" y="3061"/>
                  </a:cubicBezTo>
                  <a:cubicBezTo>
                    <a:pt x="37" y="3418"/>
                    <a:pt x="72" y="3775"/>
                    <a:pt x="120" y="4132"/>
                  </a:cubicBezTo>
                  <a:cubicBezTo>
                    <a:pt x="156" y="4525"/>
                    <a:pt x="310" y="4882"/>
                    <a:pt x="489" y="5239"/>
                  </a:cubicBezTo>
                  <a:cubicBezTo>
                    <a:pt x="537" y="5323"/>
                    <a:pt x="572" y="5406"/>
                    <a:pt x="632" y="5466"/>
                  </a:cubicBezTo>
                  <a:cubicBezTo>
                    <a:pt x="680" y="5513"/>
                    <a:pt x="739" y="5561"/>
                    <a:pt x="799" y="5561"/>
                  </a:cubicBezTo>
                  <a:cubicBezTo>
                    <a:pt x="1016" y="5608"/>
                    <a:pt x="1225" y="5670"/>
                    <a:pt x="1445" y="5670"/>
                  </a:cubicBezTo>
                  <a:cubicBezTo>
                    <a:pt x="1503" y="5670"/>
                    <a:pt x="1561" y="5666"/>
                    <a:pt x="1620" y="5656"/>
                  </a:cubicBezTo>
                  <a:cubicBezTo>
                    <a:pt x="1648" y="5652"/>
                    <a:pt x="1677" y="5651"/>
                    <a:pt x="1707" y="5651"/>
                  </a:cubicBezTo>
                  <a:cubicBezTo>
                    <a:pt x="1766" y="5651"/>
                    <a:pt x="1827" y="5656"/>
                    <a:pt x="1882" y="5656"/>
                  </a:cubicBezTo>
                  <a:cubicBezTo>
                    <a:pt x="2096" y="5680"/>
                    <a:pt x="2180" y="5775"/>
                    <a:pt x="2180" y="5989"/>
                  </a:cubicBezTo>
                  <a:cubicBezTo>
                    <a:pt x="2180" y="6049"/>
                    <a:pt x="2180" y="6120"/>
                    <a:pt x="2168" y="6180"/>
                  </a:cubicBezTo>
                  <a:cubicBezTo>
                    <a:pt x="2084" y="6490"/>
                    <a:pt x="2049" y="6835"/>
                    <a:pt x="1882" y="7121"/>
                  </a:cubicBezTo>
                  <a:cubicBezTo>
                    <a:pt x="1858" y="7168"/>
                    <a:pt x="1858" y="7204"/>
                    <a:pt x="1811" y="7347"/>
                  </a:cubicBezTo>
                  <a:cubicBezTo>
                    <a:pt x="2049" y="7228"/>
                    <a:pt x="2215" y="7132"/>
                    <a:pt x="2358" y="7013"/>
                  </a:cubicBezTo>
                  <a:cubicBezTo>
                    <a:pt x="2573" y="6847"/>
                    <a:pt x="2775" y="6692"/>
                    <a:pt x="3037" y="6597"/>
                  </a:cubicBezTo>
                  <a:cubicBezTo>
                    <a:pt x="3168" y="6537"/>
                    <a:pt x="3275" y="6466"/>
                    <a:pt x="3347" y="6335"/>
                  </a:cubicBezTo>
                  <a:cubicBezTo>
                    <a:pt x="3394" y="6240"/>
                    <a:pt x="3454" y="6156"/>
                    <a:pt x="3513" y="6073"/>
                  </a:cubicBezTo>
                  <a:cubicBezTo>
                    <a:pt x="3608" y="5918"/>
                    <a:pt x="3763" y="5835"/>
                    <a:pt x="3954" y="5823"/>
                  </a:cubicBezTo>
                  <a:lnTo>
                    <a:pt x="4418" y="5823"/>
                  </a:lnTo>
                  <a:cubicBezTo>
                    <a:pt x="4484" y="5820"/>
                    <a:pt x="4549" y="5819"/>
                    <a:pt x="4615" y="5819"/>
                  </a:cubicBezTo>
                  <a:cubicBezTo>
                    <a:pt x="4878" y="5819"/>
                    <a:pt x="5142" y="5835"/>
                    <a:pt x="5406" y="5835"/>
                  </a:cubicBezTo>
                  <a:cubicBezTo>
                    <a:pt x="5737" y="5835"/>
                    <a:pt x="6067" y="5811"/>
                    <a:pt x="6395" y="5704"/>
                  </a:cubicBezTo>
                  <a:cubicBezTo>
                    <a:pt x="6692" y="5704"/>
                    <a:pt x="6966" y="5597"/>
                    <a:pt x="7240" y="5513"/>
                  </a:cubicBezTo>
                  <a:cubicBezTo>
                    <a:pt x="7633" y="5382"/>
                    <a:pt x="7871" y="5120"/>
                    <a:pt x="7978" y="4739"/>
                  </a:cubicBezTo>
                  <a:cubicBezTo>
                    <a:pt x="8061" y="4382"/>
                    <a:pt x="8133" y="4025"/>
                    <a:pt x="8121" y="3656"/>
                  </a:cubicBezTo>
                  <a:cubicBezTo>
                    <a:pt x="8050" y="3323"/>
                    <a:pt x="8050" y="2965"/>
                    <a:pt x="8085" y="2620"/>
                  </a:cubicBezTo>
                  <a:cubicBezTo>
                    <a:pt x="8097" y="2287"/>
                    <a:pt x="7919" y="1989"/>
                    <a:pt x="7942" y="1644"/>
                  </a:cubicBezTo>
                  <a:cubicBezTo>
                    <a:pt x="7942" y="1608"/>
                    <a:pt x="7919" y="1572"/>
                    <a:pt x="7907" y="1537"/>
                  </a:cubicBezTo>
                  <a:cubicBezTo>
                    <a:pt x="7811" y="1358"/>
                    <a:pt x="7740" y="1167"/>
                    <a:pt x="7633" y="989"/>
                  </a:cubicBezTo>
                  <a:cubicBezTo>
                    <a:pt x="7526" y="822"/>
                    <a:pt x="7454" y="632"/>
                    <a:pt x="7288" y="536"/>
                  </a:cubicBezTo>
                  <a:cubicBezTo>
                    <a:pt x="6966" y="358"/>
                    <a:pt x="6633" y="203"/>
                    <a:pt x="6252" y="203"/>
                  </a:cubicBezTo>
                  <a:cubicBezTo>
                    <a:pt x="6192" y="203"/>
                    <a:pt x="6109" y="203"/>
                    <a:pt x="6049" y="179"/>
                  </a:cubicBezTo>
                  <a:cubicBezTo>
                    <a:pt x="5897" y="126"/>
                    <a:pt x="5732" y="119"/>
                    <a:pt x="5574" y="119"/>
                  </a:cubicBezTo>
                  <a:cubicBezTo>
                    <a:pt x="5521" y="119"/>
                    <a:pt x="5469" y="120"/>
                    <a:pt x="5418" y="120"/>
                  </a:cubicBezTo>
                  <a:cubicBezTo>
                    <a:pt x="5337" y="120"/>
                    <a:pt x="5255" y="128"/>
                    <a:pt x="5176" y="128"/>
                  </a:cubicBezTo>
                  <a:cubicBezTo>
                    <a:pt x="5116" y="128"/>
                    <a:pt x="5058" y="123"/>
                    <a:pt x="5002" y="108"/>
                  </a:cubicBezTo>
                  <a:cubicBezTo>
                    <a:pt x="4347" y="1"/>
                    <a:pt x="3668" y="1"/>
                    <a:pt x="301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54" name="Google Shape;254;p28"/>
            <p:cNvSpPr/>
            <p:nvPr/>
          </p:nvSpPr>
          <p:spPr>
            <a:xfrm>
              <a:off x="712875" y="2205450"/>
              <a:ext cx="233675" cy="215550"/>
            </a:xfrm>
            <a:custGeom>
              <a:avLst/>
              <a:gdLst/>
              <a:ahLst/>
              <a:cxnLst/>
              <a:rect l="l" t="t" r="r" b="b"/>
              <a:pathLst>
                <a:path w="9347" h="8622" extrusionOk="0">
                  <a:moveTo>
                    <a:pt x="4394" y="7192"/>
                  </a:moveTo>
                  <a:cubicBezTo>
                    <a:pt x="4239" y="7549"/>
                    <a:pt x="3918" y="7716"/>
                    <a:pt x="3620" y="7895"/>
                  </a:cubicBezTo>
                  <a:cubicBezTo>
                    <a:pt x="3346" y="8050"/>
                    <a:pt x="3072" y="8216"/>
                    <a:pt x="2798" y="8395"/>
                  </a:cubicBezTo>
                  <a:cubicBezTo>
                    <a:pt x="2548" y="8573"/>
                    <a:pt x="2263" y="8621"/>
                    <a:pt x="1965" y="8585"/>
                  </a:cubicBezTo>
                  <a:cubicBezTo>
                    <a:pt x="1846" y="8573"/>
                    <a:pt x="1739" y="8526"/>
                    <a:pt x="1667" y="8442"/>
                  </a:cubicBezTo>
                  <a:cubicBezTo>
                    <a:pt x="1548" y="8323"/>
                    <a:pt x="1536" y="8192"/>
                    <a:pt x="1644" y="8073"/>
                  </a:cubicBezTo>
                  <a:cubicBezTo>
                    <a:pt x="1846" y="7823"/>
                    <a:pt x="1977" y="7561"/>
                    <a:pt x="2084" y="7264"/>
                  </a:cubicBezTo>
                  <a:cubicBezTo>
                    <a:pt x="2096" y="7204"/>
                    <a:pt x="2132" y="7145"/>
                    <a:pt x="2144" y="7085"/>
                  </a:cubicBezTo>
                  <a:cubicBezTo>
                    <a:pt x="2156" y="7026"/>
                    <a:pt x="2144" y="6966"/>
                    <a:pt x="2144" y="6895"/>
                  </a:cubicBezTo>
                  <a:cubicBezTo>
                    <a:pt x="1894" y="6859"/>
                    <a:pt x="1655" y="6799"/>
                    <a:pt x="1417" y="6823"/>
                  </a:cubicBezTo>
                  <a:cubicBezTo>
                    <a:pt x="1048" y="6835"/>
                    <a:pt x="810" y="6645"/>
                    <a:pt x="632" y="6359"/>
                  </a:cubicBezTo>
                  <a:cubicBezTo>
                    <a:pt x="358" y="5930"/>
                    <a:pt x="191" y="5430"/>
                    <a:pt x="108" y="4930"/>
                  </a:cubicBezTo>
                  <a:cubicBezTo>
                    <a:pt x="12" y="4418"/>
                    <a:pt x="12" y="3918"/>
                    <a:pt x="12" y="3394"/>
                  </a:cubicBezTo>
                  <a:cubicBezTo>
                    <a:pt x="12" y="3049"/>
                    <a:pt x="36" y="2704"/>
                    <a:pt x="12" y="2346"/>
                  </a:cubicBezTo>
                  <a:cubicBezTo>
                    <a:pt x="0" y="1870"/>
                    <a:pt x="215" y="1489"/>
                    <a:pt x="429" y="1108"/>
                  </a:cubicBezTo>
                  <a:cubicBezTo>
                    <a:pt x="465" y="1049"/>
                    <a:pt x="512" y="1001"/>
                    <a:pt x="572" y="965"/>
                  </a:cubicBezTo>
                  <a:cubicBezTo>
                    <a:pt x="751" y="822"/>
                    <a:pt x="929" y="691"/>
                    <a:pt x="1120" y="549"/>
                  </a:cubicBezTo>
                  <a:cubicBezTo>
                    <a:pt x="1489" y="287"/>
                    <a:pt x="1905" y="168"/>
                    <a:pt x="2370" y="156"/>
                  </a:cubicBezTo>
                  <a:cubicBezTo>
                    <a:pt x="2667" y="156"/>
                    <a:pt x="2965" y="168"/>
                    <a:pt x="3251" y="60"/>
                  </a:cubicBezTo>
                  <a:cubicBezTo>
                    <a:pt x="3275" y="49"/>
                    <a:pt x="3322" y="49"/>
                    <a:pt x="3370" y="49"/>
                  </a:cubicBezTo>
                  <a:cubicBezTo>
                    <a:pt x="4215" y="49"/>
                    <a:pt x="5073" y="1"/>
                    <a:pt x="5930" y="180"/>
                  </a:cubicBezTo>
                  <a:cubicBezTo>
                    <a:pt x="6025" y="191"/>
                    <a:pt x="6132" y="203"/>
                    <a:pt x="6227" y="203"/>
                  </a:cubicBezTo>
                  <a:cubicBezTo>
                    <a:pt x="6418" y="203"/>
                    <a:pt x="6608" y="191"/>
                    <a:pt x="6787" y="299"/>
                  </a:cubicBezTo>
                  <a:cubicBezTo>
                    <a:pt x="6823" y="310"/>
                    <a:pt x="6858" y="322"/>
                    <a:pt x="6906" y="310"/>
                  </a:cubicBezTo>
                  <a:cubicBezTo>
                    <a:pt x="7299" y="263"/>
                    <a:pt x="7632" y="441"/>
                    <a:pt x="7978" y="561"/>
                  </a:cubicBezTo>
                  <a:cubicBezTo>
                    <a:pt x="8228" y="656"/>
                    <a:pt x="8502" y="787"/>
                    <a:pt x="8621" y="1072"/>
                  </a:cubicBezTo>
                  <a:cubicBezTo>
                    <a:pt x="8918" y="1358"/>
                    <a:pt x="8966" y="1775"/>
                    <a:pt x="9156" y="2108"/>
                  </a:cubicBezTo>
                  <a:cubicBezTo>
                    <a:pt x="9180" y="2168"/>
                    <a:pt x="9180" y="2263"/>
                    <a:pt x="9180" y="2335"/>
                  </a:cubicBezTo>
                  <a:cubicBezTo>
                    <a:pt x="9204" y="2394"/>
                    <a:pt x="9180" y="2466"/>
                    <a:pt x="9216" y="2525"/>
                  </a:cubicBezTo>
                  <a:cubicBezTo>
                    <a:pt x="9347" y="2763"/>
                    <a:pt x="9323" y="3025"/>
                    <a:pt x="9323" y="3275"/>
                  </a:cubicBezTo>
                  <a:cubicBezTo>
                    <a:pt x="9323" y="3799"/>
                    <a:pt x="9323" y="4311"/>
                    <a:pt x="9335" y="4847"/>
                  </a:cubicBezTo>
                  <a:cubicBezTo>
                    <a:pt x="9335" y="5002"/>
                    <a:pt x="9335" y="5144"/>
                    <a:pt x="9264" y="5299"/>
                  </a:cubicBezTo>
                  <a:cubicBezTo>
                    <a:pt x="9228" y="5359"/>
                    <a:pt x="9216" y="5442"/>
                    <a:pt x="9216" y="5525"/>
                  </a:cubicBezTo>
                  <a:cubicBezTo>
                    <a:pt x="9216" y="5787"/>
                    <a:pt x="9097" y="6014"/>
                    <a:pt x="8918" y="6204"/>
                  </a:cubicBezTo>
                  <a:cubicBezTo>
                    <a:pt x="8680" y="6478"/>
                    <a:pt x="8406" y="6716"/>
                    <a:pt x="8049" y="6823"/>
                  </a:cubicBezTo>
                  <a:cubicBezTo>
                    <a:pt x="7990" y="6835"/>
                    <a:pt x="7930" y="6883"/>
                    <a:pt x="7871" y="6895"/>
                  </a:cubicBezTo>
                  <a:cubicBezTo>
                    <a:pt x="7632" y="6978"/>
                    <a:pt x="7418" y="7097"/>
                    <a:pt x="7144" y="7085"/>
                  </a:cubicBezTo>
                  <a:cubicBezTo>
                    <a:pt x="7097" y="7085"/>
                    <a:pt x="7037" y="7085"/>
                    <a:pt x="7001" y="7097"/>
                  </a:cubicBezTo>
                  <a:cubicBezTo>
                    <a:pt x="6716" y="7240"/>
                    <a:pt x="6418" y="7192"/>
                    <a:pt x="6132" y="7192"/>
                  </a:cubicBezTo>
                  <a:close/>
                  <a:moveTo>
                    <a:pt x="2358" y="8038"/>
                  </a:moveTo>
                  <a:cubicBezTo>
                    <a:pt x="2596" y="7919"/>
                    <a:pt x="2751" y="7835"/>
                    <a:pt x="2906" y="7716"/>
                  </a:cubicBezTo>
                  <a:cubicBezTo>
                    <a:pt x="3108" y="7549"/>
                    <a:pt x="3322" y="7383"/>
                    <a:pt x="3572" y="7299"/>
                  </a:cubicBezTo>
                  <a:cubicBezTo>
                    <a:pt x="3703" y="7240"/>
                    <a:pt x="3810" y="7157"/>
                    <a:pt x="3882" y="7026"/>
                  </a:cubicBezTo>
                  <a:cubicBezTo>
                    <a:pt x="3930" y="6930"/>
                    <a:pt x="3989" y="6847"/>
                    <a:pt x="4049" y="6776"/>
                  </a:cubicBezTo>
                  <a:cubicBezTo>
                    <a:pt x="4156" y="6609"/>
                    <a:pt x="4299" y="6537"/>
                    <a:pt x="4489" y="6526"/>
                  </a:cubicBezTo>
                  <a:lnTo>
                    <a:pt x="4953" y="6526"/>
                  </a:lnTo>
                  <a:cubicBezTo>
                    <a:pt x="5608" y="6490"/>
                    <a:pt x="6287" y="6609"/>
                    <a:pt x="6942" y="6406"/>
                  </a:cubicBezTo>
                  <a:cubicBezTo>
                    <a:pt x="7239" y="6406"/>
                    <a:pt x="7501" y="6299"/>
                    <a:pt x="7787" y="6204"/>
                  </a:cubicBezTo>
                  <a:cubicBezTo>
                    <a:pt x="8168" y="6073"/>
                    <a:pt x="8406" y="5823"/>
                    <a:pt x="8513" y="5430"/>
                  </a:cubicBezTo>
                  <a:cubicBezTo>
                    <a:pt x="8597" y="5073"/>
                    <a:pt x="8680" y="4716"/>
                    <a:pt x="8668" y="4347"/>
                  </a:cubicBezTo>
                  <a:cubicBezTo>
                    <a:pt x="8633" y="4001"/>
                    <a:pt x="8644" y="3656"/>
                    <a:pt x="8668" y="3323"/>
                  </a:cubicBezTo>
                  <a:cubicBezTo>
                    <a:pt x="8680" y="2977"/>
                    <a:pt x="8502" y="2680"/>
                    <a:pt x="8525" y="2335"/>
                  </a:cubicBezTo>
                  <a:cubicBezTo>
                    <a:pt x="8525" y="2311"/>
                    <a:pt x="8502" y="2263"/>
                    <a:pt x="8478" y="2239"/>
                  </a:cubicBezTo>
                  <a:cubicBezTo>
                    <a:pt x="8394" y="2061"/>
                    <a:pt x="8323" y="1858"/>
                    <a:pt x="8216" y="1680"/>
                  </a:cubicBezTo>
                  <a:cubicBezTo>
                    <a:pt x="8109" y="1525"/>
                    <a:pt x="8037" y="1323"/>
                    <a:pt x="7871" y="1239"/>
                  </a:cubicBezTo>
                  <a:cubicBezTo>
                    <a:pt x="7549" y="1061"/>
                    <a:pt x="7216" y="894"/>
                    <a:pt x="6835" y="894"/>
                  </a:cubicBezTo>
                  <a:cubicBezTo>
                    <a:pt x="6775" y="894"/>
                    <a:pt x="6692" y="894"/>
                    <a:pt x="6632" y="882"/>
                  </a:cubicBezTo>
                  <a:cubicBezTo>
                    <a:pt x="6430" y="811"/>
                    <a:pt x="6204" y="822"/>
                    <a:pt x="6001" y="822"/>
                  </a:cubicBezTo>
                  <a:cubicBezTo>
                    <a:pt x="5858" y="822"/>
                    <a:pt x="5715" y="834"/>
                    <a:pt x="5585" y="811"/>
                  </a:cubicBezTo>
                  <a:cubicBezTo>
                    <a:pt x="4930" y="703"/>
                    <a:pt x="4251" y="703"/>
                    <a:pt x="3596" y="703"/>
                  </a:cubicBezTo>
                  <a:cubicBezTo>
                    <a:pt x="3477" y="703"/>
                    <a:pt x="3358" y="703"/>
                    <a:pt x="3263" y="751"/>
                  </a:cubicBezTo>
                  <a:cubicBezTo>
                    <a:pt x="3037" y="822"/>
                    <a:pt x="2810" y="822"/>
                    <a:pt x="2572" y="822"/>
                  </a:cubicBezTo>
                  <a:cubicBezTo>
                    <a:pt x="2406" y="822"/>
                    <a:pt x="2251" y="822"/>
                    <a:pt x="2084" y="834"/>
                  </a:cubicBezTo>
                  <a:cubicBezTo>
                    <a:pt x="1620" y="894"/>
                    <a:pt x="1274" y="1203"/>
                    <a:pt x="917" y="1465"/>
                  </a:cubicBezTo>
                  <a:cubicBezTo>
                    <a:pt x="905" y="1477"/>
                    <a:pt x="893" y="1489"/>
                    <a:pt x="882" y="1525"/>
                  </a:cubicBezTo>
                  <a:cubicBezTo>
                    <a:pt x="727" y="1799"/>
                    <a:pt x="584" y="2085"/>
                    <a:pt x="596" y="2418"/>
                  </a:cubicBezTo>
                  <a:cubicBezTo>
                    <a:pt x="608" y="2858"/>
                    <a:pt x="596" y="3311"/>
                    <a:pt x="608" y="3751"/>
                  </a:cubicBezTo>
                  <a:cubicBezTo>
                    <a:pt x="620" y="4109"/>
                    <a:pt x="655" y="4466"/>
                    <a:pt x="703" y="4823"/>
                  </a:cubicBezTo>
                  <a:cubicBezTo>
                    <a:pt x="739" y="5228"/>
                    <a:pt x="893" y="5585"/>
                    <a:pt x="1072" y="5942"/>
                  </a:cubicBezTo>
                  <a:cubicBezTo>
                    <a:pt x="1120" y="6014"/>
                    <a:pt x="1155" y="6109"/>
                    <a:pt x="1215" y="6168"/>
                  </a:cubicBezTo>
                  <a:cubicBezTo>
                    <a:pt x="1263" y="6204"/>
                    <a:pt x="1322" y="6252"/>
                    <a:pt x="1382" y="6252"/>
                  </a:cubicBezTo>
                  <a:cubicBezTo>
                    <a:pt x="1655" y="6311"/>
                    <a:pt x="1917" y="6406"/>
                    <a:pt x="2203" y="6359"/>
                  </a:cubicBezTo>
                  <a:cubicBezTo>
                    <a:pt x="2286" y="6335"/>
                    <a:pt x="2382" y="6359"/>
                    <a:pt x="2465" y="6359"/>
                  </a:cubicBezTo>
                  <a:cubicBezTo>
                    <a:pt x="2679" y="6371"/>
                    <a:pt x="2763" y="6478"/>
                    <a:pt x="2763" y="6680"/>
                  </a:cubicBezTo>
                  <a:cubicBezTo>
                    <a:pt x="2763" y="6740"/>
                    <a:pt x="2763" y="6811"/>
                    <a:pt x="2751" y="6883"/>
                  </a:cubicBezTo>
                  <a:cubicBezTo>
                    <a:pt x="2667" y="7192"/>
                    <a:pt x="2632" y="7526"/>
                    <a:pt x="2465" y="7811"/>
                  </a:cubicBezTo>
                  <a:cubicBezTo>
                    <a:pt x="2394" y="7859"/>
                    <a:pt x="2382" y="7907"/>
                    <a:pt x="2358" y="803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55" name="Google Shape;255;p28"/>
            <p:cNvSpPr/>
            <p:nvPr/>
          </p:nvSpPr>
          <p:spPr>
            <a:xfrm>
              <a:off x="864975" y="2282550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774" y="1203"/>
                  </a:moveTo>
                  <a:cubicBezTo>
                    <a:pt x="596" y="1203"/>
                    <a:pt x="417" y="1203"/>
                    <a:pt x="274" y="1072"/>
                  </a:cubicBezTo>
                  <a:cubicBezTo>
                    <a:pt x="1" y="822"/>
                    <a:pt x="36" y="370"/>
                    <a:pt x="346" y="179"/>
                  </a:cubicBezTo>
                  <a:cubicBezTo>
                    <a:pt x="620" y="1"/>
                    <a:pt x="1013" y="48"/>
                    <a:pt x="1227" y="286"/>
                  </a:cubicBezTo>
                  <a:cubicBezTo>
                    <a:pt x="1370" y="441"/>
                    <a:pt x="1417" y="822"/>
                    <a:pt x="1310" y="1001"/>
                  </a:cubicBezTo>
                  <a:cubicBezTo>
                    <a:pt x="1251" y="1096"/>
                    <a:pt x="1167" y="1179"/>
                    <a:pt x="1048" y="1191"/>
                  </a:cubicBezTo>
                  <a:cubicBezTo>
                    <a:pt x="953" y="1203"/>
                    <a:pt x="870" y="1203"/>
                    <a:pt x="774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56" name="Google Shape;256;p28"/>
            <p:cNvSpPr/>
            <p:nvPr/>
          </p:nvSpPr>
          <p:spPr>
            <a:xfrm>
              <a:off x="814075" y="2280175"/>
              <a:ext cx="35450" cy="30375"/>
            </a:xfrm>
            <a:custGeom>
              <a:avLst/>
              <a:gdLst/>
              <a:ahLst/>
              <a:cxnLst/>
              <a:rect l="l" t="t" r="r" b="b"/>
              <a:pathLst>
                <a:path w="1418" h="1215" extrusionOk="0">
                  <a:moveTo>
                    <a:pt x="751" y="1191"/>
                  </a:moveTo>
                  <a:cubicBezTo>
                    <a:pt x="513" y="1215"/>
                    <a:pt x="310" y="1131"/>
                    <a:pt x="179" y="941"/>
                  </a:cubicBezTo>
                  <a:cubicBezTo>
                    <a:pt x="1" y="691"/>
                    <a:pt x="60" y="298"/>
                    <a:pt x="310" y="143"/>
                  </a:cubicBezTo>
                  <a:cubicBezTo>
                    <a:pt x="536" y="0"/>
                    <a:pt x="786" y="0"/>
                    <a:pt x="1013" y="96"/>
                  </a:cubicBezTo>
                  <a:cubicBezTo>
                    <a:pt x="1263" y="203"/>
                    <a:pt x="1417" y="774"/>
                    <a:pt x="1251" y="1001"/>
                  </a:cubicBezTo>
                  <a:cubicBezTo>
                    <a:pt x="1203" y="1072"/>
                    <a:pt x="1120" y="1120"/>
                    <a:pt x="1036" y="1155"/>
                  </a:cubicBezTo>
                  <a:cubicBezTo>
                    <a:pt x="953" y="1191"/>
                    <a:pt x="846" y="1191"/>
                    <a:pt x="751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57" name="Google Shape;257;p28"/>
            <p:cNvSpPr/>
            <p:nvPr/>
          </p:nvSpPr>
          <p:spPr>
            <a:xfrm>
              <a:off x="759300" y="2281375"/>
              <a:ext cx="29800" cy="31575"/>
            </a:xfrm>
            <a:custGeom>
              <a:avLst/>
              <a:gdLst/>
              <a:ahLst/>
              <a:cxnLst/>
              <a:rect l="l" t="t" r="r" b="b"/>
              <a:pathLst>
                <a:path w="1192" h="1263" extrusionOk="0">
                  <a:moveTo>
                    <a:pt x="1191" y="524"/>
                  </a:moveTo>
                  <a:lnTo>
                    <a:pt x="1191" y="762"/>
                  </a:lnTo>
                  <a:cubicBezTo>
                    <a:pt x="1132" y="1179"/>
                    <a:pt x="810" y="1262"/>
                    <a:pt x="525" y="1131"/>
                  </a:cubicBezTo>
                  <a:cubicBezTo>
                    <a:pt x="84" y="941"/>
                    <a:pt x="1" y="488"/>
                    <a:pt x="275" y="167"/>
                  </a:cubicBezTo>
                  <a:cubicBezTo>
                    <a:pt x="346" y="71"/>
                    <a:pt x="453" y="12"/>
                    <a:pt x="572" y="12"/>
                  </a:cubicBezTo>
                  <a:cubicBezTo>
                    <a:pt x="656" y="12"/>
                    <a:pt x="751" y="0"/>
                    <a:pt x="834" y="12"/>
                  </a:cubicBezTo>
                  <a:cubicBezTo>
                    <a:pt x="1049" y="36"/>
                    <a:pt x="1156" y="131"/>
                    <a:pt x="1191" y="34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258" name="Google Shape;258;p28"/>
          <p:cNvGrpSpPr/>
          <p:nvPr/>
        </p:nvGrpSpPr>
        <p:grpSpPr>
          <a:xfrm>
            <a:off x="6303403" y="1332281"/>
            <a:ext cx="985765" cy="909171"/>
            <a:chOff x="751275" y="1814050"/>
            <a:chExt cx="233675" cy="215525"/>
          </a:xfrm>
        </p:grpSpPr>
        <p:sp>
          <p:nvSpPr>
            <p:cNvPr id="259" name="Google Shape;259;p28"/>
            <p:cNvSpPr/>
            <p:nvPr/>
          </p:nvSpPr>
          <p:spPr>
            <a:xfrm>
              <a:off x="765850" y="1830700"/>
              <a:ext cx="203325" cy="183700"/>
            </a:xfrm>
            <a:custGeom>
              <a:avLst/>
              <a:gdLst/>
              <a:ahLst/>
              <a:cxnLst/>
              <a:rect l="l" t="t" r="r" b="b"/>
              <a:pathLst>
                <a:path w="8133" h="7348" extrusionOk="0">
                  <a:moveTo>
                    <a:pt x="5120" y="1"/>
                  </a:moveTo>
                  <a:cubicBezTo>
                    <a:pt x="4466" y="1"/>
                    <a:pt x="3787" y="1"/>
                    <a:pt x="3132" y="108"/>
                  </a:cubicBezTo>
                  <a:cubicBezTo>
                    <a:pt x="3076" y="123"/>
                    <a:pt x="3018" y="128"/>
                    <a:pt x="2958" y="128"/>
                  </a:cubicBezTo>
                  <a:cubicBezTo>
                    <a:pt x="2879" y="128"/>
                    <a:pt x="2797" y="120"/>
                    <a:pt x="2715" y="120"/>
                  </a:cubicBezTo>
                  <a:cubicBezTo>
                    <a:pt x="2665" y="120"/>
                    <a:pt x="2613" y="119"/>
                    <a:pt x="2560" y="119"/>
                  </a:cubicBezTo>
                  <a:cubicBezTo>
                    <a:pt x="2401" y="119"/>
                    <a:pt x="2236" y="126"/>
                    <a:pt x="2084" y="180"/>
                  </a:cubicBezTo>
                  <a:cubicBezTo>
                    <a:pt x="2025" y="203"/>
                    <a:pt x="1942" y="203"/>
                    <a:pt x="1882" y="203"/>
                  </a:cubicBezTo>
                  <a:cubicBezTo>
                    <a:pt x="1501" y="203"/>
                    <a:pt x="1168" y="358"/>
                    <a:pt x="846" y="537"/>
                  </a:cubicBezTo>
                  <a:cubicBezTo>
                    <a:pt x="679" y="632"/>
                    <a:pt x="608" y="823"/>
                    <a:pt x="501" y="989"/>
                  </a:cubicBezTo>
                  <a:cubicBezTo>
                    <a:pt x="394" y="1168"/>
                    <a:pt x="322" y="1358"/>
                    <a:pt x="239" y="1537"/>
                  </a:cubicBezTo>
                  <a:cubicBezTo>
                    <a:pt x="215" y="1573"/>
                    <a:pt x="191" y="1608"/>
                    <a:pt x="191" y="1644"/>
                  </a:cubicBezTo>
                  <a:cubicBezTo>
                    <a:pt x="215" y="1989"/>
                    <a:pt x="37" y="2287"/>
                    <a:pt x="48" y="2620"/>
                  </a:cubicBezTo>
                  <a:cubicBezTo>
                    <a:pt x="84" y="2966"/>
                    <a:pt x="84" y="3311"/>
                    <a:pt x="13" y="3656"/>
                  </a:cubicBezTo>
                  <a:cubicBezTo>
                    <a:pt x="1" y="4025"/>
                    <a:pt x="72" y="4382"/>
                    <a:pt x="156" y="4740"/>
                  </a:cubicBezTo>
                  <a:cubicBezTo>
                    <a:pt x="263" y="5121"/>
                    <a:pt x="501" y="5383"/>
                    <a:pt x="894" y="5514"/>
                  </a:cubicBezTo>
                  <a:cubicBezTo>
                    <a:pt x="1168" y="5597"/>
                    <a:pt x="1441" y="5704"/>
                    <a:pt x="1739" y="5704"/>
                  </a:cubicBezTo>
                  <a:cubicBezTo>
                    <a:pt x="2067" y="5811"/>
                    <a:pt x="2397" y="5835"/>
                    <a:pt x="2727" y="5835"/>
                  </a:cubicBezTo>
                  <a:cubicBezTo>
                    <a:pt x="2992" y="5835"/>
                    <a:pt x="3256" y="5820"/>
                    <a:pt x="3519" y="5820"/>
                  </a:cubicBezTo>
                  <a:cubicBezTo>
                    <a:pt x="3584" y="5820"/>
                    <a:pt x="3650" y="5821"/>
                    <a:pt x="3716" y="5823"/>
                  </a:cubicBezTo>
                  <a:lnTo>
                    <a:pt x="4180" y="5823"/>
                  </a:lnTo>
                  <a:cubicBezTo>
                    <a:pt x="4370" y="5835"/>
                    <a:pt x="4525" y="5918"/>
                    <a:pt x="4620" y="6073"/>
                  </a:cubicBezTo>
                  <a:cubicBezTo>
                    <a:pt x="4680" y="6157"/>
                    <a:pt x="4739" y="6240"/>
                    <a:pt x="4787" y="6335"/>
                  </a:cubicBezTo>
                  <a:cubicBezTo>
                    <a:pt x="4859" y="6466"/>
                    <a:pt x="4966" y="6537"/>
                    <a:pt x="5097" y="6597"/>
                  </a:cubicBezTo>
                  <a:cubicBezTo>
                    <a:pt x="5359" y="6692"/>
                    <a:pt x="5561" y="6847"/>
                    <a:pt x="5775" y="7014"/>
                  </a:cubicBezTo>
                  <a:cubicBezTo>
                    <a:pt x="5918" y="7133"/>
                    <a:pt x="6085" y="7228"/>
                    <a:pt x="6323" y="7347"/>
                  </a:cubicBezTo>
                  <a:cubicBezTo>
                    <a:pt x="6275" y="7204"/>
                    <a:pt x="6275" y="7169"/>
                    <a:pt x="6252" y="7121"/>
                  </a:cubicBezTo>
                  <a:cubicBezTo>
                    <a:pt x="6085" y="6835"/>
                    <a:pt x="6049" y="6490"/>
                    <a:pt x="5966" y="6180"/>
                  </a:cubicBezTo>
                  <a:cubicBezTo>
                    <a:pt x="5954" y="6121"/>
                    <a:pt x="5954" y="6049"/>
                    <a:pt x="5954" y="5990"/>
                  </a:cubicBezTo>
                  <a:cubicBezTo>
                    <a:pt x="5954" y="5776"/>
                    <a:pt x="6037" y="5680"/>
                    <a:pt x="6252" y="5656"/>
                  </a:cubicBezTo>
                  <a:cubicBezTo>
                    <a:pt x="6307" y="5656"/>
                    <a:pt x="6368" y="5651"/>
                    <a:pt x="6427" y="5651"/>
                  </a:cubicBezTo>
                  <a:cubicBezTo>
                    <a:pt x="6457" y="5651"/>
                    <a:pt x="6486" y="5652"/>
                    <a:pt x="6514" y="5656"/>
                  </a:cubicBezTo>
                  <a:cubicBezTo>
                    <a:pt x="6573" y="5666"/>
                    <a:pt x="6631" y="5671"/>
                    <a:pt x="6688" y="5671"/>
                  </a:cubicBezTo>
                  <a:cubicBezTo>
                    <a:pt x="6908" y="5671"/>
                    <a:pt x="7118" y="5608"/>
                    <a:pt x="7335" y="5561"/>
                  </a:cubicBezTo>
                  <a:cubicBezTo>
                    <a:pt x="7395" y="5561"/>
                    <a:pt x="7454" y="5514"/>
                    <a:pt x="7502" y="5466"/>
                  </a:cubicBezTo>
                  <a:cubicBezTo>
                    <a:pt x="7561" y="5406"/>
                    <a:pt x="7597" y="5323"/>
                    <a:pt x="7645" y="5240"/>
                  </a:cubicBezTo>
                  <a:cubicBezTo>
                    <a:pt x="7823" y="4883"/>
                    <a:pt x="7978" y="4525"/>
                    <a:pt x="8014" y="4132"/>
                  </a:cubicBezTo>
                  <a:cubicBezTo>
                    <a:pt x="8061" y="3775"/>
                    <a:pt x="8097" y="3406"/>
                    <a:pt x="8109" y="3061"/>
                  </a:cubicBezTo>
                  <a:cubicBezTo>
                    <a:pt x="8121" y="2608"/>
                    <a:pt x="8109" y="2168"/>
                    <a:pt x="8121" y="1715"/>
                  </a:cubicBezTo>
                  <a:cubicBezTo>
                    <a:pt x="8133" y="1394"/>
                    <a:pt x="7990" y="1108"/>
                    <a:pt x="7835" y="823"/>
                  </a:cubicBezTo>
                  <a:cubicBezTo>
                    <a:pt x="7823" y="799"/>
                    <a:pt x="7811" y="775"/>
                    <a:pt x="7799" y="763"/>
                  </a:cubicBezTo>
                  <a:cubicBezTo>
                    <a:pt x="7442" y="513"/>
                    <a:pt x="7097" y="203"/>
                    <a:pt x="6633" y="144"/>
                  </a:cubicBezTo>
                  <a:cubicBezTo>
                    <a:pt x="6466" y="120"/>
                    <a:pt x="6311" y="120"/>
                    <a:pt x="6144" y="120"/>
                  </a:cubicBezTo>
                  <a:cubicBezTo>
                    <a:pt x="5906" y="120"/>
                    <a:pt x="5680" y="120"/>
                    <a:pt x="5454" y="49"/>
                  </a:cubicBezTo>
                  <a:cubicBezTo>
                    <a:pt x="5359" y="1"/>
                    <a:pt x="5240" y="1"/>
                    <a:pt x="51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28"/>
            <p:cNvSpPr/>
            <p:nvPr/>
          </p:nvSpPr>
          <p:spPr>
            <a:xfrm>
              <a:off x="751275" y="1814050"/>
              <a:ext cx="233675" cy="215525"/>
            </a:xfrm>
            <a:custGeom>
              <a:avLst/>
              <a:gdLst/>
              <a:ahLst/>
              <a:cxnLst/>
              <a:rect l="l" t="t" r="r" b="b"/>
              <a:pathLst>
                <a:path w="9347" h="8621" extrusionOk="0">
                  <a:moveTo>
                    <a:pt x="3215" y="7192"/>
                  </a:moveTo>
                  <a:cubicBezTo>
                    <a:pt x="2917" y="7192"/>
                    <a:pt x="2620" y="7215"/>
                    <a:pt x="2346" y="7096"/>
                  </a:cubicBezTo>
                  <a:cubicBezTo>
                    <a:pt x="2298" y="7084"/>
                    <a:pt x="2251" y="7084"/>
                    <a:pt x="2203" y="7084"/>
                  </a:cubicBezTo>
                  <a:cubicBezTo>
                    <a:pt x="1929" y="7096"/>
                    <a:pt x="1703" y="6977"/>
                    <a:pt x="1465" y="6894"/>
                  </a:cubicBezTo>
                  <a:cubicBezTo>
                    <a:pt x="1405" y="6870"/>
                    <a:pt x="1346" y="6834"/>
                    <a:pt x="1298" y="6811"/>
                  </a:cubicBezTo>
                  <a:cubicBezTo>
                    <a:pt x="929" y="6715"/>
                    <a:pt x="667" y="6489"/>
                    <a:pt x="429" y="6203"/>
                  </a:cubicBezTo>
                  <a:cubicBezTo>
                    <a:pt x="262" y="6013"/>
                    <a:pt x="131" y="5787"/>
                    <a:pt x="131" y="5525"/>
                  </a:cubicBezTo>
                  <a:cubicBezTo>
                    <a:pt x="131" y="5441"/>
                    <a:pt x="119" y="5358"/>
                    <a:pt x="84" y="5299"/>
                  </a:cubicBezTo>
                  <a:cubicBezTo>
                    <a:pt x="12" y="5144"/>
                    <a:pt x="12" y="5001"/>
                    <a:pt x="12" y="4846"/>
                  </a:cubicBezTo>
                  <a:cubicBezTo>
                    <a:pt x="12" y="4334"/>
                    <a:pt x="12" y="3810"/>
                    <a:pt x="24" y="3274"/>
                  </a:cubicBezTo>
                  <a:cubicBezTo>
                    <a:pt x="24" y="3024"/>
                    <a:pt x="0" y="2762"/>
                    <a:pt x="131" y="2524"/>
                  </a:cubicBezTo>
                  <a:cubicBezTo>
                    <a:pt x="155" y="2489"/>
                    <a:pt x="143" y="2405"/>
                    <a:pt x="155" y="2334"/>
                  </a:cubicBezTo>
                  <a:cubicBezTo>
                    <a:pt x="179" y="2262"/>
                    <a:pt x="155" y="2167"/>
                    <a:pt x="191" y="2108"/>
                  </a:cubicBezTo>
                  <a:cubicBezTo>
                    <a:pt x="381" y="1774"/>
                    <a:pt x="429" y="1358"/>
                    <a:pt x="727" y="1072"/>
                  </a:cubicBezTo>
                  <a:cubicBezTo>
                    <a:pt x="846" y="786"/>
                    <a:pt x="1108" y="655"/>
                    <a:pt x="1370" y="560"/>
                  </a:cubicBezTo>
                  <a:cubicBezTo>
                    <a:pt x="1703" y="441"/>
                    <a:pt x="2048" y="262"/>
                    <a:pt x="2441" y="310"/>
                  </a:cubicBezTo>
                  <a:cubicBezTo>
                    <a:pt x="2465" y="310"/>
                    <a:pt x="2513" y="310"/>
                    <a:pt x="2560" y="298"/>
                  </a:cubicBezTo>
                  <a:cubicBezTo>
                    <a:pt x="2739" y="191"/>
                    <a:pt x="2929" y="226"/>
                    <a:pt x="3120" y="203"/>
                  </a:cubicBezTo>
                  <a:cubicBezTo>
                    <a:pt x="3227" y="203"/>
                    <a:pt x="3334" y="203"/>
                    <a:pt x="3417" y="179"/>
                  </a:cubicBezTo>
                  <a:cubicBezTo>
                    <a:pt x="4263" y="0"/>
                    <a:pt x="5120" y="48"/>
                    <a:pt x="5977" y="48"/>
                  </a:cubicBezTo>
                  <a:cubicBezTo>
                    <a:pt x="6025" y="48"/>
                    <a:pt x="6049" y="48"/>
                    <a:pt x="6096" y="60"/>
                  </a:cubicBezTo>
                  <a:cubicBezTo>
                    <a:pt x="6382" y="179"/>
                    <a:pt x="6680" y="143"/>
                    <a:pt x="6977" y="143"/>
                  </a:cubicBezTo>
                  <a:cubicBezTo>
                    <a:pt x="7442" y="167"/>
                    <a:pt x="7859" y="286"/>
                    <a:pt x="8228" y="548"/>
                  </a:cubicBezTo>
                  <a:cubicBezTo>
                    <a:pt x="8406" y="679"/>
                    <a:pt x="8597" y="834"/>
                    <a:pt x="8775" y="965"/>
                  </a:cubicBezTo>
                  <a:cubicBezTo>
                    <a:pt x="8823" y="1012"/>
                    <a:pt x="8882" y="1060"/>
                    <a:pt x="8906" y="1096"/>
                  </a:cubicBezTo>
                  <a:cubicBezTo>
                    <a:pt x="9132" y="1489"/>
                    <a:pt x="9347" y="1870"/>
                    <a:pt x="9323" y="2346"/>
                  </a:cubicBezTo>
                  <a:cubicBezTo>
                    <a:pt x="9311" y="2691"/>
                    <a:pt x="9323" y="3036"/>
                    <a:pt x="9323" y="3394"/>
                  </a:cubicBezTo>
                  <a:cubicBezTo>
                    <a:pt x="9323" y="3894"/>
                    <a:pt x="9323" y="4417"/>
                    <a:pt x="9240" y="4929"/>
                  </a:cubicBezTo>
                  <a:cubicBezTo>
                    <a:pt x="9144" y="5429"/>
                    <a:pt x="8990" y="5918"/>
                    <a:pt x="8716" y="6358"/>
                  </a:cubicBezTo>
                  <a:cubicBezTo>
                    <a:pt x="8537" y="6632"/>
                    <a:pt x="8299" y="6811"/>
                    <a:pt x="7930" y="6811"/>
                  </a:cubicBezTo>
                  <a:cubicBezTo>
                    <a:pt x="7692" y="6799"/>
                    <a:pt x="7454" y="6858"/>
                    <a:pt x="7204" y="6894"/>
                  </a:cubicBezTo>
                  <a:lnTo>
                    <a:pt x="7204" y="7084"/>
                  </a:lnTo>
                  <a:cubicBezTo>
                    <a:pt x="7216" y="7144"/>
                    <a:pt x="7227" y="7203"/>
                    <a:pt x="7263" y="7263"/>
                  </a:cubicBezTo>
                  <a:cubicBezTo>
                    <a:pt x="7358" y="7549"/>
                    <a:pt x="7501" y="7823"/>
                    <a:pt x="7704" y="8061"/>
                  </a:cubicBezTo>
                  <a:cubicBezTo>
                    <a:pt x="7823" y="8204"/>
                    <a:pt x="7799" y="8323"/>
                    <a:pt x="7680" y="8442"/>
                  </a:cubicBezTo>
                  <a:cubicBezTo>
                    <a:pt x="7585" y="8525"/>
                    <a:pt x="7501" y="8573"/>
                    <a:pt x="7382" y="8585"/>
                  </a:cubicBezTo>
                  <a:cubicBezTo>
                    <a:pt x="7085" y="8620"/>
                    <a:pt x="6799" y="8561"/>
                    <a:pt x="6549" y="8394"/>
                  </a:cubicBezTo>
                  <a:cubicBezTo>
                    <a:pt x="6275" y="8216"/>
                    <a:pt x="6013" y="8061"/>
                    <a:pt x="5727" y="7882"/>
                  </a:cubicBezTo>
                  <a:cubicBezTo>
                    <a:pt x="5430" y="7692"/>
                    <a:pt x="5108" y="7549"/>
                    <a:pt x="4953" y="7192"/>
                  </a:cubicBezTo>
                  <a:close/>
                  <a:moveTo>
                    <a:pt x="6870" y="7799"/>
                  </a:moveTo>
                  <a:cubicBezTo>
                    <a:pt x="6716" y="7501"/>
                    <a:pt x="6680" y="7180"/>
                    <a:pt x="6596" y="6858"/>
                  </a:cubicBezTo>
                  <a:cubicBezTo>
                    <a:pt x="6573" y="6799"/>
                    <a:pt x="6573" y="6727"/>
                    <a:pt x="6573" y="6668"/>
                  </a:cubicBezTo>
                  <a:cubicBezTo>
                    <a:pt x="6573" y="6453"/>
                    <a:pt x="6668" y="6358"/>
                    <a:pt x="6870" y="6334"/>
                  </a:cubicBezTo>
                  <a:cubicBezTo>
                    <a:pt x="6966" y="6322"/>
                    <a:pt x="7049" y="6322"/>
                    <a:pt x="7144" y="6334"/>
                  </a:cubicBezTo>
                  <a:cubicBezTo>
                    <a:pt x="7430" y="6382"/>
                    <a:pt x="7692" y="6299"/>
                    <a:pt x="7966" y="6239"/>
                  </a:cubicBezTo>
                  <a:cubicBezTo>
                    <a:pt x="8025" y="6215"/>
                    <a:pt x="8085" y="6191"/>
                    <a:pt x="8120" y="6144"/>
                  </a:cubicBezTo>
                  <a:cubicBezTo>
                    <a:pt x="8180" y="6084"/>
                    <a:pt x="8228" y="6001"/>
                    <a:pt x="8275" y="5918"/>
                  </a:cubicBezTo>
                  <a:cubicBezTo>
                    <a:pt x="8454" y="5560"/>
                    <a:pt x="8597" y="5191"/>
                    <a:pt x="8644" y="4810"/>
                  </a:cubicBezTo>
                  <a:cubicBezTo>
                    <a:pt x="8692" y="4453"/>
                    <a:pt x="8716" y="4096"/>
                    <a:pt x="8740" y="3739"/>
                  </a:cubicBezTo>
                  <a:cubicBezTo>
                    <a:pt x="8751" y="3286"/>
                    <a:pt x="8740" y="2846"/>
                    <a:pt x="8751" y="2393"/>
                  </a:cubicBezTo>
                  <a:cubicBezTo>
                    <a:pt x="8763" y="2048"/>
                    <a:pt x="8621" y="1786"/>
                    <a:pt x="8466" y="1500"/>
                  </a:cubicBezTo>
                  <a:cubicBezTo>
                    <a:pt x="8454" y="1489"/>
                    <a:pt x="8442" y="1453"/>
                    <a:pt x="8418" y="1441"/>
                  </a:cubicBezTo>
                  <a:cubicBezTo>
                    <a:pt x="8061" y="1191"/>
                    <a:pt x="7728" y="881"/>
                    <a:pt x="7263" y="822"/>
                  </a:cubicBezTo>
                  <a:cubicBezTo>
                    <a:pt x="7097" y="798"/>
                    <a:pt x="6930" y="798"/>
                    <a:pt x="6763" y="798"/>
                  </a:cubicBezTo>
                  <a:cubicBezTo>
                    <a:pt x="6525" y="798"/>
                    <a:pt x="6311" y="798"/>
                    <a:pt x="6084" y="727"/>
                  </a:cubicBezTo>
                  <a:cubicBezTo>
                    <a:pt x="5977" y="703"/>
                    <a:pt x="5858" y="679"/>
                    <a:pt x="5739" y="679"/>
                  </a:cubicBezTo>
                  <a:cubicBezTo>
                    <a:pt x="5072" y="667"/>
                    <a:pt x="4418" y="667"/>
                    <a:pt x="3763" y="786"/>
                  </a:cubicBezTo>
                  <a:cubicBezTo>
                    <a:pt x="3632" y="822"/>
                    <a:pt x="3477" y="798"/>
                    <a:pt x="3346" y="798"/>
                  </a:cubicBezTo>
                  <a:cubicBezTo>
                    <a:pt x="3120" y="798"/>
                    <a:pt x="2917" y="786"/>
                    <a:pt x="2703" y="857"/>
                  </a:cubicBezTo>
                  <a:cubicBezTo>
                    <a:pt x="2644" y="881"/>
                    <a:pt x="2584" y="881"/>
                    <a:pt x="2513" y="881"/>
                  </a:cubicBezTo>
                  <a:cubicBezTo>
                    <a:pt x="2120" y="881"/>
                    <a:pt x="1798" y="1024"/>
                    <a:pt x="1465" y="1227"/>
                  </a:cubicBezTo>
                  <a:cubicBezTo>
                    <a:pt x="1310" y="1310"/>
                    <a:pt x="1227" y="1500"/>
                    <a:pt x="1131" y="1667"/>
                  </a:cubicBezTo>
                  <a:cubicBezTo>
                    <a:pt x="1024" y="1846"/>
                    <a:pt x="953" y="2036"/>
                    <a:pt x="858" y="2215"/>
                  </a:cubicBezTo>
                  <a:cubicBezTo>
                    <a:pt x="846" y="2251"/>
                    <a:pt x="810" y="2286"/>
                    <a:pt x="810" y="2322"/>
                  </a:cubicBezTo>
                  <a:cubicBezTo>
                    <a:pt x="834" y="2643"/>
                    <a:pt x="655" y="2965"/>
                    <a:pt x="679" y="3310"/>
                  </a:cubicBezTo>
                  <a:cubicBezTo>
                    <a:pt x="691" y="3644"/>
                    <a:pt x="715" y="3989"/>
                    <a:pt x="679" y="4334"/>
                  </a:cubicBezTo>
                  <a:cubicBezTo>
                    <a:pt x="655" y="4703"/>
                    <a:pt x="739" y="5060"/>
                    <a:pt x="834" y="5418"/>
                  </a:cubicBezTo>
                  <a:cubicBezTo>
                    <a:pt x="917" y="5787"/>
                    <a:pt x="1167" y="6061"/>
                    <a:pt x="1560" y="6191"/>
                  </a:cubicBezTo>
                  <a:cubicBezTo>
                    <a:pt x="1846" y="6287"/>
                    <a:pt x="2108" y="6394"/>
                    <a:pt x="2405" y="6382"/>
                  </a:cubicBezTo>
                  <a:cubicBezTo>
                    <a:pt x="3060" y="6584"/>
                    <a:pt x="3715" y="6477"/>
                    <a:pt x="4382" y="6501"/>
                  </a:cubicBezTo>
                  <a:lnTo>
                    <a:pt x="4846" y="6501"/>
                  </a:lnTo>
                  <a:cubicBezTo>
                    <a:pt x="5037" y="6501"/>
                    <a:pt x="5192" y="6596"/>
                    <a:pt x="5299" y="6751"/>
                  </a:cubicBezTo>
                  <a:cubicBezTo>
                    <a:pt x="5358" y="6846"/>
                    <a:pt x="5394" y="6930"/>
                    <a:pt x="5453" y="7013"/>
                  </a:cubicBezTo>
                  <a:cubicBezTo>
                    <a:pt x="5537" y="7144"/>
                    <a:pt x="5632" y="7215"/>
                    <a:pt x="5775" y="7275"/>
                  </a:cubicBezTo>
                  <a:cubicBezTo>
                    <a:pt x="6025" y="7370"/>
                    <a:pt x="6227" y="7525"/>
                    <a:pt x="6442" y="7692"/>
                  </a:cubicBezTo>
                  <a:cubicBezTo>
                    <a:pt x="6585" y="7811"/>
                    <a:pt x="6751" y="7906"/>
                    <a:pt x="6989" y="8025"/>
                  </a:cubicBezTo>
                  <a:cubicBezTo>
                    <a:pt x="6918" y="7894"/>
                    <a:pt x="6906" y="7846"/>
                    <a:pt x="6870" y="779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61" name="Google Shape;261;p28"/>
            <p:cNvSpPr/>
            <p:nvPr/>
          </p:nvSpPr>
          <p:spPr>
            <a:xfrm>
              <a:off x="795925" y="1891125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631" y="1203"/>
                  </a:moveTo>
                  <a:cubicBezTo>
                    <a:pt x="810" y="1203"/>
                    <a:pt x="1000" y="1203"/>
                    <a:pt x="1143" y="1073"/>
                  </a:cubicBezTo>
                  <a:cubicBezTo>
                    <a:pt x="1417" y="822"/>
                    <a:pt x="1381" y="370"/>
                    <a:pt x="1072" y="180"/>
                  </a:cubicBezTo>
                  <a:cubicBezTo>
                    <a:pt x="798" y="1"/>
                    <a:pt x="405" y="49"/>
                    <a:pt x="191" y="287"/>
                  </a:cubicBezTo>
                  <a:cubicBezTo>
                    <a:pt x="36" y="441"/>
                    <a:pt x="0" y="822"/>
                    <a:pt x="107" y="1001"/>
                  </a:cubicBezTo>
                  <a:cubicBezTo>
                    <a:pt x="167" y="1096"/>
                    <a:pt x="250" y="1180"/>
                    <a:pt x="369" y="1192"/>
                  </a:cubicBezTo>
                  <a:cubicBezTo>
                    <a:pt x="465" y="1192"/>
                    <a:pt x="548" y="1192"/>
                    <a:pt x="631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62" name="Google Shape;262;p28"/>
            <p:cNvSpPr/>
            <p:nvPr/>
          </p:nvSpPr>
          <p:spPr>
            <a:xfrm>
              <a:off x="847125" y="1888750"/>
              <a:ext cx="35450" cy="30400"/>
            </a:xfrm>
            <a:custGeom>
              <a:avLst/>
              <a:gdLst/>
              <a:ahLst/>
              <a:cxnLst/>
              <a:rect l="l" t="t" r="r" b="b"/>
              <a:pathLst>
                <a:path w="1418" h="1216" extrusionOk="0">
                  <a:moveTo>
                    <a:pt x="679" y="1191"/>
                  </a:moveTo>
                  <a:cubicBezTo>
                    <a:pt x="917" y="1215"/>
                    <a:pt x="1107" y="1132"/>
                    <a:pt x="1238" y="941"/>
                  </a:cubicBezTo>
                  <a:cubicBezTo>
                    <a:pt x="1417" y="691"/>
                    <a:pt x="1358" y="298"/>
                    <a:pt x="1107" y="144"/>
                  </a:cubicBezTo>
                  <a:cubicBezTo>
                    <a:pt x="881" y="1"/>
                    <a:pt x="631" y="1"/>
                    <a:pt x="405" y="96"/>
                  </a:cubicBezTo>
                  <a:cubicBezTo>
                    <a:pt x="155" y="203"/>
                    <a:pt x="0" y="775"/>
                    <a:pt x="167" y="1001"/>
                  </a:cubicBezTo>
                  <a:cubicBezTo>
                    <a:pt x="215" y="1072"/>
                    <a:pt x="298" y="1120"/>
                    <a:pt x="381" y="1156"/>
                  </a:cubicBezTo>
                  <a:cubicBezTo>
                    <a:pt x="465" y="1179"/>
                    <a:pt x="572" y="1179"/>
                    <a:pt x="679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63" name="Google Shape;263;p28"/>
            <p:cNvSpPr/>
            <p:nvPr/>
          </p:nvSpPr>
          <p:spPr>
            <a:xfrm>
              <a:off x="907550" y="1889650"/>
              <a:ext cx="29775" cy="31575"/>
            </a:xfrm>
            <a:custGeom>
              <a:avLst/>
              <a:gdLst/>
              <a:ahLst/>
              <a:cxnLst/>
              <a:rect l="l" t="t" r="r" b="b"/>
              <a:pathLst>
                <a:path w="1191" h="1263" extrusionOk="0">
                  <a:moveTo>
                    <a:pt x="0" y="524"/>
                  </a:moveTo>
                  <a:lnTo>
                    <a:pt x="0" y="762"/>
                  </a:lnTo>
                  <a:cubicBezTo>
                    <a:pt x="60" y="1179"/>
                    <a:pt x="381" y="1262"/>
                    <a:pt x="667" y="1132"/>
                  </a:cubicBezTo>
                  <a:cubicBezTo>
                    <a:pt x="1119" y="941"/>
                    <a:pt x="1191" y="489"/>
                    <a:pt x="917" y="167"/>
                  </a:cubicBezTo>
                  <a:cubicBezTo>
                    <a:pt x="846" y="72"/>
                    <a:pt x="738" y="12"/>
                    <a:pt x="619" y="12"/>
                  </a:cubicBezTo>
                  <a:cubicBezTo>
                    <a:pt x="536" y="12"/>
                    <a:pt x="441" y="0"/>
                    <a:pt x="357" y="12"/>
                  </a:cubicBezTo>
                  <a:cubicBezTo>
                    <a:pt x="143" y="24"/>
                    <a:pt x="48" y="131"/>
                    <a:pt x="0" y="34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264" name="Google Shape;264;p28"/>
          <p:cNvGrpSpPr/>
          <p:nvPr/>
        </p:nvGrpSpPr>
        <p:grpSpPr>
          <a:xfrm>
            <a:off x="9844833" y="241859"/>
            <a:ext cx="2103996" cy="1770564"/>
            <a:chOff x="6075750" y="3009125"/>
            <a:chExt cx="550400" cy="463175"/>
          </a:xfrm>
        </p:grpSpPr>
        <p:sp>
          <p:nvSpPr>
            <p:cNvPr id="265" name="Google Shape;265;p28"/>
            <p:cNvSpPr/>
            <p:nvPr/>
          </p:nvSpPr>
          <p:spPr>
            <a:xfrm>
              <a:off x="6076650" y="3020750"/>
              <a:ext cx="538175" cy="433700"/>
            </a:xfrm>
            <a:custGeom>
              <a:avLst/>
              <a:gdLst/>
              <a:ahLst/>
              <a:cxnLst/>
              <a:rect l="l" t="t" r="r" b="b"/>
              <a:pathLst>
                <a:path w="21527" h="17348" extrusionOk="0">
                  <a:moveTo>
                    <a:pt x="7572" y="17347"/>
                  </a:moveTo>
                  <a:cubicBezTo>
                    <a:pt x="7858" y="16657"/>
                    <a:pt x="8108" y="16097"/>
                    <a:pt x="8311" y="15538"/>
                  </a:cubicBezTo>
                  <a:cubicBezTo>
                    <a:pt x="8430" y="15204"/>
                    <a:pt x="8465" y="14847"/>
                    <a:pt x="8513" y="14514"/>
                  </a:cubicBezTo>
                  <a:cubicBezTo>
                    <a:pt x="8573" y="14014"/>
                    <a:pt x="8489" y="13883"/>
                    <a:pt x="7989" y="13752"/>
                  </a:cubicBezTo>
                  <a:cubicBezTo>
                    <a:pt x="7358" y="13573"/>
                    <a:pt x="6703" y="13418"/>
                    <a:pt x="6072" y="13228"/>
                  </a:cubicBezTo>
                  <a:cubicBezTo>
                    <a:pt x="5167" y="12942"/>
                    <a:pt x="4239" y="12680"/>
                    <a:pt x="3370" y="12299"/>
                  </a:cubicBezTo>
                  <a:cubicBezTo>
                    <a:pt x="2036" y="11752"/>
                    <a:pt x="1048" y="10775"/>
                    <a:pt x="714" y="9358"/>
                  </a:cubicBezTo>
                  <a:cubicBezTo>
                    <a:pt x="0" y="6287"/>
                    <a:pt x="988" y="3334"/>
                    <a:pt x="3727" y="1441"/>
                  </a:cubicBezTo>
                  <a:cubicBezTo>
                    <a:pt x="4703" y="774"/>
                    <a:pt x="5775" y="393"/>
                    <a:pt x="6977" y="274"/>
                  </a:cubicBezTo>
                  <a:cubicBezTo>
                    <a:pt x="9632" y="0"/>
                    <a:pt x="12252" y="274"/>
                    <a:pt x="14871" y="619"/>
                  </a:cubicBezTo>
                  <a:cubicBezTo>
                    <a:pt x="16014" y="774"/>
                    <a:pt x="17133" y="1012"/>
                    <a:pt x="18252" y="1369"/>
                  </a:cubicBezTo>
                  <a:cubicBezTo>
                    <a:pt x="19514" y="1762"/>
                    <a:pt x="20396" y="2524"/>
                    <a:pt x="20812" y="3810"/>
                  </a:cubicBezTo>
                  <a:cubicBezTo>
                    <a:pt x="21527" y="5929"/>
                    <a:pt x="21467" y="8049"/>
                    <a:pt x="20610" y="10097"/>
                  </a:cubicBezTo>
                  <a:cubicBezTo>
                    <a:pt x="20217" y="11085"/>
                    <a:pt x="19562" y="11942"/>
                    <a:pt x="18574" y="12525"/>
                  </a:cubicBezTo>
                  <a:cubicBezTo>
                    <a:pt x="16645" y="13668"/>
                    <a:pt x="14585" y="14288"/>
                    <a:pt x="12323" y="14109"/>
                  </a:cubicBezTo>
                  <a:cubicBezTo>
                    <a:pt x="12037" y="14085"/>
                    <a:pt x="11835" y="14133"/>
                    <a:pt x="11668" y="14383"/>
                  </a:cubicBezTo>
                  <a:cubicBezTo>
                    <a:pt x="11490" y="14669"/>
                    <a:pt x="11359" y="14978"/>
                    <a:pt x="11132" y="15216"/>
                  </a:cubicBezTo>
                  <a:cubicBezTo>
                    <a:pt x="10359" y="16133"/>
                    <a:pt x="9394" y="16800"/>
                    <a:pt x="8287" y="17240"/>
                  </a:cubicBezTo>
                  <a:cubicBezTo>
                    <a:pt x="8108" y="17324"/>
                    <a:pt x="7906" y="17312"/>
                    <a:pt x="7572" y="17347"/>
                  </a:cubicBezTo>
                  <a:close/>
                  <a:moveTo>
                    <a:pt x="10299" y="3298"/>
                  </a:moveTo>
                  <a:cubicBezTo>
                    <a:pt x="10287" y="3465"/>
                    <a:pt x="10251" y="3655"/>
                    <a:pt x="10239" y="3858"/>
                  </a:cubicBezTo>
                  <a:cubicBezTo>
                    <a:pt x="10132" y="4751"/>
                    <a:pt x="10049" y="5644"/>
                    <a:pt x="9942" y="6537"/>
                  </a:cubicBezTo>
                  <a:cubicBezTo>
                    <a:pt x="9882" y="7049"/>
                    <a:pt x="9811" y="7572"/>
                    <a:pt x="9763" y="8096"/>
                  </a:cubicBezTo>
                  <a:cubicBezTo>
                    <a:pt x="9739" y="8382"/>
                    <a:pt x="9870" y="8537"/>
                    <a:pt x="10168" y="8561"/>
                  </a:cubicBezTo>
                  <a:cubicBezTo>
                    <a:pt x="10573" y="8573"/>
                    <a:pt x="10990" y="8596"/>
                    <a:pt x="11382" y="8561"/>
                  </a:cubicBezTo>
                  <a:cubicBezTo>
                    <a:pt x="11918" y="8501"/>
                    <a:pt x="12264" y="8156"/>
                    <a:pt x="12430" y="7644"/>
                  </a:cubicBezTo>
                  <a:cubicBezTo>
                    <a:pt x="12621" y="7037"/>
                    <a:pt x="12514" y="6775"/>
                    <a:pt x="12025" y="6370"/>
                  </a:cubicBezTo>
                  <a:cubicBezTo>
                    <a:pt x="11918" y="6298"/>
                    <a:pt x="11835" y="6203"/>
                    <a:pt x="11763" y="6156"/>
                  </a:cubicBezTo>
                  <a:cubicBezTo>
                    <a:pt x="12025" y="5775"/>
                    <a:pt x="12323" y="5465"/>
                    <a:pt x="12490" y="5084"/>
                  </a:cubicBezTo>
                  <a:cubicBezTo>
                    <a:pt x="12656" y="4679"/>
                    <a:pt x="12633" y="4239"/>
                    <a:pt x="12371" y="3858"/>
                  </a:cubicBezTo>
                  <a:cubicBezTo>
                    <a:pt x="11894" y="3227"/>
                    <a:pt x="10990" y="2977"/>
                    <a:pt x="10299" y="3298"/>
                  </a:cubicBezTo>
                  <a:close/>
                  <a:moveTo>
                    <a:pt x="7418" y="6560"/>
                  </a:moveTo>
                  <a:cubicBezTo>
                    <a:pt x="7787" y="7096"/>
                    <a:pt x="7549" y="7715"/>
                    <a:pt x="7870" y="8215"/>
                  </a:cubicBezTo>
                  <a:cubicBezTo>
                    <a:pt x="8204" y="7942"/>
                    <a:pt x="8204" y="7942"/>
                    <a:pt x="8156" y="7680"/>
                  </a:cubicBezTo>
                  <a:cubicBezTo>
                    <a:pt x="8096" y="7346"/>
                    <a:pt x="8049" y="7025"/>
                    <a:pt x="7977" y="6691"/>
                  </a:cubicBezTo>
                  <a:cubicBezTo>
                    <a:pt x="7811" y="5917"/>
                    <a:pt x="7668" y="5132"/>
                    <a:pt x="7477" y="4358"/>
                  </a:cubicBezTo>
                  <a:cubicBezTo>
                    <a:pt x="7406" y="4108"/>
                    <a:pt x="7275" y="3881"/>
                    <a:pt x="7180" y="3643"/>
                  </a:cubicBezTo>
                  <a:cubicBezTo>
                    <a:pt x="7132" y="3631"/>
                    <a:pt x="7072" y="3608"/>
                    <a:pt x="7025" y="3584"/>
                  </a:cubicBezTo>
                  <a:cubicBezTo>
                    <a:pt x="6977" y="3655"/>
                    <a:pt x="6941" y="3715"/>
                    <a:pt x="6906" y="3786"/>
                  </a:cubicBezTo>
                  <a:cubicBezTo>
                    <a:pt x="6287" y="5167"/>
                    <a:pt x="5656" y="6513"/>
                    <a:pt x="5036" y="7882"/>
                  </a:cubicBezTo>
                  <a:cubicBezTo>
                    <a:pt x="5001" y="7953"/>
                    <a:pt x="5072" y="8072"/>
                    <a:pt x="5096" y="8168"/>
                  </a:cubicBezTo>
                  <a:cubicBezTo>
                    <a:pt x="5298" y="8001"/>
                    <a:pt x="5394" y="7822"/>
                    <a:pt x="5477" y="7632"/>
                  </a:cubicBezTo>
                  <a:cubicBezTo>
                    <a:pt x="5608" y="7334"/>
                    <a:pt x="5727" y="7001"/>
                    <a:pt x="5882" y="6727"/>
                  </a:cubicBezTo>
                  <a:cubicBezTo>
                    <a:pt x="5941" y="6608"/>
                    <a:pt x="6108" y="6489"/>
                    <a:pt x="6239" y="6489"/>
                  </a:cubicBezTo>
                  <a:cubicBezTo>
                    <a:pt x="6644" y="6501"/>
                    <a:pt x="7061" y="6548"/>
                    <a:pt x="7418" y="6560"/>
                  </a:cubicBezTo>
                  <a:close/>
                  <a:moveTo>
                    <a:pt x="16562" y="8120"/>
                  </a:moveTo>
                  <a:cubicBezTo>
                    <a:pt x="16431" y="8144"/>
                    <a:pt x="16324" y="8144"/>
                    <a:pt x="16240" y="8168"/>
                  </a:cubicBezTo>
                  <a:cubicBezTo>
                    <a:pt x="15871" y="8299"/>
                    <a:pt x="15514" y="8251"/>
                    <a:pt x="15133" y="8168"/>
                  </a:cubicBezTo>
                  <a:cubicBezTo>
                    <a:pt x="14121" y="7930"/>
                    <a:pt x="13657" y="6941"/>
                    <a:pt x="14121" y="6025"/>
                  </a:cubicBezTo>
                  <a:cubicBezTo>
                    <a:pt x="14538" y="5179"/>
                    <a:pt x="15181" y="4632"/>
                    <a:pt x="16169" y="4548"/>
                  </a:cubicBezTo>
                  <a:cubicBezTo>
                    <a:pt x="16347" y="4536"/>
                    <a:pt x="16526" y="4536"/>
                    <a:pt x="16502" y="4251"/>
                  </a:cubicBezTo>
                  <a:cubicBezTo>
                    <a:pt x="16169" y="4048"/>
                    <a:pt x="15824" y="4179"/>
                    <a:pt x="15514" y="4298"/>
                  </a:cubicBezTo>
                  <a:cubicBezTo>
                    <a:pt x="14597" y="4608"/>
                    <a:pt x="13978" y="5263"/>
                    <a:pt x="13645" y="6144"/>
                  </a:cubicBezTo>
                  <a:cubicBezTo>
                    <a:pt x="13287" y="7060"/>
                    <a:pt x="13526" y="7870"/>
                    <a:pt x="14359" y="8406"/>
                  </a:cubicBezTo>
                  <a:cubicBezTo>
                    <a:pt x="14942" y="8775"/>
                    <a:pt x="15609" y="8834"/>
                    <a:pt x="16288" y="8715"/>
                  </a:cubicBezTo>
                  <a:cubicBezTo>
                    <a:pt x="16550" y="8644"/>
                    <a:pt x="16681" y="8477"/>
                    <a:pt x="16562" y="812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66" name="Google Shape;266;p28"/>
            <p:cNvSpPr/>
            <p:nvPr/>
          </p:nvSpPr>
          <p:spPr>
            <a:xfrm>
              <a:off x="6332025" y="3176125"/>
              <a:ext cx="50025" cy="49125"/>
            </a:xfrm>
            <a:custGeom>
              <a:avLst/>
              <a:gdLst/>
              <a:ahLst/>
              <a:cxnLst/>
              <a:rect l="l" t="t" r="r" b="b"/>
              <a:pathLst>
                <a:path w="2001" h="1965" extrusionOk="0">
                  <a:moveTo>
                    <a:pt x="1" y="1762"/>
                  </a:moveTo>
                  <a:cubicBezTo>
                    <a:pt x="24" y="1226"/>
                    <a:pt x="72" y="679"/>
                    <a:pt x="96" y="107"/>
                  </a:cubicBezTo>
                  <a:cubicBezTo>
                    <a:pt x="691" y="0"/>
                    <a:pt x="1132" y="226"/>
                    <a:pt x="1548" y="476"/>
                  </a:cubicBezTo>
                  <a:cubicBezTo>
                    <a:pt x="1787" y="631"/>
                    <a:pt x="2001" y="834"/>
                    <a:pt x="1918" y="1143"/>
                  </a:cubicBezTo>
                  <a:cubicBezTo>
                    <a:pt x="1822" y="1441"/>
                    <a:pt x="1668" y="1738"/>
                    <a:pt x="1322" y="1822"/>
                  </a:cubicBezTo>
                  <a:cubicBezTo>
                    <a:pt x="906" y="1929"/>
                    <a:pt x="489" y="1965"/>
                    <a:pt x="1" y="176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67" name="Google Shape;267;p28"/>
            <p:cNvSpPr/>
            <p:nvPr/>
          </p:nvSpPr>
          <p:spPr>
            <a:xfrm>
              <a:off x="6337100" y="3105875"/>
              <a:ext cx="45850" cy="61625"/>
            </a:xfrm>
            <a:custGeom>
              <a:avLst/>
              <a:gdLst/>
              <a:ahLst/>
              <a:cxnLst/>
              <a:rect l="l" t="t" r="r" b="b"/>
              <a:pathLst>
                <a:path w="1834" h="2465" extrusionOk="0">
                  <a:moveTo>
                    <a:pt x="131" y="1167"/>
                  </a:moveTo>
                  <a:cubicBezTo>
                    <a:pt x="167" y="905"/>
                    <a:pt x="179" y="655"/>
                    <a:pt x="226" y="405"/>
                  </a:cubicBezTo>
                  <a:cubicBezTo>
                    <a:pt x="262" y="131"/>
                    <a:pt x="476" y="0"/>
                    <a:pt x="679" y="131"/>
                  </a:cubicBezTo>
                  <a:cubicBezTo>
                    <a:pt x="1000" y="310"/>
                    <a:pt x="1322" y="524"/>
                    <a:pt x="1548" y="786"/>
                  </a:cubicBezTo>
                  <a:cubicBezTo>
                    <a:pt x="1834" y="1131"/>
                    <a:pt x="1726" y="1655"/>
                    <a:pt x="1381" y="1953"/>
                  </a:cubicBezTo>
                  <a:cubicBezTo>
                    <a:pt x="1238" y="2072"/>
                    <a:pt x="1060" y="2167"/>
                    <a:pt x="881" y="2227"/>
                  </a:cubicBezTo>
                  <a:cubicBezTo>
                    <a:pt x="179" y="2465"/>
                    <a:pt x="0" y="2310"/>
                    <a:pt x="72" y="1560"/>
                  </a:cubicBezTo>
                  <a:cubicBezTo>
                    <a:pt x="95" y="1429"/>
                    <a:pt x="107" y="1298"/>
                    <a:pt x="131" y="116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68" name="Google Shape;268;p28"/>
            <p:cNvSpPr/>
            <p:nvPr/>
          </p:nvSpPr>
          <p:spPr>
            <a:xfrm>
              <a:off x="6234100" y="3131775"/>
              <a:ext cx="27100" cy="42275"/>
            </a:xfrm>
            <a:custGeom>
              <a:avLst/>
              <a:gdLst/>
              <a:ahLst/>
              <a:cxnLst/>
              <a:rect l="l" t="t" r="r" b="b"/>
              <a:pathLst>
                <a:path w="1084" h="1691" extrusionOk="0">
                  <a:moveTo>
                    <a:pt x="1084" y="1584"/>
                  </a:moveTo>
                  <a:cubicBezTo>
                    <a:pt x="667" y="1679"/>
                    <a:pt x="322" y="1691"/>
                    <a:pt x="1" y="1476"/>
                  </a:cubicBezTo>
                  <a:cubicBezTo>
                    <a:pt x="60" y="929"/>
                    <a:pt x="358" y="512"/>
                    <a:pt x="703" y="0"/>
                  </a:cubicBezTo>
                  <a:cubicBezTo>
                    <a:pt x="965" y="524"/>
                    <a:pt x="1024" y="1036"/>
                    <a:pt x="1084" y="158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69" name="Google Shape;269;p28"/>
            <p:cNvSpPr/>
            <p:nvPr/>
          </p:nvSpPr>
          <p:spPr>
            <a:xfrm>
              <a:off x="6075750" y="3009125"/>
              <a:ext cx="550400" cy="463175"/>
            </a:xfrm>
            <a:custGeom>
              <a:avLst/>
              <a:gdLst/>
              <a:ahLst/>
              <a:cxnLst/>
              <a:rect l="l" t="t" r="r" b="b"/>
              <a:pathLst>
                <a:path w="22016" h="18527" extrusionOk="0">
                  <a:moveTo>
                    <a:pt x="21515" y="4323"/>
                  </a:moveTo>
                  <a:cubicBezTo>
                    <a:pt x="21229" y="3394"/>
                    <a:pt x="20801" y="2382"/>
                    <a:pt x="19777" y="1846"/>
                  </a:cubicBezTo>
                  <a:cubicBezTo>
                    <a:pt x="19146" y="1525"/>
                    <a:pt x="18407" y="1168"/>
                    <a:pt x="17610" y="1001"/>
                  </a:cubicBezTo>
                  <a:cubicBezTo>
                    <a:pt x="16241" y="715"/>
                    <a:pt x="14443" y="370"/>
                    <a:pt x="12633" y="191"/>
                  </a:cubicBezTo>
                  <a:cubicBezTo>
                    <a:pt x="11657" y="108"/>
                    <a:pt x="10514" y="1"/>
                    <a:pt x="9359" y="1"/>
                  </a:cubicBezTo>
                  <a:cubicBezTo>
                    <a:pt x="8561" y="1"/>
                    <a:pt x="7847" y="48"/>
                    <a:pt x="7168" y="132"/>
                  </a:cubicBezTo>
                  <a:cubicBezTo>
                    <a:pt x="5811" y="310"/>
                    <a:pt x="4811" y="632"/>
                    <a:pt x="3906" y="1168"/>
                  </a:cubicBezTo>
                  <a:cubicBezTo>
                    <a:pt x="1810" y="2430"/>
                    <a:pt x="572" y="4216"/>
                    <a:pt x="119" y="6621"/>
                  </a:cubicBezTo>
                  <a:cubicBezTo>
                    <a:pt x="0" y="7311"/>
                    <a:pt x="60" y="7978"/>
                    <a:pt x="108" y="8633"/>
                  </a:cubicBezTo>
                  <a:cubicBezTo>
                    <a:pt x="143" y="8907"/>
                    <a:pt x="155" y="9180"/>
                    <a:pt x="167" y="9466"/>
                  </a:cubicBezTo>
                  <a:cubicBezTo>
                    <a:pt x="203" y="10252"/>
                    <a:pt x="608" y="10871"/>
                    <a:pt x="1001" y="11443"/>
                  </a:cubicBezTo>
                  <a:cubicBezTo>
                    <a:pt x="1143" y="11657"/>
                    <a:pt x="1286" y="11859"/>
                    <a:pt x="1405" y="12086"/>
                  </a:cubicBezTo>
                  <a:cubicBezTo>
                    <a:pt x="1441" y="12145"/>
                    <a:pt x="1489" y="12193"/>
                    <a:pt x="1536" y="12217"/>
                  </a:cubicBezTo>
                  <a:lnTo>
                    <a:pt x="1572" y="12252"/>
                  </a:lnTo>
                  <a:cubicBezTo>
                    <a:pt x="2489" y="12990"/>
                    <a:pt x="3608" y="13550"/>
                    <a:pt x="5084" y="13943"/>
                  </a:cubicBezTo>
                  <a:cubicBezTo>
                    <a:pt x="5918" y="14181"/>
                    <a:pt x="6775" y="14455"/>
                    <a:pt x="7644" y="14741"/>
                  </a:cubicBezTo>
                  <a:cubicBezTo>
                    <a:pt x="8061" y="14872"/>
                    <a:pt x="8061" y="14872"/>
                    <a:pt x="7966" y="15348"/>
                  </a:cubicBezTo>
                  <a:cubicBezTo>
                    <a:pt x="7787" y="16265"/>
                    <a:pt x="7335" y="17074"/>
                    <a:pt x="6918" y="17741"/>
                  </a:cubicBezTo>
                  <a:cubicBezTo>
                    <a:pt x="6823" y="17872"/>
                    <a:pt x="6763" y="18110"/>
                    <a:pt x="6823" y="18289"/>
                  </a:cubicBezTo>
                  <a:cubicBezTo>
                    <a:pt x="6882" y="18455"/>
                    <a:pt x="7156" y="18527"/>
                    <a:pt x="7287" y="18527"/>
                  </a:cubicBezTo>
                  <a:lnTo>
                    <a:pt x="7335" y="18527"/>
                  </a:lnTo>
                  <a:cubicBezTo>
                    <a:pt x="7406" y="18527"/>
                    <a:pt x="7478" y="18515"/>
                    <a:pt x="7549" y="18515"/>
                  </a:cubicBezTo>
                  <a:cubicBezTo>
                    <a:pt x="7870" y="18491"/>
                    <a:pt x="8192" y="18467"/>
                    <a:pt x="8478" y="18336"/>
                  </a:cubicBezTo>
                  <a:cubicBezTo>
                    <a:pt x="9692" y="17753"/>
                    <a:pt x="11061" y="16979"/>
                    <a:pt x="11930" y="15586"/>
                  </a:cubicBezTo>
                  <a:cubicBezTo>
                    <a:pt x="12073" y="15348"/>
                    <a:pt x="12240" y="15253"/>
                    <a:pt x="12514" y="15253"/>
                  </a:cubicBezTo>
                  <a:lnTo>
                    <a:pt x="12657" y="15253"/>
                  </a:lnTo>
                  <a:lnTo>
                    <a:pt x="13026" y="15253"/>
                  </a:lnTo>
                  <a:cubicBezTo>
                    <a:pt x="13419" y="15253"/>
                    <a:pt x="13859" y="15241"/>
                    <a:pt x="14300" y="15169"/>
                  </a:cubicBezTo>
                  <a:cubicBezTo>
                    <a:pt x="15550" y="14943"/>
                    <a:pt x="17003" y="14598"/>
                    <a:pt x="18324" y="13848"/>
                  </a:cubicBezTo>
                  <a:lnTo>
                    <a:pt x="18384" y="13812"/>
                  </a:lnTo>
                  <a:cubicBezTo>
                    <a:pt x="19015" y="13455"/>
                    <a:pt x="19658" y="13086"/>
                    <a:pt x="20134" y="12467"/>
                  </a:cubicBezTo>
                  <a:cubicBezTo>
                    <a:pt x="21158" y="11145"/>
                    <a:pt x="21717" y="9788"/>
                    <a:pt x="21801" y="8478"/>
                  </a:cubicBezTo>
                  <a:cubicBezTo>
                    <a:pt x="22015" y="6966"/>
                    <a:pt x="21920" y="5609"/>
                    <a:pt x="21515" y="4323"/>
                  </a:cubicBezTo>
                  <a:close/>
                  <a:moveTo>
                    <a:pt x="11573" y="14764"/>
                  </a:moveTo>
                  <a:cubicBezTo>
                    <a:pt x="11526" y="14860"/>
                    <a:pt x="11466" y="14931"/>
                    <a:pt x="11418" y="15014"/>
                  </a:cubicBezTo>
                  <a:cubicBezTo>
                    <a:pt x="11299" y="15229"/>
                    <a:pt x="11204" y="15419"/>
                    <a:pt x="11049" y="15586"/>
                  </a:cubicBezTo>
                  <a:cubicBezTo>
                    <a:pt x="10311" y="16443"/>
                    <a:pt x="9371" y="17122"/>
                    <a:pt x="8263" y="17562"/>
                  </a:cubicBezTo>
                  <a:cubicBezTo>
                    <a:pt x="8168" y="17610"/>
                    <a:pt x="8049" y="17610"/>
                    <a:pt x="7894" y="17622"/>
                  </a:cubicBezTo>
                  <a:lnTo>
                    <a:pt x="7835" y="17622"/>
                  </a:lnTo>
                  <a:cubicBezTo>
                    <a:pt x="7894" y="17491"/>
                    <a:pt x="7942" y="17372"/>
                    <a:pt x="8001" y="17229"/>
                  </a:cubicBezTo>
                  <a:cubicBezTo>
                    <a:pt x="8180" y="16789"/>
                    <a:pt x="8335" y="16419"/>
                    <a:pt x="8478" y="16015"/>
                  </a:cubicBezTo>
                  <a:cubicBezTo>
                    <a:pt x="8585" y="15717"/>
                    <a:pt x="8632" y="15407"/>
                    <a:pt x="8704" y="14955"/>
                  </a:cubicBezTo>
                  <a:cubicBezTo>
                    <a:pt x="8763" y="14395"/>
                    <a:pt x="8621" y="14193"/>
                    <a:pt x="8073" y="14038"/>
                  </a:cubicBezTo>
                  <a:lnTo>
                    <a:pt x="7227" y="13812"/>
                  </a:lnTo>
                  <a:cubicBezTo>
                    <a:pt x="6870" y="13717"/>
                    <a:pt x="6513" y="13633"/>
                    <a:pt x="6156" y="13514"/>
                  </a:cubicBezTo>
                  <a:lnTo>
                    <a:pt x="5715" y="13383"/>
                  </a:lnTo>
                  <a:cubicBezTo>
                    <a:pt x="4965" y="13145"/>
                    <a:pt x="4191" y="12907"/>
                    <a:pt x="3441" y="12586"/>
                  </a:cubicBezTo>
                  <a:cubicBezTo>
                    <a:pt x="2060" y="12014"/>
                    <a:pt x="1179" y="11026"/>
                    <a:pt x="870" y="9752"/>
                  </a:cubicBezTo>
                  <a:cubicBezTo>
                    <a:pt x="119" y="6609"/>
                    <a:pt x="1215" y="3775"/>
                    <a:pt x="3810" y="1989"/>
                  </a:cubicBezTo>
                  <a:cubicBezTo>
                    <a:pt x="4739" y="1358"/>
                    <a:pt x="5775" y="977"/>
                    <a:pt x="7013" y="846"/>
                  </a:cubicBezTo>
                  <a:cubicBezTo>
                    <a:pt x="7739" y="775"/>
                    <a:pt x="8490" y="727"/>
                    <a:pt x="9275" y="727"/>
                  </a:cubicBezTo>
                  <a:cubicBezTo>
                    <a:pt x="11180" y="727"/>
                    <a:pt x="13073" y="953"/>
                    <a:pt x="14859" y="1191"/>
                  </a:cubicBezTo>
                  <a:cubicBezTo>
                    <a:pt x="16062" y="1358"/>
                    <a:pt x="17145" y="1596"/>
                    <a:pt x="18205" y="1918"/>
                  </a:cubicBezTo>
                  <a:cubicBezTo>
                    <a:pt x="19503" y="2334"/>
                    <a:pt x="20277" y="3084"/>
                    <a:pt x="20682" y="4251"/>
                  </a:cubicBezTo>
                  <a:cubicBezTo>
                    <a:pt x="21372" y="6359"/>
                    <a:pt x="21313" y="8442"/>
                    <a:pt x="20503" y="10442"/>
                  </a:cubicBezTo>
                  <a:cubicBezTo>
                    <a:pt x="20086" y="11478"/>
                    <a:pt x="19408" y="12264"/>
                    <a:pt x="18515" y="12800"/>
                  </a:cubicBezTo>
                  <a:cubicBezTo>
                    <a:pt x="16705" y="13871"/>
                    <a:pt x="14931" y="14395"/>
                    <a:pt x="13097" y="14395"/>
                  </a:cubicBezTo>
                  <a:cubicBezTo>
                    <a:pt x="12847" y="14395"/>
                    <a:pt x="12597" y="14372"/>
                    <a:pt x="12347" y="14360"/>
                  </a:cubicBezTo>
                  <a:lnTo>
                    <a:pt x="12228" y="14360"/>
                  </a:lnTo>
                  <a:cubicBezTo>
                    <a:pt x="11930" y="14407"/>
                    <a:pt x="11716" y="14526"/>
                    <a:pt x="11573" y="1476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0" name="Google Shape;270;p28"/>
            <p:cNvSpPr/>
            <p:nvPr/>
          </p:nvSpPr>
          <p:spPr>
            <a:xfrm>
              <a:off x="6315950" y="3095450"/>
              <a:ext cx="81000" cy="143200"/>
            </a:xfrm>
            <a:custGeom>
              <a:avLst/>
              <a:gdLst/>
              <a:ahLst/>
              <a:cxnLst/>
              <a:rect l="l" t="t" r="r" b="b"/>
              <a:pathLst>
                <a:path w="3240" h="5728" extrusionOk="0">
                  <a:moveTo>
                    <a:pt x="2549" y="3263"/>
                  </a:moveTo>
                  <a:lnTo>
                    <a:pt x="2382" y="3132"/>
                  </a:lnTo>
                  <a:cubicBezTo>
                    <a:pt x="2442" y="3049"/>
                    <a:pt x="2501" y="2977"/>
                    <a:pt x="2549" y="2906"/>
                  </a:cubicBezTo>
                  <a:cubicBezTo>
                    <a:pt x="2739" y="2644"/>
                    <a:pt x="2918" y="2417"/>
                    <a:pt x="3037" y="2132"/>
                  </a:cubicBezTo>
                  <a:cubicBezTo>
                    <a:pt x="3239" y="1655"/>
                    <a:pt x="3180" y="1144"/>
                    <a:pt x="2882" y="751"/>
                  </a:cubicBezTo>
                  <a:cubicBezTo>
                    <a:pt x="2549" y="286"/>
                    <a:pt x="1965" y="1"/>
                    <a:pt x="1382" y="1"/>
                  </a:cubicBezTo>
                  <a:cubicBezTo>
                    <a:pt x="1132" y="1"/>
                    <a:pt x="882" y="60"/>
                    <a:pt x="656" y="167"/>
                  </a:cubicBezTo>
                  <a:lnTo>
                    <a:pt x="584" y="191"/>
                  </a:lnTo>
                  <a:lnTo>
                    <a:pt x="548" y="465"/>
                  </a:lnTo>
                  <a:lnTo>
                    <a:pt x="501" y="822"/>
                  </a:lnTo>
                  <a:lnTo>
                    <a:pt x="382" y="1894"/>
                  </a:lnTo>
                  <a:lnTo>
                    <a:pt x="203" y="3501"/>
                  </a:lnTo>
                  <a:cubicBezTo>
                    <a:pt x="191" y="3691"/>
                    <a:pt x="167" y="3870"/>
                    <a:pt x="144" y="4061"/>
                  </a:cubicBezTo>
                  <a:cubicBezTo>
                    <a:pt x="96" y="4394"/>
                    <a:pt x="72" y="4727"/>
                    <a:pt x="25" y="5073"/>
                  </a:cubicBezTo>
                  <a:cubicBezTo>
                    <a:pt x="1" y="5311"/>
                    <a:pt x="84" y="5442"/>
                    <a:pt x="144" y="5525"/>
                  </a:cubicBezTo>
                  <a:cubicBezTo>
                    <a:pt x="215" y="5596"/>
                    <a:pt x="334" y="5680"/>
                    <a:pt x="584" y="5704"/>
                  </a:cubicBezTo>
                  <a:cubicBezTo>
                    <a:pt x="667" y="5704"/>
                    <a:pt x="763" y="5704"/>
                    <a:pt x="858" y="5716"/>
                  </a:cubicBezTo>
                  <a:cubicBezTo>
                    <a:pt x="1025" y="5716"/>
                    <a:pt x="1179" y="5727"/>
                    <a:pt x="1334" y="5727"/>
                  </a:cubicBezTo>
                  <a:cubicBezTo>
                    <a:pt x="1537" y="5727"/>
                    <a:pt x="1680" y="5716"/>
                    <a:pt x="1834" y="5704"/>
                  </a:cubicBezTo>
                  <a:cubicBezTo>
                    <a:pt x="2394" y="5644"/>
                    <a:pt x="2811" y="5287"/>
                    <a:pt x="2989" y="4692"/>
                  </a:cubicBezTo>
                  <a:cubicBezTo>
                    <a:pt x="3204" y="4049"/>
                    <a:pt x="3096" y="3703"/>
                    <a:pt x="2549" y="3263"/>
                  </a:cubicBezTo>
                  <a:close/>
                  <a:moveTo>
                    <a:pt x="2287" y="1310"/>
                  </a:moveTo>
                  <a:cubicBezTo>
                    <a:pt x="2513" y="1584"/>
                    <a:pt x="2442" y="2013"/>
                    <a:pt x="2144" y="2263"/>
                  </a:cubicBezTo>
                  <a:cubicBezTo>
                    <a:pt x="2025" y="2370"/>
                    <a:pt x="1858" y="2453"/>
                    <a:pt x="1680" y="2513"/>
                  </a:cubicBezTo>
                  <a:cubicBezTo>
                    <a:pt x="1501" y="2572"/>
                    <a:pt x="1370" y="2608"/>
                    <a:pt x="1263" y="2608"/>
                  </a:cubicBezTo>
                  <a:cubicBezTo>
                    <a:pt x="1179" y="2608"/>
                    <a:pt x="1144" y="2572"/>
                    <a:pt x="1120" y="2560"/>
                  </a:cubicBezTo>
                  <a:cubicBezTo>
                    <a:pt x="1060" y="2489"/>
                    <a:pt x="1037" y="2310"/>
                    <a:pt x="1072" y="2013"/>
                  </a:cubicBezTo>
                  <a:cubicBezTo>
                    <a:pt x="1084" y="1917"/>
                    <a:pt x="1084" y="1834"/>
                    <a:pt x="1096" y="1763"/>
                  </a:cubicBezTo>
                  <a:lnTo>
                    <a:pt x="1120" y="1763"/>
                  </a:lnTo>
                  <a:lnTo>
                    <a:pt x="1132" y="1608"/>
                  </a:lnTo>
                  <a:cubicBezTo>
                    <a:pt x="1144" y="1536"/>
                    <a:pt x="1144" y="1465"/>
                    <a:pt x="1156" y="1382"/>
                  </a:cubicBezTo>
                  <a:cubicBezTo>
                    <a:pt x="1179" y="1227"/>
                    <a:pt x="1203" y="1048"/>
                    <a:pt x="1239" y="870"/>
                  </a:cubicBezTo>
                  <a:cubicBezTo>
                    <a:pt x="1251" y="774"/>
                    <a:pt x="1299" y="667"/>
                    <a:pt x="1394" y="667"/>
                  </a:cubicBezTo>
                  <a:cubicBezTo>
                    <a:pt x="1429" y="667"/>
                    <a:pt x="1453" y="691"/>
                    <a:pt x="1489" y="703"/>
                  </a:cubicBezTo>
                  <a:cubicBezTo>
                    <a:pt x="1715" y="822"/>
                    <a:pt x="2072" y="1024"/>
                    <a:pt x="2287" y="1310"/>
                  </a:cubicBezTo>
                  <a:close/>
                  <a:moveTo>
                    <a:pt x="894" y="3453"/>
                  </a:moveTo>
                  <a:cubicBezTo>
                    <a:pt x="953" y="3453"/>
                    <a:pt x="1001" y="3441"/>
                    <a:pt x="1037" y="3441"/>
                  </a:cubicBezTo>
                  <a:cubicBezTo>
                    <a:pt x="1453" y="3441"/>
                    <a:pt x="1787" y="3620"/>
                    <a:pt x="2108" y="3811"/>
                  </a:cubicBezTo>
                  <a:cubicBezTo>
                    <a:pt x="2453" y="4025"/>
                    <a:pt x="2453" y="4180"/>
                    <a:pt x="2406" y="4299"/>
                  </a:cubicBezTo>
                  <a:cubicBezTo>
                    <a:pt x="2311" y="4644"/>
                    <a:pt x="2156" y="4823"/>
                    <a:pt x="1930" y="4870"/>
                  </a:cubicBezTo>
                  <a:cubicBezTo>
                    <a:pt x="1751" y="4906"/>
                    <a:pt x="1560" y="4954"/>
                    <a:pt x="1334" y="4954"/>
                  </a:cubicBezTo>
                  <a:cubicBezTo>
                    <a:pt x="1144" y="4954"/>
                    <a:pt x="965" y="4930"/>
                    <a:pt x="787" y="484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1" name="Google Shape;271;p28"/>
            <p:cNvSpPr/>
            <p:nvPr/>
          </p:nvSpPr>
          <p:spPr>
            <a:xfrm>
              <a:off x="6197775" y="3106750"/>
              <a:ext cx="87250" cy="125350"/>
            </a:xfrm>
            <a:custGeom>
              <a:avLst/>
              <a:gdLst/>
              <a:ahLst/>
              <a:cxnLst/>
              <a:rect l="l" t="t" r="r" b="b"/>
              <a:pathLst>
                <a:path w="3490" h="5014" extrusionOk="0">
                  <a:moveTo>
                    <a:pt x="3263" y="3239"/>
                  </a:moveTo>
                  <a:lnTo>
                    <a:pt x="3192" y="2858"/>
                  </a:lnTo>
                  <a:cubicBezTo>
                    <a:pt x="3061" y="2216"/>
                    <a:pt x="2930" y="1561"/>
                    <a:pt x="2775" y="906"/>
                  </a:cubicBezTo>
                  <a:cubicBezTo>
                    <a:pt x="2727" y="715"/>
                    <a:pt x="2644" y="549"/>
                    <a:pt x="2573" y="382"/>
                  </a:cubicBezTo>
                  <a:cubicBezTo>
                    <a:pt x="2537" y="311"/>
                    <a:pt x="2489" y="239"/>
                    <a:pt x="2466" y="180"/>
                  </a:cubicBezTo>
                  <a:lnTo>
                    <a:pt x="2430" y="120"/>
                  </a:lnTo>
                  <a:lnTo>
                    <a:pt x="2370" y="96"/>
                  </a:lnTo>
                  <a:cubicBezTo>
                    <a:pt x="2335" y="84"/>
                    <a:pt x="2263" y="72"/>
                    <a:pt x="2227" y="37"/>
                  </a:cubicBezTo>
                  <a:lnTo>
                    <a:pt x="2108" y="1"/>
                  </a:lnTo>
                  <a:lnTo>
                    <a:pt x="2049" y="96"/>
                  </a:lnTo>
                  <a:cubicBezTo>
                    <a:pt x="2037" y="120"/>
                    <a:pt x="2013" y="144"/>
                    <a:pt x="2013" y="156"/>
                  </a:cubicBezTo>
                  <a:cubicBezTo>
                    <a:pt x="1989" y="203"/>
                    <a:pt x="1954" y="263"/>
                    <a:pt x="1930" y="322"/>
                  </a:cubicBezTo>
                  <a:lnTo>
                    <a:pt x="1715" y="775"/>
                  </a:lnTo>
                  <a:cubicBezTo>
                    <a:pt x="1168" y="1965"/>
                    <a:pt x="596" y="3192"/>
                    <a:pt x="49" y="4418"/>
                  </a:cubicBezTo>
                  <a:cubicBezTo>
                    <a:pt x="1" y="4525"/>
                    <a:pt x="49" y="4621"/>
                    <a:pt x="84" y="4716"/>
                  </a:cubicBezTo>
                  <a:cubicBezTo>
                    <a:pt x="96" y="4740"/>
                    <a:pt x="96" y="4775"/>
                    <a:pt x="108" y="4787"/>
                  </a:cubicBezTo>
                  <a:lnTo>
                    <a:pt x="168" y="5013"/>
                  </a:lnTo>
                  <a:lnTo>
                    <a:pt x="346" y="4859"/>
                  </a:lnTo>
                  <a:cubicBezTo>
                    <a:pt x="584" y="4680"/>
                    <a:pt x="692" y="4478"/>
                    <a:pt x="763" y="4287"/>
                  </a:cubicBezTo>
                  <a:lnTo>
                    <a:pt x="906" y="3966"/>
                  </a:lnTo>
                  <a:cubicBezTo>
                    <a:pt x="989" y="3763"/>
                    <a:pt x="1061" y="3573"/>
                    <a:pt x="1168" y="3394"/>
                  </a:cubicBezTo>
                  <a:cubicBezTo>
                    <a:pt x="1215" y="3311"/>
                    <a:pt x="1334" y="3228"/>
                    <a:pt x="1394" y="3228"/>
                  </a:cubicBezTo>
                  <a:lnTo>
                    <a:pt x="1537" y="3228"/>
                  </a:lnTo>
                  <a:cubicBezTo>
                    <a:pt x="1775" y="3228"/>
                    <a:pt x="2013" y="3239"/>
                    <a:pt x="2251" y="3251"/>
                  </a:cubicBezTo>
                  <a:cubicBezTo>
                    <a:pt x="2335" y="3251"/>
                    <a:pt x="2406" y="3275"/>
                    <a:pt x="2477" y="3275"/>
                  </a:cubicBezTo>
                  <a:cubicBezTo>
                    <a:pt x="2608" y="3489"/>
                    <a:pt x="2644" y="3751"/>
                    <a:pt x="2656" y="4013"/>
                  </a:cubicBezTo>
                  <a:cubicBezTo>
                    <a:pt x="2692" y="4299"/>
                    <a:pt x="2716" y="4597"/>
                    <a:pt x="2894" y="4883"/>
                  </a:cubicBezTo>
                  <a:lnTo>
                    <a:pt x="2978" y="5013"/>
                  </a:lnTo>
                  <a:lnTo>
                    <a:pt x="3120" y="4894"/>
                  </a:lnTo>
                  <a:cubicBezTo>
                    <a:pt x="3430" y="4621"/>
                    <a:pt x="3489" y="4585"/>
                    <a:pt x="3430" y="4240"/>
                  </a:cubicBezTo>
                  <a:cubicBezTo>
                    <a:pt x="3406" y="3906"/>
                    <a:pt x="3347" y="3585"/>
                    <a:pt x="3263" y="3239"/>
                  </a:cubicBezTo>
                  <a:close/>
                  <a:moveTo>
                    <a:pt x="2370" y="2466"/>
                  </a:moveTo>
                  <a:cubicBezTo>
                    <a:pt x="2239" y="2501"/>
                    <a:pt x="2132" y="2501"/>
                    <a:pt x="2037" y="2501"/>
                  </a:cubicBezTo>
                  <a:cubicBezTo>
                    <a:pt x="1870" y="2501"/>
                    <a:pt x="1739" y="2466"/>
                    <a:pt x="1596" y="2394"/>
                  </a:cubicBezTo>
                  <a:cubicBezTo>
                    <a:pt x="1656" y="2001"/>
                    <a:pt x="1858" y="1680"/>
                    <a:pt x="2108" y="1287"/>
                  </a:cubicBezTo>
                  <a:cubicBezTo>
                    <a:pt x="2275" y="1680"/>
                    <a:pt x="2335" y="2049"/>
                    <a:pt x="2370" y="246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2" name="Google Shape;272;p28"/>
            <p:cNvSpPr/>
            <p:nvPr/>
          </p:nvSpPr>
          <p:spPr>
            <a:xfrm>
              <a:off x="6404950" y="3120750"/>
              <a:ext cx="91400" cy="122375"/>
            </a:xfrm>
            <a:custGeom>
              <a:avLst/>
              <a:gdLst/>
              <a:ahLst/>
              <a:cxnLst/>
              <a:rect l="l" t="t" r="r" b="b"/>
              <a:pathLst>
                <a:path w="3656" h="4895" extrusionOk="0">
                  <a:moveTo>
                    <a:pt x="1156" y="4513"/>
                  </a:moveTo>
                  <a:cubicBezTo>
                    <a:pt x="1560" y="4763"/>
                    <a:pt x="2025" y="4894"/>
                    <a:pt x="2537" y="4894"/>
                  </a:cubicBezTo>
                  <a:cubicBezTo>
                    <a:pt x="2751" y="4894"/>
                    <a:pt x="2953" y="4882"/>
                    <a:pt x="3180" y="4834"/>
                  </a:cubicBezTo>
                  <a:cubicBezTo>
                    <a:pt x="3358" y="4811"/>
                    <a:pt x="3489" y="4739"/>
                    <a:pt x="3573" y="4596"/>
                  </a:cubicBezTo>
                  <a:cubicBezTo>
                    <a:pt x="3656" y="4465"/>
                    <a:pt x="3656" y="4287"/>
                    <a:pt x="3584" y="4061"/>
                  </a:cubicBezTo>
                  <a:lnTo>
                    <a:pt x="3537" y="3942"/>
                  </a:lnTo>
                  <a:lnTo>
                    <a:pt x="3418" y="3965"/>
                  </a:lnTo>
                  <a:cubicBezTo>
                    <a:pt x="3370" y="3965"/>
                    <a:pt x="3334" y="3977"/>
                    <a:pt x="3299" y="3977"/>
                  </a:cubicBezTo>
                  <a:cubicBezTo>
                    <a:pt x="3227" y="3977"/>
                    <a:pt x="3132" y="3989"/>
                    <a:pt x="3061" y="4025"/>
                  </a:cubicBezTo>
                  <a:cubicBezTo>
                    <a:pt x="2930" y="4061"/>
                    <a:pt x="2799" y="4096"/>
                    <a:pt x="2632" y="4096"/>
                  </a:cubicBezTo>
                  <a:cubicBezTo>
                    <a:pt x="2418" y="4096"/>
                    <a:pt x="2227" y="4049"/>
                    <a:pt x="2049" y="4001"/>
                  </a:cubicBezTo>
                  <a:cubicBezTo>
                    <a:pt x="1596" y="3906"/>
                    <a:pt x="1263" y="3632"/>
                    <a:pt x="1096" y="3275"/>
                  </a:cubicBezTo>
                  <a:cubicBezTo>
                    <a:pt x="917" y="2906"/>
                    <a:pt x="929" y="2489"/>
                    <a:pt x="1144" y="2084"/>
                  </a:cubicBezTo>
                  <a:cubicBezTo>
                    <a:pt x="1572" y="1227"/>
                    <a:pt x="2191" y="763"/>
                    <a:pt x="3073" y="703"/>
                  </a:cubicBezTo>
                  <a:cubicBezTo>
                    <a:pt x="3239" y="691"/>
                    <a:pt x="3561" y="655"/>
                    <a:pt x="3549" y="251"/>
                  </a:cubicBezTo>
                  <a:lnTo>
                    <a:pt x="3549" y="179"/>
                  </a:lnTo>
                  <a:lnTo>
                    <a:pt x="3477" y="132"/>
                  </a:lnTo>
                  <a:cubicBezTo>
                    <a:pt x="3323" y="48"/>
                    <a:pt x="3180" y="1"/>
                    <a:pt x="3013" y="1"/>
                  </a:cubicBezTo>
                  <a:cubicBezTo>
                    <a:pt x="2787" y="1"/>
                    <a:pt x="2596" y="72"/>
                    <a:pt x="2394" y="155"/>
                  </a:cubicBezTo>
                  <a:lnTo>
                    <a:pt x="2346" y="167"/>
                  </a:lnTo>
                  <a:cubicBezTo>
                    <a:pt x="1418" y="489"/>
                    <a:pt x="751" y="1144"/>
                    <a:pt x="394" y="2096"/>
                  </a:cubicBezTo>
                  <a:cubicBezTo>
                    <a:pt x="1" y="3084"/>
                    <a:pt x="263" y="3942"/>
                    <a:pt x="1156" y="45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273" name="Google Shape;273;p28"/>
          <p:cNvGrpSpPr/>
          <p:nvPr/>
        </p:nvGrpSpPr>
        <p:grpSpPr>
          <a:xfrm rot="1093143">
            <a:off x="10246481" y="4803394"/>
            <a:ext cx="1300688" cy="1248865"/>
            <a:chOff x="3885600" y="2960625"/>
            <a:chExt cx="470600" cy="451850"/>
          </a:xfrm>
        </p:grpSpPr>
        <p:sp>
          <p:nvSpPr>
            <p:cNvPr id="274" name="Google Shape;274;p28"/>
            <p:cNvSpPr/>
            <p:nvPr/>
          </p:nvSpPr>
          <p:spPr>
            <a:xfrm>
              <a:off x="3895725" y="3066575"/>
              <a:ext cx="446500" cy="206900"/>
            </a:xfrm>
            <a:custGeom>
              <a:avLst/>
              <a:gdLst/>
              <a:ahLst/>
              <a:cxnLst/>
              <a:rect l="l" t="t" r="r" b="b"/>
              <a:pathLst>
                <a:path w="17860" h="8276" extrusionOk="0">
                  <a:moveTo>
                    <a:pt x="11049" y="8109"/>
                  </a:moveTo>
                  <a:lnTo>
                    <a:pt x="11049" y="7287"/>
                  </a:lnTo>
                  <a:cubicBezTo>
                    <a:pt x="11037" y="6871"/>
                    <a:pt x="10930" y="6740"/>
                    <a:pt x="10549" y="6704"/>
                  </a:cubicBezTo>
                  <a:cubicBezTo>
                    <a:pt x="9620" y="6644"/>
                    <a:pt x="8703" y="6609"/>
                    <a:pt x="7775" y="6573"/>
                  </a:cubicBezTo>
                  <a:cubicBezTo>
                    <a:pt x="7322" y="6561"/>
                    <a:pt x="7120" y="6763"/>
                    <a:pt x="7060" y="7216"/>
                  </a:cubicBezTo>
                  <a:cubicBezTo>
                    <a:pt x="7049" y="7406"/>
                    <a:pt x="7025" y="7585"/>
                    <a:pt x="7001" y="7835"/>
                  </a:cubicBezTo>
                  <a:cubicBezTo>
                    <a:pt x="6679" y="7871"/>
                    <a:pt x="6382" y="7930"/>
                    <a:pt x="6072" y="7942"/>
                  </a:cubicBezTo>
                  <a:cubicBezTo>
                    <a:pt x="4489" y="8002"/>
                    <a:pt x="2929" y="7918"/>
                    <a:pt x="1381" y="7704"/>
                  </a:cubicBezTo>
                  <a:cubicBezTo>
                    <a:pt x="95" y="7525"/>
                    <a:pt x="226" y="7382"/>
                    <a:pt x="143" y="6347"/>
                  </a:cubicBezTo>
                  <a:cubicBezTo>
                    <a:pt x="0" y="4608"/>
                    <a:pt x="95" y="2870"/>
                    <a:pt x="262" y="1132"/>
                  </a:cubicBezTo>
                  <a:cubicBezTo>
                    <a:pt x="274" y="929"/>
                    <a:pt x="310" y="739"/>
                    <a:pt x="393" y="572"/>
                  </a:cubicBezTo>
                  <a:cubicBezTo>
                    <a:pt x="560" y="251"/>
                    <a:pt x="845" y="60"/>
                    <a:pt x="1226" y="60"/>
                  </a:cubicBezTo>
                  <a:cubicBezTo>
                    <a:pt x="2119" y="60"/>
                    <a:pt x="3012" y="1"/>
                    <a:pt x="3893" y="60"/>
                  </a:cubicBezTo>
                  <a:cubicBezTo>
                    <a:pt x="4786" y="120"/>
                    <a:pt x="5667" y="72"/>
                    <a:pt x="6560" y="36"/>
                  </a:cubicBezTo>
                  <a:cubicBezTo>
                    <a:pt x="6798" y="24"/>
                    <a:pt x="7049" y="24"/>
                    <a:pt x="7287" y="60"/>
                  </a:cubicBezTo>
                  <a:cubicBezTo>
                    <a:pt x="9061" y="239"/>
                    <a:pt x="10847" y="120"/>
                    <a:pt x="12621" y="132"/>
                  </a:cubicBezTo>
                  <a:cubicBezTo>
                    <a:pt x="13466" y="144"/>
                    <a:pt x="14323" y="60"/>
                    <a:pt x="15180" y="60"/>
                  </a:cubicBezTo>
                  <a:cubicBezTo>
                    <a:pt x="15728" y="60"/>
                    <a:pt x="16288" y="132"/>
                    <a:pt x="16847" y="203"/>
                  </a:cubicBezTo>
                  <a:cubicBezTo>
                    <a:pt x="17514" y="298"/>
                    <a:pt x="17740" y="548"/>
                    <a:pt x="17776" y="1251"/>
                  </a:cubicBezTo>
                  <a:cubicBezTo>
                    <a:pt x="17824" y="2060"/>
                    <a:pt x="17859" y="2882"/>
                    <a:pt x="17859" y="3703"/>
                  </a:cubicBezTo>
                  <a:cubicBezTo>
                    <a:pt x="17859" y="4334"/>
                    <a:pt x="17836" y="5001"/>
                    <a:pt x="17788" y="5632"/>
                  </a:cubicBezTo>
                  <a:cubicBezTo>
                    <a:pt x="17752" y="6109"/>
                    <a:pt x="17657" y="6609"/>
                    <a:pt x="17562" y="7085"/>
                  </a:cubicBezTo>
                  <a:cubicBezTo>
                    <a:pt x="17466" y="7454"/>
                    <a:pt x="17157" y="7644"/>
                    <a:pt x="16800" y="7716"/>
                  </a:cubicBezTo>
                  <a:cubicBezTo>
                    <a:pt x="14954" y="8133"/>
                    <a:pt x="13073" y="8275"/>
                    <a:pt x="11192" y="8204"/>
                  </a:cubicBezTo>
                  <a:cubicBezTo>
                    <a:pt x="11168" y="8180"/>
                    <a:pt x="11156" y="8168"/>
                    <a:pt x="11049" y="8109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5" name="Google Shape;275;p28"/>
            <p:cNvSpPr/>
            <p:nvPr/>
          </p:nvSpPr>
          <p:spPr>
            <a:xfrm>
              <a:off x="3910300" y="3268975"/>
              <a:ext cx="403950" cy="127425"/>
            </a:xfrm>
            <a:custGeom>
              <a:avLst/>
              <a:gdLst/>
              <a:ahLst/>
              <a:cxnLst/>
              <a:rect l="l" t="t" r="r" b="b"/>
              <a:pathLst>
                <a:path w="16158" h="5097" extrusionOk="0">
                  <a:moveTo>
                    <a:pt x="48" y="1"/>
                  </a:moveTo>
                  <a:cubicBezTo>
                    <a:pt x="2239" y="191"/>
                    <a:pt x="4310" y="406"/>
                    <a:pt x="6454" y="251"/>
                  </a:cubicBezTo>
                  <a:cubicBezTo>
                    <a:pt x="6466" y="572"/>
                    <a:pt x="6477" y="846"/>
                    <a:pt x="6489" y="1132"/>
                  </a:cubicBezTo>
                  <a:cubicBezTo>
                    <a:pt x="6513" y="1311"/>
                    <a:pt x="6489" y="1489"/>
                    <a:pt x="6525" y="1644"/>
                  </a:cubicBezTo>
                  <a:cubicBezTo>
                    <a:pt x="6585" y="1965"/>
                    <a:pt x="6787" y="2144"/>
                    <a:pt x="7108" y="2156"/>
                  </a:cubicBezTo>
                  <a:cubicBezTo>
                    <a:pt x="7835" y="2168"/>
                    <a:pt x="8561" y="2180"/>
                    <a:pt x="9299" y="2168"/>
                  </a:cubicBezTo>
                  <a:cubicBezTo>
                    <a:pt x="9502" y="2168"/>
                    <a:pt x="9716" y="2096"/>
                    <a:pt x="9906" y="2049"/>
                  </a:cubicBezTo>
                  <a:cubicBezTo>
                    <a:pt x="10192" y="1977"/>
                    <a:pt x="10347" y="1799"/>
                    <a:pt x="10383" y="1501"/>
                  </a:cubicBezTo>
                  <a:cubicBezTo>
                    <a:pt x="10406" y="1191"/>
                    <a:pt x="10454" y="894"/>
                    <a:pt x="10502" y="572"/>
                  </a:cubicBezTo>
                  <a:cubicBezTo>
                    <a:pt x="12371" y="441"/>
                    <a:pt x="14216" y="299"/>
                    <a:pt x="16098" y="156"/>
                  </a:cubicBezTo>
                  <a:cubicBezTo>
                    <a:pt x="16110" y="263"/>
                    <a:pt x="16157" y="358"/>
                    <a:pt x="16133" y="453"/>
                  </a:cubicBezTo>
                  <a:lnTo>
                    <a:pt x="15871" y="4251"/>
                  </a:lnTo>
                  <a:cubicBezTo>
                    <a:pt x="15860" y="4370"/>
                    <a:pt x="15836" y="4490"/>
                    <a:pt x="15812" y="4609"/>
                  </a:cubicBezTo>
                  <a:cubicBezTo>
                    <a:pt x="15693" y="4978"/>
                    <a:pt x="15562" y="5085"/>
                    <a:pt x="15169" y="5073"/>
                  </a:cubicBezTo>
                  <a:cubicBezTo>
                    <a:pt x="13502" y="5037"/>
                    <a:pt x="11823" y="5013"/>
                    <a:pt x="10156" y="5001"/>
                  </a:cubicBezTo>
                  <a:cubicBezTo>
                    <a:pt x="9823" y="5001"/>
                    <a:pt x="9502" y="5037"/>
                    <a:pt x="9156" y="5037"/>
                  </a:cubicBezTo>
                  <a:cubicBezTo>
                    <a:pt x="8120" y="5061"/>
                    <a:pt x="7073" y="5097"/>
                    <a:pt x="6037" y="5085"/>
                  </a:cubicBezTo>
                  <a:cubicBezTo>
                    <a:pt x="4763" y="5073"/>
                    <a:pt x="3489" y="5025"/>
                    <a:pt x="2227" y="4954"/>
                  </a:cubicBezTo>
                  <a:cubicBezTo>
                    <a:pt x="1691" y="4918"/>
                    <a:pt x="1155" y="4835"/>
                    <a:pt x="631" y="4728"/>
                  </a:cubicBezTo>
                  <a:cubicBezTo>
                    <a:pt x="227" y="4656"/>
                    <a:pt x="0" y="4394"/>
                    <a:pt x="24" y="3954"/>
                  </a:cubicBezTo>
                  <a:cubicBezTo>
                    <a:pt x="36" y="3430"/>
                    <a:pt x="36" y="2906"/>
                    <a:pt x="48" y="2394"/>
                  </a:cubicBezTo>
                  <a:cubicBezTo>
                    <a:pt x="48" y="1977"/>
                    <a:pt x="60" y="1561"/>
                    <a:pt x="60" y="1144"/>
                  </a:cubicBezTo>
                  <a:cubicBezTo>
                    <a:pt x="48" y="787"/>
                    <a:pt x="48" y="406"/>
                    <a:pt x="48" y="1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6" name="Google Shape;276;p28"/>
            <p:cNvSpPr/>
            <p:nvPr/>
          </p:nvSpPr>
          <p:spPr>
            <a:xfrm>
              <a:off x="4051675" y="2974900"/>
              <a:ext cx="155700" cy="84250"/>
            </a:xfrm>
            <a:custGeom>
              <a:avLst/>
              <a:gdLst/>
              <a:ahLst/>
              <a:cxnLst/>
              <a:rect l="l" t="t" r="r" b="b"/>
              <a:pathLst>
                <a:path w="6228" h="3370" extrusionOk="0">
                  <a:moveTo>
                    <a:pt x="5144" y="3263"/>
                  </a:moveTo>
                  <a:cubicBezTo>
                    <a:pt x="5132" y="3072"/>
                    <a:pt x="5132" y="2870"/>
                    <a:pt x="5097" y="2668"/>
                  </a:cubicBezTo>
                  <a:cubicBezTo>
                    <a:pt x="5073" y="2346"/>
                    <a:pt x="5049" y="2036"/>
                    <a:pt x="4990" y="1727"/>
                  </a:cubicBezTo>
                  <a:cubicBezTo>
                    <a:pt x="4894" y="1286"/>
                    <a:pt x="4597" y="1024"/>
                    <a:pt x="4144" y="1013"/>
                  </a:cubicBezTo>
                  <a:cubicBezTo>
                    <a:pt x="3513" y="1001"/>
                    <a:pt x="2894" y="1001"/>
                    <a:pt x="2275" y="1013"/>
                  </a:cubicBezTo>
                  <a:cubicBezTo>
                    <a:pt x="1799" y="1024"/>
                    <a:pt x="1584" y="1251"/>
                    <a:pt x="1537" y="1727"/>
                  </a:cubicBezTo>
                  <a:cubicBezTo>
                    <a:pt x="1513" y="2084"/>
                    <a:pt x="1525" y="2453"/>
                    <a:pt x="1513" y="2834"/>
                  </a:cubicBezTo>
                  <a:lnTo>
                    <a:pt x="1513" y="3263"/>
                  </a:lnTo>
                  <a:cubicBezTo>
                    <a:pt x="1072" y="3370"/>
                    <a:pt x="691" y="3299"/>
                    <a:pt x="287" y="3287"/>
                  </a:cubicBezTo>
                  <a:cubicBezTo>
                    <a:pt x="96" y="3287"/>
                    <a:pt x="1" y="3156"/>
                    <a:pt x="1" y="2977"/>
                  </a:cubicBezTo>
                  <a:cubicBezTo>
                    <a:pt x="25" y="2322"/>
                    <a:pt x="1" y="1655"/>
                    <a:pt x="96" y="1001"/>
                  </a:cubicBezTo>
                  <a:cubicBezTo>
                    <a:pt x="168" y="417"/>
                    <a:pt x="644" y="48"/>
                    <a:pt x="1287" y="36"/>
                  </a:cubicBezTo>
                  <a:cubicBezTo>
                    <a:pt x="2227" y="1"/>
                    <a:pt x="3156" y="1"/>
                    <a:pt x="4097" y="36"/>
                  </a:cubicBezTo>
                  <a:cubicBezTo>
                    <a:pt x="4561" y="48"/>
                    <a:pt x="5025" y="155"/>
                    <a:pt x="5478" y="274"/>
                  </a:cubicBezTo>
                  <a:cubicBezTo>
                    <a:pt x="5990" y="393"/>
                    <a:pt x="6168" y="596"/>
                    <a:pt x="6192" y="1108"/>
                  </a:cubicBezTo>
                  <a:cubicBezTo>
                    <a:pt x="6228" y="1703"/>
                    <a:pt x="6228" y="2275"/>
                    <a:pt x="6216" y="2870"/>
                  </a:cubicBezTo>
                  <a:cubicBezTo>
                    <a:pt x="6192" y="3310"/>
                    <a:pt x="6121" y="3334"/>
                    <a:pt x="5692" y="3334"/>
                  </a:cubicBezTo>
                  <a:lnTo>
                    <a:pt x="5323" y="3334"/>
                  </a:lnTo>
                  <a:cubicBezTo>
                    <a:pt x="5275" y="3322"/>
                    <a:pt x="5228" y="3287"/>
                    <a:pt x="5144" y="326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7" name="Google Shape;277;p28"/>
            <p:cNvSpPr/>
            <p:nvPr/>
          </p:nvSpPr>
          <p:spPr>
            <a:xfrm>
              <a:off x="4077575" y="3242500"/>
              <a:ext cx="86350" cy="70550"/>
            </a:xfrm>
            <a:custGeom>
              <a:avLst/>
              <a:gdLst/>
              <a:ahLst/>
              <a:cxnLst/>
              <a:rect l="l" t="t" r="r" b="b"/>
              <a:pathLst>
                <a:path w="3454" h="2822" extrusionOk="0">
                  <a:moveTo>
                    <a:pt x="310" y="2762"/>
                  </a:moveTo>
                  <a:cubicBezTo>
                    <a:pt x="1" y="1893"/>
                    <a:pt x="96" y="1072"/>
                    <a:pt x="203" y="238"/>
                  </a:cubicBezTo>
                  <a:cubicBezTo>
                    <a:pt x="239" y="48"/>
                    <a:pt x="382" y="0"/>
                    <a:pt x="548" y="0"/>
                  </a:cubicBezTo>
                  <a:cubicBezTo>
                    <a:pt x="858" y="0"/>
                    <a:pt x="1179" y="0"/>
                    <a:pt x="1489" y="12"/>
                  </a:cubicBezTo>
                  <a:cubicBezTo>
                    <a:pt x="1989" y="48"/>
                    <a:pt x="2477" y="84"/>
                    <a:pt x="2989" y="131"/>
                  </a:cubicBezTo>
                  <a:cubicBezTo>
                    <a:pt x="3108" y="143"/>
                    <a:pt x="3215" y="203"/>
                    <a:pt x="3346" y="250"/>
                  </a:cubicBezTo>
                  <a:cubicBezTo>
                    <a:pt x="3454" y="965"/>
                    <a:pt x="3334" y="1643"/>
                    <a:pt x="3263" y="2334"/>
                  </a:cubicBezTo>
                  <a:cubicBezTo>
                    <a:pt x="3227" y="2572"/>
                    <a:pt x="3061" y="2727"/>
                    <a:pt x="2846" y="2739"/>
                  </a:cubicBezTo>
                  <a:cubicBezTo>
                    <a:pt x="2013" y="2822"/>
                    <a:pt x="1156" y="2810"/>
                    <a:pt x="310" y="276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8" name="Google Shape;278;p28"/>
            <p:cNvSpPr/>
            <p:nvPr/>
          </p:nvSpPr>
          <p:spPr>
            <a:xfrm>
              <a:off x="3885600" y="2960625"/>
              <a:ext cx="470600" cy="451850"/>
            </a:xfrm>
            <a:custGeom>
              <a:avLst/>
              <a:gdLst/>
              <a:ahLst/>
              <a:cxnLst/>
              <a:rect l="l" t="t" r="r" b="b"/>
              <a:pathLst>
                <a:path w="18824" h="18074" extrusionOk="0">
                  <a:moveTo>
                    <a:pt x="18812" y="7120"/>
                  </a:moveTo>
                  <a:cubicBezTo>
                    <a:pt x="18800" y="6572"/>
                    <a:pt x="18776" y="5858"/>
                    <a:pt x="18705" y="5132"/>
                  </a:cubicBezTo>
                  <a:cubicBezTo>
                    <a:pt x="18633" y="4382"/>
                    <a:pt x="18217" y="3965"/>
                    <a:pt x="17431" y="3858"/>
                  </a:cubicBezTo>
                  <a:cubicBezTo>
                    <a:pt x="16669" y="3762"/>
                    <a:pt x="15847" y="3667"/>
                    <a:pt x="15014" y="3667"/>
                  </a:cubicBezTo>
                  <a:cubicBezTo>
                    <a:pt x="14573" y="3667"/>
                    <a:pt x="14133" y="3703"/>
                    <a:pt x="13740" y="3762"/>
                  </a:cubicBezTo>
                  <a:lnTo>
                    <a:pt x="13680" y="3762"/>
                  </a:lnTo>
                  <a:cubicBezTo>
                    <a:pt x="13621" y="3762"/>
                    <a:pt x="13561" y="3739"/>
                    <a:pt x="13502" y="3739"/>
                  </a:cubicBezTo>
                  <a:lnTo>
                    <a:pt x="13454" y="3739"/>
                  </a:lnTo>
                  <a:lnTo>
                    <a:pt x="13454" y="3584"/>
                  </a:lnTo>
                  <a:lnTo>
                    <a:pt x="13454" y="2965"/>
                  </a:lnTo>
                  <a:cubicBezTo>
                    <a:pt x="13454" y="2869"/>
                    <a:pt x="13442" y="2750"/>
                    <a:pt x="13442" y="2643"/>
                  </a:cubicBezTo>
                  <a:cubicBezTo>
                    <a:pt x="13419" y="2191"/>
                    <a:pt x="13407" y="1750"/>
                    <a:pt x="13347" y="1286"/>
                  </a:cubicBezTo>
                  <a:cubicBezTo>
                    <a:pt x="13288" y="822"/>
                    <a:pt x="12990" y="488"/>
                    <a:pt x="12526" y="333"/>
                  </a:cubicBezTo>
                  <a:lnTo>
                    <a:pt x="12407" y="286"/>
                  </a:lnTo>
                  <a:cubicBezTo>
                    <a:pt x="12037" y="167"/>
                    <a:pt x="11668" y="48"/>
                    <a:pt x="11275" y="36"/>
                  </a:cubicBezTo>
                  <a:cubicBezTo>
                    <a:pt x="10644" y="0"/>
                    <a:pt x="10013" y="0"/>
                    <a:pt x="9251" y="0"/>
                  </a:cubicBezTo>
                  <a:lnTo>
                    <a:pt x="8501" y="0"/>
                  </a:lnTo>
                  <a:lnTo>
                    <a:pt x="8061" y="0"/>
                  </a:lnTo>
                  <a:cubicBezTo>
                    <a:pt x="6930" y="0"/>
                    <a:pt x="6120" y="833"/>
                    <a:pt x="6120" y="1976"/>
                  </a:cubicBezTo>
                  <a:lnTo>
                    <a:pt x="6120" y="3179"/>
                  </a:lnTo>
                  <a:lnTo>
                    <a:pt x="6120" y="3667"/>
                  </a:lnTo>
                  <a:cubicBezTo>
                    <a:pt x="5858" y="3739"/>
                    <a:pt x="5644" y="3762"/>
                    <a:pt x="5441" y="3762"/>
                  </a:cubicBezTo>
                  <a:cubicBezTo>
                    <a:pt x="5322" y="3762"/>
                    <a:pt x="5227" y="3762"/>
                    <a:pt x="5120" y="3739"/>
                  </a:cubicBezTo>
                  <a:lnTo>
                    <a:pt x="4929" y="3739"/>
                  </a:lnTo>
                  <a:cubicBezTo>
                    <a:pt x="4215" y="3727"/>
                    <a:pt x="3477" y="3715"/>
                    <a:pt x="2762" y="3703"/>
                  </a:cubicBezTo>
                  <a:cubicBezTo>
                    <a:pt x="2429" y="3703"/>
                    <a:pt x="2084" y="3679"/>
                    <a:pt x="1739" y="3679"/>
                  </a:cubicBezTo>
                  <a:lnTo>
                    <a:pt x="1715" y="3679"/>
                  </a:lnTo>
                  <a:cubicBezTo>
                    <a:pt x="857" y="3679"/>
                    <a:pt x="167" y="4382"/>
                    <a:pt x="119" y="5227"/>
                  </a:cubicBezTo>
                  <a:cubicBezTo>
                    <a:pt x="107" y="5501"/>
                    <a:pt x="84" y="5751"/>
                    <a:pt x="72" y="6013"/>
                  </a:cubicBezTo>
                  <a:cubicBezTo>
                    <a:pt x="48" y="6346"/>
                    <a:pt x="24" y="6667"/>
                    <a:pt x="12" y="7013"/>
                  </a:cubicBezTo>
                  <a:cubicBezTo>
                    <a:pt x="0" y="8203"/>
                    <a:pt x="0" y="9501"/>
                    <a:pt x="12" y="11097"/>
                  </a:cubicBezTo>
                  <a:cubicBezTo>
                    <a:pt x="12" y="11466"/>
                    <a:pt x="72" y="11894"/>
                    <a:pt x="441" y="12192"/>
                  </a:cubicBezTo>
                  <a:cubicBezTo>
                    <a:pt x="441" y="12192"/>
                    <a:pt x="476" y="12240"/>
                    <a:pt x="488" y="12418"/>
                  </a:cubicBezTo>
                  <a:cubicBezTo>
                    <a:pt x="500" y="12585"/>
                    <a:pt x="500" y="12763"/>
                    <a:pt x="488" y="12918"/>
                  </a:cubicBezTo>
                  <a:lnTo>
                    <a:pt x="488" y="13085"/>
                  </a:lnTo>
                  <a:cubicBezTo>
                    <a:pt x="488" y="13573"/>
                    <a:pt x="488" y="14049"/>
                    <a:pt x="476" y="14549"/>
                  </a:cubicBezTo>
                  <a:cubicBezTo>
                    <a:pt x="476" y="14871"/>
                    <a:pt x="465" y="15216"/>
                    <a:pt x="465" y="15538"/>
                  </a:cubicBezTo>
                  <a:cubicBezTo>
                    <a:pt x="465" y="15942"/>
                    <a:pt x="441" y="16335"/>
                    <a:pt x="441" y="16728"/>
                  </a:cubicBezTo>
                  <a:cubicBezTo>
                    <a:pt x="441" y="17109"/>
                    <a:pt x="607" y="17371"/>
                    <a:pt x="917" y="17490"/>
                  </a:cubicBezTo>
                  <a:cubicBezTo>
                    <a:pt x="977" y="17526"/>
                    <a:pt x="1036" y="17538"/>
                    <a:pt x="1096" y="17574"/>
                  </a:cubicBezTo>
                  <a:cubicBezTo>
                    <a:pt x="1298" y="17645"/>
                    <a:pt x="1477" y="17728"/>
                    <a:pt x="1679" y="17764"/>
                  </a:cubicBezTo>
                  <a:cubicBezTo>
                    <a:pt x="2167" y="17836"/>
                    <a:pt x="2751" y="17919"/>
                    <a:pt x="3358" y="17955"/>
                  </a:cubicBezTo>
                  <a:cubicBezTo>
                    <a:pt x="4787" y="18014"/>
                    <a:pt x="5965" y="18038"/>
                    <a:pt x="7084" y="18038"/>
                  </a:cubicBezTo>
                  <a:lnTo>
                    <a:pt x="7108" y="18038"/>
                  </a:lnTo>
                  <a:cubicBezTo>
                    <a:pt x="7846" y="18038"/>
                    <a:pt x="8585" y="18014"/>
                    <a:pt x="9299" y="17978"/>
                  </a:cubicBezTo>
                  <a:cubicBezTo>
                    <a:pt x="9549" y="17967"/>
                    <a:pt x="9811" y="17967"/>
                    <a:pt x="10061" y="17955"/>
                  </a:cubicBezTo>
                  <a:cubicBezTo>
                    <a:pt x="10549" y="17943"/>
                    <a:pt x="11037" y="17919"/>
                    <a:pt x="11573" y="17919"/>
                  </a:cubicBezTo>
                  <a:cubicBezTo>
                    <a:pt x="13145" y="17919"/>
                    <a:pt x="14704" y="18002"/>
                    <a:pt x="16062" y="18074"/>
                  </a:cubicBezTo>
                  <a:lnTo>
                    <a:pt x="16205" y="18074"/>
                  </a:lnTo>
                  <a:cubicBezTo>
                    <a:pt x="16859" y="18074"/>
                    <a:pt x="17169" y="17800"/>
                    <a:pt x="17324" y="17133"/>
                  </a:cubicBezTo>
                  <a:cubicBezTo>
                    <a:pt x="17371" y="16943"/>
                    <a:pt x="17395" y="16716"/>
                    <a:pt x="17407" y="16431"/>
                  </a:cubicBezTo>
                  <a:cubicBezTo>
                    <a:pt x="17443" y="15919"/>
                    <a:pt x="17467" y="15407"/>
                    <a:pt x="17502" y="14883"/>
                  </a:cubicBezTo>
                  <a:cubicBezTo>
                    <a:pt x="17550" y="14216"/>
                    <a:pt x="17574" y="13549"/>
                    <a:pt x="17621" y="12894"/>
                  </a:cubicBezTo>
                  <a:cubicBezTo>
                    <a:pt x="17633" y="12621"/>
                    <a:pt x="17693" y="12418"/>
                    <a:pt x="17931" y="12240"/>
                  </a:cubicBezTo>
                  <a:cubicBezTo>
                    <a:pt x="18169" y="12061"/>
                    <a:pt x="18383" y="11751"/>
                    <a:pt x="18455" y="11430"/>
                  </a:cubicBezTo>
                  <a:cubicBezTo>
                    <a:pt x="18610" y="10799"/>
                    <a:pt x="18705" y="10180"/>
                    <a:pt x="18753" y="9608"/>
                  </a:cubicBezTo>
                  <a:cubicBezTo>
                    <a:pt x="18824" y="8799"/>
                    <a:pt x="18824" y="8049"/>
                    <a:pt x="18812" y="7120"/>
                  </a:cubicBezTo>
                  <a:close/>
                  <a:moveTo>
                    <a:pt x="16705" y="16573"/>
                  </a:moveTo>
                  <a:cubicBezTo>
                    <a:pt x="16693" y="16693"/>
                    <a:pt x="16681" y="16800"/>
                    <a:pt x="16645" y="16895"/>
                  </a:cubicBezTo>
                  <a:cubicBezTo>
                    <a:pt x="16562" y="17193"/>
                    <a:pt x="16467" y="17252"/>
                    <a:pt x="16169" y="17252"/>
                  </a:cubicBezTo>
                  <a:lnTo>
                    <a:pt x="14597" y="17228"/>
                  </a:lnTo>
                  <a:cubicBezTo>
                    <a:pt x="13454" y="17216"/>
                    <a:pt x="12287" y="17181"/>
                    <a:pt x="11144" y="17181"/>
                  </a:cubicBezTo>
                  <a:lnTo>
                    <a:pt x="11097" y="17181"/>
                  </a:lnTo>
                  <a:cubicBezTo>
                    <a:pt x="10918" y="17181"/>
                    <a:pt x="10740" y="17193"/>
                    <a:pt x="10573" y="17216"/>
                  </a:cubicBezTo>
                  <a:cubicBezTo>
                    <a:pt x="10430" y="17228"/>
                    <a:pt x="10299" y="17228"/>
                    <a:pt x="10144" y="17240"/>
                  </a:cubicBezTo>
                  <a:cubicBezTo>
                    <a:pt x="9918" y="17240"/>
                    <a:pt x="9680" y="17252"/>
                    <a:pt x="9466" y="17252"/>
                  </a:cubicBezTo>
                  <a:cubicBezTo>
                    <a:pt x="8835" y="17276"/>
                    <a:pt x="8192" y="17288"/>
                    <a:pt x="7573" y="17288"/>
                  </a:cubicBezTo>
                  <a:lnTo>
                    <a:pt x="7025" y="17288"/>
                  </a:lnTo>
                  <a:cubicBezTo>
                    <a:pt x="5799" y="17276"/>
                    <a:pt x="4525" y="17228"/>
                    <a:pt x="3215" y="17157"/>
                  </a:cubicBezTo>
                  <a:cubicBezTo>
                    <a:pt x="2679" y="17121"/>
                    <a:pt x="2143" y="17038"/>
                    <a:pt x="1631" y="16943"/>
                  </a:cubicBezTo>
                  <a:cubicBezTo>
                    <a:pt x="1286" y="16883"/>
                    <a:pt x="1131" y="16681"/>
                    <a:pt x="1143" y="16323"/>
                  </a:cubicBezTo>
                  <a:cubicBezTo>
                    <a:pt x="1155" y="15931"/>
                    <a:pt x="1155" y="15526"/>
                    <a:pt x="1167" y="15145"/>
                  </a:cubicBezTo>
                  <a:lnTo>
                    <a:pt x="1167" y="14752"/>
                  </a:lnTo>
                  <a:cubicBezTo>
                    <a:pt x="1167" y="14335"/>
                    <a:pt x="1191" y="13918"/>
                    <a:pt x="1191" y="13502"/>
                  </a:cubicBezTo>
                  <a:lnTo>
                    <a:pt x="1191" y="12752"/>
                  </a:lnTo>
                  <a:lnTo>
                    <a:pt x="1191" y="12525"/>
                  </a:lnTo>
                  <a:lnTo>
                    <a:pt x="1643" y="12573"/>
                  </a:lnTo>
                  <a:cubicBezTo>
                    <a:pt x="3096" y="12704"/>
                    <a:pt x="4441" y="12823"/>
                    <a:pt x="5846" y="12823"/>
                  </a:cubicBezTo>
                  <a:cubicBezTo>
                    <a:pt x="6346" y="12823"/>
                    <a:pt x="6822" y="12811"/>
                    <a:pt x="7299" y="12775"/>
                  </a:cubicBezTo>
                  <a:lnTo>
                    <a:pt x="7334" y="13490"/>
                  </a:lnTo>
                  <a:lnTo>
                    <a:pt x="7334" y="13656"/>
                  </a:lnTo>
                  <a:cubicBezTo>
                    <a:pt x="7334" y="13776"/>
                    <a:pt x="7334" y="13906"/>
                    <a:pt x="7370" y="14037"/>
                  </a:cubicBezTo>
                  <a:cubicBezTo>
                    <a:pt x="7442" y="14430"/>
                    <a:pt x="7704" y="14657"/>
                    <a:pt x="8073" y="14668"/>
                  </a:cubicBezTo>
                  <a:cubicBezTo>
                    <a:pt x="8632" y="14680"/>
                    <a:pt x="9204" y="14692"/>
                    <a:pt x="9799" y="14692"/>
                  </a:cubicBezTo>
                  <a:lnTo>
                    <a:pt x="10275" y="14692"/>
                  </a:lnTo>
                  <a:cubicBezTo>
                    <a:pt x="10478" y="14692"/>
                    <a:pt x="10668" y="14633"/>
                    <a:pt x="10847" y="14597"/>
                  </a:cubicBezTo>
                  <a:lnTo>
                    <a:pt x="10930" y="14561"/>
                  </a:lnTo>
                  <a:cubicBezTo>
                    <a:pt x="11275" y="14478"/>
                    <a:pt x="11490" y="14240"/>
                    <a:pt x="11514" y="13883"/>
                  </a:cubicBezTo>
                  <a:cubicBezTo>
                    <a:pt x="11549" y="13668"/>
                    <a:pt x="11573" y="13466"/>
                    <a:pt x="11585" y="13252"/>
                  </a:cubicBezTo>
                  <a:cubicBezTo>
                    <a:pt x="11609" y="13192"/>
                    <a:pt x="11609" y="13133"/>
                    <a:pt x="11621" y="13085"/>
                  </a:cubicBezTo>
                  <a:cubicBezTo>
                    <a:pt x="13407" y="12954"/>
                    <a:pt x="15181" y="12823"/>
                    <a:pt x="16967" y="12692"/>
                  </a:cubicBezTo>
                  <a:cubicBezTo>
                    <a:pt x="16979" y="12728"/>
                    <a:pt x="16979" y="12775"/>
                    <a:pt x="16979" y="12823"/>
                  </a:cubicBezTo>
                  <a:cubicBezTo>
                    <a:pt x="16895" y="13883"/>
                    <a:pt x="16812" y="15085"/>
                    <a:pt x="16705" y="16573"/>
                  </a:cubicBezTo>
                  <a:close/>
                  <a:moveTo>
                    <a:pt x="8025" y="11585"/>
                  </a:moveTo>
                  <a:lnTo>
                    <a:pt x="8025" y="11525"/>
                  </a:lnTo>
                  <a:cubicBezTo>
                    <a:pt x="8025" y="11478"/>
                    <a:pt x="8037" y="11418"/>
                    <a:pt x="8216" y="11418"/>
                  </a:cubicBezTo>
                  <a:lnTo>
                    <a:pt x="8454" y="11418"/>
                  </a:lnTo>
                  <a:cubicBezTo>
                    <a:pt x="8656" y="11418"/>
                    <a:pt x="8894" y="11418"/>
                    <a:pt x="9132" y="11442"/>
                  </a:cubicBezTo>
                  <a:cubicBezTo>
                    <a:pt x="9597" y="11466"/>
                    <a:pt x="10085" y="11501"/>
                    <a:pt x="10632" y="11549"/>
                  </a:cubicBezTo>
                  <a:cubicBezTo>
                    <a:pt x="10692" y="11549"/>
                    <a:pt x="10752" y="11585"/>
                    <a:pt x="10835" y="11609"/>
                  </a:cubicBezTo>
                  <a:cubicBezTo>
                    <a:pt x="10847" y="11609"/>
                    <a:pt x="10859" y="11632"/>
                    <a:pt x="10859" y="11632"/>
                  </a:cubicBezTo>
                  <a:cubicBezTo>
                    <a:pt x="10918" y="12180"/>
                    <a:pt x="10859" y="12740"/>
                    <a:pt x="10799" y="13287"/>
                  </a:cubicBezTo>
                  <a:cubicBezTo>
                    <a:pt x="10787" y="13383"/>
                    <a:pt x="10775" y="13490"/>
                    <a:pt x="10775" y="13597"/>
                  </a:cubicBezTo>
                  <a:cubicBezTo>
                    <a:pt x="10740" y="13823"/>
                    <a:pt x="10561" y="13859"/>
                    <a:pt x="10490" y="13883"/>
                  </a:cubicBezTo>
                  <a:cubicBezTo>
                    <a:pt x="10097" y="13918"/>
                    <a:pt x="9668" y="13942"/>
                    <a:pt x="9192" y="13942"/>
                  </a:cubicBezTo>
                  <a:cubicBezTo>
                    <a:pt x="8787" y="13942"/>
                    <a:pt x="8394" y="13918"/>
                    <a:pt x="8073" y="13906"/>
                  </a:cubicBezTo>
                  <a:cubicBezTo>
                    <a:pt x="7858" y="13121"/>
                    <a:pt x="7930" y="12371"/>
                    <a:pt x="8025" y="11585"/>
                  </a:cubicBezTo>
                  <a:close/>
                  <a:moveTo>
                    <a:pt x="12466" y="12287"/>
                  </a:moveTo>
                  <a:cubicBezTo>
                    <a:pt x="12180" y="12287"/>
                    <a:pt x="11906" y="12287"/>
                    <a:pt x="11621" y="12275"/>
                  </a:cubicBezTo>
                  <a:cubicBezTo>
                    <a:pt x="11621" y="12275"/>
                    <a:pt x="11609" y="12252"/>
                    <a:pt x="11585" y="12252"/>
                  </a:cubicBezTo>
                  <a:lnTo>
                    <a:pt x="11585" y="12097"/>
                  </a:lnTo>
                  <a:lnTo>
                    <a:pt x="11585" y="11513"/>
                  </a:lnTo>
                  <a:cubicBezTo>
                    <a:pt x="11573" y="11097"/>
                    <a:pt x="11466" y="10811"/>
                    <a:pt x="10954" y="10787"/>
                  </a:cubicBezTo>
                  <a:cubicBezTo>
                    <a:pt x="9954" y="10728"/>
                    <a:pt x="9049" y="10668"/>
                    <a:pt x="8180" y="10644"/>
                  </a:cubicBezTo>
                  <a:lnTo>
                    <a:pt x="8144" y="10644"/>
                  </a:lnTo>
                  <a:cubicBezTo>
                    <a:pt x="7644" y="10644"/>
                    <a:pt x="7394" y="10906"/>
                    <a:pt x="7334" y="11418"/>
                  </a:cubicBezTo>
                  <a:lnTo>
                    <a:pt x="7275" y="11930"/>
                  </a:lnTo>
                  <a:cubicBezTo>
                    <a:pt x="7215" y="11942"/>
                    <a:pt x="7156" y="11942"/>
                    <a:pt x="7096" y="11954"/>
                  </a:cubicBezTo>
                  <a:cubicBezTo>
                    <a:pt x="6882" y="11990"/>
                    <a:pt x="6680" y="12013"/>
                    <a:pt x="6465" y="12013"/>
                  </a:cubicBezTo>
                  <a:cubicBezTo>
                    <a:pt x="6132" y="12037"/>
                    <a:pt x="5787" y="12037"/>
                    <a:pt x="5453" y="12037"/>
                  </a:cubicBezTo>
                  <a:cubicBezTo>
                    <a:pt x="4263" y="12037"/>
                    <a:pt x="3036" y="11942"/>
                    <a:pt x="1810" y="11763"/>
                  </a:cubicBezTo>
                  <a:cubicBezTo>
                    <a:pt x="786" y="11620"/>
                    <a:pt x="786" y="11573"/>
                    <a:pt x="726" y="10847"/>
                  </a:cubicBezTo>
                  <a:cubicBezTo>
                    <a:pt x="726" y="10751"/>
                    <a:pt x="715" y="10668"/>
                    <a:pt x="715" y="10561"/>
                  </a:cubicBezTo>
                  <a:cubicBezTo>
                    <a:pt x="560" y="8715"/>
                    <a:pt x="679" y="6894"/>
                    <a:pt x="834" y="5370"/>
                  </a:cubicBezTo>
                  <a:cubicBezTo>
                    <a:pt x="846" y="5203"/>
                    <a:pt x="869" y="5013"/>
                    <a:pt x="953" y="4858"/>
                  </a:cubicBezTo>
                  <a:cubicBezTo>
                    <a:pt x="1096" y="4560"/>
                    <a:pt x="1322" y="4429"/>
                    <a:pt x="1643" y="4429"/>
                  </a:cubicBezTo>
                  <a:lnTo>
                    <a:pt x="1739" y="4429"/>
                  </a:lnTo>
                  <a:cubicBezTo>
                    <a:pt x="2024" y="4429"/>
                    <a:pt x="2298" y="4429"/>
                    <a:pt x="2584" y="4417"/>
                  </a:cubicBezTo>
                  <a:cubicBezTo>
                    <a:pt x="2870" y="4417"/>
                    <a:pt x="3155" y="4393"/>
                    <a:pt x="3417" y="4393"/>
                  </a:cubicBezTo>
                  <a:cubicBezTo>
                    <a:pt x="3763" y="4393"/>
                    <a:pt x="4025" y="4417"/>
                    <a:pt x="4298" y="4429"/>
                  </a:cubicBezTo>
                  <a:cubicBezTo>
                    <a:pt x="4596" y="4441"/>
                    <a:pt x="4906" y="4453"/>
                    <a:pt x="5251" y="4453"/>
                  </a:cubicBezTo>
                  <a:cubicBezTo>
                    <a:pt x="5739" y="4453"/>
                    <a:pt x="6227" y="4441"/>
                    <a:pt x="6703" y="4429"/>
                  </a:cubicBezTo>
                  <a:lnTo>
                    <a:pt x="6977" y="4417"/>
                  </a:lnTo>
                  <a:cubicBezTo>
                    <a:pt x="7096" y="4417"/>
                    <a:pt x="7215" y="4393"/>
                    <a:pt x="7346" y="4393"/>
                  </a:cubicBezTo>
                  <a:cubicBezTo>
                    <a:pt x="7477" y="4393"/>
                    <a:pt x="7584" y="4393"/>
                    <a:pt x="7692" y="4417"/>
                  </a:cubicBezTo>
                  <a:cubicBezTo>
                    <a:pt x="8394" y="4489"/>
                    <a:pt x="9132" y="4512"/>
                    <a:pt x="10085" y="4512"/>
                  </a:cubicBezTo>
                  <a:cubicBezTo>
                    <a:pt x="10502" y="4512"/>
                    <a:pt x="10930" y="4512"/>
                    <a:pt x="11347" y="4501"/>
                  </a:cubicBezTo>
                  <a:cubicBezTo>
                    <a:pt x="11764" y="4501"/>
                    <a:pt x="12204" y="4489"/>
                    <a:pt x="12621" y="4489"/>
                  </a:cubicBezTo>
                  <a:lnTo>
                    <a:pt x="13014" y="4489"/>
                  </a:lnTo>
                  <a:lnTo>
                    <a:pt x="13133" y="4489"/>
                  </a:lnTo>
                  <a:cubicBezTo>
                    <a:pt x="13538" y="4489"/>
                    <a:pt x="13942" y="4477"/>
                    <a:pt x="14323" y="4453"/>
                  </a:cubicBezTo>
                  <a:cubicBezTo>
                    <a:pt x="14716" y="4441"/>
                    <a:pt x="15121" y="4429"/>
                    <a:pt x="15502" y="4429"/>
                  </a:cubicBezTo>
                  <a:lnTo>
                    <a:pt x="15574" y="4429"/>
                  </a:lnTo>
                  <a:cubicBezTo>
                    <a:pt x="16109" y="4429"/>
                    <a:pt x="16633" y="4501"/>
                    <a:pt x="17229" y="4572"/>
                  </a:cubicBezTo>
                  <a:cubicBezTo>
                    <a:pt x="17824" y="4655"/>
                    <a:pt x="18002" y="4846"/>
                    <a:pt x="18050" y="5465"/>
                  </a:cubicBezTo>
                  <a:cubicBezTo>
                    <a:pt x="18098" y="6215"/>
                    <a:pt x="18122" y="7013"/>
                    <a:pt x="18122" y="7906"/>
                  </a:cubicBezTo>
                  <a:cubicBezTo>
                    <a:pt x="18122" y="8656"/>
                    <a:pt x="18110" y="9263"/>
                    <a:pt x="18062" y="9835"/>
                  </a:cubicBezTo>
                  <a:cubicBezTo>
                    <a:pt x="18038" y="10263"/>
                    <a:pt x="17955" y="10704"/>
                    <a:pt x="17824" y="11239"/>
                  </a:cubicBezTo>
                  <a:cubicBezTo>
                    <a:pt x="17764" y="11513"/>
                    <a:pt x="17538" y="11692"/>
                    <a:pt x="17181" y="11775"/>
                  </a:cubicBezTo>
                  <a:cubicBezTo>
                    <a:pt x="15669" y="12121"/>
                    <a:pt x="14097" y="12287"/>
                    <a:pt x="12466" y="12287"/>
                  </a:cubicBezTo>
                  <a:close/>
                  <a:moveTo>
                    <a:pt x="11073" y="3739"/>
                  </a:moveTo>
                  <a:lnTo>
                    <a:pt x="11002" y="3739"/>
                  </a:lnTo>
                  <a:cubicBezTo>
                    <a:pt x="10883" y="3762"/>
                    <a:pt x="10775" y="3762"/>
                    <a:pt x="10656" y="3762"/>
                  </a:cubicBezTo>
                  <a:lnTo>
                    <a:pt x="10121" y="3762"/>
                  </a:lnTo>
                  <a:cubicBezTo>
                    <a:pt x="9763" y="3762"/>
                    <a:pt x="9370" y="3762"/>
                    <a:pt x="8989" y="3739"/>
                  </a:cubicBezTo>
                  <a:cubicBezTo>
                    <a:pt x="8704" y="3727"/>
                    <a:pt x="8692" y="3715"/>
                    <a:pt x="8680" y="3441"/>
                  </a:cubicBezTo>
                  <a:cubicBezTo>
                    <a:pt x="8656" y="3131"/>
                    <a:pt x="8680" y="2822"/>
                    <a:pt x="8692" y="2512"/>
                  </a:cubicBezTo>
                  <a:lnTo>
                    <a:pt x="8692" y="2417"/>
                  </a:lnTo>
                  <a:cubicBezTo>
                    <a:pt x="8704" y="2226"/>
                    <a:pt x="8811" y="2191"/>
                    <a:pt x="8918" y="2191"/>
                  </a:cubicBezTo>
                  <a:lnTo>
                    <a:pt x="9335" y="2191"/>
                  </a:lnTo>
                  <a:lnTo>
                    <a:pt x="9894" y="2191"/>
                  </a:lnTo>
                  <a:cubicBezTo>
                    <a:pt x="10144" y="2191"/>
                    <a:pt x="10371" y="2191"/>
                    <a:pt x="10561" y="2215"/>
                  </a:cubicBezTo>
                  <a:cubicBezTo>
                    <a:pt x="10918" y="2226"/>
                    <a:pt x="11037" y="2346"/>
                    <a:pt x="11085" y="2727"/>
                  </a:cubicBezTo>
                  <a:lnTo>
                    <a:pt x="11085" y="2762"/>
                  </a:lnTo>
                  <a:cubicBezTo>
                    <a:pt x="11156" y="3108"/>
                    <a:pt x="11192" y="3429"/>
                    <a:pt x="11073" y="3739"/>
                  </a:cubicBezTo>
                  <a:close/>
                  <a:moveTo>
                    <a:pt x="12704" y="3429"/>
                  </a:moveTo>
                  <a:cubicBezTo>
                    <a:pt x="12692" y="3739"/>
                    <a:pt x="12692" y="3739"/>
                    <a:pt x="12335" y="3762"/>
                  </a:cubicBezTo>
                  <a:lnTo>
                    <a:pt x="12204" y="3762"/>
                  </a:lnTo>
                  <a:lnTo>
                    <a:pt x="11978" y="3762"/>
                  </a:lnTo>
                  <a:cubicBezTo>
                    <a:pt x="11966" y="3762"/>
                    <a:pt x="11942" y="3739"/>
                    <a:pt x="11918" y="3739"/>
                  </a:cubicBezTo>
                  <a:lnTo>
                    <a:pt x="11918" y="3655"/>
                  </a:lnTo>
                  <a:cubicBezTo>
                    <a:pt x="11918" y="3524"/>
                    <a:pt x="11906" y="3369"/>
                    <a:pt x="11883" y="3239"/>
                  </a:cubicBezTo>
                  <a:cubicBezTo>
                    <a:pt x="11883" y="3167"/>
                    <a:pt x="11871" y="3084"/>
                    <a:pt x="11871" y="3000"/>
                  </a:cubicBezTo>
                  <a:cubicBezTo>
                    <a:pt x="11859" y="2762"/>
                    <a:pt x="11835" y="2524"/>
                    <a:pt x="11787" y="2286"/>
                  </a:cubicBezTo>
                  <a:cubicBezTo>
                    <a:pt x="11668" y="1774"/>
                    <a:pt x="11311" y="1464"/>
                    <a:pt x="10799" y="1464"/>
                  </a:cubicBezTo>
                  <a:cubicBezTo>
                    <a:pt x="10478" y="1453"/>
                    <a:pt x="10144" y="1453"/>
                    <a:pt x="9835" y="1453"/>
                  </a:cubicBezTo>
                  <a:cubicBezTo>
                    <a:pt x="9525" y="1453"/>
                    <a:pt x="9216" y="1453"/>
                    <a:pt x="8918" y="1464"/>
                  </a:cubicBezTo>
                  <a:cubicBezTo>
                    <a:pt x="8358" y="1476"/>
                    <a:pt x="8096" y="1750"/>
                    <a:pt x="8037" y="2310"/>
                  </a:cubicBezTo>
                  <a:cubicBezTo>
                    <a:pt x="8001" y="2584"/>
                    <a:pt x="8001" y="2846"/>
                    <a:pt x="8001" y="3108"/>
                  </a:cubicBezTo>
                  <a:lnTo>
                    <a:pt x="8001" y="3429"/>
                  </a:lnTo>
                  <a:lnTo>
                    <a:pt x="8001" y="3715"/>
                  </a:lnTo>
                  <a:lnTo>
                    <a:pt x="8001" y="3739"/>
                  </a:lnTo>
                  <a:cubicBezTo>
                    <a:pt x="7870" y="3762"/>
                    <a:pt x="7739" y="3774"/>
                    <a:pt x="7584" y="3774"/>
                  </a:cubicBezTo>
                  <a:cubicBezTo>
                    <a:pt x="7454" y="3774"/>
                    <a:pt x="7334" y="3774"/>
                    <a:pt x="7215" y="3762"/>
                  </a:cubicBezTo>
                  <a:cubicBezTo>
                    <a:pt x="7132" y="3762"/>
                    <a:pt x="7037" y="3739"/>
                    <a:pt x="6953" y="3739"/>
                  </a:cubicBezTo>
                  <a:cubicBezTo>
                    <a:pt x="6906" y="3739"/>
                    <a:pt x="6870" y="3727"/>
                    <a:pt x="6846" y="3715"/>
                  </a:cubicBezTo>
                  <a:cubicBezTo>
                    <a:pt x="6811" y="3679"/>
                    <a:pt x="6811" y="3643"/>
                    <a:pt x="6811" y="3584"/>
                  </a:cubicBezTo>
                  <a:cubicBezTo>
                    <a:pt x="6811" y="3417"/>
                    <a:pt x="6811" y="3239"/>
                    <a:pt x="6822" y="3072"/>
                  </a:cubicBezTo>
                  <a:cubicBezTo>
                    <a:pt x="6822" y="2596"/>
                    <a:pt x="6846" y="2096"/>
                    <a:pt x="6906" y="1619"/>
                  </a:cubicBezTo>
                  <a:cubicBezTo>
                    <a:pt x="6965" y="1119"/>
                    <a:pt x="7382" y="798"/>
                    <a:pt x="7954" y="762"/>
                  </a:cubicBezTo>
                  <a:cubicBezTo>
                    <a:pt x="8418" y="750"/>
                    <a:pt x="8882" y="750"/>
                    <a:pt x="9311" y="750"/>
                  </a:cubicBezTo>
                  <a:cubicBezTo>
                    <a:pt x="9799" y="750"/>
                    <a:pt x="10299" y="762"/>
                    <a:pt x="10752" y="786"/>
                  </a:cubicBezTo>
                  <a:cubicBezTo>
                    <a:pt x="11192" y="798"/>
                    <a:pt x="11609" y="881"/>
                    <a:pt x="12109" y="1000"/>
                  </a:cubicBezTo>
                  <a:cubicBezTo>
                    <a:pt x="12561" y="1107"/>
                    <a:pt x="12680" y="1262"/>
                    <a:pt x="12704" y="1703"/>
                  </a:cubicBezTo>
                  <a:cubicBezTo>
                    <a:pt x="12728" y="2274"/>
                    <a:pt x="12740" y="2869"/>
                    <a:pt x="12704" y="34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279" name="Google Shape;279;p28"/>
          <p:cNvSpPr/>
          <p:nvPr/>
        </p:nvSpPr>
        <p:spPr>
          <a:xfrm rot="-1177723">
            <a:off x="4436011" y="777492"/>
            <a:ext cx="416227" cy="400147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80" name="Google Shape;280;p28"/>
          <p:cNvSpPr/>
          <p:nvPr/>
        </p:nvSpPr>
        <p:spPr>
          <a:xfrm rot="-1140824">
            <a:off x="8153588" y="4368941"/>
            <a:ext cx="575857" cy="553611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4863030-0D93-4E69-8CDF-20B46AD67F69}"/>
              </a:ext>
            </a:extLst>
          </p:cNvPr>
          <p:cNvSpPr/>
          <p:nvPr/>
        </p:nvSpPr>
        <p:spPr>
          <a:xfrm>
            <a:off x="10142357" y="447929"/>
            <a:ext cx="1497513" cy="911483"/>
          </a:xfrm>
          <a:prstGeom prst="ellipse">
            <a:avLst/>
          </a:prstGeom>
          <a:solidFill>
            <a:srgbClr val="FE8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1" name="Picture 80">
            <a:extLst>
              <a:ext uri="{FF2B5EF4-FFF2-40B4-BE49-F238E27FC236}">
                <a16:creationId xmlns:a16="http://schemas.microsoft.com/office/drawing/2014/main" id="{F85B83C0-C684-431A-A713-24C08B83851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469" b="28548"/>
          <a:stretch/>
        </p:blipFill>
        <p:spPr>
          <a:xfrm>
            <a:off x="9909212" y="476589"/>
            <a:ext cx="5949134" cy="2873391"/>
          </a:xfrm>
          <a:prstGeom prst="rect">
            <a:avLst/>
          </a:prstGeom>
        </p:spPr>
      </p:pic>
      <p:pic>
        <p:nvPicPr>
          <p:cNvPr id="87" name="Picture 86">
            <a:extLst>
              <a:ext uri="{FF2B5EF4-FFF2-40B4-BE49-F238E27FC236}">
                <a16:creationId xmlns:a16="http://schemas.microsoft.com/office/drawing/2014/main" id="{25E2F646-1823-43FF-A2C9-0191F63E26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571793" y="3333488"/>
            <a:ext cx="9839797" cy="3176291"/>
          </a:xfrm>
          <a:prstGeom prst="rect">
            <a:avLst/>
          </a:prstGeom>
          <a:effectLst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9C93288-8484-4D47-B3DE-6E750876575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28116" y="5599749"/>
            <a:ext cx="3645724" cy="74987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" grpId="0" animBg="1"/>
      <p:bldP spid="226" grpId="0" animBg="1"/>
      <p:bldP spid="27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471;p36">
            <a:extLst>
              <a:ext uri="{FF2B5EF4-FFF2-40B4-BE49-F238E27FC236}">
                <a16:creationId xmlns:a16="http://schemas.microsoft.com/office/drawing/2014/main" id="{D4C2FBC5-0847-46AD-ABB6-C6313091BADE}"/>
              </a:ext>
            </a:extLst>
          </p:cNvPr>
          <p:cNvSpPr/>
          <p:nvPr/>
        </p:nvSpPr>
        <p:spPr>
          <a:xfrm>
            <a:off x="-225699" y="4081031"/>
            <a:ext cx="12417699" cy="178735"/>
          </a:xfrm>
          <a:custGeom>
            <a:avLst/>
            <a:gdLst/>
            <a:ahLst/>
            <a:cxnLst/>
            <a:rect l="l" t="t" r="r" b="b"/>
            <a:pathLst>
              <a:path w="17860" h="1727" fill="none" extrusionOk="0">
                <a:moveTo>
                  <a:pt x="17860" y="1465"/>
                </a:moveTo>
                <a:cubicBezTo>
                  <a:pt x="17550" y="989"/>
                  <a:pt x="16717" y="453"/>
                  <a:pt x="16110" y="429"/>
                </a:cubicBezTo>
                <a:cubicBezTo>
                  <a:pt x="15193" y="417"/>
                  <a:pt x="14871" y="1727"/>
                  <a:pt x="13979" y="1715"/>
                </a:cubicBezTo>
                <a:cubicBezTo>
                  <a:pt x="13133" y="1703"/>
                  <a:pt x="13074" y="512"/>
                  <a:pt x="12121" y="274"/>
                </a:cubicBezTo>
                <a:cubicBezTo>
                  <a:pt x="11002" y="1"/>
                  <a:pt x="10645" y="1536"/>
                  <a:pt x="9347" y="1417"/>
                </a:cubicBezTo>
                <a:cubicBezTo>
                  <a:pt x="8335" y="1322"/>
                  <a:pt x="8228" y="346"/>
                  <a:pt x="7263" y="405"/>
                </a:cubicBezTo>
                <a:cubicBezTo>
                  <a:pt x="6299" y="465"/>
                  <a:pt x="6192" y="1441"/>
                  <a:pt x="5251" y="1489"/>
                </a:cubicBezTo>
                <a:cubicBezTo>
                  <a:pt x="4203" y="1536"/>
                  <a:pt x="4120" y="310"/>
                  <a:pt x="3037" y="346"/>
                </a:cubicBezTo>
                <a:cubicBezTo>
                  <a:pt x="2215" y="370"/>
                  <a:pt x="1858" y="1084"/>
                  <a:pt x="691" y="1060"/>
                </a:cubicBezTo>
                <a:cubicBezTo>
                  <a:pt x="393" y="1060"/>
                  <a:pt x="155" y="1001"/>
                  <a:pt x="1" y="953"/>
                </a:cubicBezTo>
              </a:path>
            </a:pathLst>
          </a:custGeom>
          <a:noFill/>
          <a:ln w="28575" cap="flat" cmpd="sng">
            <a:solidFill>
              <a:schemeClr val="dk1"/>
            </a:solidFill>
            <a:prstDash val="dash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384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5" name="Google Shape;481;p36">
            <a:extLst>
              <a:ext uri="{FF2B5EF4-FFF2-40B4-BE49-F238E27FC236}">
                <a16:creationId xmlns:a16="http://schemas.microsoft.com/office/drawing/2014/main" id="{E5A11F16-3FE7-4261-9232-521E413FE472}"/>
              </a:ext>
            </a:extLst>
          </p:cNvPr>
          <p:cNvGrpSpPr/>
          <p:nvPr/>
        </p:nvGrpSpPr>
        <p:grpSpPr>
          <a:xfrm rot="173932">
            <a:off x="1278316" y="2959729"/>
            <a:ext cx="4214842" cy="2993393"/>
            <a:chOff x="1088636" y="1245544"/>
            <a:chExt cx="1975050" cy="1683000"/>
          </a:xfrm>
        </p:grpSpPr>
        <p:sp>
          <p:nvSpPr>
            <p:cNvPr id="6" name="Google Shape;482;p36">
              <a:extLst>
                <a:ext uri="{FF2B5EF4-FFF2-40B4-BE49-F238E27FC236}">
                  <a16:creationId xmlns:a16="http://schemas.microsoft.com/office/drawing/2014/main" id="{072B51ED-9B7D-4A22-8FE6-D8D006B6CF44}"/>
                </a:ext>
              </a:extLst>
            </p:cNvPr>
            <p:cNvSpPr/>
            <p:nvPr/>
          </p:nvSpPr>
          <p:spPr>
            <a:xfrm rot="-211261">
              <a:off x="1246235" y="1300703"/>
              <a:ext cx="1802503" cy="1445184"/>
            </a:xfrm>
            <a:prstGeom prst="roundRect">
              <a:avLst>
                <a:gd name="adj" fmla="val 24491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3849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" name="Google Shape;483;p36">
              <a:extLst>
                <a:ext uri="{FF2B5EF4-FFF2-40B4-BE49-F238E27FC236}">
                  <a16:creationId xmlns:a16="http://schemas.microsoft.com/office/drawing/2014/main" id="{3C705EAB-0058-417D-A99F-5BCF7425EFCF}"/>
                </a:ext>
              </a:extLst>
            </p:cNvPr>
            <p:cNvSpPr/>
            <p:nvPr/>
          </p:nvSpPr>
          <p:spPr>
            <a:xfrm rot="-211261">
              <a:off x="1103585" y="1428203"/>
              <a:ext cx="1802503" cy="1445184"/>
            </a:xfrm>
            <a:prstGeom prst="roundRect">
              <a:avLst>
                <a:gd name="adj" fmla="val 24491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3849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Phần</a:t>
              </a:r>
              <a:r>
                <a: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srgbClr val="003849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 1</a:t>
              </a:r>
              <a:endParaRPr kumimoji="0" sz="5400" b="1" i="0" u="none" strike="noStrike" kern="1200" cap="none" spc="0" normalizeH="0" baseline="0" noProof="0" dirty="0">
                <a:ln>
                  <a:noFill/>
                </a:ln>
                <a:solidFill>
                  <a:srgbClr val="00384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</p:grpSp>
      <p:grpSp>
        <p:nvGrpSpPr>
          <p:cNvPr id="8" name="Google Shape;481;p36">
            <a:extLst>
              <a:ext uri="{FF2B5EF4-FFF2-40B4-BE49-F238E27FC236}">
                <a16:creationId xmlns:a16="http://schemas.microsoft.com/office/drawing/2014/main" id="{88406A59-E173-4E70-9F59-EEB5F12962F3}"/>
              </a:ext>
            </a:extLst>
          </p:cNvPr>
          <p:cNvGrpSpPr/>
          <p:nvPr/>
        </p:nvGrpSpPr>
        <p:grpSpPr>
          <a:xfrm rot="173932">
            <a:off x="6784356" y="2458480"/>
            <a:ext cx="4214842" cy="2993393"/>
            <a:chOff x="1088636" y="1245544"/>
            <a:chExt cx="1975050" cy="1683000"/>
          </a:xfrm>
        </p:grpSpPr>
        <p:sp>
          <p:nvSpPr>
            <p:cNvPr id="9" name="Google Shape;482;p36">
              <a:extLst>
                <a:ext uri="{FF2B5EF4-FFF2-40B4-BE49-F238E27FC236}">
                  <a16:creationId xmlns:a16="http://schemas.microsoft.com/office/drawing/2014/main" id="{325F13EC-4AFD-4582-B2F1-2B75DAE708F9}"/>
                </a:ext>
              </a:extLst>
            </p:cNvPr>
            <p:cNvSpPr/>
            <p:nvPr/>
          </p:nvSpPr>
          <p:spPr>
            <a:xfrm rot="-211261">
              <a:off x="1246235" y="1300703"/>
              <a:ext cx="1802503" cy="1445184"/>
            </a:xfrm>
            <a:prstGeom prst="roundRect">
              <a:avLst>
                <a:gd name="adj" fmla="val 24491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003849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" name="Google Shape;483;p36">
              <a:extLst>
                <a:ext uri="{FF2B5EF4-FFF2-40B4-BE49-F238E27FC236}">
                  <a16:creationId xmlns:a16="http://schemas.microsoft.com/office/drawing/2014/main" id="{1FA5BA82-EFF3-4497-B186-70270124FF7D}"/>
                </a:ext>
              </a:extLst>
            </p:cNvPr>
            <p:cNvSpPr/>
            <p:nvPr/>
          </p:nvSpPr>
          <p:spPr>
            <a:xfrm rot="-211261">
              <a:off x="1103585" y="1428203"/>
              <a:ext cx="1802503" cy="1445184"/>
            </a:xfrm>
            <a:prstGeom prst="roundRect">
              <a:avLst>
                <a:gd name="adj" fmla="val 24491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3849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Phần</a:t>
              </a:r>
              <a:r>
                <a: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srgbClr val="003849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 2</a:t>
              </a:r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6666F885-B004-4033-8E16-B4E3538640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5733" y="285991"/>
            <a:ext cx="8775446" cy="2832718"/>
          </a:xfrm>
          <a:prstGeom prst="rect">
            <a:avLst/>
          </a:prstGeom>
          <a:effectLst/>
        </p:spPr>
      </p:pic>
      <p:sp>
        <p:nvSpPr>
          <p:cNvPr id="16" name="Google Shape;530;p36">
            <a:extLst>
              <a:ext uri="{FF2B5EF4-FFF2-40B4-BE49-F238E27FC236}">
                <a16:creationId xmlns:a16="http://schemas.microsoft.com/office/drawing/2014/main" id="{23871731-DDF7-4E1D-83D4-AA3FF96E294F}"/>
              </a:ext>
            </a:extLst>
          </p:cNvPr>
          <p:cNvSpPr/>
          <p:nvPr/>
        </p:nvSpPr>
        <p:spPr>
          <a:xfrm>
            <a:off x="9049528" y="285991"/>
            <a:ext cx="4259476" cy="411877"/>
          </a:xfrm>
          <a:custGeom>
            <a:avLst/>
            <a:gdLst/>
            <a:ahLst/>
            <a:cxnLst/>
            <a:rect l="l" t="t" r="r" b="b"/>
            <a:pathLst>
              <a:path w="17860" h="1727" fill="none" extrusionOk="0">
                <a:moveTo>
                  <a:pt x="17860" y="1465"/>
                </a:moveTo>
                <a:cubicBezTo>
                  <a:pt x="17550" y="989"/>
                  <a:pt x="16717" y="453"/>
                  <a:pt x="16110" y="429"/>
                </a:cubicBezTo>
                <a:cubicBezTo>
                  <a:pt x="15193" y="417"/>
                  <a:pt x="14871" y="1727"/>
                  <a:pt x="13979" y="1715"/>
                </a:cubicBezTo>
                <a:cubicBezTo>
                  <a:pt x="13133" y="1703"/>
                  <a:pt x="13074" y="512"/>
                  <a:pt x="12121" y="274"/>
                </a:cubicBezTo>
                <a:cubicBezTo>
                  <a:pt x="11002" y="1"/>
                  <a:pt x="10645" y="1536"/>
                  <a:pt x="9347" y="1417"/>
                </a:cubicBezTo>
                <a:cubicBezTo>
                  <a:pt x="8335" y="1322"/>
                  <a:pt x="8228" y="346"/>
                  <a:pt x="7263" y="405"/>
                </a:cubicBezTo>
                <a:cubicBezTo>
                  <a:pt x="6299" y="465"/>
                  <a:pt x="6192" y="1441"/>
                  <a:pt x="5251" y="1489"/>
                </a:cubicBezTo>
                <a:cubicBezTo>
                  <a:pt x="4203" y="1536"/>
                  <a:pt x="4120" y="310"/>
                  <a:pt x="3037" y="346"/>
                </a:cubicBezTo>
                <a:cubicBezTo>
                  <a:pt x="2215" y="370"/>
                  <a:pt x="1858" y="1084"/>
                  <a:pt x="691" y="1060"/>
                </a:cubicBezTo>
                <a:cubicBezTo>
                  <a:pt x="393" y="1060"/>
                  <a:pt x="155" y="1001"/>
                  <a:pt x="1" y="953"/>
                </a:cubicBezTo>
              </a:path>
            </a:pathLst>
          </a:custGeom>
          <a:noFill/>
          <a:ln w="28575" cap="flat" cmpd="sng">
            <a:solidFill>
              <a:schemeClr val="lt1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384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7" name="Google Shape;505;p36">
            <a:extLst>
              <a:ext uri="{FF2B5EF4-FFF2-40B4-BE49-F238E27FC236}">
                <a16:creationId xmlns:a16="http://schemas.microsoft.com/office/drawing/2014/main" id="{C551F637-5064-4B6F-AC7D-A653184D2489}"/>
              </a:ext>
            </a:extLst>
          </p:cNvPr>
          <p:cNvGrpSpPr/>
          <p:nvPr/>
        </p:nvGrpSpPr>
        <p:grpSpPr>
          <a:xfrm rot="-755994">
            <a:off x="10302434" y="5171244"/>
            <a:ext cx="2140105" cy="2212394"/>
            <a:chOff x="3885600" y="2960625"/>
            <a:chExt cx="470600" cy="451850"/>
          </a:xfrm>
        </p:grpSpPr>
        <p:sp>
          <p:nvSpPr>
            <p:cNvPr id="18" name="Google Shape;506;p36">
              <a:extLst>
                <a:ext uri="{FF2B5EF4-FFF2-40B4-BE49-F238E27FC236}">
                  <a16:creationId xmlns:a16="http://schemas.microsoft.com/office/drawing/2014/main" id="{74DD1C4E-FC01-45BA-B29F-9FB7E52865A0}"/>
                </a:ext>
              </a:extLst>
            </p:cNvPr>
            <p:cNvSpPr/>
            <p:nvPr/>
          </p:nvSpPr>
          <p:spPr>
            <a:xfrm>
              <a:off x="3895725" y="3066575"/>
              <a:ext cx="446500" cy="206900"/>
            </a:xfrm>
            <a:custGeom>
              <a:avLst/>
              <a:gdLst/>
              <a:ahLst/>
              <a:cxnLst/>
              <a:rect l="l" t="t" r="r" b="b"/>
              <a:pathLst>
                <a:path w="17860" h="8276" extrusionOk="0">
                  <a:moveTo>
                    <a:pt x="11049" y="8109"/>
                  </a:moveTo>
                  <a:lnTo>
                    <a:pt x="11049" y="7287"/>
                  </a:lnTo>
                  <a:cubicBezTo>
                    <a:pt x="11037" y="6871"/>
                    <a:pt x="10930" y="6740"/>
                    <a:pt x="10549" y="6704"/>
                  </a:cubicBezTo>
                  <a:cubicBezTo>
                    <a:pt x="9620" y="6644"/>
                    <a:pt x="8703" y="6609"/>
                    <a:pt x="7775" y="6573"/>
                  </a:cubicBezTo>
                  <a:cubicBezTo>
                    <a:pt x="7322" y="6561"/>
                    <a:pt x="7120" y="6763"/>
                    <a:pt x="7060" y="7216"/>
                  </a:cubicBezTo>
                  <a:cubicBezTo>
                    <a:pt x="7049" y="7406"/>
                    <a:pt x="7025" y="7585"/>
                    <a:pt x="7001" y="7835"/>
                  </a:cubicBezTo>
                  <a:cubicBezTo>
                    <a:pt x="6679" y="7871"/>
                    <a:pt x="6382" y="7930"/>
                    <a:pt x="6072" y="7942"/>
                  </a:cubicBezTo>
                  <a:cubicBezTo>
                    <a:pt x="4489" y="8002"/>
                    <a:pt x="2929" y="7918"/>
                    <a:pt x="1381" y="7704"/>
                  </a:cubicBezTo>
                  <a:cubicBezTo>
                    <a:pt x="95" y="7525"/>
                    <a:pt x="226" y="7382"/>
                    <a:pt x="143" y="6347"/>
                  </a:cubicBezTo>
                  <a:cubicBezTo>
                    <a:pt x="0" y="4608"/>
                    <a:pt x="95" y="2870"/>
                    <a:pt x="262" y="1132"/>
                  </a:cubicBezTo>
                  <a:cubicBezTo>
                    <a:pt x="274" y="929"/>
                    <a:pt x="310" y="739"/>
                    <a:pt x="393" y="572"/>
                  </a:cubicBezTo>
                  <a:cubicBezTo>
                    <a:pt x="560" y="251"/>
                    <a:pt x="845" y="60"/>
                    <a:pt x="1226" y="60"/>
                  </a:cubicBezTo>
                  <a:cubicBezTo>
                    <a:pt x="2119" y="60"/>
                    <a:pt x="3012" y="1"/>
                    <a:pt x="3893" y="60"/>
                  </a:cubicBezTo>
                  <a:cubicBezTo>
                    <a:pt x="4786" y="120"/>
                    <a:pt x="5667" y="72"/>
                    <a:pt x="6560" y="36"/>
                  </a:cubicBezTo>
                  <a:cubicBezTo>
                    <a:pt x="6798" y="24"/>
                    <a:pt x="7049" y="24"/>
                    <a:pt x="7287" y="60"/>
                  </a:cubicBezTo>
                  <a:cubicBezTo>
                    <a:pt x="9061" y="239"/>
                    <a:pt x="10847" y="120"/>
                    <a:pt x="12621" y="132"/>
                  </a:cubicBezTo>
                  <a:cubicBezTo>
                    <a:pt x="13466" y="144"/>
                    <a:pt x="14323" y="60"/>
                    <a:pt x="15180" y="60"/>
                  </a:cubicBezTo>
                  <a:cubicBezTo>
                    <a:pt x="15728" y="60"/>
                    <a:pt x="16288" y="132"/>
                    <a:pt x="16847" y="203"/>
                  </a:cubicBezTo>
                  <a:cubicBezTo>
                    <a:pt x="17514" y="298"/>
                    <a:pt x="17740" y="548"/>
                    <a:pt x="17776" y="1251"/>
                  </a:cubicBezTo>
                  <a:cubicBezTo>
                    <a:pt x="17824" y="2060"/>
                    <a:pt x="17859" y="2882"/>
                    <a:pt x="17859" y="3703"/>
                  </a:cubicBezTo>
                  <a:cubicBezTo>
                    <a:pt x="17859" y="4334"/>
                    <a:pt x="17836" y="5001"/>
                    <a:pt x="17788" y="5632"/>
                  </a:cubicBezTo>
                  <a:cubicBezTo>
                    <a:pt x="17752" y="6109"/>
                    <a:pt x="17657" y="6609"/>
                    <a:pt x="17562" y="7085"/>
                  </a:cubicBezTo>
                  <a:cubicBezTo>
                    <a:pt x="17466" y="7454"/>
                    <a:pt x="17157" y="7644"/>
                    <a:pt x="16800" y="7716"/>
                  </a:cubicBezTo>
                  <a:cubicBezTo>
                    <a:pt x="14954" y="8133"/>
                    <a:pt x="13073" y="8275"/>
                    <a:pt x="11192" y="8204"/>
                  </a:cubicBezTo>
                  <a:cubicBezTo>
                    <a:pt x="11168" y="8180"/>
                    <a:pt x="11156" y="8168"/>
                    <a:pt x="11049" y="8109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3849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" name="Google Shape;507;p36">
              <a:extLst>
                <a:ext uri="{FF2B5EF4-FFF2-40B4-BE49-F238E27FC236}">
                  <a16:creationId xmlns:a16="http://schemas.microsoft.com/office/drawing/2014/main" id="{CCAC32A8-81B6-40CE-8965-F94E609230A5}"/>
                </a:ext>
              </a:extLst>
            </p:cNvPr>
            <p:cNvSpPr/>
            <p:nvPr/>
          </p:nvSpPr>
          <p:spPr>
            <a:xfrm>
              <a:off x="3910300" y="3268975"/>
              <a:ext cx="403950" cy="127425"/>
            </a:xfrm>
            <a:custGeom>
              <a:avLst/>
              <a:gdLst/>
              <a:ahLst/>
              <a:cxnLst/>
              <a:rect l="l" t="t" r="r" b="b"/>
              <a:pathLst>
                <a:path w="16158" h="5097" extrusionOk="0">
                  <a:moveTo>
                    <a:pt x="48" y="1"/>
                  </a:moveTo>
                  <a:cubicBezTo>
                    <a:pt x="2239" y="191"/>
                    <a:pt x="4310" y="406"/>
                    <a:pt x="6454" y="251"/>
                  </a:cubicBezTo>
                  <a:cubicBezTo>
                    <a:pt x="6466" y="572"/>
                    <a:pt x="6477" y="846"/>
                    <a:pt x="6489" y="1132"/>
                  </a:cubicBezTo>
                  <a:cubicBezTo>
                    <a:pt x="6513" y="1311"/>
                    <a:pt x="6489" y="1489"/>
                    <a:pt x="6525" y="1644"/>
                  </a:cubicBezTo>
                  <a:cubicBezTo>
                    <a:pt x="6585" y="1965"/>
                    <a:pt x="6787" y="2144"/>
                    <a:pt x="7108" y="2156"/>
                  </a:cubicBezTo>
                  <a:cubicBezTo>
                    <a:pt x="7835" y="2168"/>
                    <a:pt x="8561" y="2180"/>
                    <a:pt x="9299" y="2168"/>
                  </a:cubicBezTo>
                  <a:cubicBezTo>
                    <a:pt x="9502" y="2168"/>
                    <a:pt x="9716" y="2096"/>
                    <a:pt x="9906" y="2049"/>
                  </a:cubicBezTo>
                  <a:cubicBezTo>
                    <a:pt x="10192" y="1977"/>
                    <a:pt x="10347" y="1799"/>
                    <a:pt x="10383" y="1501"/>
                  </a:cubicBezTo>
                  <a:cubicBezTo>
                    <a:pt x="10406" y="1191"/>
                    <a:pt x="10454" y="894"/>
                    <a:pt x="10502" y="572"/>
                  </a:cubicBezTo>
                  <a:cubicBezTo>
                    <a:pt x="12371" y="441"/>
                    <a:pt x="14216" y="299"/>
                    <a:pt x="16098" y="156"/>
                  </a:cubicBezTo>
                  <a:cubicBezTo>
                    <a:pt x="16110" y="263"/>
                    <a:pt x="16157" y="358"/>
                    <a:pt x="16133" y="453"/>
                  </a:cubicBezTo>
                  <a:lnTo>
                    <a:pt x="15871" y="4251"/>
                  </a:lnTo>
                  <a:cubicBezTo>
                    <a:pt x="15860" y="4370"/>
                    <a:pt x="15836" y="4490"/>
                    <a:pt x="15812" y="4609"/>
                  </a:cubicBezTo>
                  <a:cubicBezTo>
                    <a:pt x="15693" y="4978"/>
                    <a:pt x="15562" y="5085"/>
                    <a:pt x="15169" y="5073"/>
                  </a:cubicBezTo>
                  <a:cubicBezTo>
                    <a:pt x="13502" y="5037"/>
                    <a:pt x="11823" y="5013"/>
                    <a:pt x="10156" y="5001"/>
                  </a:cubicBezTo>
                  <a:cubicBezTo>
                    <a:pt x="9823" y="5001"/>
                    <a:pt x="9502" y="5037"/>
                    <a:pt x="9156" y="5037"/>
                  </a:cubicBezTo>
                  <a:cubicBezTo>
                    <a:pt x="8120" y="5061"/>
                    <a:pt x="7073" y="5097"/>
                    <a:pt x="6037" y="5085"/>
                  </a:cubicBezTo>
                  <a:cubicBezTo>
                    <a:pt x="4763" y="5073"/>
                    <a:pt x="3489" y="5025"/>
                    <a:pt x="2227" y="4954"/>
                  </a:cubicBezTo>
                  <a:cubicBezTo>
                    <a:pt x="1691" y="4918"/>
                    <a:pt x="1155" y="4835"/>
                    <a:pt x="631" y="4728"/>
                  </a:cubicBezTo>
                  <a:cubicBezTo>
                    <a:pt x="227" y="4656"/>
                    <a:pt x="0" y="4394"/>
                    <a:pt x="24" y="3954"/>
                  </a:cubicBezTo>
                  <a:cubicBezTo>
                    <a:pt x="36" y="3430"/>
                    <a:pt x="36" y="2906"/>
                    <a:pt x="48" y="2394"/>
                  </a:cubicBezTo>
                  <a:cubicBezTo>
                    <a:pt x="48" y="1977"/>
                    <a:pt x="60" y="1561"/>
                    <a:pt x="60" y="1144"/>
                  </a:cubicBezTo>
                  <a:cubicBezTo>
                    <a:pt x="48" y="787"/>
                    <a:pt x="48" y="406"/>
                    <a:pt x="48" y="1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3849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" name="Google Shape;508;p36">
              <a:extLst>
                <a:ext uri="{FF2B5EF4-FFF2-40B4-BE49-F238E27FC236}">
                  <a16:creationId xmlns:a16="http://schemas.microsoft.com/office/drawing/2014/main" id="{EE33B6D6-7D16-49E8-9CD2-A9BE150A945E}"/>
                </a:ext>
              </a:extLst>
            </p:cNvPr>
            <p:cNvSpPr/>
            <p:nvPr/>
          </p:nvSpPr>
          <p:spPr>
            <a:xfrm>
              <a:off x="4051675" y="2974900"/>
              <a:ext cx="155700" cy="84250"/>
            </a:xfrm>
            <a:custGeom>
              <a:avLst/>
              <a:gdLst/>
              <a:ahLst/>
              <a:cxnLst/>
              <a:rect l="l" t="t" r="r" b="b"/>
              <a:pathLst>
                <a:path w="6228" h="3370" extrusionOk="0">
                  <a:moveTo>
                    <a:pt x="5144" y="3263"/>
                  </a:moveTo>
                  <a:cubicBezTo>
                    <a:pt x="5132" y="3072"/>
                    <a:pt x="5132" y="2870"/>
                    <a:pt x="5097" y="2668"/>
                  </a:cubicBezTo>
                  <a:cubicBezTo>
                    <a:pt x="5073" y="2346"/>
                    <a:pt x="5049" y="2036"/>
                    <a:pt x="4990" y="1727"/>
                  </a:cubicBezTo>
                  <a:cubicBezTo>
                    <a:pt x="4894" y="1286"/>
                    <a:pt x="4597" y="1024"/>
                    <a:pt x="4144" y="1013"/>
                  </a:cubicBezTo>
                  <a:cubicBezTo>
                    <a:pt x="3513" y="1001"/>
                    <a:pt x="2894" y="1001"/>
                    <a:pt x="2275" y="1013"/>
                  </a:cubicBezTo>
                  <a:cubicBezTo>
                    <a:pt x="1799" y="1024"/>
                    <a:pt x="1584" y="1251"/>
                    <a:pt x="1537" y="1727"/>
                  </a:cubicBezTo>
                  <a:cubicBezTo>
                    <a:pt x="1513" y="2084"/>
                    <a:pt x="1525" y="2453"/>
                    <a:pt x="1513" y="2834"/>
                  </a:cubicBezTo>
                  <a:lnTo>
                    <a:pt x="1513" y="3263"/>
                  </a:lnTo>
                  <a:cubicBezTo>
                    <a:pt x="1072" y="3370"/>
                    <a:pt x="691" y="3299"/>
                    <a:pt x="287" y="3287"/>
                  </a:cubicBezTo>
                  <a:cubicBezTo>
                    <a:pt x="96" y="3287"/>
                    <a:pt x="1" y="3156"/>
                    <a:pt x="1" y="2977"/>
                  </a:cubicBezTo>
                  <a:cubicBezTo>
                    <a:pt x="25" y="2322"/>
                    <a:pt x="1" y="1655"/>
                    <a:pt x="96" y="1001"/>
                  </a:cubicBezTo>
                  <a:cubicBezTo>
                    <a:pt x="168" y="417"/>
                    <a:pt x="644" y="48"/>
                    <a:pt x="1287" y="36"/>
                  </a:cubicBezTo>
                  <a:cubicBezTo>
                    <a:pt x="2227" y="1"/>
                    <a:pt x="3156" y="1"/>
                    <a:pt x="4097" y="36"/>
                  </a:cubicBezTo>
                  <a:cubicBezTo>
                    <a:pt x="4561" y="48"/>
                    <a:pt x="5025" y="155"/>
                    <a:pt x="5478" y="274"/>
                  </a:cubicBezTo>
                  <a:cubicBezTo>
                    <a:pt x="5990" y="393"/>
                    <a:pt x="6168" y="596"/>
                    <a:pt x="6192" y="1108"/>
                  </a:cubicBezTo>
                  <a:cubicBezTo>
                    <a:pt x="6228" y="1703"/>
                    <a:pt x="6228" y="2275"/>
                    <a:pt x="6216" y="2870"/>
                  </a:cubicBezTo>
                  <a:cubicBezTo>
                    <a:pt x="6192" y="3310"/>
                    <a:pt x="6121" y="3334"/>
                    <a:pt x="5692" y="3334"/>
                  </a:cubicBezTo>
                  <a:lnTo>
                    <a:pt x="5323" y="3334"/>
                  </a:lnTo>
                  <a:cubicBezTo>
                    <a:pt x="5275" y="3322"/>
                    <a:pt x="5228" y="3287"/>
                    <a:pt x="5144" y="326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3849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" name="Google Shape;509;p36">
              <a:extLst>
                <a:ext uri="{FF2B5EF4-FFF2-40B4-BE49-F238E27FC236}">
                  <a16:creationId xmlns:a16="http://schemas.microsoft.com/office/drawing/2014/main" id="{EA067576-63A3-4697-B293-AF9B56C92010}"/>
                </a:ext>
              </a:extLst>
            </p:cNvPr>
            <p:cNvSpPr/>
            <p:nvPr/>
          </p:nvSpPr>
          <p:spPr>
            <a:xfrm>
              <a:off x="4077575" y="3242500"/>
              <a:ext cx="86350" cy="70550"/>
            </a:xfrm>
            <a:custGeom>
              <a:avLst/>
              <a:gdLst/>
              <a:ahLst/>
              <a:cxnLst/>
              <a:rect l="l" t="t" r="r" b="b"/>
              <a:pathLst>
                <a:path w="3454" h="2822" extrusionOk="0">
                  <a:moveTo>
                    <a:pt x="310" y="2762"/>
                  </a:moveTo>
                  <a:cubicBezTo>
                    <a:pt x="1" y="1893"/>
                    <a:pt x="96" y="1072"/>
                    <a:pt x="203" y="238"/>
                  </a:cubicBezTo>
                  <a:cubicBezTo>
                    <a:pt x="239" y="48"/>
                    <a:pt x="382" y="0"/>
                    <a:pt x="548" y="0"/>
                  </a:cubicBezTo>
                  <a:cubicBezTo>
                    <a:pt x="858" y="0"/>
                    <a:pt x="1179" y="0"/>
                    <a:pt x="1489" y="12"/>
                  </a:cubicBezTo>
                  <a:cubicBezTo>
                    <a:pt x="1989" y="48"/>
                    <a:pt x="2477" y="84"/>
                    <a:pt x="2989" y="131"/>
                  </a:cubicBezTo>
                  <a:cubicBezTo>
                    <a:pt x="3108" y="143"/>
                    <a:pt x="3215" y="203"/>
                    <a:pt x="3346" y="250"/>
                  </a:cubicBezTo>
                  <a:cubicBezTo>
                    <a:pt x="3454" y="965"/>
                    <a:pt x="3334" y="1643"/>
                    <a:pt x="3263" y="2334"/>
                  </a:cubicBezTo>
                  <a:cubicBezTo>
                    <a:pt x="3227" y="2572"/>
                    <a:pt x="3061" y="2727"/>
                    <a:pt x="2846" y="2739"/>
                  </a:cubicBezTo>
                  <a:cubicBezTo>
                    <a:pt x="2013" y="2822"/>
                    <a:pt x="1156" y="2810"/>
                    <a:pt x="310" y="276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3849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" name="Google Shape;510;p36">
              <a:extLst>
                <a:ext uri="{FF2B5EF4-FFF2-40B4-BE49-F238E27FC236}">
                  <a16:creationId xmlns:a16="http://schemas.microsoft.com/office/drawing/2014/main" id="{32ED50EC-2A8A-4DDE-B920-7C5C69B01A61}"/>
                </a:ext>
              </a:extLst>
            </p:cNvPr>
            <p:cNvSpPr/>
            <p:nvPr/>
          </p:nvSpPr>
          <p:spPr>
            <a:xfrm>
              <a:off x="3885600" y="2960625"/>
              <a:ext cx="470600" cy="451850"/>
            </a:xfrm>
            <a:custGeom>
              <a:avLst/>
              <a:gdLst/>
              <a:ahLst/>
              <a:cxnLst/>
              <a:rect l="l" t="t" r="r" b="b"/>
              <a:pathLst>
                <a:path w="18824" h="18074" extrusionOk="0">
                  <a:moveTo>
                    <a:pt x="18812" y="7120"/>
                  </a:moveTo>
                  <a:cubicBezTo>
                    <a:pt x="18800" y="6572"/>
                    <a:pt x="18776" y="5858"/>
                    <a:pt x="18705" y="5132"/>
                  </a:cubicBezTo>
                  <a:cubicBezTo>
                    <a:pt x="18633" y="4382"/>
                    <a:pt x="18217" y="3965"/>
                    <a:pt x="17431" y="3858"/>
                  </a:cubicBezTo>
                  <a:cubicBezTo>
                    <a:pt x="16669" y="3762"/>
                    <a:pt x="15847" y="3667"/>
                    <a:pt x="15014" y="3667"/>
                  </a:cubicBezTo>
                  <a:cubicBezTo>
                    <a:pt x="14573" y="3667"/>
                    <a:pt x="14133" y="3703"/>
                    <a:pt x="13740" y="3762"/>
                  </a:cubicBezTo>
                  <a:lnTo>
                    <a:pt x="13680" y="3762"/>
                  </a:lnTo>
                  <a:cubicBezTo>
                    <a:pt x="13621" y="3762"/>
                    <a:pt x="13561" y="3739"/>
                    <a:pt x="13502" y="3739"/>
                  </a:cubicBezTo>
                  <a:lnTo>
                    <a:pt x="13454" y="3739"/>
                  </a:lnTo>
                  <a:lnTo>
                    <a:pt x="13454" y="3584"/>
                  </a:lnTo>
                  <a:lnTo>
                    <a:pt x="13454" y="2965"/>
                  </a:lnTo>
                  <a:cubicBezTo>
                    <a:pt x="13454" y="2869"/>
                    <a:pt x="13442" y="2750"/>
                    <a:pt x="13442" y="2643"/>
                  </a:cubicBezTo>
                  <a:cubicBezTo>
                    <a:pt x="13419" y="2191"/>
                    <a:pt x="13407" y="1750"/>
                    <a:pt x="13347" y="1286"/>
                  </a:cubicBezTo>
                  <a:cubicBezTo>
                    <a:pt x="13288" y="822"/>
                    <a:pt x="12990" y="488"/>
                    <a:pt x="12526" y="333"/>
                  </a:cubicBezTo>
                  <a:lnTo>
                    <a:pt x="12407" y="286"/>
                  </a:lnTo>
                  <a:cubicBezTo>
                    <a:pt x="12037" y="167"/>
                    <a:pt x="11668" y="48"/>
                    <a:pt x="11275" y="36"/>
                  </a:cubicBezTo>
                  <a:cubicBezTo>
                    <a:pt x="10644" y="0"/>
                    <a:pt x="10013" y="0"/>
                    <a:pt x="9251" y="0"/>
                  </a:cubicBezTo>
                  <a:lnTo>
                    <a:pt x="8501" y="0"/>
                  </a:lnTo>
                  <a:lnTo>
                    <a:pt x="8061" y="0"/>
                  </a:lnTo>
                  <a:cubicBezTo>
                    <a:pt x="6930" y="0"/>
                    <a:pt x="6120" y="833"/>
                    <a:pt x="6120" y="1976"/>
                  </a:cubicBezTo>
                  <a:lnTo>
                    <a:pt x="6120" y="3179"/>
                  </a:lnTo>
                  <a:lnTo>
                    <a:pt x="6120" y="3667"/>
                  </a:lnTo>
                  <a:cubicBezTo>
                    <a:pt x="5858" y="3739"/>
                    <a:pt x="5644" y="3762"/>
                    <a:pt x="5441" y="3762"/>
                  </a:cubicBezTo>
                  <a:cubicBezTo>
                    <a:pt x="5322" y="3762"/>
                    <a:pt x="5227" y="3762"/>
                    <a:pt x="5120" y="3739"/>
                  </a:cubicBezTo>
                  <a:lnTo>
                    <a:pt x="4929" y="3739"/>
                  </a:lnTo>
                  <a:cubicBezTo>
                    <a:pt x="4215" y="3727"/>
                    <a:pt x="3477" y="3715"/>
                    <a:pt x="2762" y="3703"/>
                  </a:cubicBezTo>
                  <a:cubicBezTo>
                    <a:pt x="2429" y="3703"/>
                    <a:pt x="2084" y="3679"/>
                    <a:pt x="1739" y="3679"/>
                  </a:cubicBezTo>
                  <a:lnTo>
                    <a:pt x="1715" y="3679"/>
                  </a:lnTo>
                  <a:cubicBezTo>
                    <a:pt x="857" y="3679"/>
                    <a:pt x="167" y="4382"/>
                    <a:pt x="119" y="5227"/>
                  </a:cubicBezTo>
                  <a:cubicBezTo>
                    <a:pt x="107" y="5501"/>
                    <a:pt x="84" y="5751"/>
                    <a:pt x="72" y="6013"/>
                  </a:cubicBezTo>
                  <a:cubicBezTo>
                    <a:pt x="48" y="6346"/>
                    <a:pt x="24" y="6667"/>
                    <a:pt x="12" y="7013"/>
                  </a:cubicBezTo>
                  <a:cubicBezTo>
                    <a:pt x="0" y="8203"/>
                    <a:pt x="0" y="9501"/>
                    <a:pt x="12" y="11097"/>
                  </a:cubicBezTo>
                  <a:cubicBezTo>
                    <a:pt x="12" y="11466"/>
                    <a:pt x="72" y="11894"/>
                    <a:pt x="441" y="12192"/>
                  </a:cubicBezTo>
                  <a:cubicBezTo>
                    <a:pt x="441" y="12192"/>
                    <a:pt x="476" y="12240"/>
                    <a:pt x="488" y="12418"/>
                  </a:cubicBezTo>
                  <a:cubicBezTo>
                    <a:pt x="500" y="12585"/>
                    <a:pt x="500" y="12763"/>
                    <a:pt x="488" y="12918"/>
                  </a:cubicBezTo>
                  <a:lnTo>
                    <a:pt x="488" y="13085"/>
                  </a:lnTo>
                  <a:cubicBezTo>
                    <a:pt x="488" y="13573"/>
                    <a:pt x="488" y="14049"/>
                    <a:pt x="476" y="14549"/>
                  </a:cubicBezTo>
                  <a:cubicBezTo>
                    <a:pt x="476" y="14871"/>
                    <a:pt x="465" y="15216"/>
                    <a:pt x="465" y="15538"/>
                  </a:cubicBezTo>
                  <a:cubicBezTo>
                    <a:pt x="465" y="15942"/>
                    <a:pt x="441" y="16335"/>
                    <a:pt x="441" y="16728"/>
                  </a:cubicBezTo>
                  <a:cubicBezTo>
                    <a:pt x="441" y="17109"/>
                    <a:pt x="607" y="17371"/>
                    <a:pt x="917" y="17490"/>
                  </a:cubicBezTo>
                  <a:cubicBezTo>
                    <a:pt x="977" y="17526"/>
                    <a:pt x="1036" y="17538"/>
                    <a:pt x="1096" y="17574"/>
                  </a:cubicBezTo>
                  <a:cubicBezTo>
                    <a:pt x="1298" y="17645"/>
                    <a:pt x="1477" y="17728"/>
                    <a:pt x="1679" y="17764"/>
                  </a:cubicBezTo>
                  <a:cubicBezTo>
                    <a:pt x="2167" y="17836"/>
                    <a:pt x="2751" y="17919"/>
                    <a:pt x="3358" y="17955"/>
                  </a:cubicBezTo>
                  <a:cubicBezTo>
                    <a:pt x="4787" y="18014"/>
                    <a:pt x="5965" y="18038"/>
                    <a:pt x="7084" y="18038"/>
                  </a:cubicBezTo>
                  <a:lnTo>
                    <a:pt x="7108" y="18038"/>
                  </a:lnTo>
                  <a:cubicBezTo>
                    <a:pt x="7846" y="18038"/>
                    <a:pt x="8585" y="18014"/>
                    <a:pt x="9299" y="17978"/>
                  </a:cubicBezTo>
                  <a:cubicBezTo>
                    <a:pt x="9549" y="17967"/>
                    <a:pt x="9811" y="17967"/>
                    <a:pt x="10061" y="17955"/>
                  </a:cubicBezTo>
                  <a:cubicBezTo>
                    <a:pt x="10549" y="17943"/>
                    <a:pt x="11037" y="17919"/>
                    <a:pt x="11573" y="17919"/>
                  </a:cubicBezTo>
                  <a:cubicBezTo>
                    <a:pt x="13145" y="17919"/>
                    <a:pt x="14704" y="18002"/>
                    <a:pt x="16062" y="18074"/>
                  </a:cubicBezTo>
                  <a:lnTo>
                    <a:pt x="16205" y="18074"/>
                  </a:lnTo>
                  <a:cubicBezTo>
                    <a:pt x="16859" y="18074"/>
                    <a:pt x="17169" y="17800"/>
                    <a:pt x="17324" y="17133"/>
                  </a:cubicBezTo>
                  <a:cubicBezTo>
                    <a:pt x="17371" y="16943"/>
                    <a:pt x="17395" y="16716"/>
                    <a:pt x="17407" y="16431"/>
                  </a:cubicBezTo>
                  <a:cubicBezTo>
                    <a:pt x="17443" y="15919"/>
                    <a:pt x="17467" y="15407"/>
                    <a:pt x="17502" y="14883"/>
                  </a:cubicBezTo>
                  <a:cubicBezTo>
                    <a:pt x="17550" y="14216"/>
                    <a:pt x="17574" y="13549"/>
                    <a:pt x="17621" y="12894"/>
                  </a:cubicBezTo>
                  <a:cubicBezTo>
                    <a:pt x="17633" y="12621"/>
                    <a:pt x="17693" y="12418"/>
                    <a:pt x="17931" y="12240"/>
                  </a:cubicBezTo>
                  <a:cubicBezTo>
                    <a:pt x="18169" y="12061"/>
                    <a:pt x="18383" y="11751"/>
                    <a:pt x="18455" y="11430"/>
                  </a:cubicBezTo>
                  <a:cubicBezTo>
                    <a:pt x="18610" y="10799"/>
                    <a:pt x="18705" y="10180"/>
                    <a:pt x="18753" y="9608"/>
                  </a:cubicBezTo>
                  <a:cubicBezTo>
                    <a:pt x="18824" y="8799"/>
                    <a:pt x="18824" y="8049"/>
                    <a:pt x="18812" y="7120"/>
                  </a:cubicBezTo>
                  <a:close/>
                  <a:moveTo>
                    <a:pt x="16705" y="16573"/>
                  </a:moveTo>
                  <a:cubicBezTo>
                    <a:pt x="16693" y="16693"/>
                    <a:pt x="16681" y="16800"/>
                    <a:pt x="16645" y="16895"/>
                  </a:cubicBezTo>
                  <a:cubicBezTo>
                    <a:pt x="16562" y="17193"/>
                    <a:pt x="16467" y="17252"/>
                    <a:pt x="16169" y="17252"/>
                  </a:cubicBezTo>
                  <a:lnTo>
                    <a:pt x="14597" y="17228"/>
                  </a:lnTo>
                  <a:cubicBezTo>
                    <a:pt x="13454" y="17216"/>
                    <a:pt x="12287" y="17181"/>
                    <a:pt x="11144" y="17181"/>
                  </a:cubicBezTo>
                  <a:lnTo>
                    <a:pt x="11097" y="17181"/>
                  </a:lnTo>
                  <a:cubicBezTo>
                    <a:pt x="10918" y="17181"/>
                    <a:pt x="10740" y="17193"/>
                    <a:pt x="10573" y="17216"/>
                  </a:cubicBezTo>
                  <a:cubicBezTo>
                    <a:pt x="10430" y="17228"/>
                    <a:pt x="10299" y="17228"/>
                    <a:pt x="10144" y="17240"/>
                  </a:cubicBezTo>
                  <a:cubicBezTo>
                    <a:pt x="9918" y="17240"/>
                    <a:pt x="9680" y="17252"/>
                    <a:pt x="9466" y="17252"/>
                  </a:cubicBezTo>
                  <a:cubicBezTo>
                    <a:pt x="8835" y="17276"/>
                    <a:pt x="8192" y="17288"/>
                    <a:pt x="7573" y="17288"/>
                  </a:cubicBezTo>
                  <a:lnTo>
                    <a:pt x="7025" y="17288"/>
                  </a:lnTo>
                  <a:cubicBezTo>
                    <a:pt x="5799" y="17276"/>
                    <a:pt x="4525" y="17228"/>
                    <a:pt x="3215" y="17157"/>
                  </a:cubicBezTo>
                  <a:cubicBezTo>
                    <a:pt x="2679" y="17121"/>
                    <a:pt x="2143" y="17038"/>
                    <a:pt x="1631" y="16943"/>
                  </a:cubicBezTo>
                  <a:cubicBezTo>
                    <a:pt x="1286" y="16883"/>
                    <a:pt x="1131" y="16681"/>
                    <a:pt x="1143" y="16323"/>
                  </a:cubicBezTo>
                  <a:cubicBezTo>
                    <a:pt x="1155" y="15931"/>
                    <a:pt x="1155" y="15526"/>
                    <a:pt x="1167" y="15145"/>
                  </a:cubicBezTo>
                  <a:lnTo>
                    <a:pt x="1167" y="14752"/>
                  </a:lnTo>
                  <a:cubicBezTo>
                    <a:pt x="1167" y="14335"/>
                    <a:pt x="1191" y="13918"/>
                    <a:pt x="1191" y="13502"/>
                  </a:cubicBezTo>
                  <a:lnTo>
                    <a:pt x="1191" y="12752"/>
                  </a:lnTo>
                  <a:lnTo>
                    <a:pt x="1191" y="12525"/>
                  </a:lnTo>
                  <a:lnTo>
                    <a:pt x="1643" y="12573"/>
                  </a:lnTo>
                  <a:cubicBezTo>
                    <a:pt x="3096" y="12704"/>
                    <a:pt x="4441" y="12823"/>
                    <a:pt x="5846" y="12823"/>
                  </a:cubicBezTo>
                  <a:cubicBezTo>
                    <a:pt x="6346" y="12823"/>
                    <a:pt x="6822" y="12811"/>
                    <a:pt x="7299" y="12775"/>
                  </a:cubicBezTo>
                  <a:lnTo>
                    <a:pt x="7334" y="13490"/>
                  </a:lnTo>
                  <a:lnTo>
                    <a:pt x="7334" y="13656"/>
                  </a:lnTo>
                  <a:cubicBezTo>
                    <a:pt x="7334" y="13776"/>
                    <a:pt x="7334" y="13906"/>
                    <a:pt x="7370" y="14037"/>
                  </a:cubicBezTo>
                  <a:cubicBezTo>
                    <a:pt x="7442" y="14430"/>
                    <a:pt x="7704" y="14657"/>
                    <a:pt x="8073" y="14668"/>
                  </a:cubicBezTo>
                  <a:cubicBezTo>
                    <a:pt x="8632" y="14680"/>
                    <a:pt x="9204" y="14692"/>
                    <a:pt x="9799" y="14692"/>
                  </a:cubicBezTo>
                  <a:lnTo>
                    <a:pt x="10275" y="14692"/>
                  </a:lnTo>
                  <a:cubicBezTo>
                    <a:pt x="10478" y="14692"/>
                    <a:pt x="10668" y="14633"/>
                    <a:pt x="10847" y="14597"/>
                  </a:cubicBezTo>
                  <a:lnTo>
                    <a:pt x="10930" y="14561"/>
                  </a:lnTo>
                  <a:cubicBezTo>
                    <a:pt x="11275" y="14478"/>
                    <a:pt x="11490" y="14240"/>
                    <a:pt x="11514" y="13883"/>
                  </a:cubicBezTo>
                  <a:cubicBezTo>
                    <a:pt x="11549" y="13668"/>
                    <a:pt x="11573" y="13466"/>
                    <a:pt x="11585" y="13252"/>
                  </a:cubicBezTo>
                  <a:cubicBezTo>
                    <a:pt x="11609" y="13192"/>
                    <a:pt x="11609" y="13133"/>
                    <a:pt x="11621" y="13085"/>
                  </a:cubicBezTo>
                  <a:cubicBezTo>
                    <a:pt x="13407" y="12954"/>
                    <a:pt x="15181" y="12823"/>
                    <a:pt x="16967" y="12692"/>
                  </a:cubicBezTo>
                  <a:cubicBezTo>
                    <a:pt x="16979" y="12728"/>
                    <a:pt x="16979" y="12775"/>
                    <a:pt x="16979" y="12823"/>
                  </a:cubicBezTo>
                  <a:cubicBezTo>
                    <a:pt x="16895" y="13883"/>
                    <a:pt x="16812" y="15085"/>
                    <a:pt x="16705" y="16573"/>
                  </a:cubicBezTo>
                  <a:close/>
                  <a:moveTo>
                    <a:pt x="8025" y="11585"/>
                  </a:moveTo>
                  <a:lnTo>
                    <a:pt x="8025" y="11525"/>
                  </a:lnTo>
                  <a:cubicBezTo>
                    <a:pt x="8025" y="11478"/>
                    <a:pt x="8037" y="11418"/>
                    <a:pt x="8216" y="11418"/>
                  </a:cubicBezTo>
                  <a:lnTo>
                    <a:pt x="8454" y="11418"/>
                  </a:lnTo>
                  <a:cubicBezTo>
                    <a:pt x="8656" y="11418"/>
                    <a:pt x="8894" y="11418"/>
                    <a:pt x="9132" y="11442"/>
                  </a:cubicBezTo>
                  <a:cubicBezTo>
                    <a:pt x="9597" y="11466"/>
                    <a:pt x="10085" y="11501"/>
                    <a:pt x="10632" y="11549"/>
                  </a:cubicBezTo>
                  <a:cubicBezTo>
                    <a:pt x="10692" y="11549"/>
                    <a:pt x="10752" y="11585"/>
                    <a:pt x="10835" y="11609"/>
                  </a:cubicBezTo>
                  <a:cubicBezTo>
                    <a:pt x="10847" y="11609"/>
                    <a:pt x="10859" y="11632"/>
                    <a:pt x="10859" y="11632"/>
                  </a:cubicBezTo>
                  <a:cubicBezTo>
                    <a:pt x="10918" y="12180"/>
                    <a:pt x="10859" y="12740"/>
                    <a:pt x="10799" y="13287"/>
                  </a:cubicBezTo>
                  <a:cubicBezTo>
                    <a:pt x="10787" y="13383"/>
                    <a:pt x="10775" y="13490"/>
                    <a:pt x="10775" y="13597"/>
                  </a:cubicBezTo>
                  <a:cubicBezTo>
                    <a:pt x="10740" y="13823"/>
                    <a:pt x="10561" y="13859"/>
                    <a:pt x="10490" y="13883"/>
                  </a:cubicBezTo>
                  <a:cubicBezTo>
                    <a:pt x="10097" y="13918"/>
                    <a:pt x="9668" y="13942"/>
                    <a:pt x="9192" y="13942"/>
                  </a:cubicBezTo>
                  <a:cubicBezTo>
                    <a:pt x="8787" y="13942"/>
                    <a:pt x="8394" y="13918"/>
                    <a:pt x="8073" y="13906"/>
                  </a:cubicBezTo>
                  <a:cubicBezTo>
                    <a:pt x="7858" y="13121"/>
                    <a:pt x="7930" y="12371"/>
                    <a:pt x="8025" y="11585"/>
                  </a:cubicBezTo>
                  <a:close/>
                  <a:moveTo>
                    <a:pt x="12466" y="12287"/>
                  </a:moveTo>
                  <a:cubicBezTo>
                    <a:pt x="12180" y="12287"/>
                    <a:pt x="11906" y="12287"/>
                    <a:pt x="11621" y="12275"/>
                  </a:cubicBezTo>
                  <a:cubicBezTo>
                    <a:pt x="11621" y="12275"/>
                    <a:pt x="11609" y="12252"/>
                    <a:pt x="11585" y="12252"/>
                  </a:cubicBezTo>
                  <a:lnTo>
                    <a:pt x="11585" y="12097"/>
                  </a:lnTo>
                  <a:lnTo>
                    <a:pt x="11585" y="11513"/>
                  </a:lnTo>
                  <a:cubicBezTo>
                    <a:pt x="11573" y="11097"/>
                    <a:pt x="11466" y="10811"/>
                    <a:pt x="10954" y="10787"/>
                  </a:cubicBezTo>
                  <a:cubicBezTo>
                    <a:pt x="9954" y="10728"/>
                    <a:pt x="9049" y="10668"/>
                    <a:pt x="8180" y="10644"/>
                  </a:cubicBezTo>
                  <a:lnTo>
                    <a:pt x="8144" y="10644"/>
                  </a:lnTo>
                  <a:cubicBezTo>
                    <a:pt x="7644" y="10644"/>
                    <a:pt x="7394" y="10906"/>
                    <a:pt x="7334" y="11418"/>
                  </a:cubicBezTo>
                  <a:lnTo>
                    <a:pt x="7275" y="11930"/>
                  </a:lnTo>
                  <a:cubicBezTo>
                    <a:pt x="7215" y="11942"/>
                    <a:pt x="7156" y="11942"/>
                    <a:pt x="7096" y="11954"/>
                  </a:cubicBezTo>
                  <a:cubicBezTo>
                    <a:pt x="6882" y="11990"/>
                    <a:pt x="6680" y="12013"/>
                    <a:pt x="6465" y="12013"/>
                  </a:cubicBezTo>
                  <a:cubicBezTo>
                    <a:pt x="6132" y="12037"/>
                    <a:pt x="5787" y="12037"/>
                    <a:pt x="5453" y="12037"/>
                  </a:cubicBezTo>
                  <a:cubicBezTo>
                    <a:pt x="4263" y="12037"/>
                    <a:pt x="3036" y="11942"/>
                    <a:pt x="1810" y="11763"/>
                  </a:cubicBezTo>
                  <a:cubicBezTo>
                    <a:pt x="786" y="11620"/>
                    <a:pt x="786" y="11573"/>
                    <a:pt x="726" y="10847"/>
                  </a:cubicBezTo>
                  <a:cubicBezTo>
                    <a:pt x="726" y="10751"/>
                    <a:pt x="715" y="10668"/>
                    <a:pt x="715" y="10561"/>
                  </a:cubicBezTo>
                  <a:cubicBezTo>
                    <a:pt x="560" y="8715"/>
                    <a:pt x="679" y="6894"/>
                    <a:pt x="834" y="5370"/>
                  </a:cubicBezTo>
                  <a:cubicBezTo>
                    <a:pt x="846" y="5203"/>
                    <a:pt x="869" y="5013"/>
                    <a:pt x="953" y="4858"/>
                  </a:cubicBezTo>
                  <a:cubicBezTo>
                    <a:pt x="1096" y="4560"/>
                    <a:pt x="1322" y="4429"/>
                    <a:pt x="1643" y="4429"/>
                  </a:cubicBezTo>
                  <a:lnTo>
                    <a:pt x="1739" y="4429"/>
                  </a:lnTo>
                  <a:cubicBezTo>
                    <a:pt x="2024" y="4429"/>
                    <a:pt x="2298" y="4429"/>
                    <a:pt x="2584" y="4417"/>
                  </a:cubicBezTo>
                  <a:cubicBezTo>
                    <a:pt x="2870" y="4417"/>
                    <a:pt x="3155" y="4393"/>
                    <a:pt x="3417" y="4393"/>
                  </a:cubicBezTo>
                  <a:cubicBezTo>
                    <a:pt x="3763" y="4393"/>
                    <a:pt x="4025" y="4417"/>
                    <a:pt x="4298" y="4429"/>
                  </a:cubicBezTo>
                  <a:cubicBezTo>
                    <a:pt x="4596" y="4441"/>
                    <a:pt x="4906" y="4453"/>
                    <a:pt x="5251" y="4453"/>
                  </a:cubicBezTo>
                  <a:cubicBezTo>
                    <a:pt x="5739" y="4453"/>
                    <a:pt x="6227" y="4441"/>
                    <a:pt x="6703" y="4429"/>
                  </a:cubicBezTo>
                  <a:lnTo>
                    <a:pt x="6977" y="4417"/>
                  </a:lnTo>
                  <a:cubicBezTo>
                    <a:pt x="7096" y="4417"/>
                    <a:pt x="7215" y="4393"/>
                    <a:pt x="7346" y="4393"/>
                  </a:cubicBezTo>
                  <a:cubicBezTo>
                    <a:pt x="7477" y="4393"/>
                    <a:pt x="7584" y="4393"/>
                    <a:pt x="7692" y="4417"/>
                  </a:cubicBezTo>
                  <a:cubicBezTo>
                    <a:pt x="8394" y="4489"/>
                    <a:pt x="9132" y="4512"/>
                    <a:pt x="10085" y="4512"/>
                  </a:cubicBezTo>
                  <a:cubicBezTo>
                    <a:pt x="10502" y="4512"/>
                    <a:pt x="10930" y="4512"/>
                    <a:pt x="11347" y="4501"/>
                  </a:cubicBezTo>
                  <a:cubicBezTo>
                    <a:pt x="11764" y="4501"/>
                    <a:pt x="12204" y="4489"/>
                    <a:pt x="12621" y="4489"/>
                  </a:cubicBezTo>
                  <a:lnTo>
                    <a:pt x="13014" y="4489"/>
                  </a:lnTo>
                  <a:lnTo>
                    <a:pt x="13133" y="4489"/>
                  </a:lnTo>
                  <a:cubicBezTo>
                    <a:pt x="13538" y="4489"/>
                    <a:pt x="13942" y="4477"/>
                    <a:pt x="14323" y="4453"/>
                  </a:cubicBezTo>
                  <a:cubicBezTo>
                    <a:pt x="14716" y="4441"/>
                    <a:pt x="15121" y="4429"/>
                    <a:pt x="15502" y="4429"/>
                  </a:cubicBezTo>
                  <a:lnTo>
                    <a:pt x="15574" y="4429"/>
                  </a:lnTo>
                  <a:cubicBezTo>
                    <a:pt x="16109" y="4429"/>
                    <a:pt x="16633" y="4501"/>
                    <a:pt x="17229" y="4572"/>
                  </a:cubicBezTo>
                  <a:cubicBezTo>
                    <a:pt x="17824" y="4655"/>
                    <a:pt x="18002" y="4846"/>
                    <a:pt x="18050" y="5465"/>
                  </a:cubicBezTo>
                  <a:cubicBezTo>
                    <a:pt x="18098" y="6215"/>
                    <a:pt x="18122" y="7013"/>
                    <a:pt x="18122" y="7906"/>
                  </a:cubicBezTo>
                  <a:cubicBezTo>
                    <a:pt x="18122" y="8656"/>
                    <a:pt x="18110" y="9263"/>
                    <a:pt x="18062" y="9835"/>
                  </a:cubicBezTo>
                  <a:cubicBezTo>
                    <a:pt x="18038" y="10263"/>
                    <a:pt x="17955" y="10704"/>
                    <a:pt x="17824" y="11239"/>
                  </a:cubicBezTo>
                  <a:cubicBezTo>
                    <a:pt x="17764" y="11513"/>
                    <a:pt x="17538" y="11692"/>
                    <a:pt x="17181" y="11775"/>
                  </a:cubicBezTo>
                  <a:cubicBezTo>
                    <a:pt x="15669" y="12121"/>
                    <a:pt x="14097" y="12287"/>
                    <a:pt x="12466" y="12287"/>
                  </a:cubicBezTo>
                  <a:close/>
                  <a:moveTo>
                    <a:pt x="11073" y="3739"/>
                  </a:moveTo>
                  <a:lnTo>
                    <a:pt x="11002" y="3739"/>
                  </a:lnTo>
                  <a:cubicBezTo>
                    <a:pt x="10883" y="3762"/>
                    <a:pt x="10775" y="3762"/>
                    <a:pt x="10656" y="3762"/>
                  </a:cubicBezTo>
                  <a:lnTo>
                    <a:pt x="10121" y="3762"/>
                  </a:lnTo>
                  <a:cubicBezTo>
                    <a:pt x="9763" y="3762"/>
                    <a:pt x="9370" y="3762"/>
                    <a:pt x="8989" y="3739"/>
                  </a:cubicBezTo>
                  <a:cubicBezTo>
                    <a:pt x="8704" y="3727"/>
                    <a:pt x="8692" y="3715"/>
                    <a:pt x="8680" y="3441"/>
                  </a:cubicBezTo>
                  <a:cubicBezTo>
                    <a:pt x="8656" y="3131"/>
                    <a:pt x="8680" y="2822"/>
                    <a:pt x="8692" y="2512"/>
                  </a:cubicBezTo>
                  <a:lnTo>
                    <a:pt x="8692" y="2417"/>
                  </a:lnTo>
                  <a:cubicBezTo>
                    <a:pt x="8704" y="2226"/>
                    <a:pt x="8811" y="2191"/>
                    <a:pt x="8918" y="2191"/>
                  </a:cubicBezTo>
                  <a:lnTo>
                    <a:pt x="9335" y="2191"/>
                  </a:lnTo>
                  <a:lnTo>
                    <a:pt x="9894" y="2191"/>
                  </a:lnTo>
                  <a:cubicBezTo>
                    <a:pt x="10144" y="2191"/>
                    <a:pt x="10371" y="2191"/>
                    <a:pt x="10561" y="2215"/>
                  </a:cubicBezTo>
                  <a:cubicBezTo>
                    <a:pt x="10918" y="2226"/>
                    <a:pt x="11037" y="2346"/>
                    <a:pt x="11085" y="2727"/>
                  </a:cubicBezTo>
                  <a:lnTo>
                    <a:pt x="11085" y="2762"/>
                  </a:lnTo>
                  <a:cubicBezTo>
                    <a:pt x="11156" y="3108"/>
                    <a:pt x="11192" y="3429"/>
                    <a:pt x="11073" y="3739"/>
                  </a:cubicBezTo>
                  <a:close/>
                  <a:moveTo>
                    <a:pt x="12704" y="3429"/>
                  </a:moveTo>
                  <a:cubicBezTo>
                    <a:pt x="12692" y="3739"/>
                    <a:pt x="12692" y="3739"/>
                    <a:pt x="12335" y="3762"/>
                  </a:cubicBezTo>
                  <a:lnTo>
                    <a:pt x="12204" y="3762"/>
                  </a:lnTo>
                  <a:lnTo>
                    <a:pt x="11978" y="3762"/>
                  </a:lnTo>
                  <a:cubicBezTo>
                    <a:pt x="11966" y="3762"/>
                    <a:pt x="11942" y="3739"/>
                    <a:pt x="11918" y="3739"/>
                  </a:cubicBezTo>
                  <a:lnTo>
                    <a:pt x="11918" y="3655"/>
                  </a:lnTo>
                  <a:cubicBezTo>
                    <a:pt x="11918" y="3524"/>
                    <a:pt x="11906" y="3369"/>
                    <a:pt x="11883" y="3239"/>
                  </a:cubicBezTo>
                  <a:cubicBezTo>
                    <a:pt x="11883" y="3167"/>
                    <a:pt x="11871" y="3084"/>
                    <a:pt x="11871" y="3000"/>
                  </a:cubicBezTo>
                  <a:cubicBezTo>
                    <a:pt x="11859" y="2762"/>
                    <a:pt x="11835" y="2524"/>
                    <a:pt x="11787" y="2286"/>
                  </a:cubicBezTo>
                  <a:cubicBezTo>
                    <a:pt x="11668" y="1774"/>
                    <a:pt x="11311" y="1464"/>
                    <a:pt x="10799" y="1464"/>
                  </a:cubicBezTo>
                  <a:cubicBezTo>
                    <a:pt x="10478" y="1453"/>
                    <a:pt x="10144" y="1453"/>
                    <a:pt x="9835" y="1453"/>
                  </a:cubicBezTo>
                  <a:cubicBezTo>
                    <a:pt x="9525" y="1453"/>
                    <a:pt x="9216" y="1453"/>
                    <a:pt x="8918" y="1464"/>
                  </a:cubicBezTo>
                  <a:cubicBezTo>
                    <a:pt x="8358" y="1476"/>
                    <a:pt x="8096" y="1750"/>
                    <a:pt x="8037" y="2310"/>
                  </a:cubicBezTo>
                  <a:cubicBezTo>
                    <a:pt x="8001" y="2584"/>
                    <a:pt x="8001" y="2846"/>
                    <a:pt x="8001" y="3108"/>
                  </a:cubicBezTo>
                  <a:lnTo>
                    <a:pt x="8001" y="3429"/>
                  </a:lnTo>
                  <a:lnTo>
                    <a:pt x="8001" y="3715"/>
                  </a:lnTo>
                  <a:lnTo>
                    <a:pt x="8001" y="3739"/>
                  </a:lnTo>
                  <a:cubicBezTo>
                    <a:pt x="7870" y="3762"/>
                    <a:pt x="7739" y="3774"/>
                    <a:pt x="7584" y="3774"/>
                  </a:cubicBezTo>
                  <a:cubicBezTo>
                    <a:pt x="7454" y="3774"/>
                    <a:pt x="7334" y="3774"/>
                    <a:pt x="7215" y="3762"/>
                  </a:cubicBezTo>
                  <a:cubicBezTo>
                    <a:pt x="7132" y="3762"/>
                    <a:pt x="7037" y="3739"/>
                    <a:pt x="6953" y="3739"/>
                  </a:cubicBezTo>
                  <a:cubicBezTo>
                    <a:pt x="6906" y="3739"/>
                    <a:pt x="6870" y="3727"/>
                    <a:pt x="6846" y="3715"/>
                  </a:cubicBezTo>
                  <a:cubicBezTo>
                    <a:pt x="6811" y="3679"/>
                    <a:pt x="6811" y="3643"/>
                    <a:pt x="6811" y="3584"/>
                  </a:cubicBezTo>
                  <a:cubicBezTo>
                    <a:pt x="6811" y="3417"/>
                    <a:pt x="6811" y="3239"/>
                    <a:pt x="6822" y="3072"/>
                  </a:cubicBezTo>
                  <a:cubicBezTo>
                    <a:pt x="6822" y="2596"/>
                    <a:pt x="6846" y="2096"/>
                    <a:pt x="6906" y="1619"/>
                  </a:cubicBezTo>
                  <a:cubicBezTo>
                    <a:pt x="6965" y="1119"/>
                    <a:pt x="7382" y="798"/>
                    <a:pt x="7954" y="762"/>
                  </a:cubicBezTo>
                  <a:cubicBezTo>
                    <a:pt x="8418" y="750"/>
                    <a:pt x="8882" y="750"/>
                    <a:pt x="9311" y="750"/>
                  </a:cubicBezTo>
                  <a:cubicBezTo>
                    <a:pt x="9799" y="750"/>
                    <a:pt x="10299" y="762"/>
                    <a:pt x="10752" y="786"/>
                  </a:cubicBezTo>
                  <a:cubicBezTo>
                    <a:pt x="11192" y="798"/>
                    <a:pt x="11609" y="881"/>
                    <a:pt x="12109" y="1000"/>
                  </a:cubicBezTo>
                  <a:cubicBezTo>
                    <a:pt x="12561" y="1107"/>
                    <a:pt x="12680" y="1262"/>
                    <a:pt x="12704" y="1703"/>
                  </a:cubicBezTo>
                  <a:cubicBezTo>
                    <a:pt x="12728" y="2274"/>
                    <a:pt x="12740" y="2869"/>
                    <a:pt x="12704" y="34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3849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23" name="Google Shape;511;p36">
            <a:extLst>
              <a:ext uri="{FF2B5EF4-FFF2-40B4-BE49-F238E27FC236}">
                <a16:creationId xmlns:a16="http://schemas.microsoft.com/office/drawing/2014/main" id="{66FBAEBA-EFB5-4E2C-A220-4507BBCEBE14}"/>
              </a:ext>
            </a:extLst>
          </p:cNvPr>
          <p:cNvGrpSpPr/>
          <p:nvPr/>
        </p:nvGrpSpPr>
        <p:grpSpPr>
          <a:xfrm rot="-1004326">
            <a:off x="907270" y="3016603"/>
            <a:ext cx="911601" cy="889365"/>
            <a:chOff x="6429375" y="2405775"/>
            <a:chExt cx="528050" cy="355125"/>
          </a:xfrm>
        </p:grpSpPr>
        <p:sp>
          <p:nvSpPr>
            <p:cNvPr id="24" name="Google Shape;512;p36">
              <a:extLst>
                <a:ext uri="{FF2B5EF4-FFF2-40B4-BE49-F238E27FC236}">
                  <a16:creationId xmlns:a16="http://schemas.microsoft.com/office/drawing/2014/main" id="{75667535-C151-4647-95F9-506F2C3FF7A1}"/>
                </a:ext>
              </a:extLst>
            </p:cNvPr>
            <p:cNvSpPr/>
            <p:nvPr/>
          </p:nvSpPr>
          <p:spPr>
            <a:xfrm>
              <a:off x="6499025" y="2449250"/>
              <a:ext cx="219100" cy="294700"/>
            </a:xfrm>
            <a:custGeom>
              <a:avLst/>
              <a:gdLst/>
              <a:ahLst/>
              <a:cxnLst/>
              <a:rect l="l" t="t" r="r" b="b"/>
              <a:pathLst>
                <a:path w="8764" h="11788" extrusionOk="0">
                  <a:moveTo>
                    <a:pt x="8680" y="0"/>
                  </a:moveTo>
                  <a:cubicBezTo>
                    <a:pt x="8680" y="357"/>
                    <a:pt x="8692" y="619"/>
                    <a:pt x="8680" y="893"/>
                  </a:cubicBezTo>
                  <a:cubicBezTo>
                    <a:pt x="8382" y="4489"/>
                    <a:pt x="8763" y="8108"/>
                    <a:pt x="8596" y="11787"/>
                  </a:cubicBezTo>
                  <a:cubicBezTo>
                    <a:pt x="8358" y="11692"/>
                    <a:pt x="8203" y="11632"/>
                    <a:pt x="8049" y="11573"/>
                  </a:cubicBezTo>
                  <a:cubicBezTo>
                    <a:pt x="7108" y="11144"/>
                    <a:pt x="6179" y="10716"/>
                    <a:pt x="5227" y="10299"/>
                  </a:cubicBezTo>
                  <a:cubicBezTo>
                    <a:pt x="4048" y="9775"/>
                    <a:pt x="2858" y="9287"/>
                    <a:pt x="1667" y="8775"/>
                  </a:cubicBezTo>
                  <a:cubicBezTo>
                    <a:pt x="1215" y="8585"/>
                    <a:pt x="786" y="8346"/>
                    <a:pt x="333" y="8156"/>
                  </a:cubicBezTo>
                  <a:cubicBezTo>
                    <a:pt x="83" y="8049"/>
                    <a:pt x="0" y="7870"/>
                    <a:pt x="0" y="7608"/>
                  </a:cubicBezTo>
                  <a:cubicBezTo>
                    <a:pt x="12" y="6775"/>
                    <a:pt x="24" y="5918"/>
                    <a:pt x="24" y="5072"/>
                  </a:cubicBezTo>
                  <a:cubicBezTo>
                    <a:pt x="24" y="4763"/>
                    <a:pt x="143" y="4572"/>
                    <a:pt x="405" y="4405"/>
                  </a:cubicBezTo>
                  <a:cubicBezTo>
                    <a:pt x="1060" y="4001"/>
                    <a:pt x="1691" y="3596"/>
                    <a:pt x="2334" y="3179"/>
                  </a:cubicBezTo>
                  <a:cubicBezTo>
                    <a:pt x="4179" y="1988"/>
                    <a:pt x="6144" y="1036"/>
                    <a:pt x="8156" y="143"/>
                  </a:cubicBezTo>
                  <a:cubicBezTo>
                    <a:pt x="8275" y="107"/>
                    <a:pt x="8406" y="72"/>
                    <a:pt x="8680" y="0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3849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" name="Google Shape;513;p36">
              <a:extLst>
                <a:ext uri="{FF2B5EF4-FFF2-40B4-BE49-F238E27FC236}">
                  <a16:creationId xmlns:a16="http://schemas.microsoft.com/office/drawing/2014/main" id="{C856FE0E-A834-4122-BE4D-02C60985FE6C}"/>
                </a:ext>
              </a:extLst>
            </p:cNvPr>
            <p:cNvSpPr/>
            <p:nvPr/>
          </p:nvSpPr>
          <p:spPr>
            <a:xfrm>
              <a:off x="6440675" y="2537350"/>
              <a:ext cx="48550" cy="146175"/>
            </a:xfrm>
            <a:custGeom>
              <a:avLst/>
              <a:gdLst/>
              <a:ahLst/>
              <a:cxnLst/>
              <a:rect l="l" t="t" r="r" b="b"/>
              <a:pathLst>
                <a:path w="1942" h="5847" extrusionOk="0">
                  <a:moveTo>
                    <a:pt x="1917" y="3334"/>
                  </a:moveTo>
                  <a:lnTo>
                    <a:pt x="1917" y="5215"/>
                  </a:lnTo>
                  <a:cubicBezTo>
                    <a:pt x="1917" y="5715"/>
                    <a:pt x="1846" y="5811"/>
                    <a:pt x="1346" y="5823"/>
                  </a:cubicBezTo>
                  <a:cubicBezTo>
                    <a:pt x="36" y="5846"/>
                    <a:pt x="191" y="5751"/>
                    <a:pt x="131" y="4739"/>
                  </a:cubicBezTo>
                  <a:cubicBezTo>
                    <a:pt x="72" y="3787"/>
                    <a:pt x="24" y="2834"/>
                    <a:pt x="12" y="1858"/>
                  </a:cubicBezTo>
                  <a:cubicBezTo>
                    <a:pt x="0" y="1477"/>
                    <a:pt x="72" y="1084"/>
                    <a:pt x="120" y="703"/>
                  </a:cubicBezTo>
                  <a:cubicBezTo>
                    <a:pt x="120" y="655"/>
                    <a:pt x="131" y="631"/>
                    <a:pt x="131" y="584"/>
                  </a:cubicBezTo>
                  <a:cubicBezTo>
                    <a:pt x="191" y="310"/>
                    <a:pt x="381" y="274"/>
                    <a:pt x="608" y="238"/>
                  </a:cubicBezTo>
                  <a:cubicBezTo>
                    <a:pt x="977" y="191"/>
                    <a:pt x="1370" y="0"/>
                    <a:pt x="1739" y="250"/>
                  </a:cubicBezTo>
                  <a:cubicBezTo>
                    <a:pt x="1810" y="298"/>
                    <a:pt x="1810" y="465"/>
                    <a:pt x="1822" y="584"/>
                  </a:cubicBezTo>
                  <a:cubicBezTo>
                    <a:pt x="1870" y="1501"/>
                    <a:pt x="1917" y="2417"/>
                    <a:pt x="1941" y="3334"/>
                  </a:cubicBezTo>
                  <a:cubicBezTo>
                    <a:pt x="1929" y="3322"/>
                    <a:pt x="1929" y="3334"/>
                    <a:pt x="1917" y="333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3849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" name="Google Shape;514;p36">
              <a:extLst>
                <a:ext uri="{FF2B5EF4-FFF2-40B4-BE49-F238E27FC236}">
                  <a16:creationId xmlns:a16="http://schemas.microsoft.com/office/drawing/2014/main" id="{73262B39-00E2-44DB-860E-D4B010EFB7A4}"/>
                </a:ext>
              </a:extLst>
            </p:cNvPr>
            <p:cNvSpPr/>
            <p:nvPr/>
          </p:nvSpPr>
          <p:spPr>
            <a:xfrm>
              <a:off x="6837450" y="2423950"/>
              <a:ext cx="104800" cy="314350"/>
            </a:xfrm>
            <a:custGeom>
              <a:avLst/>
              <a:gdLst/>
              <a:ahLst/>
              <a:cxnLst/>
              <a:rect l="l" t="t" r="r" b="b"/>
              <a:pathLst>
                <a:path w="4192" h="12574" extrusionOk="0">
                  <a:moveTo>
                    <a:pt x="358" y="11680"/>
                  </a:moveTo>
                  <a:cubicBezTo>
                    <a:pt x="453" y="11513"/>
                    <a:pt x="560" y="11359"/>
                    <a:pt x="643" y="11192"/>
                  </a:cubicBezTo>
                  <a:cubicBezTo>
                    <a:pt x="1013" y="10573"/>
                    <a:pt x="1239" y="9906"/>
                    <a:pt x="1286" y="9192"/>
                  </a:cubicBezTo>
                  <a:cubicBezTo>
                    <a:pt x="1370" y="7632"/>
                    <a:pt x="1453" y="6060"/>
                    <a:pt x="1048" y="4524"/>
                  </a:cubicBezTo>
                  <a:cubicBezTo>
                    <a:pt x="834" y="3739"/>
                    <a:pt x="512" y="2977"/>
                    <a:pt x="179" y="2215"/>
                  </a:cubicBezTo>
                  <a:cubicBezTo>
                    <a:pt x="0" y="1810"/>
                    <a:pt x="36" y="1512"/>
                    <a:pt x="346" y="1215"/>
                  </a:cubicBezTo>
                  <a:cubicBezTo>
                    <a:pt x="691" y="893"/>
                    <a:pt x="1013" y="560"/>
                    <a:pt x="1346" y="226"/>
                  </a:cubicBezTo>
                  <a:cubicBezTo>
                    <a:pt x="1572" y="0"/>
                    <a:pt x="1775" y="48"/>
                    <a:pt x="2013" y="202"/>
                  </a:cubicBezTo>
                  <a:cubicBezTo>
                    <a:pt x="2715" y="714"/>
                    <a:pt x="3072" y="1453"/>
                    <a:pt x="3334" y="2227"/>
                  </a:cubicBezTo>
                  <a:cubicBezTo>
                    <a:pt x="3989" y="4120"/>
                    <a:pt x="4191" y="6072"/>
                    <a:pt x="3977" y="8061"/>
                  </a:cubicBezTo>
                  <a:cubicBezTo>
                    <a:pt x="3846" y="9251"/>
                    <a:pt x="3513" y="10359"/>
                    <a:pt x="2941" y="11394"/>
                  </a:cubicBezTo>
                  <a:cubicBezTo>
                    <a:pt x="2727" y="11775"/>
                    <a:pt x="2429" y="12097"/>
                    <a:pt x="2167" y="12430"/>
                  </a:cubicBezTo>
                  <a:cubicBezTo>
                    <a:pt x="2084" y="12514"/>
                    <a:pt x="1905" y="12573"/>
                    <a:pt x="1810" y="12549"/>
                  </a:cubicBezTo>
                  <a:cubicBezTo>
                    <a:pt x="1298" y="12383"/>
                    <a:pt x="751" y="12204"/>
                    <a:pt x="358" y="1168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3849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" name="Google Shape;515;p36">
              <a:extLst>
                <a:ext uri="{FF2B5EF4-FFF2-40B4-BE49-F238E27FC236}">
                  <a16:creationId xmlns:a16="http://schemas.microsoft.com/office/drawing/2014/main" id="{821B0529-FF64-459B-B5B4-226981D00576}"/>
                </a:ext>
              </a:extLst>
            </p:cNvPr>
            <p:cNvSpPr/>
            <p:nvPr/>
          </p:nvSpPr>
          <p:spPr>
            <a:xfrm>
              <a:off x="6760950" y="2507875"/>
              <a:ext cx="71750" cy="185775"/>
            </a:xfrm>
            <a:custGeom>
              <a:avLst/>
              <a:gdLst/>
              <a:ahLst/>
              <a:cxnLst/>
              <a:rect l="l" t="t" r="r" b="b"/>
              <a:pathLst>
                <a:path w="2870" h="7431" extrusionOk="0">
                  <a:moveTo>
                    <a:pt x="1203" y="1"/>
                  </a:moveTo>
                  <a:cubicBezTo>
                    <a:pt x="2525" y="1191"/>
                    <a:pt x="2870" y="5918"/>
                    <a:pt x="1775" y="7430"/>
                  </a:cubicBezTo>
                  <a:cubicBezTo>
                    <a:pt x="1239" y="7371"/>
                    <a:pt x="822" y="7037"/>
                    <a:pt x="417" y="6704"/>
                  </a:cubicBezTo>
                  <a:cubicBezTo>
                    <a:pt x="132" y="6454"/>
                    <a:pt x="251" y="6120"/>
                    <a:pt x="298" y="5811"/>
                  </a:cubicBezTo>
                  <a:cubicBezTo>
                    <a:pt x="429" y="4882"/>
                    <a:pt x="441" y="3977"/>
                    <a:pt x="298" y="3061"/>
                  </a:cubicBezTo>
                  <a:cubicBezTo>
                    <a:pt x="227" y="2596"/>
                    <a:pt x="191" y="2120"/>
                    <a:pt x="84" y="1656"/>
                  </a:cubicBezTo>
                  <a:cubicBezTo>
                    <a:pt x="1" y="1275"/>
                    <a:pt x="120" y="953"/>
                    <a:pt x="382" y="703"/>
                  </a:cubicBezTo>
                  <a:cubicBezTo>
                    <a:pt x="644" y="477"/>
                    <a:pt x="905" y="263"/>
                    <a:pt x="120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3849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" name="Google Shape;516;p36">
              <a:extLst>
                <a:ext uri="{FF2B5EF4-FFF2-40B4-BE49-F238E27FC236}">
                  <a16:creationId xmlns:a16="http://schemas.microsoft.com/office/drawing/2014/main" id="{CF59B32A-CA63-46F9-9B88-E14EB1B93248}"/>
                </a:ext>
              </a:extLst>
            </p:cNvPr>
            <p:cNvSpPr/>
            <p:nvPr/>
          </p:nvSpPr>
          <p:spPr>
            <a:xfrm>
              <a:off x="6429375" y="2433475"/>
              <a:ext cx="300950" cy="327425"/>
            </a:xfrm>
            <a:custGeom>
              <a:avLst/>
              <a:gdLst/>
              <a:ahLst/>
              <a:cxnLst/>
              <a:rect l="l" t="t" r="r" b="b"/>
              <a:pathLst>
                <a:path w="12038" h="13097" extrusionOk="0">
                  <a:moveTo>
                    <a:pt x="12013" y="679"/>
                  </a:moveTo>
                  <a:cubicBezTo>
                    <a:pt x="12013" y="405"/>
                    <a:pt x="12002" y="214"/>
                    <a:pt x="11882" y="95"/>
                  </a:cubicBezTo>
                  <a:cubicBezTo>
                    <a:pt x="11823" y="36"/>
                    <a:pt x="11728" y="0"/>
                    <a:pt x="11644" y="0"/>
                  </a:cubicBezTo>
                  <a:cubicBezTo>
                    <a:pt x="11525" y="0"/>
                    <a:pt x="11382" y="48"/>
                    <a:pt x="11180" y="143"/>
                  </a:cubicBezTo>
                  <a:cubicBezTo>
                    <a:pt x="10870" y="286"/>
                    <a:pt x="10549" y="417"/>
                    <a:pt x="10239" y="572"/>
                  </a:cubicBezTo>
                  <a:cubicBezTo>
                    <a:pt x="9882" y="738"/>
                    <a:pt x="9513" y="917"/>
                    <a:pt x="9156" y="1072"/>
                  </a:cubicBezTo>
                  <a:cubicBezTo>
                    <a:pt x="7596" y="1774"/>
                    <a:pt x="6060" y="2619"/>
                    <a:pt x="4465" y="3679"/>
                  </a:cubicBezTo>
                  <a:cubicBezTo>
                    <a:pt x="3989" y="3989"/>
                    <a:pt x="3500" y="4322"/>
                    <a:pt x="2917" y="4513"/>
                  </a:cubicBezTo>
                  <a:cubicBezTo>
                    <a:pt x="2917" y="4501"/>
                    <a:pt x="2917" y="4501"/>
                    <a:pt x="2905" y="4489"/>
                  </a:cubicBezTo>
                  <a:cubicBezTo>
                    <a:pt x="2869" y="4382"/>
                    <a:pt x="2846" y="4286"/>
                    <a:pt x="2846" y="4203"/>
                  </a:cubicBezTo>
                  <a:cubicBezTo>
                    <a:pt x="2834" y="3834"/>
                    <a:pt x="2631" y="3631"/>
                    <a:pt x="2298" y="3631"/>
                  </a:cubicBezTo>
                  <a:lnTo>
                    <a:pt x="2191" y="3631"/>
                  </a:lnTo>
                  <a:lnTo>
                    <a:pt x="1976" y="3667"/>
                  </a:lnTo>
                  <a:cubicBezTo>
                    <a:pt x="1655" y="3691"/>
                    <a:pt x="1298" y="3739"/>
                    <a:pt x="964" y="3786"/>
                  </a:cubicBezTo>
                  <a:cubicBezTo>
                    <a:pt x="250" y="3893"/>
                    <a:pt x="191" y="3965"/>
                    <a:pt x="119" y="4679"/>
                  </a:cubicBezTo>
                  <a:cubicBezTo>
                    <a:pt x="60" y="5239"/>
                    <a:pt x="0" y="5989"/>
                    <a:pt x="12" y="6739"/>
                  </a:cubicBezTo>
                  <a:cubicBezTo>
                    <a:pt x="24" y="7441"/>
                    <a:pt x="60" y="8156"/>
                    <a:pt x="107" y="8846"/>
                  </a:cubicBezTo>
                  <a:cubicBezTo>
                    <a:pt x="119" y="9192"/>
                    <a:pt x="131" y="9513"/>
                    <a:pt x="143" y="9858"/>
                  </a:cubicBezTo>
                  <a:cubicBezTo>
                    <a:pt x="167" y="10323"/>
                    <a:pt x="476" y="10442"/>
                    <a:pt x="714" y="10454"/>
                  </a:cubicBezTo>
                  <a:cubicBezTo>
                    <a:pt x="905" y="10466"/>
                    <a:pt x="1095" y="10478"/>
                    <a:pt x="1298" y="10478"/>
                  </a:cubicBezTo>
                  <a:cubicBezTo>
                    <a:pt x="1560" y="10501"/>
                    <a:pt x="1845" y="10513"/>
                    <a:pt x="2107" y="10525"/>
                  </a:cubicBezTo>
                  <a:lnTo>
                    <a:pt x="2203" y="10525"/>
                  </a:lnTo>
                  <a:cubicBezTo>
                    <a:pt x="2619" y="10525"/>
                    <a:pt x="2727" y="10382"/>
                    <a:pt x="2846" y="9978"/>
                  </a:cubicBezTo>
                  <a:cubicBezTo>
                    <a:pt x="2881" y="9811"/>
                    <a:pt x="2917" y="9632"/>
                    <a:pt x="2965" y="9454"/>
                  </a:cubicBezTo>
                  <a:cubicBezTo>
                    <a:pt x="2965" y="9430"/>
                    <a:pt x="2977" y="9394"/>
                    <a:pt x="2977" y="9346"/>
                  </a:cubicBezTo>
                  <a:lnTo>
                    <a:pt x="3703" y="9644"/>
                  </a:lnTo>
                  <a:cubicBezTo>
                    <a:pt x="4393" y="9930"/>
                    <a:pt x="5072" y="10228"/>
                    <a:pt x="5763" y="10513"/>
                  </a:cubicBezTo>
                  <a:lnTo>
                    <a:pt x="6156" y="10692"/>
                  </a:lnTo>
                  <a:cubicBezTo>
                    <a:pt x="6965" y="11037"/>
                    <a:pt x="7799" y="11394"/>
                    <a:pt x="8620" y="11752"/>
                  </a:cubicBezTo>
                  <a:cubicBezTo>
                    <a:pt x="9275" y="12049"/>
                    <a:pt x="9930" y="12347"/>
                    <a:pt x="10561" y="12644"/>
                  </a:cubicBezTo>
                  <a:cubicBezTo>
                    <a:pt x="10859" y="12775"/>
                    <a:pt x="11156" y="12918"/>
                    <a:pt x="11478" y="13061"/>
                  </a:cubicBezTo>
                  <a:lnTo>
                    <a:pt x="11573" y="13097"/>
                  </a:lnTo>
                  <a:lnTo>
                    <a:pt x="11656" y="13025"/>
                  </a:lnTo>
                  <a:cubicBezTo>
                    <a:pt x="11990" y="12668"/>
                    <a:pt x="12037" y="12299"/>
                    <a:pt x="12025" y="11942"/>
                  </a:cubicBezTo>
                  <a:lnTo>
                    <a:pt x="11990" y="9073"/>
                  </a:lnTo>
                  <a:cubicBezTo>
                    <a:pt x="11990" y="8823"/>
                    <a:pt x="11978" y="8596"/>
                    <a:pt x="11978" y="8358"/>
                  </a:cubicBezTo>
                  <a:cubicBezTo>
                    <a:pt x="11966" y="7834"/>
                    <a:pt x="11966" y="7311"/>
                    <a:pt x="11966" y="6787"/>
                  </a:cubicBezTo>
                  <a:lnTo>
                    <a:pt x="12013" y="3536"/>
                  </a:lnTo>
                  <a:cubicBezTo>
                    <a:pt x="11978" y="2560"/>
                    <a:pt x="12002" y="1607"/>
                    <a:pt x="12013" y="679"/>
                  </a:cubicBezTo>
                  <a:close/>
                  <a:moveTo>
                    <a:pt x="3191" y="8632"/>
                  </a:moveTo>
                  <a:cubicBezTo>
                    <a:pt x="2988" y="8549"/>
                    <a:pt x="2929" y="8442"/>
                    <a:pt x="2929" y="8215"/>
                  </a:cubicBezTo>
                  <a:cubicBezTo>
                    <a:pt x="2965" y="7227"/>
                    <a:pt x="2965" y="6418"/>
                    <a:pt x="2965" y="5691"/>
                  </a:cubicBezTo>
                  <a:cubicBezTo>
                    <a:pt x="2965" y="5441"/>
                    <a:pt x="3048" y="5275"/>
                    <a:pt x="3262" y="5144"/>
                  </a:cubicBezTo>
                  <a:cubicBezTo>
                    <a:pt x="3905" y="4739"/>
                    <a:pt x="4560" y="4334"/>
                    <a:pt x="5191" y="3917"/>
                  </a:cubicBezTo>
                  <a:cubicBezTo>
                    <a:pt x="7120" y="2679"/>
                    <a:pt x="9204" y="1703"/>
                    <a:pt x="10989" y="893"/>
                  </a:cubicBezTo>
                  <a:cubicBezTo>
                    <a:pt x="11049" y="869"/>
                    <a:pt x="11120" y="857"/>
                    <a:pt x="11240" y="822"/>
                  </a:cubicBezTo>
                  <a:cubicBezTo>
                    <a:pt x="11251" y="822"/>
                    <a:pt x="11287" y="810"/>
                    <a:pt x="11299" y="810"/>
                  </a:cubicBezTo>
                  <a:lnTo>
                    <a:pt x="11299" y="953"/>
                  </a:lnTo>
                  <a:lnTo>
                    <a:pt x="11299" y="1512"/>
                  </a:lnTo>
                  <a:cubicBezTo>
                    <a:pt x="11132" y="3536"/>
                    <a:pt x="11180" y="5596"/>
                    <a:pt x="11228" y="7596"/>
                  </a:cubicBezTo>
                  <a:cubicBezTo>
                    <a:pt x="11251" y="9096"/>
                    <a:pt x="11299" y="10656"/>
                    <a:pt x="11240" y="12204"/>
                  </a:cubicBezTo>
                  <a:cubicBezTo>
                    <a:pt x="11228" y="12204"/>
                    <a:pt x="11204" y="12192"/>
                    <a:pt x="11192" y="12192"/>
                  </a:cubicBezTo>
                  <a:cubicBezTo>
                    <a:pt x="11073" y="12144"/>
                    <a:pt x="10966" y="12121"/>
                    <a:pt x="10882" y="12073"/>
                  </a:cubicBezTo>
                  <a:cubicBezTo>
                    <a:pt x="10537" y="11918"/>
                    <a:pt x="10192" y="11763"/>
                    <a:pt x="9870" y="11609"/>
                  </a:cubicBezTo>
                  <a:cubicBezTo>
                    <a:pt x="9275" y="11347"/>
                    <a:pt x="8668" y="11061"/>
                    <a:pt x="8049" y="10787"/>
                  </a:cubicBezTo>
                  <a:cubicBezTo>
                    <a:pt x="7394" y="10513"/>
                    <a:pt x="6739" y="10228"/>
                    <a:pt x="6108" y="9954"/>
                  </a:cubicBezTo>
                  <a:cubicBezTo>
                    <a:pt x="5572" y="9739"/>
                    <a:pt x="5036" y="9513"/>
                    <a:pt x="4501" y="9275"/>
                  </a:cubicBezTo>
                  <a:cubicBezTo>
                    <a:pt x="4262" y="9168"/>
                    <a:pt x="4036" y="9061"/>
                    <a:pt x="3798" y="8942"/>
                  </a:cubicBezTo>
                  <a:cubicBezTo>
                    <a:pt x="3620" y="8846"/>
                    <a:pt x="3393" y="8739"/>
                    <a:pt x="3191" y="8632"/>
                  </a:cubicBezTo>
                  <a:close/>
                  <a:moveTo>
                    <a:pt x="1488" y="9823"/>
                  </a:moveTo>
                  <a:cubicBezTo>
                    <a:pt x="774" y="9823"/>
                    <a:pt x="774" y="9811"/>
                    <a:pt x="750" y="9168"/>
                  </a:cubicBezTo>
                  <a:cubicBezTo>
                    <a:pt x="750" y="9085"/>
                    <a:pt x="726" y="8989"/>
                    <a:pt x="726" y="8894"/>
                  </a:cubicBezTo>
                  <a:cubicBezTo>
                    <a:pt x="667" y="7965"/>
                    <a:pt x="631" y="7001"/>
                    <a:pt x="607" y="6037"/>
                  </a:cubicBezTo>
                  <a:cubicBezTo>
                    <a:pt x="607" y="5775"/>
                    <a:pt x="643" y="5513"/>
                    <a:pt x="667" y="5239"/>
                  </a:cubicBezTo>
                  <a:lnTo>
                    <a:pt x="714" y="4882"/>
                  </a:lnTo>
                  <a:cubicBezTo>
                    <a:pt x="714" y="4858"/>
                    <a:pt x="726" y="4822"/>
                    <a:pt x="726" y="4786"/>
                  </a:cubicBezTo>
                  <a:cubicBezTo>
                    <a:pt x="762" y="4632"/>
                    <a:pt x="833" y="4584"/>
                    <a:pt x="1072" y="4560"/>
                  </a:cubicBezTo>
                  <a:cubicBezTo>
                    <a:pt x="1179" y="4548"/>
                    <a:pt x="1286" y="4524"/>
                    <a:pt x="1381" y="4501"/>
                  </a:cubicBezTo>
                  <a:cubicBezTo>
                    <a:pt x="1524" y="4465"/>
                    <a:pt x="1655" y="4441"/>
                    <a:pt x="1774" y="4441"/>
                  </a:cubicBezTo>
                  <a:cubicBezTo>
                    <a:pt x="1893" y="4441"/>
                    <a:pt x="2000" y="4465"/>
                    <a:pt x="2096" y="4524"/>
                  </a:cubicBezTo>
                  <a:cubicBezTo>
                    <a:pt x="2107" y="4572"/>
                    <a:pt x="2131" y="4703"/>
                    <a:pt x="2131" y="4751"/>
                  </a:cubicBezTo>
                  <a:cubicBezTo>
                    <a:pt x="2155" y="5465"/>
                    <a:pt x="2191" y="6168"/>
                    <a:pt x="2215" y="6882"/>
                  </a:cubicBezTo>
                  <a:lnTo>
                    <a:pt x="2226" y="7358"/>
                  </a:lnTo>
                  <a:lnTo>
                    <a:pt x="2203" y="7358"/>
                  </a:lnTo>
                  <a:lnTo>
                    <a:pt x="2203" y="9382"/>
                  </a:lnTo>
                  <a:cubicBezTo>
                    <a:pt x="2203" y="9811"/>
                    <a:pt x="2191" y="9823"/>
                    <a:pt x="1786" y="9847"/>
                  </a:cubicBezTo>
                  <a:cubicBezTo>
                    <a:pt x="1679" y="9823"/>
                    <a:pt x="1584" y="9823"/>
                    <a:pt x="1488" y="98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3849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9" name="Google Shape;517;p36">
              <a:extLst>
                <a:ext uri="{FF2B5EF4-FFF2-40B4-BE49-F238E27FC236}">
                  <a16:creationId xmlns:a16="http://schemas.microsoft.com/office/drawing/2014/main" id="{57DAAAFF-4098-4B84-91AA-E7E4AF7E56AD}"/>
                </a:ext>
              </a:extLst>
            </p:cNvPr>
            <p:cNvSpPr/>
            <p:nvPr/>
          </p:nvSpPr>
          <p:spPr>
            <a:xfrm>
              <a:off x="6821075" y="2405775"/>
              <a:ext cx="136350" cy="354250"/>
            </a:xfrm>
            <a:custGeom>
              <a:avLst/>
              <a:gdLst/>
              <a:ahLst/>
              <a:cxnLst/>
              <a:rect l="l" t="t" r="r" b="b"/>
              <a:pathLst>
                <a:path w="5454" h="14170" extrusionOk="0">
                  <a:moveTo>
                    <a:pt x="5061" y="4478"/>
                  </a:moveTo>
                  <a:cubicBezTo>
                    <a:pt x="4823" y="3287"/>
                    <a:pt x="4454" y="2275"/>
                    <a:pt x="3930" y="1346"/>
                  </a:cubicBezTo>
                  <a:cubicBezTo>
                    <a:pt x="3620" y="799"/>
                    <a:pt x="3156" y="429"/>
                    <a:pt x="2739" y="144"/>
                  </a:cubicBezTo>
                  <a:cubicBezTo>
                    <a:pt x="2596" y="37"/>
                    <a:pt x="2465" y="1"/>
                    <a:pt x="2322" y="1"/>
                  </a:cubicBezTo>
                  <a:cubicBezTo>
                    <a:pt x="2191" y="1"/>
                    <a:pt x="2072" y="60"/>
                    <a:pt x="1965" y="144"/>
                  </a:cubicBezTo>
                  <a:cubicBezTo>
                    <a:pt x="1822" y="310"/>
                    <a:pt x="1644" y="453"/>
                    <a:pt x="1489" y="608"/>
                  </a:cubicBezTo>
                  <a:cubicBezTo>
                    <a:pt x="1001" y="1072"/>
                    <a:pt x="501" y="1549"/>
                    <a:pt x="144" y="2168"/>
                  </a:cubicBezTo>
                  <a:cubicBezTo>
                    <a:pt x="48" y="2323"/>
                    <a:pt x="1" y="2561"/>
                    <a:pt x="84" y="2715"/>
                  </a:cubicBezTo>
                  <a:cubicBezTo>
                    <a:pt x="179" y="2954"/>
                    <a:pt x="286" y="3192"/>
                    <a:pt x="405" y="3418"/>
                  </a:cubicBezTo>
                  <a:cubicBezTo>
                    <a:pt x="513" y="3632"/>
                    <a:pt x="620" y="3835"/>
                    <a:pt x="703" y="4049"/>
                  </a:cubicBezTo>
                  <a:cubicBezTo>
                    <a:pt x="1156" y="5097"/>
                    <a:pt x="1370" y="6013"/>
                    <a:pt x="1417" y="6883"/>
                  </a:cubicBezTo>
                  <a:cubicBezTo>
                    <a:pt x="1453" y="7537"/>
                    <a:pt x="1453" y="8216"/>
                    <a:pt x="1453" y="8847"/>
                  </a:cubicBezTo>
                  <a:lnTo>
                    <a:pt x="1453" y="9121"/>
                  </a:lnTo>
                  <a:cubicBezTo>
                    <a:pt x="1453" y="10264"/>
                    <a:pt x="1108" y="11276"/>
                    <a:pt x="417" y="12121"/>
                  </a:cubicBezTo>
                  <a:cubicBezTo>
                    <a:pt x="322" y="12264"/>
                    <a:pt x="215" y="12407"/>
                    <a:pt x="227" y="12574"/>
                  </a:cubicBezTo>
                  <a:cubicBezTo>
                    <a:pt x="239" y="12717"/>
                    <a:pt x="358" y="12836"/>
                    <a:pt x="477" y="12919"/>
                  </a:cubicBezTo>
                  <a:cubicBezTo>
                    <a:pt x="1179" y="13431"/>
                    <a:pt x="1941" y="13836"/>
                    <a:pt x="2799" y="14133"/>
                  </a:cubicBezTo>
                  <a:lnTo>
                    <a:pt x="2894" y="14169"/>
                  </a:lnTo>
                  <a:lnTo>
                    <a:pt x="2953" y="14086"/>
                  </a:lnTo>
                  <a:cubicBezTo>
                    <a:pt x="3989" y="12895"/>
                    <a:pt x="4692" y="11586"/>
                    <a:pt x="5001" y="10193"/>
                  </a:cubicBezTo>
                  <a:cubicBezTo>
                    <a:pt x="5418" y="8299"/>
                    <a:pt x="5454" y="6383"/>
                    <a:pt x="5061" y="4478"/>
                  </a:cubicBezTo>
                  <a:close/>
                  <a:moveTo>
                    <a:pt x="2537" y="13157"/>
                  </a:moveTo>
                  <a:lnTo>
                    <a:pt x="2477" y="13121"/>
                  </a:lnTo>
                  <a:cubicBezTo>
                    <a:pt x="2001" y="12955"/>
                    <a:pt x="1548" y="12800"/>
                    <a:pt x="1215" y="12395"/>
                  </a:cubicBezTo>
                  <a:lnTo>
                    <a:pt x="1239" y="12336"/>
                  </a:lnTo>
                  <a:cubicBezTo>
                    <a:pt x="1298" y="12217"/>
                    <a:pt x="1370" y="12109"/>
                    <a:pt x="1429" y="11990"/>
                  </a:cubicBezTo>
                  <a:cubicBezTo>
                    <a:pt x="1834" y="11336"/>
                    <a:pt x="2060" y="10633"/>
                    <a:pt x="2108" y="9943"/>
                  </a:cubicBezTo>
                  <a:cubicBezTo>
                    <a:pt x="2203" y="8252"/>
                    <a:pt x="2251" y="6740"/>
                    <a:pt x="1870" y="5216"/>
                  </a:cubicBezTo>
                  <a:cubicBezTo>
                    <a:pt x="1656" y="4418"/>
                    <a:pt x="1334" y="3668"/>
                    <a:pt x="1001" y="2894"/>
                  </a:cubicBezTo>
                  <a:cubicBezTo>
                    <a:pt x="834" y="2525"/>
                    <a:pt x="870" y="2323"/>
                    <a:pt x="1120" y="2084"/>
                  </a:cubicBezTo>
                  <a:cubicBezTo>
                    <a:pt x="1406" y="1811"/>
                    <a:pt x="1668" y="1525"/>
                    <a:pt x="1941" y="1263"/>
                  </a:cubicBezTo>
                  <a:lnTo>
                    <a:pt x="2120" y="1084"/>
                  </a:lnTo>
                  <a:cubicBezTo>
                    <a:pt x="2227" y="977"/>
                    <a:pt x="2287" y="977"/>
                    <a:pt x="2322" y="977"/>
                  </a:cubicBezTo>
                  <a:cubicBezTo>
                    <a:pt x="2406" y="977"/>
                    <a:pt x="2489" y="1025"/>
                    <a:pt x="2596" y="1096"/>
                  </a:cubicBezTo>
                  <a:cubicBezTo>
                    <a:pt x="3299" y="1608"/>
                    <a:pt x="3632" y="2358"/>
                    <a:pt x="3870" y="3049"/>
                  </a:cubicBezTo>
                  <a:cubicBezTo>
                    <a:pt x="4513" y="4882"/>
                    <a:pt x="4727" y="6811"/>
                    <a:pt x="4501" y="8823"/>
                  </a:cubicBezTo>
                  <a:cubicBezTo>
                    <a:pt x="4370" y="10026"/>
                    <a:pt x="4037" y="11097"/>
                    <a:pt x="3477" y="12098"/>
                  </a:cubicBezTo>
                  <a:cubicBezTo>
                    <a:pt x="3299" y="12407"/>
                    <a:pt x="3037" y="12705"/>
                    <a:pt x="2799" y="12990"/>
                  </a:cubicBezTo>
                  <a:lnTo>
                    <a:pt x="2715" y="13098"/>
                  </a:lnTo>
                  <a:cubicBezTo>
                    <a:pt x="2703" y="13110"/>
                    <a:pt x="2608" y="13157"/>
                    <a:pt x="2537" y="13157"/>
                  </a:cubicBezTo>
                  <a:lnTo>
                    <a:pt x="2537" y="1315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3849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0" name="Google Shape;518;p36">
              <a:extLst>
                <a:ext uri="{FF2B5EF4-FFF2-40B4-BE49-F238E27FC236}">
                  <a16:creationId xmlns:a16="http://schemas.microsoft.com/office/drawing/2014/main" id="{02DCC3A2-499A-4101-B0A3-4914FDA553FF}"/>
                </a:ext>
              </a:extLst>
            </p:cNvPr>
            <p:cNvSpPr/>
            <p:nvPr/>
          </p:nvSpPr>
          <p:spPr>
            <a:xfrm>
              <a:off x="6747550" y="2489125"/>
              <a:ext cx="89325" cy="228325"/>
            </a:xfrm>
            <a:custGeom>
              <a:avLst/>
              <a:gdLst/>
              <a:ahLst/>
              <a:cxnLst/>
              <a:rect l="l" t="t" r="r" b="b"/>
              <a:pathLst>
                <a:path w="3573" h="9133" extrusionOk="0">
                  <a:moveTo>
                    <a:pt x="3358" y="3013"/>
                  </a:moveTo>
                  <a:cubicBezTo>
                    <a:pt x="3275" y="2346"/>
                    <a:pt x="3025" y="1703"/>
                    <a:pt x="2763" y="1084"/>
                  </a:cubicBezTo>
                  <a:cubicBezTo>
                    <a:pt x="2644" y="774"/>
                    <a:pt x="2406" y="501"/>
                    <a:pt x="2180" y="251"/>
                  </a:cubicBezTo>
                  <a:lnTo>
                    <a:pt x="2144" y="191"/>
                  </a:lnTo>
                  <a:cubicBezTo>
                    <a:pt x="2037" y="72"/>
                    <a:pt x="1906" y="1"/>
                    <a:pt x="1751" y="1"/>
                  </a:cubicBezTo>
                  <a:cubicBezTo>
                    <a:pt x="1608" y="1"/>
                    <a:pt x="1477" y="48"/>
                    <a:pt x="1358" y="191"/>
                  </a:cubicBezTo>
                  <a:cubicBezTo>
                    <a:pt x="941" y="620"/>
                    <a:pt x="548" y="1024"/>
                    <a:pt x="191" y="1441"/>
                  </a:cubicBezTo>
                  <a:cubicBezTo>
                    <a:pt x="72" y="1584"/>
                    <a:pt x="1" y="1822"/>
                    <a:pt x="25" y="2037"/>
                  </a:cubicBezTo>
                  <a:cubicBezTo>
                    <a:pt x="60" y="2310"/>
                    <a:pt x="120" y="2584"/>
                    <a:pt x="167" y="2858"/>
                  </a:cubicBezTo>
                  <a:cubicBezTo>
                    <a:pt x="203" y="3096"/>
                    <a:pt x="251" y="3346"/>
                    <a:pt x="287" y="3596"/>
                  </a:cubicBezTo>
                  <a:lnTo>
                    <a:pt x="298" y="3715"/>
                  </a:lnTo>
                  <a:cubicBezTo>
                    <a:pt x="382" y="4430"/>
                    <a:pt x="489" y="5156"/>
                    <a:pt x="370" y="5894"/>
                  </a:cubicBezTo>
                  <a:cubicBezTo>
                    <a:pt x="322" y="6132"/>
                    <a:pt x="310" y="6370"/>
                    <a:pt x="298" y="6585"/>
                  </a:cubicBezTo>
                  <a:cubicBezTo>
                    <a:pt x="287" y="6728"/>
                    <a:pt x="263" y="6870"/>
                    <a:pt x="251" y="7001"/>
                  </a:cubicBezTo>
                  <a:cubicBezTo>
                    <a:pt x="191" y="7513"/>
                    <a:pt x="358" y="7882"/>
                    <a:pt x="763" y="8109"/>
                  </a:cubicBezTo>
                  <a:lnTo>
                    <a:pt x="2549" y="9133"/>
                  </a:lnTo>
                  <a:lnTo>
                    <a:pt x="2620" y="9002"/>
                  </a:lnTo>
                  <a:cubicBezTo>
                    <a:pt x="2668" y="8930"/>
                    <a:pt x="2704" y="8871"/>
                    <a:pt x="2739" y="8811"/>
                  </a:cubicBezTo>
                  <a:cubicBezTo>
                    <a:pt x="2823" y="8680"/>
                    <a:pt x="2882" y="8561"/>
                    <a:pt x="2930" y="8454"/>
                  </a:cubicBezTo>
                  <a:cubicBezTo>
                    <a:pt x="2989" y="8240"/>
                    <a:pt x="3049" y="8013"/>
                    <a:pt x="3108" y="7811"/>
                  </a:cubicBezTo>
                  <a:cubicBezTo>
                    <a:pt x="3287" y="7216"/>
                    <a:pt x="3466" y="6597"/>
                    <a:pt x="3513" y="5977"/>
                  </a:cubicBezTo>
                  <a:cubicBezTo>
                    <a:pt x="3573" y="5132"/>
                    <a:pt x="3525" y="4192"/>
                    <a:pt x="3358" y="3013"/>
                  </a:cubicBezTo>
                  <a:close/>
                  <a:moveTo>
                    <a:pt x="1037" y="7347"/>
                  </a:moveTo>
                  <a:cubicBezTo>
                    <a:pt x="882" y="7204"/>
                    <a:pt x="894" y="7025"/>
                    <a:pt x="953" y="6728"/>
                  </a:cubicBezTo>
                  <a:cubicBezTo>
                    <a:pt x="965" y="6680"/>
                    <a:pt x="965" y="6632"/>
                    <a:pt x="977" y="6585"/>
                  </a:cubicBezTo>
                  <a:cubicBezTo>
                    <a:pt x="1132" y="5596"/>
                    <a:pt x="1132" y="4680"/>
                    <a:pt x="977" y="3787"/>
                  </a:cubicBezTo>
                  <a:cubicBezTo>
                    <a:pt x="953" y="3608"/>
                    <a:pt x="941" y="3430"/>
                    <a:pt x="906" y="3251"/>
                  </a:cubicBezTo>
                  <a:cubicBezTo>
                    <a:pt x="882" y="2977"/>
                    <a:pt x="834" y="2679"/>
                    <a:pt x="775" y="2394"/>
                  </a:cubicBezTo>
                  <a:cubicBezTo>
                    <a:pt x="703" y="2060"/>
                    <a:pt x="775" y="1810"/>
                    <a:pt x="1025" y="1584"/>
                  </a:cubicBezTo>
                  <a:cubicBezTo>
                    <a:pt x="1203" y="1429"/>
                    <a:pt x="1382" y="1275"/>
                    <a:pt x="1572" y="1108"/>
                  </a:cubicBezTo>
                  <a:cubicBezTo>
                    <a:pt x="1632" y="1072"/>
                    <a:pt x="1680" y="1024"/>
                    <a:pt x="1739" y="977"/>
                  </a:cubicBezTo>
                  <a:cubicBezTo>
                    <a:pt x="2882" y="2227"/>
                    <a:pt x="3215" y="6561"/>
                    <a:pt x="2251" y="8037"/>
                  </a:cubicBezTo>
                  <a:cubicBezTo>
                    <a:pt x="1751" y="7942"/>
                    <a:pt x="1370" y="7632"/>
                    <a:pt x="1037" y="734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3849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31" name="Google Shape;531;p36">
            <a:extLst>
              <a:ext uri="{FF2B5EF4-FFF2-40B4-BE49-F238E27FC236}">
                <a16:creationId xmlns:a16="http://schemas.microsoft.com/office/drawing/2014/main" id="{04E4AF6A-86C7-4E66-8EB1-746E4EFBA4F8}"/>
              </a:ext>
            </a:extLst>
          </p:cNvPr>
          <p:cNvSpPr/>
          <p:nvPr/>
        </p:nvSpPr>
        <p:spPr>
          <a:xfrm rot="2006702">
            <a:off x="2273417" y="383475"/>
            <a:ext cx="588826" cy="566095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384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2" name="Google Shape;531;p36">
            <a:extLst>
              <a:ext uri="{FF2B5EF4-FFF2-40B4-BE49-F238E27FC236}">
                <a16:creationId xmlns:a16="http://schemas.microsoft.com/office/drawing/2014/main" id="{86D25C2E-BFD9-4848-8682-6EEE6D9CB87D}"/>
              </a:ext>
            </a:extLst>
          </p:cNvPr>
          <p:cNvSpPr/>
          <p:nvPr/>
        </p:nvSpPr>
        <p:spPr>
          <a:xfrm rot="2006702">
            <a:off x="9636222" y="1432375"/>
            <a:ext cx="588826" cy="566095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384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33" name="Picture 4" descr="Máy tính Trỏ Trỏ Clip nghệ thuật - con trỏ chuột png tải về - Miễn phí  trong suốt đen png Tải về.">
            <a:extLst>
              <a:ext uri="{FF2B5EF4-FFF2-40B4-BE49-F238E27FC236}">
                <a16:creationId xmlns:a16="http://schemas.microsoft.com/office/drawing/2014/main" id="{CC6D4608-2331-4220-9D34-7908245B5C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20543">
            <a:off x="13476975" y="5962327"/>
            <a:ext cx="1755060" cy="124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55048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3.7037E-6 C -0.01132 -0.05254 -0.02213 -0.10439 -0.05989 -0.13217 C -0.09765 -0.15949 -0.18685 -0.13287 -0.22669 -0.16597 C -0.26653 -0.19884 -0.28593 -0.29953 -0.29882 -0.32824 C -0.31145 -0.35764 -0.30729 -0.34907 -0.30338 -0.34051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78" y="-174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3146AFFF-1FF3-424B-B9F5-E825AECC6E50}"/>
              </a:ext>
            </a:extLst>
          </p:cNvPr>
          <p:cNvSpPr/>
          <p:nvPr/>
        </p:nvSpPr>
        <p:spPr>
          <a:xfrm>
            <a:off x="530895" y="2970663"/>
            <a:ext cx="11245999" cy="37124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utoShape 2" descr="\dfrac{1}{4}">
            <a:extLst>
              <a:ext uri="{FF2B5EF4-FFF2-40B4-BE49-F238E27FC236}">
                <a16:creationId xmlns:a16="http://schemas.microsoft.com/office/drawing/2014/main" id="{FBDE8C42-FC63-478E-A720-1AF186E9E4F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93850" y="-182563"/>
            <a:ext cx="152400" cy="390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3" descr="\dfrac{1}{5}">
            <a:extLst>
              <a:ext uri="{FF2B5EF4-FFF2-40B4-BE49-F238E27FC236}">
                <a16:creationId xmlns:a16="http://schemas.microsoft.com/office/drawing/2014/main" id="{58C8FED2-0D8B-4A72-94E7-EAE317720BE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941763" y="-182563"/>
            <a:ext cx="152400" cy="390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Google Shape;623;p39">
            <a:extLst>
              <a:ext uri="{FF2B5EF4-FFF2-40B4-BE49-F238E27FC236}">
                <a16:creationId xmlns:a16="http://schemas.microsoft.com/office/drawing/2014/main" id="{C3B5E6F9-4C05-44DE-A039-C4E29F570F30}"/>
              </a:ext>
            </a:extLst>
          </p:cNvPr>
          <p:cNvSpPr/>
          <p:nvPr/>
        </p:nvSpPr>
        <p:spPr>
          <a:xfrm>
            <a:off x="530895" y="1208017"/>
            <a:ext cx="11395405" cy="1541984"/>
          </a:xfrm>
          <a:prstGeom prst="roundRect">
            <a:avLst>
              <a:gd name="adj" fmla="val 28003"/>
            </a:avLst>
          </a:prstGeom>
          <a:noFill/>
          <a:ln w="2857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Google Shape;624;p39">
            <a:extLst>
              <a:ext uri="{FF2B5EF4-FFF2-40B4-BE49-F238E27FC236}">
                <a16:creationId xmlns:a16="http://schemas.microsoft.com/office/drawing/2014/main" id="{96224C6A-8889-418B-BD87-D498B8EAC999}"/>
              </a:ext>
            </a:extLst>
          </p:cNvPr>
          <p:cNvSpPr/>
          <p:nvPr/>
        </p:nvSpPr>
        <p:spPr>
          <a:xfrm>
            <a:off x="421605" y="901401"/>
            <a:ext cx="11395406" cy="1671141"/>
          </a:xfrm>
          <a:prstGeom prst="roundRect">
            <a:avLst>
              <a:gd name="adj" fmla="val 28003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" name="Google Shape;481;p36">
            <a:extLst>
              <a:ext uri="{FF2B5EF4-FFF2-40B4-BE49-F238E27FC236}">
                <a16:creationId xmlns:a16="http://schemas.microsoft.com/office/drawing/2014/main" id="{BAB9FADB-BA8C-4C11-B7D3-D1C2F64DEB4B}"/>
              </a:ext>
            </a:extLst>
          </p:cNvPr>
          <p:cNvGrpSpPr/>
          <p:nvPr/>
        </p:nvGrpSpPr>
        <p:grpSpPr>
          <a:xfrm rot="173932">
            <a:off x="393292" y="92507"/>
            <a:ext cx="1747913" cy="668978"/>
            <a:chOff x="1088636" y="1245544"/>
            <a:chExt cx="1975050" cy="1683000"/>
          </a:xfrm>
        </p:grpSpPr>
        <p:sp>
          <p:nvSpPr>
            <p:cNvPr id="11" name="Google Shape;482;p36">
              <a:extLst>
                <a:ext uri="{FF2B5EF4-FFF2-40B4-BE49-F238E27FC236}">
                  <a16:creationId xmlns:a16="http://schemas.microsoft.com/office/drawing/2014/main" id="{92EA6C4B-75C0-4508-8F15-C6FFFC112120}"/>
                </a:ext>
              </a:extLst>
            </p:cNvPr>
            <p:cNvSpPr/>
            <p:nvPr/>
          </p:nvSpPr>
          <p:spPr>
            <a:xfrm rot="-211261">
              <a:off x="1246235" y="1300703"/>
              <a:ext cx="1802503" cy="1445184"/>
            </a:xfrm>
            <a:prstGeom prst="roundRect">
              <a:avLst>
                <a:gd name="adj" fmla="val 24491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800"/>
            </a:p>
          </p:txBody>
        </p:sp>
        <p:sp>
          <p:nvSpPr>
            <p:cNvPr id="12" name="Google Shape;483;p36">
              <a:extLst>
                <a:ext uri="{FF2B5EF4-FFF2-40B4-BE49-F238E27FC236}">
                  <a16:creationId xmlns:a16="http://schemas.microsoft.com/office/drawing/2014/main" id="{D7B62D46-DE46-4837-9A7E-1F3740B72D86}"/>
                </a:ext>
              </a:extLst>
            </p:cNvPr>
            <p:cNvSpPr/>
            <p:nvPr/>
          </p:nvSpPr>
          <p:spPr>
            <a:xfrm rot="-211261">
              <a:off x="1103585" y="1428203"/>
              <a:ext cx="1802503" cy="1445184"/>
            </a:xfrm>
            <a:prstGeom prst="roundRect">
              <a:avLst>
                <a:gd name="adj" fmla="val 24491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b="1" dirty="0" err="1">
                  <a:latin typeface="Calibri" panose="020F0502020204030204" pitchFamily="34" charset="0"/>
                  <a:cs typeface="Calibri" panose="020F0502020204030204" pitchFamily="34" charset="0"/>
                </a:rPr>
                <a:t>Phần</a:t>
              </a:r>
              <a:r>
                <a:rPr lang="en-US" sz="2800" b="1" dirty="0">
                  <a:latin typeface="Calibri" panose="020F0502020204030204" pitchFamily="34" charset="0"/>
                  <a:cs typeface="Calibri" panose="020F0502020204030204" pitchFamily="34" charset="0"/>
                </a:rPr>
                <a:t> 2</a:t>
              </a:r>
              <a:endParaRPr sz="28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1">
                <a:extLst>
                  <a:ext uri="{FF2B5EF4-FFF2-40B4-BE49-F238E27FC236}">
                    <a16:creationId xmlns:a16="http://schemas.microsoft.com/office/drawing/2014/main" id="{C12441EF-F165-4E7E-BA71-D2FB82DF1A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0895" y="1051596"/>
                <a:ext cx="11239500" cy="11342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lvl="0" algn="just"/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Bài 1: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Tuổi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của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 con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gái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bằng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 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altLang="en-US" sz="28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kumimoji="0" lang="en-US" altLang="en-US" sz="28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1</m:t>
                        </m:r>
                      </m:num>
                      <m:den>
                        <m:r>
                          <a:rPr kumimoji="0" lang="en-US" altLang="en-US" sz="28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 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tuổi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mẹ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,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tuổi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của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 con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trai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bằng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altLang="en-US" sz="28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1</m:t>
                        </m:r>
                      </m:num>
                      <m:den>
                        <m:r>
                          <a:rPr lang="en-US" altLang="en-US" sz="28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altLang="en-US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 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tuổi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mẹ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.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Tuổi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của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 con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gái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cộng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với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tuổi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của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 con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trai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là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 18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tuổi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.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Hỏi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mẹ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 bao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nhiêu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tuổi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? </a:t>
                </a:r>
              </a:p>
            </p:txBody>
          </p:sp>
        </mc:Choice>
        <mc:Fallback xmlns="">
          <p:sp>
            <p:nvSpPr>
              <p:cNvPr id="5" name="Rectangle 1">
                <a:extLst>
                  <a:ext uri="{FF2B5EF4-FFF2-40B4-BE49-F238E27FC236}">
                    <a16:creationId xmlns:a16="http://schemas.microsoft.com/office/drawing/2014/main" id="{C12441EF-F165-4E7E-BA71-D2FB82DF1A0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0895" y="1051596"/>
                <a:ext cx="11239500" cy="1134285"/>
              </a:xfrm>
              <a:prstGeom prst="rect">
                <a:avLst/>
              </a:prstGeom>
              <a:blipFill>
                <a:blip r:embed="rId3"/>
                <a:stretch>
                  <a:fillRect l="-1085" r="-1139" b="-1451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2FDC1BC2-064C-4FBE-9406-CE11966FAA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7356" y="3049476"/>
            <a:ext cx="1828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0A93030-3960-4B7E-8272-E3FC0C0CC8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7662" y="3622114"/>
            <a:ext cx="10668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88454F3-B16A-4DF6-83BB-C3541074FC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6963" y="5138411"/>
            <a:ext cx="556736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AC3BC566-16DB-4D7E-A943-1657A0CFA80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5405972"/>
              </p:ext>
            </p:extLst>
          </p:nvPr>
        </p:nvGraphicFramePr>
        <p:xfrm>
          <a:off x="3844925" y="4179888"/>
          <a:ext cx="3500438" cy="903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4" imgW="1524000" imgH="393700" progId="Equation.DSMT4">
                  <p:embed/>
                </p:oleObj>
              </mc:Choice>
              <mc:Fallback>
                <p:oleObj name="Equation" r:id="rId4" imgW="1524000" imgH="39370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7FF388A9-BD3F-49E2-8125-5ACCB632FA4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4925" y="4179888"/>
                        <a:ext cx="3500438" cy="903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64AD9821-05A7-43CF-B4FA-1F8EFEA05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8868" y="5705364"/>
            <a:ext cx="55657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 x 100 : 45 = 40 (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CA93764-3CCF-4952-B636-171F61A78A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3418" y="6195055"/>
            <a:ext cx="556736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40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4795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7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623;p39">
            <a:extLst>
              <a:ext uri="{FF2B5EF4-FFF2-40B4-BE49-F238E27FC236}">
                <a16:creationId xmlns:a16="http://schemas.microsoft.com/office/drawing/2014/main" id="{722854D7-0E16-47C5-AC92-AA30ADF8B58D}"/>
              </a:ext>
            </a:extLst>
          </p:cNvPr>
          <p:cNvSpPr/>
          <p:nvPr/>
        </p:nvSpPr>
        <p:spPr>
          <a:xfrm>
            <a:off x="530895" y="1208016"/>
            <a:ext cx="11395405" cy="2872705"/>
          </a:xfrm>
          <a:prstGeom prst="roundRect">
            <a:avLst>
              <a:gd name="adj" fmla="val 28003"/>
            </a:avLst>
          </a:prstGeom>
          <a:noFill/>
          <a:ln w="2857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Google Shape;624;p39">
            <a:extLst>
              <a:ext uri="{FF2B5EF4-FFF2-40B4-BE49-F238E27FC236}">
                <a16:creationId xmlns:a16="http://schemas.microsoft.com/office/drawing/2014/main" id="{B6EFDAE0-DC96-47F3-BFBE-AB1E36E74E67}"/>
              </a:ext>
            </a:extLst>
          </p:cNvPr>
          <p:cNvSpPr/>
          <p:nvPr/>
        </p:nvSpPr>
        <p:spPr>
          <a:xfrm>
            <a:off x="421605" y="901401"/>
            <a:ext cx="11395406" cy="3022899"/>
          </a:xfrm>
          <a:prstGeom prst="roundRect">
            <a:avLst>
              <a:gd name="adj" fmla="val 28003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" name="Google Shape;481;p36">
            <a:extLst>
              <a:ext uri="{FF2B5EF4-FFF2-40B4-BE49-F238E27FC236}">
                <a16:creationId xmlns:a16="http://schemas.microsoft.com/office/drawing/2014/main" id="{DBCDC89C-DF28-487D-8B35-520ED1AC3FB4}"/>
              </a:ext>
            </a:extLst>
          </p:cNvPr>
          <p:cNvGrpSpPr/>
          <p:nvPr/>
        </p:nvGrpSpPr>
        <p:grpSpPr>
          <a:xfrm rot="173932">
            <a:off x="393292" y="92507"/>
            <a:ext cx="1747913" cy="668978"/>
            <a:chOff x="1088636" y="1245544"/>
            <a:chExt cx="1975050" cy="1683000"/>
          </a:xfrm>
        </p:grpSpPr>
        <p:sp>
          <p:nvSpPr>
            <p:cNvPr id="10" name="Google Shape;482;p36">
              <a:extLst>
                <a:ext uri="{FF2B5EF4-FFF2-40B4-BE49-F238E27FC236}">
                  <a16:creationId xmlns:a16="http://schemas.microsoft.com/office/drawing/2014/main" id="{3DC724B3-D121-4062-9893-04DEB097BD6C}"/>
                </a:ext>
              </a:extLst>
            </p:cNvPr>
            <p:cNvSpPr/>
            <p:nvPr/>
          </p:nvSpPr>
          <p:spPr>
            <a:xfrm rot="-211261">
              <a:off x="1246235" y="1300703"/>
              <a:ext cx="1802503" cy="1445184"/>
            </a:xfrm>
            <a:prstGeom prst="roundRect">
              <a:avLst>
                <a:gd name="adj" fmla="val 24491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800"/>
            </a:p>
          </p:txBody>
        </p:sp>
        <p:sp>
          <p:nvSpPr>
            <p:cNvPr id="11" name="Google Shape;483;p36">
              <a:extLst>
                <a:ext uri="{FF2B5EF4-FFF2-40B4-BE49-F238E27FC236}">
                  <a16:creationId xmlns:a16="http://schemas.microsoft.com/office/drawing/2014/main" id="{ABBEFBD8-89E3-4271-86D6-779ABC5A30AC}"/>
                </a:ext>
              </a:extLst>
            </p:cNvPr>
            <p:cNvSpPr/>
            <p:nvPr/>
          </p:nvSpPr>
          <p:spPr>
            <a:xfrm rot="-211261">
              <a:off x="1103585" y="1428203"/>
              <a:ext cx="1802503" cy="1445184"/>
            </a:xfrm>
            <a:prstGeom prst="roundRect">
              <a:avLst>
                <a:gd name="adj" fmla="val 24491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b="1" dirty="0" err="1">
                  <a:latin typeface="Calibri" panose="020F0502020204030204" pitchFamily="34" charset="0"/>
                  <a:cs typeface="Calibri" panose="020F0502020204030204" pitchFamily="34" charset="0"/>
                </a:rPr>
                <a:t>Phần</a:t>
              </a:r>
              <a:r>
                <a:rPr lang="en-US" sz="2800" b="1" dirty="0">
                  <a:latin typeface="Calibri" panose="020F0502020204030204" pitchFamily="34" charset="0"/>
                  <a:cs typeface="Calibri" panose="020F0502020204030204" pitchFamily="34" charset="0"/>
                </a:rPr>
                <a:t> 2</a:t>
              </a:r>
              <a:endParaRPr sz="28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37844408-3008-46EB-8A0F-6447E294BE4A}"/>
              </a:ext>
            </a:extLst>
          </p:cNvPr>
          <p:cNvSpPr txBox="1"/>
          <p:nvPr/>
        </p:nvSpPr>
        <p:spPr>
          <a:xfrm>
            <a:off x="733255" y="995675"/>
            <a:ext cx="1103714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vi-VN" sz="2400" b="1" dirty="0">
                <a:latin typeface="Calibri" panose="020F0502020204030204" pitchFamily="34" charset="0"/>
                <a:cs typeface="Calibri" panose="020F0502020204030204" pitchFamily="34" charset="0"/>
              </a:rPr>
              <a:t>Câu 2:</a:t>
            </a:r>
            <a:r>
              <a:rPr lang="vi-VN" sz="2400" dirty="0">
                <a:latin typeface="Calibri" panose="020F0502020204030204" pitchFamily="34" charset="0"/>
                <a:cs typeface="Calibri" panose="020F0502020204030204" pitchFamily="34" charset="0"/>
              </a:rPr>
              <a:t> Trong cùng một năm, </a:t>
            </a:r>
            <a:r>
              <a:rPr lang="vi-VN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mật độ dân số ở Hà Nội là 2617 người/km</a:t>
            </a:r>
            <a:r>
              <a:rPr lang="vi-VN" sz="2800" b="1" baseline="30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vi-VN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vi-VN" sz="2400" dirty="0">
                <a:latin typeface="Calibri" panose="020F0502020204030204" pitchFamily="34" charset="0"/>
                <a:cs typeface="Calibri" panose="020F0502020204030204" pitchFamily="34" charset="0"/>
              </a:rPr>
              <a:t>(nghĩa là cứ mỗi ki-lô-mét vuông có trung bình 2627 người), </a:t>
            </a:r>
            <a:r>
              <a:rPr lang="vi-VN" sz="28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mật độ dân số ở Sơn La là 61 người/km</a:t>
            </a:r>
            <a:r>
              <a:rPr lang="vi-VN" sz="2800" b="1" baseline="300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vi-VN" sz="28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 algn="just">
              <a:buFontTx/>
              <a:buAutoNum type="alphaLcParenR"/>
              <a:defRPr/>
            </a:pPr>
            <a:r>
              <a:rPr lang="vi-VN" sz="2400" dirty="0">
                <a:latin typeface="Calibri" panose="020F0502020204030204" pitchFamily="34" charset="0"/>
                <a:cs typeface="Calibri" panose="020F0502020204030204" pitchFamily="34" charset="0"/>
              </a:rPr>
              <a:t>Cho biết diện tích của Thủ đô Hà Nội là 921km</a:t>
            </a:r>
            <a:r>
              <a:rPr lang="vi-VN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vi-VN" sz="2400" dirty="0">
                <a:latin typeface="Calibri" panose="020F0502020204030204" pitchFamily="34" charset="0"/>
                <a:cs typeface="Calibri" panose="020F0502020204030204" pitchFamily="34" charset="0"/>
              </a:rPr>
              <a:t>, diện tích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2400" dirty="0">
                <a:latin typeface="Calibri" panose="020F0502020204030204" pitchFamily="34" charset="0"/>
                <a:cs typeface="Calibri" panose="020F0502020204030204" pitchFamily="34" charset="0"/>
              </a:rPr>
              <a:t>tỉnh Sơn La là 14 210km</a:t>
            </a:r>
            <a:r>
              <a:rPr lang="vi-VN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vi-VN" sz="2400" dirty="0">
                <a:latin typeface="Calibri" panose="020F0502020204030204" pitchFamily="34" charset="0"/>
                <a:cs typeface="Calibri" panose="020F0502020204030204" pitchFamily="34" charset="0"/>
              </a:rPr>
              <a:t>. Hỏi số dân của tỉnh Sơn La bằng bao nhiêu phần trăm số dân của Hà Nội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tabLst>
                <a:tab pos="457200" algn="l"/>
              </a:tabLst>
              <a:defRPr/>
            </a:pPr>
            <a:r>
              <a:rPr lang="vi-VN" sz="2400" dirty="0">
                <a:latin typeface="Calibri" panose="020F0502020204030204" pitchFamily="34" charset="0"/>
                <a:cs typeface="Calibri" panose="020F0502020204030204" pitchFamily="34" charset="0"/>
              </a:rPr>
              <a:t>b)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2400" dirty="0">
                <a:latin typeface="Calibri" panose="020F0502020204030204" pitchFamily="34" charset="0"/>
                <a:cs typeface="Calibri" panose="020F0502020204030204" pitchFamily="34" charset="0"/>
              </a:rPr>
              <a:t> Nếu muốn tăng mật độ dân số của Sơn La lên 100 người/km</a:t>
            </a:r>
            <a:r>
              <a:rPr lang="vi-VN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vi-VN" sz="2400" dirty="0">
                <a:latin typeface="Calibri" panose="020F0502020204030204" pitchFamily="34" charset="0"/>
                <a:cs typeface="Calibri" panose="020F0502020204030204" pitchFamily="34" charset="0"/>
              </a:rPr>
              <a:t> thì số dân của tỉnh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2400" dirty="0">
                <a:latin typeface="Calibri" panose="020F0502020204030204" pitchFamily="34" charset="0"/>
                <a:cs typeface="Calibri" panose="020F0502020204030204" pitchFamily="34" charset="0"/>
              </a:rPr>
              <a:t>Sơn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2400" dirty="0">
                <a:latin typeface="Calibri" panose="020F0502020204030204" pitchFamily="34" charset="0"/>
                <a:cs typeface="Calibri" panose="020F0502020204030204" pitchFamily="34" charset="0"/>
              </a:rPr>
              <a:t>La phải tăng thêm bao nhiêu người?</a:t>
            </a:r>
          </a:p>
        </p:txBody>
      </p:sp>
    </p:spTree>
    <p:extLst>
      <p:ext uri="{BB962C8B-B14F-4D97-AF65-F5344CB8AC3E}">
        <p14:creationId xmlns:p14="http://schemas.microsoft.com/office/powerpoint/2010/main" val="31504339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F5FB4364-256C-407F-BDE9-AEBEA38971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584" y="2876450"/>
            <a:ext cx="11272481" cy="373717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2842DEF-E9CB-4F35-8641-C64C1CD2D4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144" y="3058181"/>
            <a:ext cx="54102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000" dirty="0">
                <a:cs typeface="Calibri" panose="020F0502020204030204" pitchFamily="34" charset="0"/>
              </a:rPr>
              <a:t>a) </a:t>
            </a:r>
            <a:r>
              <a:rPr lang="en-US" altLang="en-US" sz="3000" dirty="0" err="1">
                <a:cs typeface="Calibri" panose="020F0502020204030204" pitchFamily="34" charset="0"/>
              </a:rPr>
              <a:t>Dân</a:t>
            </a:r>
            <a:r>
              <a:rPr lang="en-US" altLang="en-US" sz="3000" dirty="0">
                <a:cs typeface="Calibri" panose="020F0502020204030204" pitchFamily="34" charset="0"/>
              </a:rPr>
              <a:t> </a:t>
            </a:r>
            <a:r>
              <a:rPr lang="en-US" altLang="en-US" sz="3000" dirty="0" err="1">
                <a:cs typeface="Calibri" panose="020F0502020204030204" pitchFamily="34" charset="0"/>
              </a:rPr>
              <a:t>số</a:t>
            </a:r>
            <a:r>
              <a:rPr lang="en-US" altLang="en-US" sz="3000" dirty="0">
                <a:cs typeface="Calibri" panose="020F0502020204030204" pitchFamily="34" charset="0"/>
              </a:rPr>
              <a:t> </a:t>
            </a:r>
            <a:r>
              <a:rPr lang="en-US" altLang="en-US" sz="3000" dirty="0" err="1">
                <a:cs typeface="Calibri" panose="020F0502020204030204" pitchFamily="34" charset="0"/>
              </a:rPr>
              <a:t>của</a:t>
            </a:r>
            <a:r>
              <a:rPr lang="en-US" altLang="en-US" sz="3000" dirty="0">
                <a:cs typeface="Calibri" panose="020F0502020204030204" pitchFamily="34" charset="0"/>
              </a:rPr>
              <a:t> </a:t>
            </a:r>
            <a:r>
              <a:rPr lang="en-US" altLang="en-US" sz="3000" dirty="0" err="1">
                <a:cs typeface="Calibri" panose="020F0502020204030204" pitchFamily="34" charset="0"/>
              </a:rPr>
              <a:t>Thủ</a:t>
            </a:r>
            <a:r>
              <a:rPr lang="en-US" altLang="en-US" sz="3000" dirty="0">
                <a:cs typeface="Calibri" panose="020F0502020204030204" pitchFamily="34" charset="0"/>
              </a:rPr>
              <a:t> </a:t>
            </a:r>
            <a:r>
              <a:rPr lang="en-US" altLang="en-US" sz="3000" dirty="0" err="1">
                <a:cs typeface="Calibri" panose="020F0502020204030204" pitchFamily="34" charset="0"/>
              </a:rPr>
              <a:t>đô</a:t>
            </a:r>
            <a:r>
              <a:rPr lang="en-US" altLang="en-US" sz="3000" dirty="0">
                <a:cs typeface="Calibri" panose="020F0502020204030204" pitchFamily="34" charset="0"/>
              </a:rPr>
              <a:t> </a:t>
            </a:r>
            <a:r>
              <a:rPr lang="en-US" altLang="en-US" sz="3000" dirty="0" err="1">
                <a:cs typeface="Calibri" panose="020F0502020204030204" pitchFamily="34" charset="0"/>
              </a:rPr>
              <a:t>Hà</a:t>
            </a:r>
            <a:r>
              <a:rPr lang="en-US" altLang="en-US" sz="3000" dirty="0">
                <a:cs typeface="Calibri" panose="020F0502020204030204" pitchFamily="34" charset="0"/>
              </a:rPr>
              <a:t> </a:t>
            </a:r>
            <a:r>
              <a:rPr lang="en-US" altLang="en-US" sz="3000" dirty="0" err="1">
                <a:cs typeface="Calibri" panose="020F0502020204030204" pitchFamily="34" charset="0"/>
              </a:rPr>
              <a:t>Nội</a:t>
            </a:r>
            <a:r>
              <a:rPr lang="en-US" altLang="en-US" sz="3000" dirty="0">
                <a:cs typeface="Calibri" panose="020F0502020204030204" pitchFamily="34" charset="0"/>
              </a:rPr>
              <a:t> </a:t>
            </a:r>
            <a:r>
              <a:rPr lang="en-US" altLang="en-US" sz="3000" dirty="0" err="1">
                <a:cs typeface="Calibri" panose="020F0502020204030204" pitchFamily="34" charset="0"/>
              </a:rPr>
              <a:t>là</a:t>
            </a:r>
            <a:r>
              <a:rPr lang="en-US" altLang="en-US" sz="3000" dirty="0">
                <a:cs typeface="Calibri" panose="020F0502020204030204" pitchFamily="34" charset="0"/>
              </a:rPr>
              <a:t>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B194FBB-A2BF-4545-9B04-E18C43AD5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7088" y="3613943"/>
            <a:ext cx="54102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000">
                <a:cs typeface="Calibri" panose="020F0502020204030204" pitchFamily="34" charset="0"/>
              </a:rPr>
              <a:t>2627 x 921 = 2 419 467 (người)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33EFA4-6D81-4E11-9461-A3C7EFDD4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0" y="4110831"/>
            <a:ext cx="54102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000" dirty="0" err="1">
                <a:cs typeface="Calibri" panose="020F0502020204030204" pitchFamily="34" charset="0"/>
              </a:rPr>
              <a:t>Dân</a:t>
            </a:r>
            <a:r>
              <a:rPr lang="en-US" altLang="en-US" sz="3000" dirty="0">
                <a:cs typeface="Calibri" panose="020F0502020204030204" pitchFamily="34" charset="0"/>
              </a:rPr>
              <a:t> </a:t>
            </a:r>
            <a:r>
              <a:rPr lang="en-US" altLang="en-US" sz="3000" dirty="0" err="1">
                <a:cs typeface="Calibri" panose="020F0502020204030204" pitchFamily="34" charset="0"/>
              </a:rPr>
              <a:t>số</a:t>
            </a:r>
            <a:r>
              <a:rPr lang="en-US" altLang="en-US" sz="3000" dirty="0">
                <a:cs typeface="Calibri" panose="020F0502020204030204" pitchFamily="34" charset="0"/>
              </a:rPr>
              <a:t> </a:t>
            </a:r>
            <a:r>
              <a:rPr lang="en-US" altLang="en-US" sz="3000" dirty="0" err="1">
                <a:cs typeface="Calibri" panose="020F0502020204030204" pitchFamily="34" charset="0"/>
              </a:rPr>
              <a:t>của</a:t>
            </a:r>
            <a:r>
              <a:rPr lang="en-US" altLang="en-US" sz="3000" dirty="0">
                <a:cs typeface="Calibri" panose="020F0502020204030204" pitchFamily="34" charset="0"/>
              </a:rPr>
              <a:t> </a:t>
            </a:r>
            <a:r>
              <a:rPr lang="en-US" altLang="en-US" sz="3000" dirty="0" err="1">
                <a:cs typeface="Calibri" panose="020F0502020204030204" pitchFamily="34" charset="0"/>
              </a:rPr>
              <a:t>tỉnh</a:t>
            </a:r>
            <a:r>
              <a:rPr lang="en-US" altLang="en-US" sz="3000" dirty="0">
                <a:cs typeface="Calibri" panose="020F0502020204030204" pitchFamily="34" charset="0"/>
              </a:rPr>
              <a:t> </a:t>
            </a:r>
            <a:r>
              <a:rPr lang="en-US" altLang="en-US" sz="3000" dirty="0" err="1">
                <a:cs typeface="Calibri" panose="020F0502020204030204" pitchFamily="34" charset="0"/>
              </a:rPr>
              <a:t>Sơn</a:t>
            </a:r>
            <a:r>
              <a:rPr lang="en-US" altLang="en-US" sz="3000" dirty="0">
                <a:cs typeface="Calibri" panose="020F0502020204030204" pitchFamily="34" charset="0"/>
              </a:rPr>
              <a:t> La </a:t>
            </a:r>
            <a:r>
              <a:rPr lang="en-US" altLang="en-US" sz="3000" dirty="0" err="1">
                <a:cs typeface="Calibri" panose="020F0502020204030204" pitchFamily="34" charset="0"/>
              </a:rPr>
              <a:t>là</a:t>
            </a:r>
            <a:r>
              <a:rPr lang="en-US" altLang="en-US" sz="3000" dirty="0">
                <a:cs typeface="Calibri" panose="020F0502020204030204" pitchFamily="34" charset="0"/>
              </a:rPr>
              <a:t>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5C13F5-9D09-4B27-93C6-39A2F7083E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8675" y="4585493"/>
            <a:ext cx="54102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000">
                <a:cs typeface="Calibri" panose="020F0502020204030204" pitchFamily="34" charset="0"/>
              </a:rPr>
              <a:t>61 x 14 210 = 866 810 (người)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6C72142-4B10-4BEC-8C4C-03535335F6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0" y="5124895"/>
            <a:ext cx="102870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000" dirty="0" err="1">
                <a:cs typeface="Calibri" panose="020F0502020204030204" pitchFamily="34" charset="0"/>
              </a:rPr>
              <a:t>Dân</a:t>
            </a:r>
            <a:r>
              <a:rPr lang="en-US" altLang="en-US" sz="3000" dirty="0">
                <a:cs typeface="Calibri" panose="020F0502020204030204" pitchFamily="34" charset="0"/>
              </a:rPr>
              <a:t> </a:t>
            </a:r>
            <a:r>
              <a:rPr lang="en-US" altLang="en-US" sz="3000" dirty="0" err="1">
                <a:cs typeface="Calibri" panose="020F0502020204030204" pitchFamily="34" charset="0"/>
              </a:rPr>
              <a:t>số</a:t>
            </a:r>
            <a:r>
              <a:rPr lang="en-US" altLang="en-US" sz="3000" dirty="0">
                <a:cs typeface="Calibri" panose="020F0502020204030204" pitchFamily="34" charset="0"/>
              </a:rPr>
              <a:t> </a:t>
            </a:r>
            <a:r>
              <a:rPr lang="en-US" altLang="en-US" sz="3000" dirty="0" err="1">
                <a:cs typeface="Calibri" panose="020F0502020204030204" pitchFamily="34" charset="0"/>
              </a:rPr>
              <a:t>của</a:t>
            </a:r>
            <a:r>
              <a:rPr lang="en-US" altLang="en-US" sz="3000" dirty="0">
                <a:cs typeface="Calibri" panose="020F0502020204030204" pitchFamily="34" charset="0"/>
              </a:rPr>
              <a:t> </a:t>
            </a:r>
            <a:r>
              <a:rPr lang="en-US" altLang="en-US" sz="3000" dirty="0" err="1">
                <a:cs typeface="Calibri" panose="020F0502020204030204" pitchFamily="34" charset="0"/>
              </a:rPr>
              <a:t>tỉnh</a:t>
            </a:r>
            <a:r>
              <a:rPr lang="en-US" altLang="en-US" sz="3000" dirty="0">
                <a:cs typeface="Calibri" panose="020F0502020204030204" pitchFamily="34" charset="0"/>
              </a:rPr>
              <a:t> </a:t>
            </a:r>
            <a:r>
              <a:rPr lang="en-US" altLang="en-US" sz="3000" dirty="0" err="1">
                <a:cs typeface="Calibri" panose="020F0502020204030204" pitchFamily="34" charset="0"/>
              </a:rPr>
              <a:t>Sơn</a:t>
            </a:r>
            <a:r>
              <a:rPr lang="en-US" altLang="en-US" sz="3000" dirty="0">
                <a:cs typeface="Calibri" panose="020F0502020204030204" pitchFamily="34" charset="0"/>
              </a:rPr>
              <a:t> La </a:t>
            </a:r>
            <a:r>
              <a:rPr lang="en-US" altLang="en-US" sz="3000" dirty="0" err="1">
                <a:cs typeface="Calibri" panose="020F0502020204030204" pitchFamily="34" charset="0"/>
              </a:rPr>
              <a:t>bằng</a:t>
            </a:r>
            <a:r>
              <a:rPr lang="en-US" altLang="en-US" sz="3000" dirty="0">
                <a:cs typeface="Calibri" panose="020F0502020204030204" pitchFamily="34" charset="0"/>
              </a:rPr>
              <a:t> </a:t>
            </a:r>
            <a:r>
              <a:rPr lang="en-US" altLang="en-US" sz="3000" dirty="0" err="1">
                <a:cs typeface="Calibri" panose="020F0502020204030204" pitchFamily="34" charset="0"/>
              </a:rPr>
              <a:t>số</a:t>
            </a:r>
            <a:r>
              <a:rPr lang="en-US" altLang="en-US" sz="3000" dirty="0">
                <a:cs typeface="Calibri" panose="020F0502020204030204" pitchFamily="34" charset="0"/>
              </a:rPr>
              <a:t> </a:t>
            </a:r>
            <a:r>
              <a:rPr lang="en-US" altLang="en-US" sz="3000" dirty="0" err="1">
                <a:cs typeface="Calibri" panose="020F0502020204030204" pitchFamily="34" charset="0"/>
              </a:rPr>
              <a:t>phần</a:t>
            </a:r>
            <a:r>
              <a:rPr lang="en-US" altLang="en-US" sz="3000" dirty="0">
                <a:cs typeface="Calibri" panose="020F0502020204030204" pitchFamily="34" charset="0"/>
              </a:rPr>
              <a:t> </a:t>
            </a:r>
            <a:r>
              <a:rPr lang="en-US" altLang="en-US" sz="3000" dirty="0" err="1">
                <a:cs typeface="Calibri" panose="020F0502020204030204" pitchFamily="34" charset="0"/>
              </a:rPr>
              <a:t>trăm</a:t>
            </a:r>
            <a:r>
              <a:rPr lang="en-US" altLang="en-US" sz="3000" dirty="0">
                <a:cs typeface="Calibri" panose="020F0502020204030204" pitchFamily="34" charset="0"/>
              </a:rPr>
              <a:t> </a:t>
            </a:r>
            <a:r>
              <a:rPr lang="en-US" altLang="en-US" sz="3000" dirty="0" err="1">
                <a:cs typeface="Calibri" panose="020F0502020204030204" pitchFamily="34" charset="0"/>
              </a:rPr>
              <a:t>số</a:t>
            </a:r>
            <a:r>
              <a:rPr lang="en-US" altLang="en-US" sz="3000" dirty="0">
                <a:cs typeface="Calibri" panose="020F0502020204030204" pitchFamily="34" charset="0"/>
              </a:rPr>
              <a:t> </a:t>
            </a:r>
            <a:r>
              <a:rPr lang="en-US" altLang="en-US" sz="3000" dirty="0" err="1">
                <a:cs typeface="Calibri" panose="020F0502020204030204" pitchFamily="34" charset="0"/>
              </a:rPr>
              <a:t>dân</a:t>
            </a:r>
            <a:r>
              <a:rPr lang="en-US" altLang="en-US" sz="3000" dirty="0">
                <a:cs typeface="Calibri" panose="020F0502020204030204" pitchFamily="34" charset="0"/>
              </a:rPr>
              <a:t> </a:t>
            </a:r>
            <a:r>
              <a:rPr lang="en-US" altLang="en-US" sz="3000" dirty="0" err="1">
                <a:cs typeface="Calibri" panose="020F0502020204030204" pitchFamily="34" charset="0"/>
              </a:rPr>
              <a:t>của</a:t>
            </a:r>
            <a:r>
              <a:rPr lang="en-US" altLang="en-US" sz="3000" dirty="0">
                <a:cs typeface="Calibri" panose="020F0502020204030204" pitchFamily="34" charset="0"/>
              </a:rPr>
              <a:t> </a:t>
            </a:r>
            <a:r>
              <a:rPr lang="en-US" altLang="en-US" sz="3000" dirty="0" err="1">
                <a:cs typeface="Calibri" panose="020F0502020204030204" pitchFamily="34" charset="0"/>
              </a:rPr>
              <a:t>Hà</a:t>
            </a:r>
            <a:r>
              <a:rPr lang="en-US" altLang="en-US" sz="3000" dirty="0">
                <a:cs typeface="Calibri" panose="020F0502020204030204" pitchFamily="34" charset="0"/>
              </a:rPr>
              <a:t> </a:t>
            </a:r>
            <a:r>
              <a:rPr lang="en-US" altLang="en-US" sz="3000" dirty="0" err="1">
                <a:cs typeface="Calibri" panose="020F0502020204030204" pitchFamily="34" charset="0"/>
              </a:rPr>
              <a:t>Nội</a:t>
            </a:r>
            <a:r>
              <a:rPr lang="en-US" altLang="en-US" sz="3000" dirty="0">
                <a:cs typeface="Calibri" panose="020F0502020204030204" pitchFamily="34" charset="0"/>
              </a:rPr>
              <a:t> 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936BBAD-7B5A-43DD-A743-EC7B9BFB30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7088" y="5753453"/>
            <a:ext cx="59436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000" dirty="0">
                <a:cs typeface="Calibri" panose="020F0502020204030204" pitchFamily="34" charset="0"/>
              </a:rPr>
              <a:t>866810 : 2419467 = 0,3583 = 35,83%</a:t>
            </a:r>
          </a:p>
        </p:txBody>
      </p:sp>
      <p:sp>
        <p:nvSpPr>
          <p:cNvPr id="11" name="Google Shape;623;p39">
            <a:extLst>
              <a:ext uri="{FF2B5EF4-FFF2-40B4-BE49-F238E27FC236}">
                <a16:creationId xmlns:a16="http://schemas.microsoft.com/office/drawing/2014/main" id="{CBDCD7FB-CEB4-40DB-8066-B3FD5CD27842}"/>
              </a:ext>
            </a:extLst>
          </p:cNvPr>
          <p:cNvSpPr/>
          <p:nvPr/>
        </p:nvSpPr>
        <p:spPr>
          <a:xfrm>
            <a:off x="403895" y="563694"/>
            <a:ext cx="11395405" cy="2149312"/>
          </a:xfrm>
          <a:prstGeom prst="roundRect">
            <a:avLst>
              <a:gd name="adj" fmla="val 28003"/>
            </a:avLst>
          </a:prstGeom>
          <a:noFill/>
          <a:ln w="2857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624;p39">
            <a:extLst>
              <a:ext uri="{FF2B5EF4-FFF2-40B4-BE49-F238E27FC236}">
                <a16:creationId xmlns:a16="http://schemas.microsoft.com/office/drawing/2014/main" id="{64891917-34F8-4CDA-B23B-37EDDECCF7FA}"/>
              </a:ext>
            </a:extLst>
          </p:cNvPr>
          <p:cNvSpPr/>
          <p:nvPr/>
        </p:nvSpPr>
        <p:spPr>
          <a:xfrm>
            <a:off x="294605" y="257078"/>
            <a:ext cx="11395406" cy="2361653"/>
          </a:xfrm>
          <a:prstGeom prst="roundRect">
            <a:avLst>
              <a:gd name="adj" fmla="val 28003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833C9AC-EEB8-40BB-90ED-B7A7E20BC324}"/>
              </a:ext>
            </a:extLst>
          </p:cNvPr>
          <p:cNvSpPr txBox="1"/>
          <p:nvPr/>
        </p:nvSpPr>
        <p:spPr>
          <a:xfrm>
            <a:off x="606255" y="351352"/>
            <a:ext cx="11037140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vi-VN" sz="2400" b="1" dirty="0">
                <a:latin typeface="Calibri" panose="020F0502020204030204" pitchFamily="34" charset="0"/>
                <a:cs typeface="Calibri" panose="020F0502020204030204" pitchFamily="34" charset="0"/>
              </a:rPr>
              <a:t>Câu 2:</a:t>
            </a:r>
            <a:r>
              <a:rPr lang="vi-VN" sz="2400" dirty="0">
                <a:latin typeface="Calibri" panose="020F0502020204030204" pitchFamily="34" charset="0"/>
                <a:cs typeface="Calibri" panose="020F0502020204030204" pitchFamily="34" charset="0"/>
              </a:rPr>
              <a:t> Trong cùng một năm, </a:t>
            </a:r>
            <a:r>
              <a:rPr lang="vi-VN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mật độ dân số ở Hà Nội là 2617 người/km</a:t>
            </a:r>
            <a:r>
              <a:rPr lang="vi-VN" sz="2800" b="1" baseline="30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vi-VN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vi-VN" sz="2400" dirty="0">
                <a:latin typeface="Calibri" panose="020F0502020204030204" pitchFamily="34" charset="0"/>
                <a:cs typeface="Calibri" panose="020F0502020204030204" pitchFamily="34" charset="0"/>
              </a:rPr>
              <a:t>(nghĩa là cứ mỗi ki-lô-mét vuông có trung bình 2627 người), </a:t>
            </a:r>
            <a:r>
              <a:rPr lang="vi-VN" sz="28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mật độ dân số ở Sơn La là 61 người/km</a:t>
            </a:r>
            <a:r>
              <a:rPr lang="vi-VN" sz="2800" b="1" baseline="300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vi-VN" sz="28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 algn="just">
              <a:buFontTx/>
              <a:buAutoNum type="alphaLcParenR"/>
              <a:defRPr/>
            </a:pPr>
            <a:r>
              <a:rPr lang="vi-VN" sz="2400" dirty="0">
                <a:latin typeface="Calibri" panose="020F0502020204030204" pitchFamily="34" charset="0"/>
                <a:cs typeface="Calibri" panose="020F0502020204030204" pitchFamily="34" charset="0"/>
              </a:rPr>
              <a:t>Cho biết diện tích của Thủ đô Hà Nội là 921km</a:t>
            </a:r>
            <a:r>
              <a:rPr lang="vi-VN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vi-VN" sz="2400" dirty="0">
                <a:latin typeface="Calibri" panose="020F0502020204030204" pitchFamily="34" charset="0"/>
                <a:cs typeface="Calibri" panose="020F0502020204030204" pitchFamily="34" charset="0"/>
              </a:rPr>
              <a:t>, diện tích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2400" dirty="0">
                <a:latin typeface="Calibri" panose="020F0502020204030204" pitchFamily="34" charset="0"/>
                <a:cs typeface="Calibri" panose="020F0502020204030204" pitchFamily="34" charset="0"/>
              </a:rPr>
              <a:t>tỉnh Sơn La là 14 210km</a:t>
            </a:r>
            <a:r>
              <a:rPr lang="vi-VN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vi-VN" sz="2400" dirty="0">
                <a:latin typeface="Calibri" panose="020F0502020204030204" pitchFamily="34" charset="0"/>
                <a:cs typeface="Calibri" panose="020F0502020204030204" pitchFamily="34" charset="0"/>
              </a:rPr>
              <a:t>. Hỏi số dân của tỉnh Sơn La bằng bao nhiêu phần trăm số dân của Hà Nội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832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F5FB4364-256C-407F-BDE9-AEBEA38971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584" y="2876450"/>
            <a:ext cx="11272481" cy="373717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2842DEF-E9CB-4F35-8641-C64C1CD2D4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4322" y="3058917"/>
            <a:ext cx="10597356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lnSpc>
                <a:spcPct val="100000"/>
              </a:lnSpc>
              <a:spcBef>
                <a:spcPct val="0"/>
              </a:spcBef>
              <a:buNone/>
            </a:pP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384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a) </a:t>
            </a:r>
            <a:r>
              <a:rPr lang="vi-VN" dirty="0"/>
              <a:t>Nếu mật độ dân số của Sơn La là 100 người/km</a:t>
            </a:r>
            <a:r>
              <a:rPr lang="vi-VN" baseline="30000" dirty="0"/>
              <a:t>2</a:t>
            </a:r>
            <a:r>
              <a:rPr lang="vi-VN" dirty="0"/>
              <a:t> thì trung bình mỗi ki-lô-mét vuông sẽ có thêm: </a:t>
            </a:r>
            <a:endParaRPr kumimoji="0" lang="en-US" altLang="en-US" sz="3000" b="0" i="0" u="none" strike="noStrike" kern="1200" cap="none" spc="0" normalizeH="0" baseline="0" noProof="0" dirty="0">
              <a:ln>
                <a:noFill/>
              </a:ln>
              <a:solidFill>
                <a:srgbClr val="00384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B194FBB-A2BF-4545-9B04-E18C43AD5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0483" y="3948689"/>
            <a:ext cx="54102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384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100 – 61 =</a:t>
            </a:r>
            <a:r>
              <a:rPr kumimoji="0" lang="en-US" altLang="en-US" sz="3000" b="0" i="0" u="none" strike="noStrike" kern="1200" cap="none" spc="0" normalizeH="0" noProof="0" dirty="0">
                <a:ln>
                  <a:noFill/>
                </a:ln>
                <a:solidFill>
                  <a:srgbClr val="00384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29 (km</a:t>
            </a:r>
            <a:r>
              <a:rPr lang="en-US" altLang="en-US" sz="3000" baseline="30000" dirty="0">
                <a:solidFill>
                  <a:srgbClr val="003849"/>
                </a:solidFill>
                <a:cs typeface="Calibri" panose="020F0502020204030204" pitchFamily="34" charset="0"/>
              </a:rPr>
              <a:t>2</a:t>
            </a:r>
            <a:r>
              <a:rPr lang="en-US" altLang="en-US" sz="3000" dirty="0">
                <a:solidFill>
                  <a:srgbClr val="003849"/>
                </a:solidFill>
                <a:cs typeface="Calibri" panose="020F0502020204030204" pitchFamily="34" charset="0"/>
              </a:rPr>
              <a:t>)</a:t>
            </a:r>
            <a:endParaRPr kumimoji="0" lang="en-US" altLang="en-US" sz="3000" b="0" i="0" u="none" strike="noStrike" kern="1200" cap="none" spc="0" normalizeH="0" baseline="0" noProof="0" dirty="0">
              <a:ln>
                <a:noFill/>
              </a:ln>
              <a:solidFill>
                <a:srgbClr val="00384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33EFA4-6D81-4E11-9461-A3C7EFDD4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4532966"/>
            <a:ext cx="6400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lnSpc>
                <a:spcPct val="100000"/>
              </a:lnSpc>
              <a:spcBef>
                <a:spcPct val="0"/>
              </a:spcBef>
              <a:buNone/>
            </a:pPr>
            <a:r>
              <a:rPr lang="vi-VN" dirty="0"/>
              <a:t>Khi đó số dân ở Sơn La tăng thêm là:</a:t>
            </a:r>
            <a:endParaRPr kumimoji="0" lang="en-US" altLang="en-US" sz="3000" b="0" i="0" u="none" strike="noStrike" kern="1200" cap="none" spc="0" normalizeH="0" baseline="0" noProof="0" dirty="0">
              <a:ln>
                <a:noFill/>
              </a:ln>
              <a:solidFill>
                <a:srgbClr val="00384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5C13F5-9D09-4B27-93C6-39A2F7083E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0483" y="5252735"/>
            <a:ext cx="5410200" cy="1023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nn-NO" dirty="0"/>
              <a:t>39 x 14210 = 554190 (người)</a:t>
            </a:r>
          </a:p>
          <a:p>
            <a:pPr>
              <a:buNone/>
            </a:pPr>
            <a:endParaRPr kumimoji="0" lang="en-US" altLang="en-US" sz="3000" b="0" i="0" u="none" strike="noStrike" kern="1200" cap="none" spc="0" normalizeH="0" baseline="0" noProof="0" dirty="0">
              <a:ln>
                <a:noFill/>
              </a:ln>
              <a:solidFill>
                <a:srgbClr val="00384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1" name="Google Shape;623;p39">
            <a:extLst>
              <a:ext uri="{FF2B5EF4-FFF2-40B4-BE49-F238E27FC236}">
                <a16:creationId xmlns:a16="http://schemas.microsoft.com/office/drawing/2014/main" id="{CBDCD7FB-CEB4-40DB-8066-B3FD5CD27842}"/>
              </a:ext>
            </a:extLst>
          </p:cNvPr>
          <p:cNvSpPr/>
          <p:nvPr/>
        </p:nvSpPr>
        <p:spPr>
          <a:xfrm>
            <a:off x="403895" y="563694"/>
            <a:ext cx="11395405" cy="2149312"/>
          </a:xfrm>
          <a:prstGeom prst="roundRect">
            <a:avLst>
              <a:gd name="adj" fmla="val 28003"/>
            </a:avLst>
          </a:prstGeom>
          <a:noFill/>
          <a:ln w="2857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384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Google Shape;624;p39">
            <a:extLst>
              <a:ext uri="{FF2B5EF4-FFF2-40B4-BE49-F238E27FC236}">
                <a16:creationId xmlns:a16="http://schemas.microsoft.com/office/drawing/2014/main" id="{64891917-34F8-4CDA-B23B-37EDDECCF7FA}"/>
              </a:ext>
            </a:extLst>
          </p:cNvPr>
          <p:cNvSpPr/>
          <p:nvPr/>
        </p:nvSpPr>
        <p:spPr>
          <a:xfrm>
            <a:off x="294605" y="257078"/>
            <a:ext cx="11395406" cy="2361653"/>
          </a:xfrm>
          <a:prstGeom prst="roundRect">
            <a:avLst>
              <a:gd name="adj" fmla="val 28003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384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833C9AC-EEB8-40BB-90ED-B7A7E20BC324}"/>
              </a:ext>
            </a:extLst>
          </p:cNvPr>
          <p:cNvSpPr txBox="1"/>
          <p:nvPr/>
        </p:nvSpPr>
        <p:spPr>
          <a:xfrm>
            <a:off x="606255" y="351352"/>
            <a:ext cx="1103714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00384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Câu 2:</a:t>
            </a:r>
            <a:r>
              <a:rPr kumimoji="0" lang="vi-VN" sz="2400" b="0" i="0" u="none" strike="noStrike" kern="1200" cap="none" spc="0" normalizeH="0" baseline="0" noProof="0" dirty="0">
                <a:ln>
                  <a:noFill/>
                </a:ln>
                <a:solidFill>
                  <a:srgbClr val="00384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 Trong cùng một năm, </a:t>
            </a: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mật độ dân số ở Hà Nội là 2617 người/km</a:t>
            </a:r>
            <a:r>
              <a:rPr kumimoji="0" lang="vi-VN" sz="2800" b="1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</a:t>
            </a: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 </a:t>
            </a:r>
            <a:r>
              <a:rPr kumimoji="0" lang="vi-VN" sz="2400" b="0" i="0" u="none" strike="noStrike" kern="1200" cap="none" spc="0" normalizeH="0" baseline="0" noProof="0" dirty="0">
                <a:ln>
                  <a:noFill/>
                </a:ln>
                <a:solidFill>
                  <a:srgbClr val="00384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(nghĩa là cứ mỗi ki-lô-mét vuông có trung bình 2627 người), </a:t>
            </a: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9FE4F5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mật độ dân số ở Sơn La là 61 người/km</a:t>
            </a:r>
            <a:r>
              <a:rPr kumimoji="0" lang="vi-VN" sz="2800" b="1" i="0" u="none" strike="noStrike" kern="1200" cap="none" spc="0" normalizeH="0" baseline="30000" noProof="0" dirty="0">
                <a:ln>
                  <a:noFill/>
                </a:ln>
                <a:solidFill>
                  <a:srgbClr val="9FE4F5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</a:t>
            </a: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9FE4F5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.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9FE4F5">
                  <a:lumMod val="50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algn="just">
              <a:defRPr/>
            </a:pPr>
            <a:r>
              <a:rPr lang="vi-VN" sz="2400" dirty="0">
                <a:latin typeface="Calibri" panose="020F0502020204030204" pitchFamily="34" charset="0"/>
                <a:cs typeface="Calibri" panose="020F0502020204030204" pitchFamily="34" charset="0"/>
              </a:rPr>
              <a:t>b)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2400" dirty="0">
                <a:latin typeface="Calibri" panose="020F0502020204030204" pitchFamily="34" charset="0"/>
                <a:cs typeface="Calibri" panose="020F0502020204030204" pitchFamily="34" charset="0"/>
              </a:rPr>
              <a:t> Nếu muốn tăng mật độ dân số của Sơn La lên 100 người/km</a:t>
            </a:r>
            <a:r>
              <a:rPr lang="vi-VN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vi-VN" sz="2400" dirty="0">
                <a:latin typeface="Calibri" panose="020F0502020204030204" pitchFamily="34" charset="0"/>
                <a:cs typeface="Calibri" panose="020F0502020204030204" pitchFamily="34" charset="0"/>
              </a:rPr>
              <a:t> thì số dân của tỉnh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2400" dirty="0">
                <a:latin typeface="Calibri" panose="020F0502020204030204" pitchFamily="34" charset="0"/>
                <a:cs typeface="Calibri" panose="020F0502020204030204" pitchFamily="34" charset="0"/>
              </a:rPr>
              <a:t>Sơn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2400" dirty="0">
                <a:latin typeface="Calibri" panose="020F0502020204030204" pitchFamily="34" charset="0"/>
                <a:cs typeface="Calibri" panose="020F0502020204030204" pitchFamily="34" charset="0"/>
              </a:rPr>
              <a:t>La phải tăng thêm bao nhiêu người?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2800" b="1" i="0" u="none" strike="noStrike" kern="1200" cap="none" spc="0" normalizeH="0" baseline="0" noProof="0" dirty="0">
              <a:ln>
                <a:noFill/>
              </a:ln>
              <a:solidFill>
                <a:srgbClr val="9FE4F5">
                  <a:lumMod val="50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CFC7E5C-0EBD-4F98-BD3F-FADDCEE7CB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6756" y="5476417"/>
            <a:ext cx="5410200" cy="1512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nn-NO" altLang="en-US" noProof="0" dirty="0"/>
              <a:t>Đáp số: a) 35,83 %</a:t>
            </a:r>
          </a:p>
          <a:p>
            <a:pPr>
              <a:buNone/>
            </a:pPr>
            <a:r>
              <a:rPr lang="nn-NO" altLang="en-US" dirty="0"/>
              <a:t>b)</a:t>
            </a:r>
            <a:r>
              <a:rPr lang="nn-NO" altLang="en-US" noProof="0" dirty="0"/>
              <a:t> </a:t>
            </a:r>
            <a:r>
              <a:rPr lang="nn-NO" dirty="0"/>
              <a:t>554190 người</a:t>
            </a:r>
          </a:p>
          <a:p>
            <a:pPr>
              <a:buNone/>
            </a:pPr>
            <a:endParaRPr kumimoji="0" lang="en-US" altLang="en-US" b="0" i="0" u="none" strike="noStrike" kern="1200" cap="none" spc="0" normalizeH="0" baseline="0" noProof="0" dirty="0">
              <a:ln>
                <a:noFill/>
              </a:ln>
              <a:solidFill>
                <a:srgbClr val="003849"/>
              </a:solidFill>
              <a:effectLst/>
              <a:uLnTx/>
              <a:uFillTx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128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1" grpId="0" animBg="1"/>
      <p:bldP spid="12" grpId="0" animBg="1"/>
      <p:bldP spid="16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32"/>
          <p:cNvSpPr/>
          <p:nvPr/>
        </p:nvSpPr>
        <p:spPr>
          <a:xfrm rot="-129175">
            <a:off x="1723992" y="1463302"/>
            <a:ext cx="9678030" cy="4936033"/>
          </a:xfrm>
          <a:prstGeom prst="roundRect">
            <a:avLst>
              <a:gd name="adj" fmla="val 24491"/>
            </a:avLst>
          </a:prstGeom>
          <a:noFill/>
          <a:ln w="2857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362" name="Google Shape;362;p32"/>
          <p:cNvSpPr/>
          <p:nvPr/>
        </p:nvSpPr>
        <p:spPr>
          <a:xfrm rot="-129175">
            <a:off x="1348744" y="687361"/>
            <a:ext cx="9784522" cy="5414906"/>
          </a:xfrm>
          <a:prstGeom prst="roundRect">
            <a:avLst>
              <a:gd name="adj" fmla="val 24491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363" name="Google Shape;363;p32"/>
          <p:cNvSpPr/>
          <p:nvPr/>
        </p:nvSpPr>
        <p:spPr>
          <a:xfrm>
            <a:off x="4414200" y="235154"/>
            <a:ext cx="3363600" cy="7548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364" name="Google Shape;364;p32"/>
          <p:cNvSpPr/>
          <p:nvPr/>
        </p:nvSpPr>
        <p:spPr>
          <a:xfrm>
            <a:off x="9623468" y="5890891"/>
            <a:ext cx="622441" cy="598396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365" name="Google Shape;365;p32"/>
          <p:cNvSpPr/>
          <p:nvPr/>
        </p:nvSpPr>
        <p:spPr>
          <a:xfrm rot="2006702">
            <a:off x="10785374" y="5236629"/>
            <a:ext cx="785101" cy="754793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grpSp>
        <p:nvGrpSpPr>
          <p:cNvPr id="368" name="Google Shape;368;p32"/>
          <p:cNvGrpSpPr/>
          <p:nvPr/>
        </p:nvGrpSpPr>
        <p:grpSpPr>
          <a:xfrm>
            <a:off x="614141" y="186375"/>
            <a:ext cx="2218459" cy="1622268"/>
            <a:chOff x="3348925" y="3556225"/>
            <a:chExt cx="776300" cy="567650"/>
          </a:xfrm>
        </p:grpSpPr>
        <p:sp>
          <p:nvSpPr>
            <p:cNvPr id="369" name="Google Shape;369;p32"/>
            <p:cNvSpPr/>
            <p:nvPr/>
          </p:nvSpPr>
          <p:spPr>
            <a:xfrm>
              <a:off x="3628125" y="3573200"/>
              <a:ext cx="481025" cy="443825"/>
            </a:xfrm>
            <a:custGeom>
              <a:avLst/>
              <a:gdLst/>
              <a:ahLst/>
              <a:cxnLst/>
              <a:rect l="l" t="t" r="r" b="b"/>
              <a:pathLst>
                <a:path w="19241" h="17753" extrusionOk="0">
                  <a:moveTo>
                    <a:pt x="19241" y="5274"/>
                  </a:moveTo>
                  <a:cubicBezTo>
                    <a:pt x="19157" y="6656"/>
                    <a:pt x="19050" y="8096"/>
                    <a:pt x="18955" y="9537"/>
                  </a:cubicBezTo>
                  <a:cubicBezTo>
                    <a:pt x="18919" y="10287"/>
                    <a:pt x="18931" y="11049"/>
                    <a:pt x="18884" y="11787"/>
                  </a:cubicBezTo>
                  <a:cubicBezTo>
                    <a:pt x="18800" y="13275"/>
                    <a:pt x="17610" y="14335"/>
                    <a:pt x="16098" y="14276"/>
                  </a:cubicBezTo>
                  <a:cubicBezTo>
                    <a:pt x="15990" y="14276"/>
                    <a:pt x="15907" y="14228"/>
                    <a:pt x="15800" y="14228"/>
                  </a:cubicBezTo>
                  <a:cubicBezTo>
                    <a:pt x="15371" y="14216"/>
                    <a:pt x="15264" y="14287"/>
                    <a:pt x="15240" y="14740"/>
                  </a:cubicBezTo>
                  <a:cubicBezTo>
                    <a:pt x="15193" y="15252"/>
                    <a:pt x="15181" y="15776"/>
                    <a:pt x="15145" y="16312"/>
                  </a:cubicBezTo>
                  <a:cubicBezTo>
                    <a:pt x="15145" y="16466"/>
                    <a:pt x="15145" y="16609"/>
                    <a:pt x="15121" y="16764"/>
                  </a:cubicBezTo>
                  <a:cubicBezTo>
                    <a:pt x="15074" y="17074"/>
                    <a:pt x="15121" y="17478"/>
                    <a:pt x="14764" y="17609"/>
                  </a:cubicBezTo>
                  <a:cubicBezTo>
                    <a:pt x="14371" y="17752"/>
                    <a:pt x="14014" y="17562"/>
                    <a:pt x="13764" y="17264"/>
                  </a:cubicBezTo>
                  <a:cubicBezTo>
                    <a:pt x="13097" y="16526"/>
                    <a:pt x="12419" y="15776"/>
                    <a:pt x="11811" y="14990"/>
                  </a:cubicBezTo>
                  <a:cubicBezTo>
                    <a:pt x="11526" y="14633"/>
                    <a:pt x="11228" y="14478"/>
                    <a:pt x="10799" y="14478"/>
                  </a:cubicBezTo>
                  <a:cubicBezTo>
                    <a:pt x="9668" y="14478"/>
                    <a:pt x="8549" y="14514"/>
                    <a:pt x="7442" y="14442"/>
                  </a:cubicBezTo>
                  <a:cubicBezTo>
                    <a:pt x="6394" y="14359"/>
                    <a:pt x="5358" y="14180"/>
                    <a:pt x="4334" y="14002"/>
                  </a:cubicBezTo>
                  <a:cubicBezTo>
                    <a:pt x="3810" y="13918"/>
                    <a:pt x="3763" y="13811"/>
                    <a:pt x="3763" y="13216"/>
                  </a:cubicBezTo>
                  <a:cubicBezTo>
                    <a:pt x="3763" y="12121"/>
                    <a:pt x="3679" y="11025"/>
                    <a:pt x="3394" y="9954"/>
                  </a:cubicBezTo>
                  <a:cubicBezTo>
                    <a:pt x="3179" y="9168"/>
                    <a:pt x="2727" y="8703"/>
                    <a:pt x="1905" y="8608"/>
                  </a:cubicBezTo>
                  <a:cubicBezTo>
                    <a:pt x="1489" y="8549"/>
                    <a:pt x="1072" y="8453"/>
                    <a:pt x="643" y="8430"/>
                  </a:cubicBezTo>
                  <a:cubicBezTo>
                    <a:pt x="286" y="8394"/>
                    <a:pt x="72" y="8227"/>
                    <a:pt x="60" y="7870"/>
                  </a:cubicBezTo>
                  <a:cubicBezTo>
                    <a:pt x="24" y="7251"/>
                    <a:pt x="0" y="6620"/>
                    <a:pt x="12" y="6001"/>
                  </a:cubicBezTo>
                  <a:cubicBezTo>
                    <a:pt x="48" y="5251"/>
                    <a:pt x="84" y="4501"/>
                    <a:pt x="191" y="3750"/>
                  </a:cubicBezTo>
                  <a:cubicBezTo>
                    <a:pt x="286" y="3143"/>
                    <a:pt x="441" y="2536"/>
                    <a:pt x="608" y="1941"/>
                  </a:cubicBezTo>
                  <a:cubicBezTo>
                    <a:pt x="881" y="881"/>
                    <a:pt x="1727" y="488"/>
                    <a:pt x="2643" y="286"/>
                  </a:cubicBezTo>
                  <a:cubicBezTo>
                    <a:pt x="3751" y="36"/>
                    <a:pt x="4870" y="0"/>
                    <a:pt x="6001" y="95"/>
                  </a:cubicBezTo>
                  <a:cubicBezTo>
                    <a:pt x="7870" y="226"/>
                    <a:pt x="9752" y="286"/>
                    <a:pt x="11609" y="417"/>
                  </a:cubicBezTo>
                  <a:cubicBezTo>
                    <a:pt x="13538" y="548"/>
                    <a:pt x="15490" y="750"/>
                    <a:pt x="17431" y="929"/>
                  </a:cubicBezTo>
                  <a:cubicBezTo>
                    <a:pt x="17622" y="941"/>
                    <a:pt x="17812" y="1012"/>
                    <a:pt x="18003" y="1060"/>
                  </a:cubicBezTo>
                  <a:cubicBezTo>
                    <a:pt x="18598" y="1203"/>
                    <a:pt x="18979" y="1584"/>
                    <a:pt x="19015" y="2203"/>
                  </a:cubicBezTo>
                  <a:cubicBezTo>
                    <a:pt x="19110" y="3203"/>
                    <a:pt x="19169" y="4203"/>
                    <a:pt x="19241" y="5274"/>
                  </a:cubicBezTo>
                  <a:close/>
                  <a:moveTo>
                    <a:pt x="9549" y="11585"/>
                  </a:moveTo>
                  <a:cubicBezTo>
                    <a:pt x="9609" y="11585"/>
                    <a:pt x="9763" y="11597"/>
                    <a:pt x="9894" y="11537"/>
                  </a:cubicBezTo>
                  <a:cubicBezTo>
                    <a:pt x="11025" y="11061"/>
                    <a:pt x="11907" y="10347"/>
                    <a:pt x="12228" y="9096"/>
                  </a:cubicBezTo>
                  <a:cubicBezTo>
                    <a:pt x="12395" y="8430"/>
                    <a:pt x="12264" y="8192"/>
                    <a:pt x="11609" y="8144"/>
                  </a:cubicBezTo>
                  <a:cubicBezTo>
                    <a:pt x="10442" y="8084"/>
                    <a:pt x="9263" y="8072"/>
                    <a:pt x="8097" y="8049"/>
                  </a:cubicBezTo>
                  <a:cubicBezTo>
                    <a:pt x="7573" y="8049"/>
                    <a:pt x="7239" y="8489"/>
                    <a:pt x="7287" y="9001"/>
                  </a:cubicBezTo>
                  <a:cubicBezTo>
                    <a:pt x="7311" y="9263"/>
                    <a:pt x="7382" y="9501"/>
                    <a:pt x="7406" y="9751"/>
                  </a:cubicBezTo>
                  <a:cubicBezTo>
                    <a:pt x="7549" y="11001"/>
                    <a:pt x="8573" y="11525"/>
                    <a:pt x="9549" y="11585"/>
                  </a:cubicBezTo>
                  <a:close/>
                  <a:moveTo>
                    <a:pt x="6799" y="6108"/>
                  </a:moveTo>
                  <a:lnTo>
                    <a:pt x="6799" y="6108"/>
                  </a:lnTo>
                  <a:lnTo>
                    <a:pt x="6799" y="5953"/>
                  </a:lnTo>
                  <a:cubicBezTo>
                    <a:pt x="6799" y="5620"/>
                    <a:pt x="6739" y="5346"/>
                    <a:pt x="6358" y="5298"/>
                  </a:cubicBezTo>
                  <a:cubicBezTo>
                    <a:pt x="6084" y="5274"/>
                    <a:pt x="5870" y="5513"/>
                    <a:pt x="5822" y="5894"/>
                  </a:cubicBezTo>
                  <a:cubicBezTo>
                    <a:pt x="5799" y="5965"/>
                    <a:pt x="5799" y="6048"/>
                    <a:pt x="5799" y="6120"/>
                  </a:cubicBezTo>
                  <a:cubicBezTo>
                    <a:pt x="5799" y="6608"/>
                    <a:pt x="6013" y="7013"/>
                    <a:pt x="6275" y="7025"/>
                  </a:cubicBezTo>
                  <a:cubicBezTo>
                    <a:pt x="6561" y="7060"/>
                    <a:pt x="6763" y="6703"/>
                    <a:pt x="6799" y="6167"/>
                  </a:cubicBezTo>
                  <a:close/>
                  <a:moveTo>
                    <a:pt x="14240" y="5536"/>
                  </a:moveTo>
                  <a:cubicBezTo>
                    <a:pt x="13383" y="5608"/>
                    <a:pt x="13121" y="6120"/>
                    <a:pt x="13526" y="6822"/>
                  </a:cubicBezTo>
                  <a:cubicBezTo>
                    <a:pt x="13597" y="6941"/>
                    <a:pt x="13752" y="7072"/>
                    <a:pt x="13859" y="7072"/>
                  </a:cubicBezTo>
                  <a:cubicBezTo>
                    <a:pt x="13954" y="7072"/>
                    <a:pt x="14121" y="6941"/>
                    <a:pt x="14181" y="6822"/>
                  </a:cubicBezTo>
                  <a:cubicBezTo>
                    <a:pt x="14359" y="6417"/>
                    <a:pt x="14371" y="6013"/>
                    <a:pt x="14240" y="553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370" name="Google Shape;370;p32"/>
            <p:cNvSpPr/>
            <p:nvPr/>
          </p:nvSpPr>
          <p:spPr>
            <a:xfrm>
              <a:off x="3367375" y="3796725"/>
              <a:ext cx="342025" cy="307200"/>
            </a:xfrm>
            <a:custGeom>
              <a:avLst/>
              <a:gdLst/>
              <a:ahLst/>
              <a:cxnLst/>
              <a:rect l="l" t="t" r="r" b="b"/>
              <a:pathLst>
                <a:path w="13681" h="12288" extrusionOk="0">
                  <a:moveTo>
                    <a:pt x="2108" y="12288"/>
                  </a:moveTo>
                  <a:cubicBezTo>
                    <a:pt x="1798" y="11704"/>
                    <a:pt x="2048" y="11276"/>
                    <a:pt x="2096" y="10835"/>
                  </a:cubicBezTo>
                  <a:cubicBezTo>
                    <a:pt x="2108" y="10597"/>
                    <a:pt x="2239" y="10359"/>
                    <a:pt x="2286" y="10121"/>
                  </a:cubicBezTo>
                  <a:cubicBezTo>
                    <a:pt x="2405" y="9621"/>
                    <a:pt x="2298" y="9490"/>
                    <a:pt x="1798" y="9466"/>
                  </a:cubicBezTo>
                  <a:cubicBezTo>
                    <a:pt x="1524" y="9454"/>
                    <a:pt x="1251" y="9490"/>
                    <a:pt x="977" y="9466"/>
                  </a:cubicBezTo>
                  <a:cubicBezTo>
                    <a:pt x="453" y="9430"/>
                    <a:pt x="203" y="9216"/>
                    <a:pt x="96" y="8716"/>
                  </a:cubicBezTo>
                  <a:cubicBezTo>
                    <a:pt x="24" y="8371"/>
                    <a:pt x="0" y="8013"/>
                    <a:pt x="0" y="7668"/>
                  </a:cubicBezTo>
                  <a:cubicBezTo>
                    <a:pt x="12" y="6168"/>
                    <a:pt x="24" y="4680"/>
                    <a:pt x="72" y="3180"/>
                  </a:cubicBezTo>
                  <a:cubicBezTo>
                    <a:pt x="84" y="2799"/>
                    <a:pt x="155" y="2429"/>
                    <a:pt x="191" y="2060"/>
                  </a:cubicBezTo>
                  <a:cubicBezTo>
                    <a:pt x="322" y="810"/>
                    <a:pt x="1286" y="239"/>
                    <a:pt x="2167" y="108"/>
                  </a:cubicBezTo>
                  <a:cubicBezTo>
                    <a:pt x="2703" y="13"/>
                    <a:pt x="3263" y="1"/>
                    <a:pt x="3799" y="1"/>
                  </a:cubicBezTo>
                  <a:cubicBezTo>
                    <a:pt x="5680" y="13"/>
                    <a:pt x="7561" y="48"/>
                    <a:pt x="9430" y="96"/>
                  </a:cubicBezTo>
                  <a:cubicBezTo>
                    <a:pt x="10323" y="120"/>
                    <a:pt x="11228" y="179"/>
                    <a:pt x="12121" y="274"/>
                  </a:cubicBezTo>
                  <a:cubicBezTo>
                    <a:pt x="12788" y="334"/>
                    <a:pt x="13181" y="751"/>
                    <a:pt x="13347" y="1406"/>
                  </a:cubicBezTo>
                  <a:cubicBezTo>
                    <a:pt x="13681" y="2834"/>
                    <a:pt x="13681" y="4275"/>
                    <a:pt x="13597" y="5739"/>
                  </a:cubicBezTo>
                  <a:cubicBezTo>
                    <a:pt x="13538" y="6609"/>
                    <a:pt x="13466" y="7478"/>
                    <a:pt x="13395" y="8359"/>
                  </a:cubicBezTo>
                  <a:cubicBezTo>
                    <a:pt x="13312" y="9156"/>
                    <a:pt x="13062" y="9466"/>
                    <a:pt x="12264" y="9609"/>
                  </a:cubicBezTo>
                  <a:cubicBezTo>
                    <a:pt x="11502" y="9740"/>
                    <a:pt x="10728" y="9811"/>
                    <a:pt x="9954" y="9823"/>
                  </a:cubicBezTo>
                  <a:cubicBezTo>
                    <a:pt x="8585" y="9859"/>
                    <a:pt x="7216" y="9811"/>
                    <a:pt x="5834" y="9788"/>
                  </a:cubicBezTo>
                  <a:cubicBezTo>
                    <a:pt x="5477" y="9764"/>
                    <a:pt x="5287" y="9978"/>
                    <a:pt x="5072" y="10180"/>
                  </a:cubicBezTo>
                  <a:cubicBezTo>
                    <a:pt x="4227" y="11038"/>
                    <a:pt x="3179" y="11633"/>
                    <a:pt x="2108" y="12288"/>
                  </a:cubicBezTo>
                  <a:close/>
                  <a:moveTo>
                    <a:pt x="8752" y="5894"/>
                  </a:moveTo>
                  <a:cubicBezTo>
                    <a:pt x="8490" y="5858"/>
                    <a:pt x="8240" y="5811"/>
                    <a:pt x="8001" y="5799"/>
                  </a:cubicBezTo>
                  <a:cubicBezTo>
                    <a:pt x="7216" y="5751"/>
                    <a:pt x="6406" y="5739"/>
                    <a:pt x="5620" y="5680"/>
                  </a:cubicBezTo>
                  <a:cubicBezTo>
                    <a:pt x="5275" y="5656"/>
                    <a:pt x="5132" y="5870"/>
                    <a:pt x="5025" y="6132"/>
                  </a:cubicBezTo>
                  <a:cubicBezTo>
                    <a:pt x="4846" y="6597"/>
                    <a:pt x="5358" y="7978"/>
                    <a:pt x="6049" y="8204"/>
                  </a:cubicBezTo>
                  <a:cubicBezTo>
                    <a:pt x="7168" y="8573"/>
                    <a:pt x="8823" y="7442"/>
                    <a:pt x="8835" y="6275"/>
                  </a:cubicBezTo>
                  <a:cubicBezTo>
                    <a:pt x="8835" y="6168"/>
                    <a:pt x="8787" y="6049"/>
                    <a:pt x="8752" y="5894"/>
                  </a:cubicBezTo>
                  <a:close/>
                  <a:moveTo>
                    <a:pt x="3703" y="3132"/>
                  </a:moveTo>
                  <a:cubicBezTo>
                    <a:pt x="3358" y="3596"/>
                    <a:pt x="3287" y="4013"/>
                    <a:pt x="3406" y="4454"/>
                  </a:cubicBezTo>
                  <a:cubicBezTo>
                    <a:pt x="3429" y="4573"/>
                    <a:pt x="3596" y="4715"/>
                    <a:pt x="3703" y="4715"/>
                  </a:cubicBezTo>
                  <a:cubicBezTo>
                    <a:pt x="3810" y="4715"/>
                    <a:pt x="4001" y="4608"/>
                    <a:pt x="4025" y="4501"/>
                  </a:cubicBezTo>
                  <a:cubicBezTo>
                    <a:pt x="4144" y="4037"/>
                    <a:pt x="4144" y="3572"/>
                    <a:pt x="3703" y="3132"/>
                  </a:cubicBezTo>
                  <a:close/>
                  <a:moveTo>
                    <a:pt x="9835" y="3156"/>
                  </a:moveTo>
                  <a:cubicBezTo>
                    <a:pt x="9490" y="3537"/>
                    <a:pt x="9561" y="3906"/>
                    <a:pt x="9644" y="4263"/>
                  </a:cubicBezTo>
                  <a:cubicBezTo>
                    <a:pt x="9668" y="4382"/>
                    <a:pt x="9847" y="4561"/>
                    <a:pt x="9906" y="4549"/>
                  </a:cubicBezTo>
                  <a:cubicBezTo>
                    <a:pt x="10037" y="4501"/>
                    <a:pt x="10240" y="4382"/>
                    <a:pt x="10264" y="4263"/>
                  </a:cubicBezTo>
                  <a:cubicBezTo>
                    <a:pt x="10359" y="3858"/>
                    <a:pt x="10276" y="3477"/>
                    <a:pt x="9835" y="315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371" name="Google Shape;371;p32"/>
            <p:cNvSpPr/>
            <p:nvPr/>
          </p:nvSpPr>
          <p:spPr>
            <a:xfrm>
              <a:off x="3809400" y="3775000"/>
              <a:ext cx="128600" cy="88125"/>
            </a:xfrm>
            <a:custGeom>
              <a:avLst/>
              <a:gdLst/>
              <a:ahLst/>
              <a:cxnLst/>
              <a:rect l="l" t="t" r="r" b="b"/>
              <a:pathLst>
                <a:path w="5144" h="3525" extrusionOk="0">
                  <a:moveTo>
                    <a:pt x="2298" y="3513"/>
                  </a:moveTo>
                  <a:cubicBezTo>
                    <a:pt x="1322" y="3453"/>
                    <a:pt x="298" y="2929"/>
                    <a:pt x="155" y="1691"/>
                  </a:cubicBezTo>
                  <a:cubicBezTo>
                    <a:pt x="131" y="1441"/>
                    <a:pt x="60" y="1203"/>
                    <a:pt x="36" y="953"/>
                  </a:cubicBezTo>
                  <a:cubicBezTo>
                    <a:pt x="0" y="429"/>
                    <a:pt x="334" y="0"/>
                    <a:pt x="846" y="0"/>
                  </a:cubicBezTo>
                  <a:cubicBezTo>
                    <a:pt x="2024" y="0"/>
                    <a:pt x="3179" y="24"/>
                    <a:pt x="4358" y="84"/>
                  </a:cubicBezTo>
                  <a:cubicBezTo>
                    <a:pt x="5013" y="120"/>
                    <a:pt x="5144" y="370"/>
                    <a:pt x="4977" y="1036"/>
                  </a:cubicBezTo>
                  <a:cubicBezTo>
                    <a:pt x="4667" y="2286"/>
                    <a:pt x="3774" y="3001"/>
                    <a:pt x="2643" y="3477"/>
                  </a:cubicBezTo>
                  <a:cubicBezTo>
                    <a:pt x="2524" y="3525"/>
                    <a:pt x="2358" y="3513"/>
                    <a:pt x="2298" y="3513"/>
                  </a:cubicBezTo>
                  <a:close/>
                  <a:moveTo>
                    <a:pt x="4429" y="870"/>
                  </a:moveTo>
                  <a:cubicBezTo>
                    <a:pt x="4203" y="798"/>
                    <a:pt x="4048" y="715"/>
                    <a:pt x="3882" y="691"/>
                  </a:cubicBezTo>
                  <a:cubicBezTo>
                    <a:pt x="3108" y="631"/>
                    <a:pt x="2334" y="584"/>
                    <a:pt x="1572" y="572"/>
                  </a:cubicBezTo>
                  <a:cubicBezTo>
                    <a:pt x="1346" y="572"/>
                    <a:pt x="1131" y="631"/>
                    <a:pt x="917" y="727"/>
                  </a:cubicBezTo>
                  <a:cubicBezTo>
                    <a:pt x="798" y="774"/>
                    <a:pt x="667" y="905"/>
                    <a:pt x="631" y="1024"/>
                  </a:cubicBezTo>
                  <a:cubicBezTo>
                    <a:pt x="357" y="2036"/>
                    <a:pt x="1429" y="3179"/>
                    <a:pt x="2441" y="2894"/>
                  </a:cubicBezTo>
                  <a:cubicBezTo>
                    <a:pt x="3405" y="2620"/>
                    <a:pt x="4179" y="2048"/>
                    <a:pt x="4429" y="8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372" name="Google Shape;372;p32"/>
            <p:cNvSpPr/>
            <p:nvPr/>
          </p:nvSpPr>
          <p:spPr>
            <a:xfrm>
              <a:off x="3772775" y="3705350"/>
              <a:ext cx="25325" cy="44375"/>
            </a:xfrm>
            <a:custGeom>
              <a:avLst/>
              <a:gdLst/>
              <a:ahLst/>
              <a:cxnLst/>
              <a:rect l="l" t="t" r="r" b="b"/>
              <a:pathLst>
                <a:path w="1013" h="1775" extrusionOk="0">
                  <a:moveTo>
                    <a:pt x="1013" y="822"/>
                  </a:moveTo>
                  <a:lnTo>
                    <a:pt x="1013" y="893"/>
                  </a:lnTo>
                  <a:cubicBezTo>
                    <a:pt x="977" y="1429"/>
                    <a:pt x="775" y="1774"/>
                    <a:pt x="489" y="1751"/>
                  </a:cubicBezTo>
                  <a:cubicBezTo>
                    <a:pt x="215" y="1727"/>
                    <a:pt x="1" y="1334"/>
                    <a:pt x="13" y="846"/>
                  </a:cubicBezTo>
                  <a:cubicBezTo>
                    <a:pt x="13" y="774"/>
                    <a:pt x="13" y="691"/>
                    <a:pt x="36" y="620"/>
                  </a:cubicBezTo>
                  <a:cubicBezTo>
                    <a:pt x="84" y="239"/>
                    <a:pt x="298" y="0"/>
                    <a:pt x="572" y="24"/>
                  </a:cubicBezTo>
                  <a:cubicBezTo>
                    <a:pt x="953" y="72"/>
                    <a:pt x="1013" y="358"/>
                    <a:pt x="1013" y="679"/>
                  </a:cubicBezTo>
                  <a:lnTo>
                    <a:pt x="1013" y="82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373" name="Google Shape;373;p32"/>
            <p:cNvSpPr/>
            <p:nvPr/>
          </p:nvSpPr>
          <p:spPr>
            <a:xfrm>
              <a:off x="3956125" y="3711600"/>
              <a:ext cx="31300" cy="38425"/>
            </a:xfrm>
            <a:custGeom>
              <a:avLst/>
              <a:gdLst/>
              <a:ahLst/>
              <a:cxnLst/>
              <a:rect l="l" t="t" r="r" b="b"/>
              <a:pathLst>
                <a:path w="1252" h="1537" extrusionOk="0">
                  <a:moveTo>
                    <a:pt x="1120" y="0"/>
                  </a:moveTo>
                  <a:cubicBezTo>
                    <a:pt x="1251" y="465"/>
                    <a:pt x="1239" y="881"/>
                    <a:pt x="1061" y="1286"/>
                  </a:cubicBezTo>
                  <a:cubicBezTo>
                    <a:pt x="1013" y="1405"/>
                    <a:pt x="858" y="1536"/>
                    <a:pt x="739" y="1536"/>
                  </a:cubicBezTo>
                  <a:cubicBezTo>
                    <a:pt x="620" y="1536"/>
                    <a:pt x="465" y="1405"/>
                    <a:pt x="406" y="1286"/>
                  </a:cubicBezTo>
                  <a:cubicBezTo>
                    <a:pt x="1" y="596"/>
                    <a:pt x="263" y="96"/>
                    <a:pt x="11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374" name="Google Shape;374;p32"/>
            <p:cNvSpPr/>
            <p:nvPr/>
          </p:nvSpPr>
          <p:spPr>
            <a:xfrm>
              <a:off x="3488825" y="3938125"/>
              <a:ext cx="99425" cy="73525"/>
            </a:xfrm>
            <a:custGeom>
              <a:avLst/>
              <a:gdLst/>
              <a:ahLst/>
              <a:cxnLst/>
              <a:rect l="l" t="t" r="r" b="b"/>
              <a:pathLst>
                <a:path w="3977" h="2941" extrusionOk="0">
                  <a:moveTo>
                    <a:pt x="3894" y="238"/>
                  </a:moveTo>
                  <a:cubicBezTo>
                    <a:pt x="3917" y="393"/>
                    <a:pt x="3977" y="512"/>
                    <a:pt x="3977" y="631"/>
                  </a:cubicBezTo>
                  <a:cubicBezTo>
                    <a:pt x="3965" y="1810"/>
                    <a:pt x="2310" y="2941"/>
                    <a:pt x="1191" y="2560"/>
                  </a:cubicBezTo>
                  <a:cubicBezTo>
                    <a:pt x="512" y="2346"/>
                    <a:pt x="0" y="953"/>
                    <a:pt x="167" y="500"/>
                  </a:cubicBezTo>
                  <a:cubicBezTo>
                    <a:pt x="274" y="226"/>
                    <a:pt x="417" y="0"/>
                    <a:pt x="762" y="36"/>
                  </a:cubicBezTo>
                  <a:cubicBezTo>
                    <a:pt x="1548" y="83"/>
                    <a:pt x="2358" y="107"/>
                    <a:pt x="3143" y="155"/>
                  </a:cubicBezTo>
                  <a:cubicBezTo>
                    <a:pt x="3393" y="155"/>
                    <a:pt x="3632" y="202"/>
                    <a:pt x="3894" y="238"/>
                  </a:cubicBezTo>
                  <a:close/>
                  <a:moveTo>
                    <a:pt x="3310" y="822"/>
                  </a:moveTo>
                  <a:cubicBezTo>
                    <a:pt x="2441" y="524"/>
                    <a:pt x="1596" y="738"/>
                    <a:pt x="738" y="703"/>
                  </a:cubicBezTo>
                  <a:cubicBezTo>
                    <a:pt x="691" y="1274"/>
                    <a:pt x="810" y="1726"/>
                    <a:pt x="1286" y="1953"/>
                  </a:cubicBezTo>
                  <a:cubicBezTo>
                    <a:pt x="1774" y="2191"/>
                    <a:pt x="2250" y="1941"/>
                    <a:pt x="2715" y="1726"/>
                  </a:cubicBezTo>
                  <a:cubicBezTo>
                    <a:pt x="3060" y="1572"/>
                    <a:pt x="3298" y="1298"/>
                    <a:pt x="3310" y="8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375" name="Google Shape;375;p32"/>
            <p:cNvSpPr/>
            <p:nvPr/>
          </p:nvSpPr>
          <p:spPr>
            <a:xfrm>
              <a:off x="3449525" y="3875000"/>
              <a:ext cx="21450" cy="39925"/>
            </a:xfrm>
            <a:custGeom>
              <a:avLst/>
              <a:gdLst/>
              <a:ahLst/>
              <a:cxnLst/>
              <a:rect l="l" t="t" r="r" b="b"/>
              <a:pathLst>
                <a:path w="858" h="1597" extrusionOk="0">
                  <a:moveTo>
                    <a:pt x="417" y="1"/>
                  </a:moveTo>
                  <a:cubicBezTo>
                    <a:pt x="858" y="441"/>
                    <a:pt x="858" y="906"/>
                    <a:pt x="739" y="1370"/>
                  </a:cubicBezTo>
                  <a:cubicBezTo>
                    <a:pt x="715" y="1477"/>
                    <a:pt x="524" y="1596"/>
                    <a:pt x="417" y="1596"/>
                  </a:cubicBezTo>
                  <a:cubicBezTo>
                    <a:pt x="310" y="1573"/>
                    <a:pt x="143" y="1442"/>
                    <a:pt x="120" y="1323"/>
                  </a:cubicBezTo>
                  <a:cubicBezTo>
                    <a:pt x="1" y="882"/>
                    <a:pt x="72" y="441"/>
                    <a:pt x="4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376" name="Google Shape;376;p32"/>
            <p:cNvSpPr/>
            <p:nvPr/>
          </p:nvSpPr>
          <p:spPr>
            <a:xfrm>
              <a:off x="3604600" y="3875600"/>
              <a:ext cx="21750" cy="35150"/>
            </a:xfrm>
            <a:custGeom>
              <a:avLst/>
              <a:gdLst/>
              <a:ahLst/>
              <a:cxnLst/>
              <a:rect l="l" t="t" r="r" b="b"/>
              <a:pathLst>
                <a:path w="870" h="1406" extrusionOk="0">
                  <a:moveTo>
                    <a:pt x="346" y="1"/>
                  </a:moveTo>
                  <a:cubicBezTo>
                    <a:pt x="787" y="322"/>
                    <a:pt x="870" y="703"/>
                    <a:pt x="775" y="1108"/>
                  </a:cubicBezTo>
                  <a:cubicBezTo>
                    <a:pt x="751" y="1227"/>
                    <a:pt x="548" y="1358"/>
                    <a:pt x="417" y="1394"/>
                  </a:cubicBezTo>
                  <a:cubicBezTo>
                    <a:pt x="358" y="1406"/>
                    <a:pt x="179" y="1227"/>
                    <a:pt x="155" y="1108"/>
                  </a:cubicBezTo>
                  <a:cubicBezTo>
                    <a:pt x="72" y="763"/>
                    <a:pt x="1" y="382"/>
                    <a:pt x="3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377" name="Google Shape;377;p32"/>
            <p:cNvSpPr/>
            <p:nvPr/>
          </p:nvSpPr>
          <p:spPr>
            <a:xfrm>
              <a:off x="3817725" y="3789275"/>
              <a:ext cx="102425" cy="65525"/>
            </a:xfrm>
            <a:custGeom>
              <a:avLst/>
              <a:gdLst/>
              <a:ahLst/>
              <a:cxnLst/>
              <a:rect l="l" t="t" r="r" b="b"/>
              <a:pathLst>
                <a:path w="4097" h="2621" extrusionOk="0">
                  <a:moveTo>
                    <a:pt x="4096" y="299"/>
                  </a:moveTo>
                  <a:cubicBezTo>
                    <a:pt x="3858" y="1477"/>
                    <a:pt x="3072" y="2049"/>
                    <a:pt x="2108" y="2323"/>
                  </a:cubicBezTo>
                  <a:cubicBezTo>
                    <a:pt x="1072" y="2620"/>
                    <a:pt x="1" y="1465"/>
                    <a:pt x="298" y="453"/>
                  </a:cubicBezTo>
                  <a:cubicBezTo>
                    <a:pt x="334" y="334"/>
                    <a:pt x="465" y="203"/>
                    <a:pt x="584" y="156"/>
                  </a:cubicBezTo>
                  <a:cubicBezTo>
                    <a:pt x="798" y="60"/>
                    <a:pt x="1013" y="1"/>
                    <a:pt x="1239" y="1"/>
                  </a:cubicBezTo>
                  <a:cubicBezTo>
                    <a:pt x="2013" y="25"/>
                    <a:pt x="2787" y="60"/>
                    <a:pt x="3549" y="120"/>
                  </a:cubicBezTo>
                  <a:cubicBezTo>
                    <a:pt x="3715" y="144"/>
                    <a:pt x="3870" y="227"/>
                    <a:pt x="4096" y="29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378" name="Google Shape;378;p32"/>
            <p:cNvSpPr/>
            <p:nvPr/>
          </p:nvSpPr>
          <p:spPr>
            <a:xfrm>
              <a:off x="3505775" y="3951500"/>
              <a:ext cx="65825" cy="41400"/>
            </a:xfrm>
            <a:custGeom>
              <a:avLst/>
              <a:gdLst/>
              <a:ahLst/>
              <a:cxnLst/>
              <a:rect l="l" t="t" r="r" b="b"/>
              <a:pathLst>
                <a:path w="2633" h="1656" extrusionOk="0">
                  <a:moveTo>
                    <a:pt x="2632" y="287"/>
                  </a:moveTo>
                  <a:cubicBezTo>
                    <a:pt x="2620" y="763"/>
                    <a:pt x="2382" y="1037"/>
                    <a:pt x="2025" y="1191"/>
                  </a:cubicBezTo>
                  <a:cubicBezTo>
                    <a:pt x="1572" y="1406"/>
                    <a:pt x="1084" y="1656"/>
                    <a:pt x="596" y="1418"/>
                  </a:cubicBezTo>
                  <a:cubicBezTo>
                    <a:pt x="132" y="1191"/>
                    <a:pt x="1" y="739"/>
                    <a:pt x="37" y="168"/>
                  </a:cubicBezTo>
                  <a:cubicBezTo>
                    <a:pt x="918" y="203"/>
                    <a:pt x="1763" y="1"/>
                    <a:pt x="2632" y="28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379" name="Google Shape;379;p32"/>
            <p:cNvSpPr/>
            <p:nvPr/>
          </p:nvSpPr>
          <p:spPr>
            <a:xfrm>
              <a:off x="3348925" y="3556225"/>
              <a:ext cx="776300" cy="567650"/>
            </a:xfrm>
            <a:custGeom>
              <a:avLst/>
              <a:gdLst/>
              <a:ahLst/>
              <a:cxnLst/>
              <a:rect l="l" t="t" r="r" b="b"/>
              <a:pathLst>
                <a:path w="31052" h="22706" extrusionOk="0">
                  <a:moveTo>
                    <a:pt x="30837" y="2477"/>
                  </a:moveTo>
                  <a:cubicBezTo>
                    <a:pt x="30695" y="1560"/>
                    <a:pt x="30159" y="1012"/>
                    <a:pt x="29313" y="905"/>
                  </a:cubicBezTo>
                  <a:cubicBezTo>
                    <a:pt x="27920" y="739"/>
                    <a:pt x="26432" y="596"/>
                    <a:pt x="24753" y="441"/>
                  </a:cubicBezTo>
                  <a:cubicBezTo>
                    <a:pt x="23956" y="381"/>
                    <a:pt x="23134" y="334"/>
                    <a:pt x="22348" y="310"/>
                  </a:cubicBezTo>
                  <a:cubicBezTo>
                    <a:pt x="22015" y="298"/>
                    <a:pt x="21705" y="274"/>
                    <a:pt x="21372" y="262"/>
                  </a:cubicBezTo>
                  <a:lnTo>
                    <a:pt x="19765" y="179"/>
                  </a:lnTo>
                  <a:cubicBezTo>
                    <a:pt x="18455" y="96"/>
                    <a:pt x="17086" y="24"/>
                    <a:pt x="15752" y="0"/>
                  </a:cubicBezTo>
                  <a:lnTo>
                    <a:pt x="15562" y="0"/>
                  </a:lnTo>
                  <a:cubicBezTo>
                    <a:pt x="14371" y="0"/>
                    <a:pt x="13359" y="215"/>
                    <a:pt x="12478" y="667"/>
                  </a:cubicBezTo>
                  <a:cubicBezTo>
                    <a:pt x="12002" y="905"/>
                    <a:pt x="11692" y="1227"/>
                    <a:pt x="11478" y="1679"/>
                  </a:cubicBezTo>
                  <a:cubicBezTo>
                    <a:pt x="11002" y="2727"/>
                    <a:pt x="10716" y="3846"/>
                    <a:pt x="10644" y="4977"/>
                  </a:cubicBezTo>
                  <a:cubicBezTo>
                    <a:pt x="10597" y="5703"/>
                    <a:pt x="10573" y="6454"/>
                    <a:pt x="10549" y="7168"/>
                  </a:cubicBezTo>
                  <a:lnTo>
                    <a:pt x="10513" y="8287"/>
                  </a:lnTo>
                  <a:cubicBezTo>
                    <a:pt x="10513" y="8430"/>
                    <a:pt x="10490" y="8573"/>
                    <a:pt x="10478" y="8728"/>
                  </a:cubicBezTo>
                  <a:cubicBezTo>
                    <a:pt x="10478" y="8775"/>
                    <a:pt x="10466" y="8823"/>
                    <a:pt x="10466" y="8871"/>
                  </a:cubicBezTo>
                  <a:cubicBezTo>
                    <a:pt x="10418" y="8882"/>
                    <a:pt x="10371" y="8882"/>
                    <a:pt x="10335" y="8894"/>
                  </a:cubicBezTo>
                  <a:cubicBezTo>
                    <a:pt x="10168" y="8930"/>
                    <a:pt x="10037" y="8954"/>
                    <a:pt x="9894" y="8966"/>
                  </a:cubicBezTo>
                  <a:cubicBezTo>
                    <a:pt x="9406" y="8990"/>
                    <a:pt x="8858" y="8990"/>
                    <a:pt x="8299" y="8990"/>
                  </a:cubicBezTo>
                  <a:cubicBezTo>
                    <a:pt x="7906" y="8990"/>
                    <a:pt x="7549" y="8990"/>
                    <a:pt x="7204" y="8966"/>
                  </a:cubicBezTo>
                  <a:cubicBezTo>
                    <a:pt x="6668" y="8954"/>
                    <a:pt x="6132" y="8930"/>
                    <a:pt x="5596" y="8906"/>
                  </a:cubicBezTo>
                  <a:cubicBezTo>
                    <a:pt x="4941" y="8882"/>
                    <a:pt x="4275" y="8847"/>
                    <a:pt x="3608" y="8835"/>
                  </a:cubicBezTo>
                  <a:lnTo>
                    <a:pt x="3560" y="8835"/>
                  </a:lnTo>
                  <a:cubicBezTo>
                    <a:pt x="1834" y="8835"/>
                    <a:pt x="476" y="9954"/>
                    <a:pt x="286" y="11561"/>
                  </a:cubicBezTo>
                  <a:cubicBezTo>
                    <a:pt x="48" y="13490"/>
                    <a:pt x="0" y="15574"/>
                    <a:pt x="143" y="17741"/>
                  </a:cubicBezTo>
                  <a:cubicBezTo>
                    <a:pt x="238" y="19419"/>
                    <a:pt x="679" y="19610"/>
                    <a:pt x="1953" y="19800"/>
                  </a:cubicBezTo>
                  <a:cubicBezTo>
                    <a:pt x="2072" y="19824"/>
                    <a:pt x="2227" y="19848"/>
                    <a:pt x="2262" y="19896"/>
                  </a:cubicBezTo>
                  <a:cubicBezTo>
                    <a:pt x="2298" y="19943"/>
                    <a:pt x="2286" y="20086"/>
                    <a:pt x="2262" y="20217"/>
                  </a:cubicBezTo>
                  <a:cubicBezTo>
                    <a:pt x="2251" y="20324"/>
                    <a:pt x="2227" y="20431"/>
                    <a:pt x="2203" y="20539"/>
                  </a:cubicBezTo>
                  <a:cubicBezTo>
                    <a:pt x="2179" y="20670"/>
                    <a:pt x="2143" y="20812"/>
                    <a:pt x="2131" y="20967"/>
                  </a:cubicBezTo>
                  <a:cubicBezTo>
                    <a:pt x="2084" y="21336"/>
                    <a:pt x="2048" y="21765"/>
                    <a:pt x="2060" y="22182"/>
                  </a:cubicBezTo>
                  <a:cubicBezTo>
                    <a:pt x="2072" y="22575"/>
                    <a:pt x="2286" y="22706"/>
                    <a:pt x="2477" y="22706"/>
                  </a:cubicBezTo>
                  <a:cubicBezTo>
                    <a:pt x="2584" y="22706"/>
                    <a:pt x="2715" y="22658"/>
                    <a:pt x="2834" y="22586"/>
                  </a:cubicBezTo>
                  <a:cubicBezTo>
                    <a:pt x="2965" y="22503"/>
                    <a:pt x="3096" y="22396"/>
                    <a:pt x="3239" y="22301"/>
                  </a:cubicBezTo>
                  <a:cubicBezTo>
                    <a:pt x="3322" y="22229"/>
                    <a:pt x="3417" y="22170"/>
                    <a:pt x="3513" y="22110"/>
                  </a:cubicBezTo>
                  <a:cubicBezTo>
                    <a:pt x="4453" y="21467"/>
                    <a:pt x="5227" y="20932"/>
                    <a:pt x="6049" y="20384"/>
                  </a:cubicBezTo>
                  <a:lnTo>
                    <a:pt x="6108" y="20336"/>
                  </a:lnTo>
                  <a:cubicBezTo>
                    <a:pt x="6275" y="20241"/>
                    <a:pt x="6418" y="20122"/>
                    <a:pt x="6584" y="20098"/>
                  </a:cubicBezTo>
                  <a:cubicBezTo>
                    <a:pt x="7084" y="20027"/>
                    <a:pt x="7608" y="20015"/>
                    <a:pt x="8061" y="20015"/>
                  </a:cubicBezTo>
                  <a:cubicBezTo>
                    <a:pt x="8632" y="20003"/>
                    <a:pt x="9216" y="20003"/>
                    <a:pt x="9811" y="20003"/>
                  </a:cubicBezTo>
                  <a:cubicBezTo>
                    <a:pt x="10859" y="19979"/>
                    <a:pt x="11942" y="19979"/>
                    <a:pt x="13002" y="19943"/>
                  </a:cubicBezTo>
                  <a:cubicBezTo>
                    <a:pt x="14097" y="19896"/>
                    <a:pt x="14693" y="19288"/>
                    <a:pt x="14764" y="18110"/>
                  </a:cubicBezTo>
                  <a:cubicBezTo>
                    <a:pt x="14812" y="17360"/>
                    <a:pt x="14883" y="16621"/>
                    <a:pt x="14966" y="15895"/>
                  </a:cubicBezTo>
                  <a:lnTo>
                    <a:pt x="14978" y="15728"/>
                  </a:lnTo>
                  <a:cubicBezTo>
                    <a:pt x="14990" y="15633"/>
                    <a:pt x="15026" y="15538"/>
                    <a:pt x="15050" y="15431"/>
                  </a:cubicBezTo>
                  <a:cubicBezTo>
                    <a:pt x="15050" y="15419"/>
                    <a:pt x="15062" y="15395"/>
                    <a:pt x="15062" y="15371"/>
                  </a:cubicBezTo>
                  <a:lnTo>
                    <a:pt x="15085" y="15371"/>
                  </a:lnTo>
                  <a:cubicBezTo>
                    <a:pt x="15097" y="15371"/>
                    <a:pt x="15121" y="15359"/>
                    <a:pt x="15121" y="15359"/>
                  </a:cubicBezTo>
                  <a:cubicBezTo>
                    <a:pt x="16109" y="15443"/>
                    <a:pt x="17086" y="15514"/>
                    <a:pt x="18062" y="15609"/>
                  </a:cubicBezTo>
                  <a:cubicBezTo>
                    <a:pt x="19265" y="15717"/>
                    <a:pt x="20467" y="15812"/>
                    <a:pt x="21693" y="15919"/>
                  </a:cubicBezTo>
                  <a:cubicBezTo>
                    <a:pt x="22134" y="15967"/>
                    <a:pt x="22432" y="16109"/>
                    <a:pt x="22682" y="16431"/>
                  </a:cubicBezTo>
                  <a:cubicBezTo>
                    <a:pt x="23158" y="17026"/>
                    <a:pt x="23658" y="17622"/>
                    <a:pt x="24146" y="18181"/>
                  </a:cubicBezTo>
                  <a:lnTo>
                    <a:pt x="24265" y="18336"/>
                  </a:lnTo>
                  <a:cubicBezTo>
                    <a:pt x="24682" y="18836"/>
                    <a:pt x="25289" y="19050"/>
                    <a:pt x="25765" y="19169"/>
                  </a:cubicBezTo>
                  <a:cubicBezTo>
                    <a:pt x="25920" y="19205"/>
                    <a:pt x="26039" y="19229"/>
                    <a:pt x="26123" y="19229"/>
                  </a:cubicBezTo>
                  <a:cubicBezTo>
                    <a:pt x="26551" y="19229"/>
                    <a:pt x="26694" y="18896"/>
                    <a:pt x="26765" y="18574"/>
                  </a:cubicBezTo>
                  <a:cubicBezTo>
                    <a:pt x="26837" y="18253"/>
                    <a:pt x="26873" y="17931"/>
                    <a:pt x="26896" y="17622"/>
                  </a:cubicBezTo>
                  <a:cubicBezTo>
                    <a:pt x="26908" y="17526"/>
                    <a:pt x="26908" y="17455"/>
                    <a:pt x="26932" y="17360"/>
                  </a:cubicBezTo>
                  <a:cubicBezTo>
                    <a:pt x="26968" y="16979"/>
                    <a:pt x="27004" y="16586"/>
                    <a:pt x="27027" y="16193"/>
                  </a:cubicBezTo>
                  <a:cubicBezTo>
                    <a:pt x="27051" y="16038"/>
                    <a:pt x="27063" y="15907"/>
                    <a:pt x="27075" y="15752"/>
                  </a:cubicBezTo>
                  <a:cubicBezTo>
                    <a:pt x="27087" y="15752"/>
                    <a:pt x="27123" y="15752"/>
                    <a:pt x="27135" y="15740"/>
                  </a:cubicBezTo>
                  <a:cubicBezTo>
                    <a:pt x="27230" y="15728"/>
                    <a:pt x="27301" y="15717"/>
                    <a:pt x="27373" y="15717"/>
                  </a:cubicBezTo>
                  <a:lnTo>
                    <a:pt x="27420" y="15717"/>
                  </a:lnTo>
                  <a:cubicBezTo>
                    <a:pt x="28325" y="15717"/>
                    <a:pt x="29063" y="15300"/>
                    <a:pt x="29683" y="14883"/>
                  </a:cubicBezTo>
                  <a:cubicBezTo>
                    <a:pt x="30349" y="14431"/>
                    <a:pt x="30683" y="13823"/>
                    <a:pt x="30718" y="13002"/>
                  </a:cubicBezTo>
                  <a:cubicBezTo>
                    <a:pt x="30730" y="12764"/>
                    <a:pt x="30730" y="12526"/>
                    <a:pt x="30730" y="12299"/>
                  </a:cubicBezTo>
                  <a:cubicBezTo>
                    <a:pt x="30730" y="12097"/>
                    <a:pt x="30730" y="11871"/>
                    <a:pt x="30754" y="11668"/>
                  </a:cubicBezTo>
                  <a:cubicBezTo>
                    <a:pt x="30778" y="10966"/>
                    <a:pt x="30814" y="10252"/>
                    <a:pt x="30826" y="9549"/>
                  </a:cubicBezTo>
                  <a:cubicBezTo>
                    <a:pt x="30885" y="7930"/>
                    <a:pt x="30956" y="6263"/>
                    <a:pt x="30992" y="4608"/>
                  </a:cubicBezTo>
                  <a:cubicBezTo>
                    <a:pt x="31052" y="3846"/>
                    <a:pt x="30945" y="3108"/>
                    <a:pt x="30837" y="2477"/>
                  </a:cubicBezTo>
                  <a:close/>
                  <a:moveTo>
                    <a:pt x="30171" y="7120"/>
                  </a:moveTo>
                  <a:cubicBezTo>
                    <a:pt x="30099" y="8132"/>
                    <a:pt x="30040" y="9180"/>
                    <a:pt x="29980" y="10216"/>
                  </a:cubicBezTo>
                  <a:cubicBezTo>
                    <a:pt x="29968" y="10597"/>
                    <a:pt x="29944" y="10966"/>
                    <a:pt x="29933" y="11323"/>
                  </a:cubicBezTo>
                  <a:cubicBezTo>
                    <a:pt x="29921" y="11692"/>
                    <a:pt x="29921" y="12085"/>
                    <a:pt x="29885" y="12454"/>
                  </a:cubicBezTo>
                  <a:cubicBezTo>
                    <a:pt x="29802" y="13812"/>
                    <a:pt x="28742" y="14800"/>
                    <a:pt x="27361" y="14800"/>
                  </a:cubicBezTo>
                  <a:lnTo>
                    <a:pt x="27254" y="14800"/>
                  </a:lnTo>
                  <a:cubicBezTo>
                    <a:pt x="27206" y="14800"/>
                    <a:pt x="27182" y="14788"/>
                    <a:pt x="27135" y="14788"/>
                  </a:cubicBezTo>
                  <a:cubicBezTo>
                    <a:pt x="27075" y="14776"/>
                    <a:pt x="27027" y="14776"/>
                    <a:pt x="26968" y="14752"/>
                  </a:cubicBezTo>
                  <a:lnTo>
                    <a:pt x="26873" y="14752"/>
                  </a:lnTo>
                  <a:cubicBezTo>
                    <a:pt x="26396" y="14752"/>
                    <a:pt x="26289" y="14966"/>
                    <a:pt x="26242" y="15395"/>
                  </a:cubicBezTo>
                  <a:cubicBezTo>
                    <a:pt x="26218" y="15764"/>
                    <a:pt x="26194" y="16145"/>
                    <a:pt x="26182" y="16502"/>
                  </a:cubicBezTo>
                  <a:cubicBezTo>
                    <a:pt x="26182" y="16657"/>
                    <a:pt x="26170" y="16812"/>
                    <a:pt x="26170" y="16979"/>
                  </a:cubicBezTo>
                  <a:lnTo>
                    <a:pt x="26170" y="17122"/>
                  </a:lnTo>
                  <a:cubicBezTo>
                    <a:pt x="26170" y="17229"/>
                    <a:pt x="26170" y="17312"/>
                    <a:pt x="26158" y="17407"/>
                  </a:cubicBezTo>
                  <a:cubicBezTo>
                    <a:pt x="26134" y="17467"/>
                    <a:pt x="26134" y="17538"/>
                    <a:pt x="26134" y="17598"/>
                  </a:cubicBezTo>
                  <a:cubicBezTo>
                    <a:pt x="26111" y="17884"/>
                    <a:pt x="26099" y="18062"/>
                    <a:pt x="25896" y="18134"/>
                  </a:cubicBezTo>
                  <a:cubicBezTo>
                    <a:pt x="25825" y="18169"/>
                    <a:pt x="25753" y="18181"/>
                    <a:pt x="25694" y="18181"/>
                  </a:cubicBezTo>
                  <a:cubicBezTo>
                    <a:pt x="25420" y="18181"/>
                    <a:pt x="25206" y="18003"/>
                    <a:pt x="25063" y="17836"/>
                  </a:cubicBezTo>
                  <a:lnTo>
                    <a:pt x="24837" y="17586"/>
                  </a:lnTo>
                  <a:cubicBezTo>
                    <a:pt x="24265" y="16931"/>
                    <a:pt x="23670" y="16264"/>
                    <a:pt x="23134" y="15574"/>
                  </a:cubicBezTo>
                  <a:cubicBezTo>
                    <a:pt x="22836" y="15193"/>
                    <a:pt x="22491" y="15014"/>
                    <a:pt x="22003" y="15014"/>
                  </a:cubicBezTo>
                  <a:lnTo>
                    <a:pt x="22003" y="15014"/>
                  </a:lnTo>
                  <a:lnTo>
                    <a:pt x="21265" y="15014"/>
                  </a:lnTo>
                  <a:lnTo>
                    <a:pt x="20431" y="15014"/>
                  </a:lnTo>
                  <a:cubicBezTo>
                    <a:pt x="19943" y="15014"/>
                    <a:pt x="19288" y="15014"/>
                    <a:pt x="18634" y="14955"/>
                  </a:cubicBezTo>
                  <a:cubicBezTo>
                    <a:pt x="17562" y="14871"/>
                    <a:pt x="16490" y="14681"/>
                    <a:pt x="15538" y="14514"/>
                  </a:cubicBezTo>
                  <a:cubicBezTo>
                    <a:pt x="15109" y="14443"/>
                    <a:pt x="15097" y="14431"/>
                    <a:pt x="15097" y="13883"/>
                  </a:cubicBezTo>
                  <a:cubicBezTo>
                    <a:pt x="15097" y="12597"/>
                    <a:pt x="14978" y="11538"/>
                    <a:pt x="14704" y="10573"/>
                  </a:cubicBezTo>
                  <a:cubicBezTo>
                    <a:pt x="14466" y="9692"/>
                    <a:pt x="13942" y="9216"/>
                    <a:pt x="13085" y="9097"/>
                  </a:cubicBezTo>
                  <a:cubicBezTo>
                    <a:pt x="12919" y="9085"/>
                    <a:pt x="12740" y="9061"/>
                    <a:pt x="12573" y="9025"/>
                  </a:cubicBezTo>
                  <a:cubicBezTo>
                    <a:pt x="12323" y="8978"/>
                    <a:pt x="12073" y="8942"/>
                    <a:pt x="11823" y="8918"/>
                  </a:cubicBezTo>
                  <a:cubicBezTo>
                    <a:pt x="11502" y="8894"/>
                    <a:pt x="11383" y="8775"/>
                    <a:pt x="11371" y="8501"/>
                  </a:cubicBezTo>
                  <a:lnTo>
                    <a:pt x="11359" y="8228"/>
                  </a:lnTo>
                  <a:cubicBezTo>
                    <a:pt x="11347" y="7704"/>
                    <a:pt x="11311" y="7168"/>
                    <a:pt x="11323" y="6644"/>
                  </a:cubicBezTo>
                  <a:cubicBezTo>
                    <a:pt x="11359" y="5739"/>
                    <a:pt x="11418" y="5049"/>
                    <a:pt x="11502" y="4418"/>
                  </a:cubicBezTo>
                  <a:cubicBezTo>
                    <a:pt x="11585" y="3906"/>
                    <a:pt x="11716" y="3417"/>
                    <a:pt x="11835" y="2929"/>
                  </a:cubicBezTo>
                  <a:cubicBezTo>
                    <a:pt x="11871" y="2822"/>
                    <a:pt x="11895" y="2715"/>
                    <a:pt x="11906" y="2608"/>
                  </a:cubicBezTo>
                  <a:cubicBezTo>
                    <a:pt x="12180" y="1584"/>
                    <a:pt x="13026" y="1262"/>
                    <a:pt x="13847" y="1084"/>
                  </a:cubicBezTo>
                  <a:cubicBezTo>
                    <a:pt x="14550" y="917"/>
                    <a:pt x="15276" y="846"/>
                    <a:pt x="16097" y="846"/>
                  </a:cubicBezTo>
                  <a:cubicBezTo>
                    <a:pt x="16431" y="846"/>
                    <a:pt x="16788" y="858"/>
                    <a:pt x="17169" y="881"/>
                  </a:cubicBezTo>
                  <a:cubicBezTo>
                    <a:pt x="18122" y="965"/>
                    <a:pt x="19098" y="1000"/>
                    <a:pt x="20038" y="1048"/>
                  </a:cubicBezTo>
                  <a:cubicBezTo>
                    <a:pt x="20943" y="1096"/>
                    <a:pt x="21860" y="1143"/>
                    <a:pt x="22789" y="1215"/>
                  </a:cubicBezTo>
                  <a:cubicBezTo>
                    <a:pt x="24313" y="1322"/>
                    <a:pt x="25861" y="1465"/>
                    <a:pt x="27361" y="1620"/>
                  </a:cubicBezTo>
                  <a:cubicBezTo>
                    <a:pt x="27778" y="1655"/>
                    <a:pt x="28194" y="1691"/>
                    <a:pt x="28611" y="1739"/>
                  </a:cubicBezTo>
                  <a:cubicBezTo>
                    <a:pt x="28742" y="1751"/>
                    <a:pt x="28873" y="1774"/>
                    <a:pt x="29016" y="1822"/>
                  </a:cubicBezTo>
                  <a:cubicBezTo>
                    <a:pt x="29075" y="1834"/>
                    <a:pt x="29111" y="1858"/>
                    <a:pt x="29171" y="1870"/>
                  </a:cubicBezTo>
                  <a:cubicBezTo>
                    <a:pt x="29742" y="2001"/>
                    <a:pt x="30040" y="2346"/>
                    <a:pt x="30075" y="2882"/>
                  </a:cubicBezTo>
                  <a:cubicBezTo>
                    <a:pt x="30135" y="3584"/>
                    <a:pt x="30183" y="4263"/>
                    <a:pt x="30230" y="4977"/>
                  </a:cubicBezTo>
                  <a:cubicBezTo>
                    <a:pt x="30242" y="5287"/>
                    <a:pt x="30278" y="5608"/>
                    <a:pt x="30290" y="5930"/>
                  </a:cubicBezTo>
                  <a:cubicBezTo>
                    <a:pt x="30230" y="6334"/>
                    <a:pt x="30206" y="6727"/>
                    <a:pt x="30171" y="7120"/>
                  </a:cubicBezTo>
                  <a:close/>
                  <a:moveTo>
                    <a:pt x="10692" y="19288"/>
                  </a:moveTo>
                  <a:cubicBezTo>
                    <a:pt x="10359" y="19288"/>
                    <a:pt x="10037" y="19300"/>
                    <a:pt x="9704" y="19300"/>
                  </a:cubicBezTo>
                  <a:cubicBezTo>
                    <a:pt x="8692" y="19300"/>
                    <a:pt x="7668" y="19265"/>
                    <a:pt x="6692" y="19253"/>
                  </a:cubicBezTo>
                  <a:lnTo>
                    <a:pt x="6572" y="19253"/>
                  </a:lnTo>
                  <a:cubicBezTo>
                    <a:pt x="6180" y="19253"/>
                    <a:pt x="5953" y="19479"/>
                    <a:pt x="5751" y="19681"/>
                  </a:cubicBezTo>
                  <a:lnTo>
                    <a:pt x="5715" y="19717"/>
                  </a:lnTo>
                  <a:cubicBezTo>
                    <a:pt x="4989" y="20443"/>
                    <a:pt x="4108" y="20979"/>
                    <a:pt x="3191" y="21551"/>
                  </a:cubicBezTo>
                  <a:cubicBezTo>
                    <a:pt x="3096" y="21610"/>
                    <a:pt x="3013" y="21646"/>
                    <a:pt x="2917" y="21705"/>
                  </a:cubicBezTo>
                  <a:cubicBezTo>
                    <a:pt x="2798" y="21396"/>
                    <a:pt x="2858" y="21146"/>
                    <a:pt x="2917" y="20860"/>
                  </a:cubicBezTo>
                  <a:cubicBezTo>
                    <a:pt x="2953" y="20741"/>
                    <a:pt x="2977" y="20622"/>
                    <a:pt x="3001" y="20491"/>
                  </a:cubicBezTo>
                  <a:cubicBezTo>
                    <a:pt x="3013" y="20360"/>
                    <a:pt x="3060" y="20217"/>
                    <a:pt x="3096" y="20086"/>
                  </a:cubicBezTo>
                  <a:cubicBezTo>
                    <a:pt x="3132" y="19979"/>
                    <a:pt x="3179" y="19896"/>
                    <a:pt x="3191" y="19789"/>
                  </a:cubicBezTo>
                  <a:cubicBezTo>
                    <a:pt x="3251" y="19550"/>
                    <a:pt x="3274" y="19312"/>
                    <a:pt x="3143" y="19146"/>
                  </a:cubicBezTo>
                  <a:cubicBezTo>
                    <a:pt x="3024" y="18991"/>
                    <a:pt x="2786" y="18955"/>
                    <a:pt x="2548" y="18943"/>
                  </a:cubicBezTo>
                  <a:lnTo>
                    <a:pt x="2381" y="18943"/>
                  </a:lnTo>
                  <a:lnTo>
                    <a:pt x="2179" y="18943"/>
                  </a:lnTo>
                  <a:lnTo>
                    <a:pt x="1965" y="18943"/>
                  </a:lnTo>
                  <a:lnTo>
                    <a:pt x="1727" y="18943"/>
                  </a:lnTo>
                  <a:cubicBezTo>
                    <a:pt x="1274" y="18907"/>
                    <a:pt x="1072" y="18729"/>
                    <a:pt x="988" y="18300"/>
                  </a:cubicBezTo>
                  <a:cubicBezTo>
                    <a:pt x="917" y="17943"/>
                    <a:pt x="881" y="17598"/>
                    <a:pt x="881" y="17288"/>
                  </a:cubicBezTo>
                  <a:cubicBezTo>
                    <a:pt x="893" y="15836"/>
                    <a:pt x="917" y="14312"/>
                    <a:pt x="953" y="12800"/>
                  </a:cubicBezTo>
                  <a:cubicBezTo>
                    <a:pt x="953" y="12573"/>
                    <a:pt x="1000" y="12335"/>
                    <a:pt x="1036" y="12097"/>
                  </a:cubicBezTo>
                  <a:cubicBezTo>
                    <a:pt x="1048" y="11966"/>
                    <a:pt x="1072" y="11823"/>
                    <a:pt x="1096" y="11692"/>
                  </a:cubicBezTo>
                  <a:cubicBezTo>
                    <a:pt x="1238" y="10264"/>
                    <a:pt x="2548" y="9942"/>
                    <a:pt x="2953" y="9859"/>
                  </a:cubicBezTo>
                  <a:cubicBezTo>
                    <a:pt x="3453" y="9775"/>
                    <a:pt x="3977" y="9775"/>
                    <a:pt x="4382" y="9775"/>
                  </a:cubicBezTo>
                  <a:lnTo>
                    <a:pt x="4572" y="9775"/>
                  </a:lnTo>
                  <a:cubicBezTo>
                    <a:pt x="6751" y="9787"/>
                    <a:pt x="8537" y="9823"/>
                    <a:pt x="10204" y="9859"/>
                  </a:cubicBezTo>
                  <a:cubicBezTo>
                    <a:pt x="11049" y="9883"/>
                    <a:pt x="11930" y="9942"/>
                    <a:pt x="12883" y="10037"/>
                  </a:cubicBezTo>
                  <a:cubicBezTo>
                    <a:pt x="13454" y="10097"/>
                    <a:pt x="13811" y="10430"/>
                    <a:pt x="13966" y="11073"/>
                  </a:cubicBezTo>
                  <a:cubicBezTo>
                    <a:pt x="14335" y="12585"/>
                    <a:pt x="14288" y="14074"/>
                    <a:pt x="14216" y="15359"/>
                  </a:cubicBezTo>
                  <a:cubicBezTo>
                    <a:pt x="14157" y="16145"/>
                    <a:pt x="14097" y="17002"/>
                    <a:pt x="14014" y="17955"/>
                  </a:cubicBezTo>
                  <a:cubicBezTo>
                    <a:pt x="13954" y="18705"/>
                    <a:pt x="13716" y="18955"/>
                    <a:pt x="13002" y="19074"/>
                  </a:cubicBezTo>
                  <a:cubicBezTo>
                    <a:pt x="12168" y="19193"/>
                    <a:pt x="11395" y="19265"/>
                    <a:pt x="10692" y="1928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</p:grpSp>
      <p:sp>
        <p:nvSpPr>
          <p:cNvPr id="23" name="Google Shape;4032;p29">
            <a:extLst>
              <a:ext uri="{FF2B5EF4-FFF2-40B4-BE49-F238E27FC236}">
                <a16:creationId xmlns:a16="http://schemas.microsoft.com/office/drawing/2014/main" id="{1C060925-D10A-4A80-ABE5-8E8DBA70AD8E}"/>
              </a:ext>
            </a:extLst>
          </p:cNvPr>
          <p:cNvSpPr txBox="1">
            <a:spLocks/>
          </p:cNvSpPr>
          <p:nvPr/>
        </p:nvSpPr>
        <p:spPr>
          <a:xfrm>
            <a:off x="4000500" y="285525"/>
            <a:ext cx="4191000" cy="652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000"/>
              <a:buFont typeface="Rye"/>
              <a:buNone/>
              <a:defRPr sz="6000" b="1" i="0" u="none" strike="noStrike" cap="none">
                <a:solidFill>
                  <a:schemeClr val="lt1"/>
                </a:solidFill>
                <a:latin typeface="Rye"/>
                <a:ea typeface="Rye"/>
                <a:cs typeface="Rye"/>
                <a:sym typeface="Ry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Arial"/>
              <a:buNone/>
              <a:defRPr sz="8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Arial"/>
              <a:buNone/>
              <a:defRPr sz="8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Arial"/>
              <a:buNone/>
              <a:defRPr sz="8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Arial"/>
              <a:buNone/>
              <a:defRPr sz="8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Arial"/>
              <a:buNone/>
              <a:defRPr sz="8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Arial"/>
              <a:buNone/>
              <a:defRPr sz="8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Arial"/>
              <a:buNone/>
              <a:defRPr sz="8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Arial"/>
              <a:buNone/>
              <a:defRPr sz="8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A60"/>
              </a:buClr>
              <a:buSzPts val="6000"/>
              <a:buFont typeface="Rye"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/>
                <a:uLnTx/>
                <a:uFillTx/>
                <a:latin typeface="Rye"/>
                <a:sym typeface="Rye"/>
              </a:rPr>
              <a:t>DẶN DÒ</a:t>
            </a:r>
          </a:p>
        </p:txBody>
      </p:sp>
      <p:sp>
        <p:nvSpPr>
          <p:cNvPr id="24" name="Hộp_Văn_Bản 3">
            <a:extLst>
              <a:ext uri="{FF2B5EF4-FFF2-40B4-BE49-F238E27FC236}">
                <a16:creationId xmlns:a16="http://schemas.microsoft.com/office/drawing/2014/main" id="{F7066B2C-B6C6-4C0A-AF85-3C325604C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7250" y="2351671"/>
            <a:ext cx="9727894" cy="146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4114" tIns="57056" rIns="114114" bIns="57056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514350" marR="0" lvl="0" indent="-5143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charset="0"/>
              </a:rPr>
              <a:t>Ôn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charset="0"/>
              </a:rPr>
              <a:t>tập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charset="0"/>
              </a:rPr>
              <a:t>về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</a:rPr>
              <a:t> </a:t>
            </a:r>
            <a:r>
              <a:rPr lang="en-US" sz="3200" b="1" i="0" dirty="0" err="1">
                <a:effectLst/>
                <a:cs typeface="Calibri" panose="020F0502020204030204" pitchFamily="34" charset="0"/>
              </a:rPr>
              <a:t>tính</a:t>
            </a:r>
            <a:r>
              <a:rPr lang="en-US" sz="3200" b="1" i="0" dirty="0">
                <a:effectLst/>
                <a:cs typeface="Calibri" panose="020F0502020204030204" pitchFamily="34" charset="0"/>
              </a:rPr>
              <a:t> chu vi, </a:t>
            </a:r>
            <a:r>
              <a:rPr lang="en-US" sz="3200" b="1" i="0" dirty="0" err="1">
                <a:effectLst/>
                <a:cs typeface="Calibri" panose="020F0502020204030204" pitchFamily="34" charset="0"/>
              </a:rPr>
              <a:t>diện</a:t>
            </a:r>
            <a:r>
              <a:rPr lang="en-US" sz="3200" b="1" i="0" dirty="0">
                <a:effectLst/>
                <a:cs typeface="Calibri" panose="020F0502020204030204" pitchFamily="34" charset="0"/>
              </a:rPr>
              <a:t> </a:t>
            </a:r>
            <a:r>
              <a:rPr lang="en-US" sz="3200" b="1" i="0" dirty="0" err="1">
                <a:effectLst/>
                <a:cs typeface="Calibri" panose="020F0502020204030204" pitchFamily="34" charset="0"/>
              </a:rPr>
              <a:t>tích</a:t>
            </a:r>
            <a:r>
              <a:rPr lang="en-US" sz="3200" b="1" dirty="0">
                <a:cs typeface="Calibri" panose="020F0502020204030204" pitchFamily="34" charset="0"/>
              </a:rPr>
              <a:t> </a:t>
            </a:r>
            <a:r>
              <a:rPr lang="en-US" sz="3200" b="1" i="0" dirty="0" err="1">
                <a:effectLst/>
                <a:cs typeface="Calibri" panose="020F0502020204030204" pitchFamily="34" charset="0"/>
              </a:rPr>
              <a:t>một</a:t>
            </a:r>
            <a:r>
              <a:rPr lang="en-US" sz="3200" b="1" i="0" dirty="0">
                <a:effectLst/>
                <a:cs typeface="Calibri" panose="020F0502020204030204" pitchFamily="34" charset="0"/>
              </a:rPr>
              <a:t> </a:t>
            </a:r>
            <a:r>
              <a:rPr lang="en-US" sz="3200" b="1" i="0" dirty="0" err="1">
                <a:effectLst/>
                <a:cs typeface="Calibri" panose="020F0502020204030204" pitchFamily="34" charset="0"/>
              </a:rPr>
              <a:t>số</a:t>
            </a:r>
            <a:r>
              <a:rPr lang="en-US" sz="3200" b="1" i="0" dirty="0">
                <a:effectLst/>
                <a:cs typeface="Calibri" panose="020F0502020204030204" pitchFamily="34" charset="0"/>
              </a:rPr>
              <a:t> </a:t>
            </a:r>
            <a:r>
              <a:rPr lang="en-US" sz="3200" b="1" i="0" dirty="0" err="1">
                <a:effectLst/>
                <a:cs typeface="Calibri" panose="020F0502020204030204" pitchFamily="34" charset="0"/>
              </a:rPr>
              <a:t>hình</a:t>
            </a:r>
            <a:r>
              <a:rPr lang="en-US" sz="3200" b="1" i="0" dirty="0">
                <a:effectLst/>
                <a:cs typeface="Calibri" panose="020F0502020204030204" pitchFamily="34" charset="0"/>
              </a:rPr>
              <a:t> 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</a:rPr>
              <a:t>2.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charset="0"/>
              </a:rPr>
              <a:t>Chuẩn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charset="0"/>
              </a:rPr>
              <a:t>bị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charset="0"/>
              </a:rPr>
              <a:t>bài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charset="0"/>
              </a:rPr>
              <a:t>sau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</a:rPr>
              <a:t>.</a:t>
            </a:r>
            <a:endParaRPr kumimoji="0" lang="en-US" altLang="en-US" sz="3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9070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32"/>
          <p:cNvSpPr/>
          <p:nvPr/>
        </p:nvSpPr>
        <p:spPr>
          <a:xfrm rot="-129175">
            <a:off x="1723992" y="1463302"/>
            <a:ext cx="9678030" cy="4936033"/>
          </a:xfrm>
          <a:prstGeom prst="roundRect">
            <a:avLst>
              <a:gd name="adj" fmla="val 24491"/>
            </a:avLst>
          </a:prstGeom>
          <a:noFill/>
          <a:ln w="2857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62" name="Google Shape;362;p32"/>
          <p:cNvSpPr/>
          <p:nvPr/>
        </p:nvSpPr>
        <p:spPr>
          <a:xfrm rot="-129175">
            <a:off x="1348744" y="687361"/>
            <a:ext cx="9784522" cy="5414906"/>
          </a:xfrm>
          <a:prstGeom prst="roundRect">
            <a:avLst>
              <a:gd name="adj" fmla="val 24491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63" name="Google Shape;363;p32"/>
          <p:cNvSpPr/>
          <p:nvPr/>
        </p:nvSpPr>
        <p:spPr>
          <a:xfrm>
            <a:off x="4414200" y="235154"/>
            <a:ext cx="3363600" cy="7548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64" name="Google Shape;364;p32"/>
          <p:cNvSpPr/>
          <p:nvPr/>
        </p:nvSpPr>
        <p:spPr>
          <a:xfrm>
            <a:off x="9623468" y="5890891"/>
            <a:ext cx="622441" cy="598396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65" name="Google Shape;365;p32"/>
          <p:cNvSpPr/>
          <p:nvPr/>
        </p:nvSpPr>
        <p:spPr>
          <a:xfrm rot="2006702">
            <a:off x="10785374" y="5236629"/>
            <a:ext cx="785101" cy="754793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368" name="Google Shape;368;p32"/>
          <p:cNvGrpSpPr/>
          <p:nvPr/>
        </p:nvGrpSpPr>
        <p:grpSpPr>
          <a:xfrm>
            <a:off x="614141" y="186375"/>
            <a:ext cx="2218459" cy="1622268"/>
            <a:chOff x="3348925" y="3556225"/>
            <a:chExt cx="776300" cy="567650"/>
          </a:xfrm>
        </p:grpSpPr>
        <p:sp>
          <p:nvSpPr>
            <p:cNvPr id="369" name="Google Shape;369;p32"/>
            <p:cNvSpPr/>
            <p:nvPr/>
          </p:nvSpPr>
          <p:spPr>
            <a:xfrm>
              <a:off x="3628125" y="3573200"/>
              <a:ext cx="481025" cy="443825"/>
            </a:xfrm>
            <a:custGeom>
              <a:avLst/>
              <a:gdLst/>
              <a:ahLst/>
              <a:cxnLst/>
              <a:rect l="l" t="t" r="r" b="b"/>
              <a:pathLst>
                <a:path w="19241" h="17753" extrusionOk="0">
                  <a:moveTo>
                    <a:pt x="19241" y="5274"/>
                  </a:moveTo>
                  <a:cubicBezTo>
                    <a:pt x="19157" y="6656"/>
                    <a:pt x="19050" y="8096"/>
                    <a:pt x="18955" y="9537"/>
                  </a:cubicBezTo>
                  <a:cubicBezTo>
                    <a:pt x="18919" y="10287"/>
                    <a:pt x="18931" y="11049"/>
                    <a:pt x="18884" y="11787"/>
                  </a:cubicBezTo>
                  <a:cubicBezTo>
                    <a:pt x="18800" y="13275"/>
                    <a:pt x="17610" y="14335"/>
                    <a:pt x="16098" y="14276"/>
                  </a:cubicBezTo>
                  <a:cubicBezTo>
                    <a:pt x="15990" y="14276"/>
                    <a:pt x="15907" y="14228"/>
                    <a:pt x="15800" y="14228"/>
                  </a:cubicBezTo>
                  <a:cubicBezTo>
                    <a:pt x="15371" y="14216"/>
                    <a:pt x="15264" y="14287"/>
                    <a:pt x="15240" y="14740"/>
                  </a:cubicBezTo>
                  <a:cubicBezTo>
                    <a:pt x="15193" y="15252"/>
                    <a:pt x="15181" y="15776"/>
                    <a:pt x="15145" y="16312"/>
                  </a:cubicBezTo>
                  <a:cubicBezTo>
                    <a:pt x="15145" y="16466"/>
                    <a:pt x="15145" y="16609"/>
                    <a:pt x="15121" y="16764"/>
                  </a:cubicBezTo>
                  <a:cubicBezTo>
                    <a:pt x="15074" y="17074"/>
                    <a:pt x="15121" y="17478"/>
                    <a:pt x="14764" y="17609"/>
                  </a:cubicBezTo>
                  <a:cubicBezTo>
                    <a:pt x="14371" y="17752"/>
                    <a:pt x="14014" y="17562"/>
                    <a:pt x="13764" y="17264"/>
                  </a:cubicBezTo>
                  <a:cubicBezTo>
                    <a:pt x="13097" y="16526"/>
                    <a:pt x="12419" y="15776"/>
                    <a:pt x="11811" y="14990"/>
                  </a:cubicBezTo>
                  <a:cubicBezTo>
                    <a:pt x="11526" y="14633"/>
                    <a:pt x="11228" y="14478"/>
                    <a:pt x="10799" y="14478"/>
                  </a:cubicBezTo>
                  <a:cubicBezTo>
                    <a:pt x="9668" y="14478"/>
                    <a:pt x="8549" y="14514"/>
                    <a:pt x="7442" y="14442"/>
                  </a:cubicBezTo>
                  <a:cubicBezTo>
                    <a:pt x="6394" y="14359"/>
                    <a:pt x="5358" y="14180"/>
                    <a:pt x="4334" y="14002"/>
                  </a:cubicBezTo>
                  <a:cubicBezTo>
                    <a:pt x="3810" y="13918"/>
                    <a:pt x="3763" y="13811"/>
                    <a:pt x="3763" y="13216"/>
                  </a:cubicBezTo>
                  <a:cubicBezTo>
                    <a:pt x="3763" y="12121"/>
                    <a:pt x="3679" y="11025"/>
                    <a:pt x="3394" y="9954"/>
                  </a:cubicBezTo>
                  <a:cubicBezTo>
                    <a:pt x="3179" y="9168"/>
                    <a:pt x="2727" y="8703"/>
                    <a:pt x="1905" y="8608"/>
                  </a:cubicBezTo>
                  <a:cubicBezTo>
                    <a:pt x="1489" y="8549"/>
                    <a:pt x="1072" y="8453"/>
                    <a:pt x="643" y="8430"/>
                  </a:cubicBezTo>
                  <a:cubicBezTo>
                    <a:pt x="286" y="8394"/>
                    <a:pt x="72" y="8227"/>
                    <a:pt x="60" y="7870"/>
                  </a:cubicBezTo>
                  <a:cubicBezTo>
                    <a:pt x="24" y="7251"/>
                    <a:pt x="0" y="6620"/>
                    <a:pt x="12" y="6001"/>
                  </a:cubicBezTo>
                  <a:cubicBezTo>
                    <a:pt x="48" y="5251"/>
                    <a:pt x="84" y="4501"/>
                    <a:pt x="191" y="3750"/>
                  </a:cubicBezTo>
                  <a:cubicBezTo>
                    <a:pt x="286" y="3143"/>
                    <a:pt x="441" y="2536"/>
                    <a:pt x="608" y="1941"/>
                  </a:cubicBezTo>
                  <a:cubicBezTo>
                    <a:pt x="881" y="881"/>
                    <a:pt x="1727" y="488"/>
                    <a:pt x="2643" y="286"/>
                  </a:cubicBezTo>
                  <a:cubicBezTo>
                    <a:pt x="3751" y="36"/>
                    <a:pt x="4870" y="0"/>
                    <a:pt x="6001" y="95"/>
                  </a:cubicBezTo>
                  <a:cubicBezTo>
                    <a:pt x="7870" y="226"/>
                    <a:pt x="9752" y="286"/>
                    <a:pt x="11609" y="417"/>
                  </a:cubicBezTo>
                  <a:cubicBezTo>
                    <a:pt x="13538" y="548"/>
                    <a:pt x="15490" y="750"/>
                    <a:pt x="17431" y="929"/>
                  </a:cubicBezTo>
                  <a:cubicBezTo>
                    <a:pt x="17622" y="941"/>
                    <a:pt x="17812" y="1012"/>
                    <a:pt x="18003" y="1060"/>
                  </a:cubicBezTo>
                  <a:cubicBezTo>
                    <a:pt x="18598" y="1203"/>
                    <a:pt x="18979" y="1584"/>
                    <a:pt x="19015" y="2203"/>
                  </a:cubicBezTo>
                  <a:cubicBezTo>
                    <a:pt x="19110" y="3203"/>
                    <a:pt x="19169" y="4203"/>
                    <a:pt x="19241" y="5274"/>
                  </a:cubicBezTo>
                  <a:close/>
                  <a:moveTo>
                    <a:pt x="9549" y="11585"/>
                  </a:moveTo>
                  <a:cubicBezTo>
                    <a:pt x="9609" y="11585"/>
                    <a:pt x="9763" y="11597"/>
                    <a:pt x="9894" y="11537"/>
                  </a:cubicBezTo>
                  <a:cubicBezTo>
                    <a:pt x="11025" y="11061"/>
                    <a:pt x="11907" y="10347"/>
                    <a:pt x="12228" y="9096"/>
                  </a:cubicBezTo>
                  <a:cubicBezTo>
                    <a:pt x="12395" y="8430"/>
                    <a:pt x="12264" y="8192"/>
                    <a:pt x="11609" y="8144"/>
                  </a:cubicBezTo>
                  <a:cubicBezTo>
                    <a:pt x="10442" y="8084"/>
                    <a:pt x="9263" y="8072"/>
                    <a:pt x="8097" y="8049"/>
                  </a:cubicBezTo>
                  <a:cubicBezTo>
                    <a:pt x="7573" y="8049"/>
                    <a:pt x="7239" y="8489"/>
                    <a:pt x="7287" y="9001"/>
                  </a:cubicBezTo>
                  <a:cubicBezTo>
                    <a:pt x="7311" y="9263"/>
                    <a:pt x="7382" y="9501"/>
                    <a:pt x="7406" y="9751"/>
                  </a:cubicBezTo>
                  <a:cubicBezTo>
                    <a:pt x="7549" y="11001"/>
                    <a:pt x="8573" y="11525"/>
                    <a:pt x="9549" y="11585"/>
                  </a:cubicBezTo>
                  <a:close/>
                  <a:moveTo>
                    <a:pt x="6799" y="6108"/>
                  </a:moveTo>
                  <a:lnTo>
                    <a:pt x="6799" y="6108"/>
                  </a:lnTo>
                  <a:lnTo>
                    <a:pt x="6799" y="5953"/>
                  </a:lnTo>
                  <a:cubicBezTo>
                    <a:pt x="6799" y="5620"/>
                    <a:pt x="6739" y="5346"/>
                    <a:pt x="6358" y="5298"/>
                  </a:cubicBezTo>
                  <a:cubicBezTo>
                    <a:pt x="6084" y="5274"/>
                    <a:pt x="5870" y="5513"/>
                    <a:pt x="5822" y="5894"/>
                  </a:cubicBezTo>
                  <a:cubicBezTo>
                    <a:pt x="5799" y="5965"/>
                    <a:pt x="5799" y="6048"/>
                    <a:pt x="5799" y="6120"/>
                  </a:cubicBezTo>
                  <a:cubicBezTo>
                    <a:pt x="5799" y="6608"/>
                    <a:pt x="6013" y="7013"/>
                    <a:pt x="6275" y="7025"/>
                  </a:cubicBezTo>
                  <a:cubicBezTo>
                    <a:pt x="6561" y="7060"/>
                    <a:pt x="6763" y="6703"/>
                    <a:pt x="6799" y="6167"/>
                  </a:cubicBezTo>
                  <a:close/>
                  <a:moveTo>
                    <a:pt x="14240" y="5536"/>
                  </a:moveTo>
                  <a:cubicBezTo>
                    <a:pt x="13383" y="5608"/>
                    <a:pt x="13121" y="6120"/>
                    <a:pt x="13526" y="6822"/>
                  </a:cubicBezTo>
                  <a:cubicBezTo>
                    <a:pt x="13597" y="6941"/>
                    <a:pt x="13752" y="7072"/>
                    <a:pt x="13859" y="7072"/>
                  </a:cubicBezTo>
                  <a:cubicBezTo>
                    <a:pt x="13954" y="7072"/>
                    <a:pt x="14121" y="6941"/>
                    <a:pt x="14181" y="6822"/>
                  </a:cubicBezTo>
                  <a:cubicBezTo>
                    <a:pt x="14359" y="6417"/>
                    <a:pt x="14371" y="6013"/>
                    <a:pt x="14240" y="553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70" name="Google Shape;370;p32"/>
            <p:cNvSpPr/>
            <p:nvPr/>
          </p:nvSpPr>
          <p:spPr>
            <a:xfrm>
              <a:off x="3367375" y="3796725"/>
              <a:ext cx="342025" cy="307200"/>
            </a:xfrm>
            <a:custGeom>
              <a:avLst/>
              <a:gdLst/>
              <a:ahLst/>
              <a:cxnLst/>
              <a:rect l="l" t="t" r="r" b="b"/>
              <a:pathLst>
                <a:path w="13681" h="12288" extrusionOk="0">
                  <a:moveTo>
                    <a:pt x="2108" y="12288"/>
                  </a:moveTo>
                  <a:cubicBezTo>
                    <a:pt x="1798" y="11704"/>
                    <a:pt x="2048" y="11276"/>
                    <a:pt x="2096" y="10835"/>
                  </a:cubicBezTo>
                  <a:cubicBezTo>
                    <a:pt x="2108" y="10597"/>
                    <a:pt x="2239" y="10359"/>
                    <a:pt x="2286" y="10121"/>
                  </a:cubicBezTo>
                  <a:cubicBezTo>
                    <a:pt x="2405" y="9621"/>
                    <a:pt x="2298" y="9490"/>
                    <a:pt x="1798" y="9466"/>
                  </a:cubicBezTo>
                  <a:cubicBezTo>
                    <a:pt x="1524" y="9454"/>
                    <a:pt x="1251" y="9490"/>
                    <a:pt x="977" y="9466"/>
                  </a:cubicBezTo>
                  <a:cubicBezTo>
                    <a:pt x="453" y="9430"/>
                    <a:pt x="203" y="9216"/>
                    <a:pt x="96" y="8716"/>
                  </a:cubicBezTo>
                  <a:cubicBezTo>
                    <a:pt x="24" y="8371"/>
                    <a:pt x="0" y="8013"/>
                    <a:pt x="0" y="7668"/>
                  </a:cubicBezTo>
                  <a:cubicBezTo>
                    <a:pt x="12" y="6168"/>
                    <a:pt x="24" y="4680"/>
                    <a:pt x="72" y="3180"/>
                  </a:cubicBezTo>
                  <a:cubicBezTo>
                    <a:pt x="84" y="2799"/>
                    <a:pt x="155" y="2429"/>
                    <a:pt x="191" y="2060"/>
                  </a:cubicBezTo>
                  <a:cubicBezTo>
                    <a:pt x="322" y="810"/>
                    <a:pt x="1286" y="239"/>
                    <a:pt x="2167" y="108"/>
                  </a:cubicBezTo>
                  <a:cubicBezTo>
                    <a:pt x="2703" y="13"/>
                    <a:pt x="3263" y="1"/>
                    <a:pt x="3799" y="1"/>
                  </a:cubicBezTo>
                  <a:cubicBezTo>
                    <a:pt x="5680" y="13"/>
                    <a:pt x="7561" y="48"/>
                    <a:pt x="9430" y="96"/>
                  </a:cubicBezTo>
                  <a:cubicBezTo>
                    <a:pt x="10323" y="120"/>
                    <a:pt x="11228" y="179"/>
                    <a:pt x="12121" y="274"/>
                  </a:cubicBezTo>
                  <a:cubicBezTo>
                    <a:pt x="12788" y="334"/>
                    <a:pt x="13181" y="751"/>
                    <a:pt x="13347" y="1406"/>
                  </a:cubicBezTo>
                  <a:cubicBezTo>
                    <a:pt x="13681" y="2834"/>
                    <a:pt x="13681" y="4275"/>
                    <a:pt x="13597" y="5739"/>
                  </a:cubicBezTo>
                  <a:cubicBezTo>
                    <a:pt x="13538" y="6609"/>
                    <a:pt x="13466" y="7478"/>
                    <a:pt x="13395" y="8359"/>
                  </a:cubicBezTo>
                  <a:cubicBezTo>
                    <a:pt x="13312" y="9156"/>
                    <a:pt x="13062" y="9466"/>
                    <a:pt x="12264" y="9609"/>
                  </a:cubicBezTo>
                  <a:cubicBezTo>
                    <a:pt x="11502" y="9740"/>
                    <a:pt x="10728" y="9811"/>
                    <a:pt x="9954" y="9823"/>
                  </a:cubicBezTo>
                  <a:cubicBezTo>
                    <a:pt x="8585" y="9859"/>
                    <a:pt x="7216" y="9811"/>
                    <a:pt x="5834" y="9788"/>
                  </a:cubicBezTo>
                  <a:cubicBezTo>
                    <a:pt x="5477" y="9764"/>
                    <a:pt x="5287" y="9978"/>
                    <a:pt x="5072" y="10180"/>
                  </a:cubicBezTo>
                  <a:cubicBezTo>
                    <a:pt x="4227" y="11038"/>
                    <a:pt x="3179" y="11633"/>
                    <a:pt x="2108" y="12288"/>
                  </a:cubicBezTo>
                  <a:close/>
                  <a:moveTo>
                    <a:pt x="8752" y="5894"/>
                  </a:moveTo>
                  <a:cubicBezTo>
                    <a:pt x="8490" y="5858"/>
                    <a:pt x="8240" y="5811"/>
                    <a:pt x="8001" y="5799"/>
                  </a:cubicBezTo>
                  <a:cubicBezTo>
                    <a:pt x="7216" y="5751"/>
                    <a:pt x="6406" y="5739"/>
                    <a:pt x="5620" y="5680"/>
                  </a:cubicBezTo>
                  <a:cubicBezTo>
                    <a:pt x="5275" y="5656"/>
                    <a:pt x="5132" y="5870"/>
                    <a:pt x="5025" y="6132"/>
                  </a:cubicBezTo>
                  <a:cubicBezTo>
                    <a:pt x="4846" y="6597"/>
                    <a:pt x="5358" y="7978"/>
                    <a:pt x="6049" y="8204"/>
                  </a:cubicBezTo>
                  <a:cubicBezTo>
                    <a:pt x="7168" y="8573"/>
                    <a:pt x="8823" y="7442"/>
                    <a:pt x="8835" y="6275"/>
                  </a:cubicBezTo>
                  <a:cubicBezTo>
                    <a:pt x="8835" y="6168"/>
                    <a:pt x="8787" y="6049"/>
                    <a:pt x="8752" y="5894"/>
                  </a:cubicBezTo>
                  <a:close/>
                  <a:moveTo>
                    <a:pt x="3703" y="3132"/>
                  </a:moveTo>
                  <a:cubicBezTo>
                    <a:pt x="3358" y="3596"/>
                    <a:pt x="3287" y="4013"/>
                    <a:pt x="3406" y="4454"/>
                  </a:cubicBezTo>
                  <a:cubicBezTo>
                    <a:pt x="3429" y="4573"/>
                    <a:pt x="3596" y="4715"/>
                    <a:pt x="3703" y="4715"/>
                  </a:cubicBezTo>
                  <a:cubicBezTo>
                    <a:pt x="3810" y="4715"/>
                    <a:pt x="4001" y="4608"/>
                    <a:pt x="4025" y="4501"/>
                  </a:cubicBezTo>
                  <a:cubicBezTo>
                    <a:pt x="4144" y="4037"/>
                    <a:pt x="4144" y="3572"/>
                    <a:pt x="3703" y="3132"/>
                  </a:cubicBezTo>
                  <a:close/>
                  <a:moveTo>
                    <a:pt x="9835" y="3156"/>
                  </a:moveTo>
                  <a:cubicBezTo>
                    <a:pt x="9490" y="3537"/>
                    <a:pt x="9561" y="3906"/>
                    <a:pt x="9644" y="4263"/>
                  </a:cubicBezTo>
                  <a:cubicBezTo>
                    <a:pt x="9668" y="4382"/>
                    <a:pt x="9847" y="4561"/>
                    <a:pt x="9906" y="4549"/>
                  </a:cubicBezTo>
                  <a:cubicBezTo>
                    <a:pt x="10037" y="4501"/>
                    <a:pt x="10240" y="4382"/>
                    <a:pt x="10264" y="4263"/>
                  </a:cubicBezTo>
                  <a:cubicBezTo>
                    <a:pt x="10359" y="3858"/>
                    <a:pt x="10276" y="3477"/>
                    <a:pt x="9835" y="315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71" name="Google Shape;371;p32"/>
            <p:cNvSpPr/>
            <p:nvPr/>
          </p:nvSpPr>
          <p:spPr>
            <a:xfrm>
              <a:off x="3809400" y="3775000"/>
              <a:ext cx="128600" cy="88125"/>
            </a:xfrm>
            <a:custGeom>
              <a:avLst/>
              <a:gdLst/>
              <a:ahLst/>
              <a:cxnLst/>
              <a:rect l="l" t="t" r="r" b="b"/>
              <a:pathLst>
                <a:path w="5144" h="3525" extrusionOk="0">
                  <a:moveTo>
                    <a:pt x="2298" y="3513"/>
                  </a:moveTo>
                  <a:cubicBezTo>
                    <a:pt x="1322" y="3453"/>
                    <a:pt x="298" y="2929"/>
                    <a:pt x="155" y="1691"/>
                  </a:cubicBezTo>
                  <a:cubicBezTo>
                    <a:pt x="131" y="1441"/>
                    <a:pt x="60" y="1203"/>
                    <a:pt x="36" y="953"/>
                  </a:cubicBezTo>
                  <a:cubicBezTo>
                    <a:pt x="0" y="429"/>
                    <a:pt x="334" y="0"/>
                    <a:pt x="846" y="0"/>
                  </a:cubicBezTo>
                  <a:cubicBezTo>
                    <a:pt x="2024" y="0"/>
                    <a:pt x="3179" y="24"/>
                    <a:pt x="4358" y="84"/>
                  </a:cubicBezTo>
                  <a:cubicBezTo>
                    <a:pt x="5013" y="120"/>
                    <a:pt x="5144" y="370"/>
                    <a:pt x="4977" y="1036"/>
                  </a:cubicBezTo>
                  <a:cubicBezTo>
                    <a:pt x="4667" y="2286"/>
                    <a:pt x="3774" y="3001"/>
                    <a:pt x="2643" y="3477"/>
                  </a:cubicBezTo>
                  <a:cubicBezTo>
                    <a:pt x="2524" y="3525"/>
                    <a:pt x="2358" y="3513"/>
                    <a:pt x="2298" y="3513"/>
                  </a:cubicBezTo>
                  <a:close/>
                  <a:moveTo>
                    <a:pt x="4429" y="870"/>
                  </a:moveTo>
                  <a:cubicBezTo>
                    <a:pt x="4203" y="798"/>
                    <a:pt x="4048" y="715"/>
                    <a:pt x="3882" y="691"/>
                  </a:cubicBezTo>
                  <a:cubicBezTo>
                    <a:pt x="3108" y="631"/>
                    <a:pt x="2334" y="584"/>
                    <a:pt x="1572" y="572"/>
                  </a:cubicBezTo>
                  <a:cubicBezTo>
                    <a:pt x="1346" y="572"/>
                    <a:pt x="1131" y="631"/>
                    <a:pt x="917" y="727"/>
                  </a:cubicBezTo>
                  <a:cubicBezTo>
                    <a:pt x="798" y="774"/>
                    <a:pt x="667" y="905"/>
                    <a:pt x="631" y="1024"/>
                  </a:cubicBezTo>
                  <a:cubicBezTo>
                    <a:pt x="357" y="2036"/>
                    <a:pt x="1429" y="3179"/>
                    <a:pt x="2441" y="2894"/>
                  </a:cubicBezTo>
                  <a:cubicBezTo>
                    <a:pt x="3405" y="2620"/>
                    <a:pt x="4179" y="2048"/>
                    <a:pt x="4429" y="8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72" name="Google Shape;372;p32"/>
            <p:cNvSpPr/>
            <p:nvPr/>
          </p:nvSpPr>
          <p:spPr>
            <a:xfrm>
              <a:off x="3772775" y="3705350"/>
              <a:ext cx="25325" cy="44375"/>
            </a:xfrm>
            <a:custGeom>
              <a:avLst/>
              <a:gdLst/>
              <a:ahLst/>
              <a:cxnLst/>
              <a:rect l="l" t="t" r="r" b="b"/>
              <a:pathLst>
                <a:path w="1013" h="1775" extrusionOk="0">
                  <a:moveTo>
                    <a:pt x="1013" y="822"/>
                  </a:moveTo>
                  <a:lnTo>
                    <a:pt x="1013" y="893"/>
                  </a:lnTo>
                  <a:cubicBezTo>
                    <a:pt x="977" y="1429"/>
                    <a:pt x="775" y="1774"/>
                    <a:pt x="489" y="1751"/>
                  </a:cubicBezTo>
                  <a:cubicBezTo>
                    <a:pt x="215" y="1727"/>
                    <a:pt x="1" y="1334"/>
                    <a:pt x="13" y="846"/>
                  </a:cubicBezTo>
                  <a:cubicBezTo>
                    <a:pt x="13" y="774"/>
                    <a:pt x="13" y="691"/>
                    <a:pt x="36" y="620"/>
                  </a:cubicBezTo>
                  <a:cubicBezTo>
                    <a:pt x="84" y="239"/>
                    <a:pt x="298" y="0"/>
                    <a:pt x="572" y="24"/>
                  </a:cubicBezTo>
                  <a:cubicBezTo>
                    <a:pt x="953" y="72"/>
                    <a:pt x="1013" y="358"/>
                    <a:pt x="1013" y="679"/>
                  </a:cubicBezTo>
                  <a:lnTo>
                    <a:pt x="1013" y="82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73" name="Google Shape;373;p32"/>
            <p:cNvSpPr/>
            <p:nvPr/>
          </p:nvSpPr>
          <p:spPr>
            <a:xfrm>
              <a:off x="3956125" y="3711600"/>
              <a:ext cx="31300" cy="38425"/>
            </a:xfrm>
            <a:custGeom>
              <a:avLst/>
              <a:gdLst/>
              <a:ahLst/>
              <a:cxnLst/>
              <a:rect l="l" t="t" r="r" b="b"/>
              <a:pathLst>
                <a:path w="1252" h="1537" extrusionOk="0">
                  <a:moveTo>
                    <a:pt x="1120" y="0"/>
                  </a:moveTo>
                  <a:cubicBezTo>
                    <a:pt x="1251" y="465"/>
                    <a:pt x="1239" y="881"/>
                    <a:pt x="1061" y="1286"/>
                  </a:cubicBezTo>
                  <a:cubicBezTo>
                    <a:pt x="1013" y="1405"/>
                    <a:pt x="858" y="1536"/>
                    <a:pt x="739" y="1536"/>
                  </a:cubicBezTo>
                  <a:cubicBezTo>
                    <a:pt x="620" y="1536"/>
                    <a:pt x="465" y="1405"/>
                    <a:pt x="406" y="1286"/>
                  </a:cubicBezTo>
                  <a:cubicBezTo>
                    <a:pt x="1" y="596"/>
                    <a:pt x="263" y="96"/>
                    <a:pt x="11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74" name="Google Shape;374;p32"/>
            <p:cNvSpPr/>
            <p:nvPr/>
          </p:nvSpPr>
          <p:spPr>
            <a:xfrm>
              <a:off x="3488825" y="3938125"/>
              <a:ext cx="99425" cy="73525"/>
            </a:xfrm>
            <a:custGeom>
              <a:avLst/>
              <a:gdLst/>
              <a:ahLst/>
              <a:cxnLst/>
              <a:rect l="l" t="t" r="r" b="b"/>
              <a:pathLst>
                <a:path w="3977" h="2941" extrusionOk="0">
                  <a:moveTo>
                    <a:pt x="3894" y="238"/>
                  </a:moveTo>
                  <a:cubicBezTo>
                    <a:pt x="3917" y="393"/>
                    <a:pt x="3977" y="512"/>
                    <a:pt x="3977" y="631"/>
                  </a:cubicBezTo>
                  <a:cubicBezTo>
                    <a:pt x="3965" y="1810"/>
                    <a:pt x="2310" y="2941"/>
                    <a:pt x="1191" y="2560"/>
                  </a:cubicBezTo>
                  <a:cubicBezTo>
                    <a:pt x="512" y="2346"/>
                    <a:pt x="0" y="953"/>
                    <a:pt x="167" y="500"/>
                  </a:cubicBezTo>
                  <a:cubicBezTo>
                    <a:pt x="274" y="226"/>
                    <a:pt x="417" y="0"/>
                    <a:pt x="762" y="36"/>
                  </a:cubicBezTo>
                  <a:cubicBezTo>
                    <a:pt x="1548" y="83"/>
                    <a:pt x="2358" y="107"/>
                    <a:pt x="3143" y="155"/>
                  </a:cubicBezTo>
                  <a:cubicBezTo>
                    <a:pt x="3393" y="155"/>
                    <a:pt x="3632" y="202"/>
                    <a:pt x="3894" y="238"/>
                  </a:cubicBezTo>
                  <a:close/>
                  <a:moveTo>
                    <a:pt x="3310" y="822"/>
                  </a:moveTo>
                  <a:cubicBezTo>
                    <a:pt x="2441" y="524"/>
                    <a:pt x="1596" y="738"/>
                    <a:pt x="738" y="703"/>
                  </a:cubicBezTo>
                  <a:cubicBezTo>
                    <a:pt x="691" y="1274"/>
                    <a:pt x="810" y="1726"/>
                    <a:pt x="1286" y="1953"/>
                  </a:cubicBezTo>
                  <a:cubicBezTo>
                    <a:pt x="1774" y="2191"/>
                    <a:pt x="2250" y="1941"/>
                    <a:pt x="2715" y="1726"/>
                  </a:cubicBezTo>
                  <a:cubicBezTo>
                    <a:pt x="3060" y="1572"/>
                    <a:pt x="3298" y="1298"/>
                    <a:pt x="3310" y="8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75" name="Google Shape;375;p32"/>
            <p:cNvSpPr/>
            <p:nvPr/>
          </p:nvSpPr>
          <p:spPr>
            <a:xfrm>
              <a:off x="3449525" y="3875000"/>
              <a:ext cx="21450" cy="39925"/>
            </a:xfrm>
            <a:custGeom>
              <a:avLst/>
              <a:gdLst/>
              <a:ahLst/>
              <a:cxnLst/>
              <a:rect l="l" t="t" r="r" b="b"/>
              <a:pathLst>
                <a:path w="858" h="1597" extrusionOk="0">
                  <a:moveTo>
                    <a:pt x="417" y="1"/>
                  </a:moveTo>
                  <a:cubicBezTo>
                    <a:pt x="858" y="441"/>
                    <a:pt x="858" y="906"/>
                    <a:pt x="739" y="1370"/>
                  </a:cubicBezTo>
                  <a:cubicBezTo>
                    <a:pt x="715" y="1477"/>
                    <a:pt x="524" y="1596"/>
                    <a:pt x="417" y="1596"/>
                  </a:cubicBezTo>
                  <a:cubicBezTo>
                    <a:pt x="310" y="1573"/>
                    <a:pt x="143" y="1442"/>
                    <a:pt x="120" y="1323"/>
                  </a:cubicBezTo>
                  <a:cubicBezTo>
                    <a:pt x="1" y="882"/>
                    <a:pt x="72" y="441"/>
                    <a:pt x="4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76" name="Google Shape;376;p32"/>
            <p:cNvSpPr/>
            <p:nvPr/>
          </p:nvSpPr>
          <p:spPr>
            <a:xfrm>
              <a:off x="3604600" y="3875600"/>
              <a:ext cx="21750" cy="35150"/>
            </a:xfrm>
            <a:custGeom>
              <a:avLst/>
              <a:gdLst/>
              <a:ahLst/>
              <a:cxnLst/>
              <a:rect l="l" t="t" r="r" b="b"/>
              <a:pathLst>
                <a:path w="870" h="1406" extrusionOk="0">
                  <a:moveTo>
                    <a:pt x="346" y="1"/>
                  </a:moveTo>
                  <a:cubicBezTo>
                    <a:pt x="787" y="322"/>
                    <a:pt x="870" y="703"/>
                    <a:pt x="775" y="1108"/>
                  </a:cubicBezTo>
                  <a:cubicBezTo>
                    <a:pt x="751" y="1227"/>
                    <a:pt x="548" y="1358"/>
                    <a:pt x="417" y="1394"/>
                  </a:cubicBezTo>
                  <a:cubicBezTo>
                    <a:pt x="358" y="1406"/>
                    <a:pt x="179" y="1227"/>
                    <a:pt x="155" y="1108"/>
                  </a:cubicBezTo>
                  <a:cubicBezTo>
                    <a:pt x="72" y="763"/>
                    <a:pt x="1" y="382"/>
                    <a:pt x="3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32"/>
            <p:cNvSpPr/>
            <p:nvPr/>
          </p:nvSpPr>
          <p:spPr>
            <a:xfrm>
              <a:off x="3817725" y="3789275"/>
              <a:ext cx="102425" cy="65525"/>
            </a:xfrm>
            <a:custGeom>
              <a:avLst/>
              <a:gdLst/>
              <a:ahLst/>
              <a:cxnLst/>
              <a:rect l="l" t="t" r="r" b="b"/>
              <a:pathLst>
                <a:path w="4097" h="2621" extrusionOk="0">
                  <a:moveTo>
                    <a:pt x="4096" y="299"/>
                  </a:moveTo>
                  <a:cubicBezTo>
                    <a:pt x="3858" y="1477"/>
                    <a:pt x="3072" y="2049"/>
                    <a:pt x="2108" y="2323"/>
                  </a:cubicBezTo>
                  <a:cubicBezTo>
                    <a:pt x="1072" y="2620"/>
                    <a:pt x="1" y="1465"/>
                    <a:pt x="298" y="453"/>
                  </a:cubicBezTo>
                  <a:cubicBezTo>
                    <a:pt x="334" y="334"/>
                    <a:pt x="465" y="203"/>
                    <a:pt x="584" y="156"/>
                  </a:cubicBezTo>
                  <a:cubicBezTo>
                    <a:pt x="798" y="60"/>
                    <a:pt x="1013" y="1"/>
                    <a:pt x="1239" y="1"/>
                  </a:cubicBezTo>
                  <a:cubicBezTo>
                    <a:pt x="2013" y="25"/>
                    <a:pt x="2787" y="60"/>
                    <a:pt x="3549" y="120"/>
                  </a:cubicBezTo>
                  <a:cubicBezTo>
                    <a:pt x="3715" y="144"/>
                    <a:pt x="3870" y="227"/>
                    <a:pt x="4096" y="29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78" name="Google Shape;378;p32"/>
            <p:cNvSpPr/>
            <p:nvPr/>
          </p:nvSpPr>
          <p:spPr>
            <a:xfrm>
              <a:off x="3505775" y="3951500"/>
              <a:ext cx="65825" cy="41400"/>
            </a:xfrm>
            <a:custGeom>
              <a:avLst/>
              <a:gdLst/>
              <a:ahLst/>
              <a:cxnLst/>
              <a:rect l="l" t="t" r="r" b="b"/>
              <a:pathLst>
                <a:path w="2633" h="1656" extrusionOk="0">
                  <a:moveTo>
                    <a:pt x="2632" y="287"/>
                  </a:moveTo>
                  <a:cubicBezTo>
                    <a:pt x="2620" y="763"/>
                    <a:pt x="2382" y="1037"/>
                    <a:pt x="2025" y="1191"/>
                  </a:cubicBezTo>
                  <a:cubicBezTo>
                    <a:pt x="1572" y="1406"/>
                    <a:pt x="1084" y="1656"/>
                    <a:pt x="596" y="1418"/>
                  </a:cubicBezTo>
                  <a:cubicBezTo>
                    <a:pt x="132" y="1191"/>
                    <a:pt x="1" y="739"/>
                    <a:pt x="37" y="168"/>
                  </a:cubicBezTo>
                  <a:cubicBezTo>
                    <a:pt x="918" y="203"/>
                    <a:pt x="1763" y="1"/>
                    <a:pt x="2632" y="28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79" name="Google Shape;379;p32"/>
            <p:cNvSpPr/>
            <p:nvPr/>
          </p:nvSpPr>
          <p:spPr>
            <a:xfrm>
              <a:off x="3348925" y="3556225"/>
              <a:ext cx="776300" cy="567650"/>
            </a:xfrm>
            <a:custGeom>
              <a:avLst/>
              <a:gdLst/>
              <a:ahLst/>
              <a:cxnLst/>
              <a:rect l="l" t="t" r="r" b="b"/>
              <a:pathLst>
                <a:path w="31052" h="22706" extrusionOk="0">
                  <a:moveTo>
                    <a:pt x="30837" y="2477"/>
                  </a:moveTo>
                  <a:cubicBezTo>
                    <a:pt x="30695" y="1560"/>
                    <a:pt x="30159" y="1012"/>
                    <a:pt x="29313" y="905"/>
                  </a:cubicBezTo>
                  <a:cubicBezTo>
                    <a:pt x="27920" y="739"/>
                    <a:pt x="26432" y="596"/>
                    <a:pt x="24753" y="441"/>
                  </a:cubicBezTo>
                  <a:cubicBezTo>
                    <a:pt x="23956" y="381"/>
                    <a:pt x="23134" y="334"/>
                    <a:pt x="22348" y="310"/>
                  </a:cubicBezTo>
                  <a:cubicBezTo>
                    <a:pt x="22015" y="298"/>
                    <a:pt x="21705" y="274"/>
                    <a:pt x="21372" y="262"/>
                  </a:cubicBezTo>
                  <a:lnTo>
                    <a:pt x="19765" y="179"/>
                  </a:lnTo>
                  <a:cubicBezTo>
                    <a:pt x="18455" y="96"/>
                    <a:pt x="17086" y="24"/>
                    <a:pt x="15752" y="0"/>
                  </a:cubicBezTo>
                  <a:lnTo>
                    <a:pt x="15562" y="0"/>
                  </a:lnTo>
                  <a:cubicBezTo>
                    <a:pt x="14371" y="0"/>
                    <a:pt x="13359" y="215"/>
                    <a:pt x="12478" y="667"/>
                  </a:cubicBezTo>
                  <a:cubicBezTo>
                    <a:pt x="12002" y="905"/>
                    <a:pt x="11692" y="1227"/>
                    <a:pt x="11478" y="1679"/>
                  </a:cubicBezTo>
                  <a:cubicBezTo>
                    <a:pt x="11002" y="2727"/>
                    <a:pt x="10716" y="3846"/>
                    <a:pt x="10644" y="4977"/>
                  </a:cubicBezTo>
                  <a:cubicBezTo>
                    <a:pt x="10597" y="5703"/>
                    <a:pt x="10573" y="6454"/>
                    <a:pt x="10549" y="7168"/>
                  </a:cubicBezTo>
                  <a:lnTo>
                    <a:pt x="10513" y="8287"/>
                  </a:lnTo>
                  <a:cubicBezTo>
                    <a:pt x="10513" y="8430"/>
                    <a:pt x="10490" y="8573"/>
                    <a:pt x="10478" y="8728"/>
                  </a:cubicBezTo>
                  <a:cubicBezTo>
                    <a:pt x="10478" y="8775"/>
                    <a:pt x="10466" y="8823"/>
                    <a:pt x="10466" y="8871"/>
                  </a:cubicBezTo>
                  <a:cubicBezTo>
                    <a:pt x="10418" y="8882"/>
                    <a:pt x="10371" y="8882"/>
                    <a:pt x="10335" y="8894"/>
                  </a:cubicBezTo>
                  <a:cubicBezTo>
                    <a:pt x="10168" y="8930"/>
                    <a:pt x="10037" y="8954"/>
                    <a:pt x="9894" y="8966"/>
                  </a:cubicBezTo>
                  <a:cubicBezTo>
                    <a:pt x="9406" y="8990"/>
                    <a:pt x="8858" y="8990"/>
                    <a:pt x="8299" y="8990"/>
                  </a:cubicBezTo>
                  <a:cubicBezTo>
                    <a:pt x="7906" y="8990"/>
                    <a:pt x="7549" y="8990"/>
                    <a:pt x="7204" y="8966"/>
                  </a:cubicBezTo>
                  <a:cubicBezTo>
                    <a:pt x="6668" y="8954"/>
                    <a:pt x="6132" y="8930"/>
                    <a:pt x="5596" y="8906"/>
                  </a:cubicBezTo>
                  <a:cubicBezTo>
                    <a:pt x="4941" y="8882"/>
                    <a:pt x="4275" y="8847"/>
                    <a:pt x="3608" y="8835"/>
                  </a:cubicBezTo>
                  <a:lnTo>
                    <a:pt x="3560" y="8835"/>
                  </a:lnTo>
                  <a:cubicBezTo>
                    <a:pt x="1834" y="8835"/>
                    <a:pt x="476" y="9954"/>
                    <a:pt x="286" y="11561"/>
                  </a:cubicBezTo>
                  <a:cubicBezTo>
                    <a:pt x="48" y="13490"/>
                    <a:pt x="0" y="15574"/>
                    <a:pt x="143" y="17741"/>
                  </a:cubicBezTo>
                  <a:cubicBezTo>
                    <a:pt x="238" y="19419"/>
                    <a:pt x="679" y="19610"/>
                    <a:pt x="1953" y="19800"/>
                  </a:cubicBezTo>
                  <a:cubicBezTo>
                    <a:pt x="2072" y="19824"/>
                    <a:pt x="2227" y="19848"/>
                    <a:pt x="2262" y="19896"/>
                  </a:cubicBezTo>
                  <a:cubicBezTo>
                    <a:pt x="2298" y="19943"/>
                    <a:pt x="2286" y="20086"/>
                    <a:pt x="2262" y="20217"/>
                  </a:cubicBezTo>
                  <a:cubicBezTo>
                    <a:pt x="2251" y="20324"/>
                    <a:pt x="2227" y="20431"/>
                    <a:pt x="2203" y="20539"/>
                  </a:cubicBezTo>
                  <a:cubicBezTo>
                    <a:pt x="2179" y="20670"/>
                    <a:pt x="2143" y="20812"/>
                    <a:pt x="2131" y="20967"/>
                  </a:cubicBezTo>
                  <a:cubicBezTo>
                    <a:pt x="2084" y="21336"/>
                    <a:pt x="2048" y="21765"/>
                    <a:pt x="2060" y="22182"/>
                  </a:cubicBezTo>
                  <a:cubicBezTo>
                    <a:pt x="2072" y="22575"/>
                    <a:pt x="2286" y="22706"/>
                    <a:pt x="2477" y="22706"/>
                  </a:cubicBezTo>
                  <a:cubicBezTo>
                    <a:pt x="2584" y="22706"/>
                    <a:pt x="2715" y="22658"/>
                    <a:pt x="2834" y="22586"/>
                  </a:cubicBezTo>
                  <a:cubicBezTo>
                    <a:pt x="2965" y="22503"/>
                    <a:pt x="3096" y="22396"/>
                    <a:pt x="3239" y="22301"/>
                  </a:cubicBezTo>
                  <a:cubicBezTo>
                    <a:pt x="3322" y="22229"/>
                    <a:pt x="3417" y="22170"/>
                    <a:pt x="3513" y="22110"/>
                  </a:cubicBezTo>
                  <a:cubicBezTo>
                    <a:pt x="4453" y="21467"/>
                    <a:pt x="5227" y="20932"/>
                    <a:pt x="6049" y="20384"/>
                  </a:cubicBezTo>
                  <a:lnTo>
                    <a:pt x="6108" y="20336"/>
                  </a:lnTo>
                  <a:cubicBezTo>
                    <a:pt x="6275" y="20241"/>
                    <a:pt x="6418" y="20122"/>
                    <a:pt x="6584" y="20098"/>
                  </a:cubicBezTo>
                  <a:cubicBezTo>
                    <a:pt x="7084" y="20027"/>
                    <a:pt x="7608" y="20015"/>
                    <a:pt x="8061" y="20015"/>
                  </a:cubicBezTo>
                  <a:cubicBezTo>
                    <a:pt x="8632" y="20003"/>
                    <a:pt x="9216" y="20003"/>
                    <a:pt x="9811" y="20003"/>
                  </a:cubicBezTo>
                  <a:cubicBezTo>
                    <a:pt x="10859" y="19979"/>
                    <a:pt x="11942" y="19979"/>
                    <a:pt x="13002" y="19943"/>
                  </a:cubicBezTo>
                  <a:cubicBezTo>
                    <a:pt x="14097" y="19896"/>
                    <a:pt x="14693" y="19288"/>
                    <a:pt x="14764" y="18110"/>
                  </a:cubicBezTo>
                  <a:cubicBezTo>
                    <a:pt x="14812" y="17360"/>
                    <a:pt x="14883" y="16621"/>
                    <a:pt x="14966" y="15895"/>
                  </a:cubicBezTo>
                  <a:lnTo>
                    <a:pt x="14978" y="15728"/>
                  </a:lnTo>
                  <a:cubicBezTo>
                    <a:pt x="14990" y="15633"/>
                    <a:pt x="15026" y="15538"/>
                    <a:pt x="15050" y="15431"/>
                  </a:cubicBezTo>
                  <a:cubicBezTo>
                    <a:pt x="15050" y="15419"/>
                    <a:pt x="15062" y="15395"/>
                    <a:pt x="15062" y="15371"/>
                  </a:cubicBezTo>
                  <a:lnTo>
                    <a:pt x="15085" y="15371"/>
                  </a:lnTo>
                  <a:cubicBezTo>
                    <a:pt x="15097" y="15371"/>
                    <a:pt x="15121" y="15359"/>
                    <a:pt x="15121" y="15359"/>
                  </a:cubicBezTo>
                  <a:cubicBezTo>
                    <a:pt x="16109" y="15443"/>
                    <a:pt x="17086" y="15514"/>
                    <a:pt x="18062" y="15609"/>
                  </a:cubicBezTo>
                  <a:cubicBezTo>
                    <a:pt x="19265" y="15717"/>
                    <a:pt x="20467" y="15812"/>
                    <a:pt x="21693" y="15919"/>
                  </a:cubicBezTo>
                  <a:cubicBezTo>
                    <a:pt x="22134" y="15967"/>
                    <a:pt x="22432" y="16109"/>
                    <a:pt x="22682" y="16431"/>
                  </a:cubicBezTo>
                  <a:cubicBezTo>
                    <a:pt x="23158" y="17026"/>
                    <a:pt x="23658" y="17622"/>
                    <a:pt x="24146" y="18181"/>
                  </a:cubicBezTo>
                  <a:lnTo>
                    <a:pt x="24265" y="18336"/>
                  </a:lnTo>
                  <a:cubicBezTo>
                    <a:pt x="24682" y="18836"/>
                    <a:pt x="25289" y="19050"/>
                    <a:pt x="25765" y="19169"/>
                  </a:cubicBezTo>
                  <a:cubicBezTo>
                    <a:pt x="25920" y="19205"/>
                    <a:pt x="26039" y="19229"/>
                    <a:pt x="26123" y="19229"/>
                  </a:cubicBezTo>
                  <a:cubicBezTo>
                    <a:pt x="26551" y="19229"/>
                    <a:pt x="26694" y="18896"/>
                    <a:pt x="26765" y="18574"/>
                  </a:cubicBezTo>
                  <a:cubicBezTo>
                    <a:pt x="26837" y="18253"/>
                    <a:pt x="26873" y="17931"/>
                    <a:pt x="26896" y="17622"/>
                  </a:cubicBezTo>
                  <a:cubicBezTo>
                    <a:pt x="26908" y="17526"/>
                    <a:pt x="26908" y="17455"/>
                    <a:pt x="26932" y="17360"/>
                  </a:cubicBezTo>
                  <a:cubicBezTo>
                    <a:pt x="26968" y="16979"/>
                    <a:pt x="27004" y="16586"/>
                    <a:pt x="27027" y="16193"/>
                  </a:cubicBezTo>
                  <a:cubicBezTo>
                    <a:pt x="27051" y="16038"/>
                    <a:pt x="27063" y="15907"/>
                    <a:pt x="27075" y="15752"/>
                  </a:cubicBezTo>
                  <a:cubicBezTo>
                    <a:pt x="27087" y="15752"/>
                    <a:pt x="27123" y="15752"/>
                    <a:pt x="27135" y="15740"/>
                  </a:cubicBezTo>
                  <a:cubicBezTo>
                    <a:pt x="27230" y="15728"/>
                    <a:pt x="27301" y="15717"/>
                    <a:pt x="27373" y="15717"/>
                  </a:cubicBezTo>
                  <a:lnTo>
                    <a:pt x="27420" y="15717"/>
                  </a:lnTo>
                  <a:cubicBezTo>
                    <a:pt x="28325" y="15717"/>
                    <a:pt x="29063" y="15300"/>
                    <a:pt x="29683" y="14883"/>
                  </a:cubicBezTo>
                  <a:cubicBezTo>
                    <a:pt x="30349" y="14431"/>
                    <a:pt x="30683" y="13823"/>
                    <a:pt x="30718" y="13002"/>
                  </a:cubicBezTo>
                  <a:cubicBezTo>
                    <a:pt x="30730" y="12764"/>
                    <a:pt x="30730" y="12526"/>
                    <a:pt x="30730" y="12299"/>
                  </a:cubicBezTo>
                  <a:cubicBezTo>
                    <a:pt x="30730" y="12097"/>
                    <a:pt x="30730" y="11871"/>
                    <a:pt x="30754" y="11668"/>
                  </a:cubicBezTo>
                  <a:cubicBezTo>
                    <a:pt x="30778" y="10966"/>
                    <a:pt x="30814" y="10252"/>
                    <a:pt x="30826" y="9549"/>
                  </a:cubicBezTo>
                  <a:cubicBezTo>
                    <a:pt x="30885" y="7930"/>
                    <a:pt x="30956" y="6263"/>
                    <a:pt x="30992" y="4608"/>
                  </a:cubicBezTo>
                  <a:cubicBezTo>
                    <a:pt x="31052" y="3846"/>
                    <a:pt x="30945" y="3108"/>
                    <a:pt x="30837" y="2477"/>
                  </a:cubicBezTo>
                  <a:close/>
                  <a:moveTo>
                    <a:pt x="30171" y="7120"/>
                  </a:moveTo>
                  <a:cubicBezTo>
                    <a:pt x="30099" y="8132"/>
                    <a:pt x="30040" y="9180"/>
                    <a:pt x="29980" y="10216"/>
                  </a:cubicBezTo>
                  <a:cubicBezTo>
                    <a:pt x="29968" y="10597"/>
                    <a:pt x="29944" y="10966"/>
                    <a:pt x="29933" y="11323"/>
                  </a:cubicBezTo>
                  <a:cubicBezTo>
                    <a:pt x="29921" y="11692"/>
                    <a:pt x="29921" y="12085"/>
                    <a:pt x="29885" y="12454"/>
                  </a:cubicBezTo>
                  <a:cubicBezTo>
                    <a:pt x="29802" y="13812"/>
                    <a:pt x="28742" y="14800"/>
                    <a:pt x="27361" y="14800"/>
                  </a:cubicBezTo>
                  <a:lnTo>
                    <a:pt x="27254" y="14800"/>
                  </a:lnTo>
                  <a:cubicBezTo>
                    <a:pt x="27206" y="14800"/>
                    <a:pt x="27182" y="14788"/>
                    <a:pt x="27135" y="14788"/>
                  </a:cubicBezTo>
                  <a:cubicBezTo>
                    <a:pt x="27075" y="14776"/>
                    <a:pt x="27027" y="14776"/>
                    <a:pt x="26968" y="14752"/>
                  </a:cubicBezTo>
                  <a:lnTo>
                    <a:pt x="26873" y="14752"/>
                  </a:lnTo>
                  <a:cubicBezTo>
                    <a:pt x="26396" y="14752"/>
                    <a:pt x="26289" y="14966"/>
                    <a:pt x="26242" y="15395"/>
                  </a:cubicBezTo>
                  <a:cubicBezTo>
                    <a:pt x="26218" y="15764"/>
                    <a:pt x="26194" y="16145"/>
                    <a:pt x="26182" y="16502"/>
                  </a:cubicBezTo>
                  <a:cubicBezTo>
                    <a:pt x="26182" y="16657"/>
                    <a:pt x="26170" y="16812"/>
                    <a:pt x="26170" y="16979"/>
                  </a:cubicBezTo>
                  <a:lnTo>
                    <a:pt x="26170" y="17122"/>
                  </a:lnTo>
                  <a:cubicBezTo>
                    <a:pt x="26170" y="17229"/>
                    <a:pt x="26170" y="17312"/>
                    <a:pt x="26158" y="17407"/>
                  </a:cubicBezTo>
                  <a:cubicBezTo>
                    <a:pt x="26134" y="17467"/>
                    <a:pt x="26134" y="17538"/>
                    <a:pt x="26134" y="17598"/>
                  </a:cubicBezTo>
                  <a:cubicBezTo>
                    <a:pt x="26111" y="17884"/>
                    <a:pt x="26099" y="18062"/>
                    <a:pt x="25896" y="18134"/>
                  </a:cubicBezTo>
                  <a:cubicBezTo>
                    <a:pt x="25825" y="18169"/>
                    <a:pt x="25753" y="18181"/>
                    <a:pt x="25694" y="18181"/>
                  </a:cubicBezTo>
                  <a:cubicBezTo>
                    <a:pt x="25420" y="18181"/>
                    <a:pt x="25206" y="18003"/>
                    <a:pt x="25063" y="17836"/>
                  </a:cubicBezTo>
                  <a:lnTo>
                    <a:pt x="24837" y="17586"/>
                  </a:lnTo>
                  <a:cubicBezTo>
                    <a:pt x="24265" y="16931"/>
                    <a:pt x="23670" y="16264"/>
                    <a:pt x="23134" y="15574"/>
                  </a:cubicBezTo>
                  <a:cubicBezTo>
                    <a:pt x="22836" y="15193"/>
                    <a:pt x="22491" y="15014"/>
                    <a:pt x="22003" y="15014"/>
                  </a:cubicBezTo>
                  <a:lnTo>
                    <a:pt x="22003" y="15014"/>
                  </a:lnTo>
                  <a:lnTo>
                    <a:pt x="21265" y="15014"/>
                  </a:lnTo>
                  <a:lnTo>
                    <a:pt x="20431" y="15014"/>
                  </a:lnTo>
                  <a:cubicBezTo>
                    <a:pt x="19943" y="15014"/>
                    <a:pt x="19288" y="15014"/>
                    <a:pt x="18634" y="14955"/>
                  </a:cubicBezTo>
                  <a:cubicBezTo>
                    <a:pt x="17562" y="14871"/>
                    <a:pt x="16490" y="14681"/>
                    <a:pt x="15538" y="14514"/>
                  </a:cubicBezTo>
                  <a:cubicBezTo>
                    <a:pt x="15109" y="14443"/>
                    <a:pt x="15097" y="14431"/>
                    <a:pt x="15097" y="13883"/>
                  </a:cubicBezTo>
                  <a:cubicBezTo>
                    <a:pt x="15097" y="12597"/>
                    <a:pt x="14978" y="11538"/>
                    <a:pt x="14704" y="10573"/>
                  </a:cubicBezTo>
                  <a:cubicBezTo>
                    <a:pt x="14466" y="9692"/>
                    <a:pt x="13942" y="9216"/>
                    <a:pt x="13085" y="9097"/>
                  </a:cubicBezTo>
                  <a:cubicBezTo>
                    <a:pt x="12919" y="9085"/>
                    <a:pt x="12740" y="9061"/>
                    <a:pt x="12573" y="9025"/>
                  </a:cubicBezTo>
                  <a:cubicBezTo>
                    <a:pt x="12323" y="8978"/>
                    <a:pt x="12073" y="8942"/>
                    <a:pt x="11823" y="8918"/>
                  </a:cubicBezTo>
                  <a:cubicBezTo>
                    <a:pt x="11502" y="8894"/>
                    <a:pt x="11383" y="8775"/>
                    <a:pt x="11371" y="8501"/>
                  </a:cubicBezTo>
                  <a:lnTo>
                    <a:pt x="11359" y="8228"/>
                  </a:lnTo>
                  <a:cubicBezTo>
                    <a:pt x="11347" y="7704"/>
                    <a:pt x="11311" y="7168"/>
                    <a:pt x="11323" y="6644"/>
                  </a:cubicBezTo>
                  <a:cubicBezTo>
                    <a:pt x="11359" y="5739"/>
                    <a:pt x="11418" y="5049"/>
                    <a:pt x="11502" y="4418"/>
                  </a:cubicBezTo>
                  <a:cubicBezTo>
                    <a:pt x="11585" y="3906"/>
                    <a:pt x="11716" y="3417"/>
                    <a:pt x="11835" y="2929"/>
                  </a:cubicBezTo>
                  <a:cubicBezTo>
                    <a:pt x="11871" y="2822"/>
                    <a:pt x="11895" y="2715"/>
                    <a:pt x="11906" y="2608"/>
                  </a:cubicBezTo>
                  <a:cubicBezTo>
                    <a:pt x="12180" y="1584"/>
                    <a:pt x="13026" y="1262"/>
                    <a:pt x="13847" y="1084"/>
                  </a:cubicBezTo>
                  <a:cubicBezTo>
                    <a:pt x="14550" y="917"/>
                    <a:pt x="15276" y="846"/>
                    <a:pt x="16097" y="846"/>
                  </a:cubicBezTo>
                  <a:cubicBezTo>
                    <a:pt x="16431" y="846"/>
                    <a:pt x="16788" y="858"/>
                    <a:pt x="17169" y="881"/>
                  </a:cubicBezTo>
                  <a:cubicBezTo>
                    <a:pt x="18122" y="965"/>
                    <a:pt x="19098" y="1000"/>
                    <a:pt x="20038" y="1048"/>
                  </a:cubicBezTo>
                  <a:cubicBezTo>
                    <a:pt x="20943" y="1096"/>
                    <a:pt x="21860" y="1143"/>
                    <a:pt x="22789" y="1215"/>
                  </a:cubicBezTo>
                  <a:cubicBezTo>
                    <a:pt x="24313" y="1322"/>
                    <a:pt x="25861" y="1465"/>
                    <a:pt x="27361" y="1620"/>
                  </a:cubicBezTo>
                  <a:cubicBezTo>
                    <a:pt x="27778" y="1655"/>
                    <a:pt x="28194" y="1691"/>
                    <a:pt x="28611" y="1739"/>
                  </a:cubicBezTo>
                  <a:cubicBezTo>
                    <a:pt x="28742" y="1751"/>
                    <a:pt x="28873" y="1774"/>
                    <a:pt x="29016" y="1822"/>
                  </a:cubicBezTo>
                  <a:cubicBezTo>
                    <a:pt x="29075" y="1834"/>
                    <a:pt x="29111" y="1858"/>
                    <a:pt x="29171" y="1870"/>
                  </a:cubicBezTo>
                  <a:cubicBezTo>
                    <a:pt x="29742" y="2001"/>
                    <a:pt x="30040" y="2346"/>
                    <a:pt x="30075" y="2882"/>
                  </a:cubicBezTo>
                  <a:cubicBezTo>
                    <a:pt x="30135" y="3584"/>
                    <a:pt x="30183" y="4263"/>
                    <a:pt x="30230" y="4977"/>
                  </a:cubicBezTo>
                  <a:cubicBezTo>
                    <a:pt x="30242" y="5287"/>
                    <a:pt x="30278" y="5608"/>
                    <a:pt x="30290" y="5930"/>
                  </a:cubicBezTo>
                  <a:cubicBezTo>
                    <a:pt x="30230" y="6334"/>
                    <a:pt x="30206" y="6727"/>
                    <a:pt x="30171" y="7120"/>
                  </a:cubicBezTo>
                  <a:close/>
                  <a:moveTo>
                    <a:pt x="10692" y="19288"/>
                  </a:moveTo>
                  <a:cubicBezTo>
                    <a:pt x="10359" y="19288"/>
                    <a:pt x="10037" y="19300"/>
                    <a:pt x="9704" y="19300"/>
                  </a:cubicBezTo>
                  <a:cubicBezTo>
                    <a:pt x="8692" y="19300"/>
                    <a:pt x="7668" y="19265"/>
                    <a:pt x="6692" y="19253"/>
                  </a:cubicBezTo>
                  <a:lnTo>
                    <a:pt x="6572" y="19253"/>
                  </a:lnTo>
                  <a:cubicBezTo>
                    <a:pt x="6180" y="19253"/>
                    <a:pt x="5953" y="19479"/>
                    <a:pt x="5751" y="19681"/>
                  </a:cubicBezTo>
                  <a:lnTo>
                    <a:pt x="5715" y="19717"/>
                  </a:lnTo>
                  <a:cubicBezTo>
                    <a:pt x="4989" y="20443"/>
                    <a:pt x="4108" y="20979"/>
                    <a:pt x="3191" y="21551"/>
                  </a:cubicBezTo>
                  <a:cubicBezTo>
                    <a:pt x="3096" y="21610"/>
                    <a:pt x="3013" y="21646"/>
                    <a:pt x="2917" y="21705"/>
                  </a:cubicBezTo>
                  <a:cubicBezTo>
                    <a:pt x="2798" y="21396"/>
                    <a:pt x="2858" y="21146"/>
                    <a:pt x="2917" y="20860"/>
                  </a:cubicBezTo>
                  <a:cubicBezTo>
                    <a:pt x="2953" y="20741"/>
                    <a:pt x="2977" y="20622"/>
                    <a:pt x="3001" y="20491"/>
                  </a:cubicBezTo>
                  <a:cubicBezTo>
                    <a:pt x="3013" y="20360"/>
                    <a:pt x="3060" y="20217"/>
                    <a:pt x="3096" y="20086"/>
                  </a:cubicBezTo>
                  <a:cubicBezTo>
                    <a:pt x="3132" y="19979"/>
                    <a:pt x="3179" y="19896"/>
                    <a:pt x="3191" y="19789"/>
                  </a:cubicBezTo>
                  <a:cubicBezTo>
                    <a:pt x="3251" y="19550"/>
                    <a:pt x="3274" y="19312"/>
                    <a:pt x="3143" y="19146"/>
                  </a:cubicBezTo>
                  <a:cubicBezTo>
                    <a:pt x="3024" y="18991"/>
                    <a:pt x="2786" y="18955"/>
                    <a:pt x="2548" y="18943"/>
                  </a:cubicBezTo>
                  <a:lnTo>
                    <a:pt x="2381" y="18943"/>
                  </a:lnTo>
                  <a:lnTo>
                    <a:pt x="2179" y="18943"/>
                  </a:lnTo>
                  <a:lnTo>
                    <a:pt x="1965" y="18943"/>
                  </a:lnTo>
                  <a:lnTo>
                    <a:pt x="1727" y="18943"/>
                  </a:lnTo>
                  <a:cubicBezTo>
                    <a:pt x="1274" y="18907"/>
                    <a:pt x="1072" y="18729"/>
                    <a:pt x="988" y="18300"/>
                  </a:cubicBezTo>
                  <a:cubicBezTo>
                    <a:pt x="917" y="17943"/>
                    <a:pt x="881" y="17598"/>
                    <a:pt x="881" y="17288"/>
                  </a:cubicBezTo>
                  <a:cubicBezTo>
                    <a:pt x="893" y="15836"/>
                    <a:pt x="917" y="14312"/>
                    <a:pt x="953" y="12800"/>
                  </a:cubicBezTo>
                  <a:cubicBezTo>
                    <a:pt x="953" y="12573"/>
                    <a:pt x="1000" y="12335"/>
                    <a:pt x="1036" y="12097"/>
                  </a:cubicBezTo>
                  <a:cubicBezTo>
                    <a:pt x="1048" y="11966"/>
                    <a:pt x="1072" y="11823"/>
                    <a:pt x="1096" y="11692"/>
                  </a:cubicBezTo>
                  <a:cubicBezTo>
                    <a:pt x="1238" y="10264"/>
                    <a:pt x="2548" y="9942"/>
                    <a:pt x="2953" y="9859"/>
                  </a:cubicBezTo>
                  <a:cubicBezTo>
                    <a:pt x="3453" y="9775"/>
                    <a:pt x="3977" y="9775"/>
                    <a:pt x="4382" y="9775"/>
                  </a:cubicBezTo>
                  <a:lnTo>
                    <a:pt x="4572" y="9775"/>
                  </a:lnTo>
                  <a:cubicBezTo>
                    <a:pt x="6751" y="9787"/>
                    <a:pt x="8537" y="9823"/>
                    <a:pt x="10204" y="9859"/>
                  </a:cubicBezTo>
                  <a:cubicBezTo>
                    <a:pt x="11049" y="9883"/>
                    <a:pt x="11930" y="9942"/>
                    <a:pt x="12883" y="10037"/>
                  </a:cubicBezTo>
                  <a:cubicBezTo>
                    <a:pt x="13454" y="10097"/>
                    <a:pt x="13811" y="10430"/>
                    <a:pt x="13966" y="11073"/>
                  </a:cubicBezTo>
                  <a:cubicBezTo>
                    <a:pt x="14335" y="12585"/>
                    <a:pt x="14288" y="14074"/>
                    <a:pt x="14216" y="15359"/>
                  </a:cubicBezTo>
                  <a:cubicBezTo>
                    <a:pt x="14157" y="16145"/>
                    <a:pt x="14097" y="17002"/>
                    <a:pt x="14014" y="17955"/>
                  </a:cubicBezTo>
                  <a:cubicBezTo>
                    <a:pt x="13954" y="18705"/>
                    <a:pt x="13716" y="18955"/>
                    <a:pt x="13002" y="19074"/>
                  </a:cubicBezTo>
                  <a:cubicBezTo>
                    <a:pt x="12168" y="19193"/>
                    <a:pt x="11395" y="19265"/>
                    <a:pt x="10692" y="1928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pic>
        <p:nvPicPr>
          <p:cNvPr id="27" name="Picture 26">
            <a:extLst>
              <a:ext uri="{FF2B5EF4-FFF2-40B4-BE49-F238E27FC236}">
                <a16:creationId xmlns:a16="http://schemas.microsoft.com/office/drawing/2014/main" id="{30B8EE07-D1C0-4CA1-957B-1405AA45B2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2364" y="97420"/>
            <a:ext cx="8433545" cy="1301061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1D4C983D-15B6-4DAC-9064-46EEFCB6E71D}"/>
              </a:ext>
            </a:extLst>
          </p:cNvPr>
          <p:cNvSpPr txBox="1"/>
          <p:nvPr/>
        </p:nvSpPr>
        <p:spPr>
          <a:xfrm>
            <a:off x="1512171" y="2063195"/>
            <a:ext cx="984925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Củng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cố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về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tỉ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số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phần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trăm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và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giải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bài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toán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về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tỉ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số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phần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trăm</a:t>
            </a:r>
            <a:r>
              <a:rPr lang="en-US" sz="28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0000"/>
                  <a:lumOff val="10000"/>
                </a:schemeClr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A4378EC-069D-4E55-A8C5-C7391A830CDE}"/>
              </a:ext>
            </a:extLst>
          </p:cNvPr>
          <p:cNvSpPr txBox="1"/>
          <p:nvPr/>
        </p:nvSpPr>
        <p:spPr>
          <a:xfrm>
            <a:off x="1480440" y="2925761"/>
            <a:ext cx="922849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Củng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cố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về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cách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tính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chu vi,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diện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tích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của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hình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tròn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0000"/>
                  <a:lumOff val="10000"/>
                </a:schemeClr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C7A8997-2A2C-414C-9638-E99F5E6D3E8D}"/>
              </a:ext>
            </a:extLst>
          </p:cNvPr>
          <p:cNvSpPr txBox="1"/>
          <p:nvPr/>
        </p:nvSpPr>
        <p:spPr>
          <a:xfrm>
            <a:off x="1512171" y="3858375"/>
            <a:ext cx="922849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Phát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triển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trí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tưởng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tượng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không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gian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của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học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sinh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0000"/>
                  <a:lumOff val="10000"/>
                </a:schemeClr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471;p36">
            <a:extLst>
              <a:ext uri="{FF2B5EF4-FFF2-40B4-BE49-F238E27FC236}">
                <a16:creationId xmlns:a16="http://schemas.microsoft.com/office/drawing/2014/main" id="{D4C2FBC5-0847-46AD-ABB6-C6313091BADE}"/>
              </a:ext>
            </a:extLst>
          </p:cNvPr>
          <p:cNvSpPr/>
          <p:nvPr/>
        </p:nvSpPr>
        <p:spPr>
          <a:xfrm>
            <a:off x="-225699" y="4081031"/>
            <a:ext cx="12417699" cy="178735"/>
          </a:xfrm>
          <a:custGeom>
            <a:avLst/>
            <a:gdLst/>
            <a:ahLst/>
            <a:cxnLst/>
            <a:rect l="l" t="t" r="r" b="b"/>
            <a:pathLst>
              <a:path w="17860" h="1727" fill="none" extrusionOk="0">
                <a:moveTo>
                  <a:pt x="17860" y="1465"/>
                </a:moveTo>
                <a:cubicBezTo>
                  <a:pt x="17550" y="989"/>
                  <a:pt x="16717" y="453"/>
                  <a:pt x="16110" y="429"/>
                </a:cubicBezTo>
                <a:cubicBezTo>
                  <a:pt x="15193" y="417"/>
                  <a:pt x="14871" y="1727"/>
                  <a:pt x="13979" y="1715"/>
                </a:cubicBezTo>
                <a:cubicBezTo>
                  <a:pt x="13133" y="1703"/>
                  <a:pt x="13074" y="512"/>
                  <a:pt x="12121" y="274"/>
                </a:cubicBezTo>
                <a:cubicBezTo>
                  <a:pt x="11002" y="1"/>
                  <a:pt x="10645" y="1536"/>
                  <a:pt x="9347" y="1417"/>
                </a:cubicBezTo>
                <a:cubicBezTo>
                  <a:pt x="8335" y="1322"/>
                  <a:pt x="8228" y="346"/>
                  <a:pt x="7263" y="405"/>
                </a:cubicBezTo>
                <a:cubicBezTo>
                  <a:pt x="6299" y="465"/>
                  <a:pt x="6192" y="1441"/>
                  <a:pt x="5251" y="1489"/>
                </a:cubicBezTo>
                <a:cubicBezTo>
                  <a:pt x="4203" y="1536"/>
                  <a:pt x="4120" y="310"/>
                  <a:pt x="3037" y="346"/>
                </a:cubicBezTo>
                <a:cubicBezTo>
                  <a:pt x="2215" y="370"/>
                  <a:pt x="1858" y="1084"/>
                  <a:pt x="691" y="1060"/>
                </a:cubicBezTo>
                <a:cubicBezTo>
                  <a:pt x="393" y="1060"/>
                  <a:pt x="155" y="1001"/>
                  <a:pt x="1" y="953"/>
                </a:cubicBezTo>
              </a:path>
            </a:pathLst>
          </a:custGeom>
          <a:noFill/>
          <a:ln w="28575" cap="flat" cmpd="sng">
            <a:solidFill>
              <a:schemeClr val="dk1"/>
            </a:solidFill>
            <a:prstDash val="dash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" name="Google Shape;481;p36">
            <a:extLst>
              <a:ext uri="{FF2B5EF4-FFF2-40B4-BE49-F238E27FC236}">
                <a16:creationId xmlns:a16="http://schemas.microsoft.com/office/drawing/2014/main" id="{E5A11F16-3FE7-4261-9232-521E413FE472}"/>
              </a:ext>
            </a:extLst>
          </p:cNvPr>
          <p:cNvGrpSpPr/>
          <p:nvPr/>
        </p:nvGrpSpPr>
        <p:grpSpPr>
          <a:xfrm rot="173932">
            <a:off x="1278316" y="2959729"/>
            <a:ext cx="4214842" cy="2993393"/>
            <a:chOff x="1088636" y="1245544"/>
            <a:chExt cx="1975050" cy="1683000"/>
          </a:xfrm>
        </p:grpSpPr>
        <p:sp>
          <p:nvSpPr>
            <p:cNvPr id="6" name="Google Shape;482;p36">
              <a:extLst>
                <a:ext uri="{FF2B5EF4-FFF2-40B4-BE49-F238E27FC236}">
                  <a16:creationId xmlns:a16="http://schemas.microsoft.com/office/drawing/2014/main" id="{072B51ED-9B7D-4A22-8FE6-D8D006B6CF44}"/>
                </a:ext>
              </a:extLst>
            </p:cNvPr>
            <p:cNvSpPr/>
            <p:nvPr/>
          </p:nvSpPr>
          <p:spPr>
            <a:xfrm rot="-211261">
              <a:off x="1246235" y="1300703"/>
              <a:ext cx="1802503" cy="1445184"/>
            </a:xfrm>
            <a:prstGeom prst="roundRect">
              <a:avLst>
                <a:gd name="adj" fmla="val 24491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483;p36">
              <a:extLst>
                <a:ext uri="{FF2B5EF4-FFF2-40B4-BE49-F238E27FC236}">
                  <a16:creationId xmlns:a16="http://schemas.microsoft.com/office/drawing/2014/main" id="{3C705EAB-0058-417D-A99F-5BCF7425EFCF}"/>
                </a:ext>
              </a:extLst>
            </p:cNvPr>
            <p:cNvSpPr/>
            <p:nvPr/>
          </p:nvSpPr>
          <p:spPr>
            <a:xfrm rot="-211261">
              <a:off x="1103585" y="1428203"/>
              <a:ext cx="1802503" cy="1445184"/>
            </a:xfrm>
            <a:prstGeom prst="roundRect">
              <a:avLst>
                <a:gd name="adj" fmla="val 24491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5400" b="1" dirty="0" err="1">
                  <a:latin typeface="Calibri" panose="020F0502020204030204" pitchFamily="34" charset="0"/>
                  <a:cs typeface="Calibri" panose="020F0502020204030204" pitchFamily="34" charset="0"/>
                </a:rPr>
                <a:t>Phần</a:t>
              </a:r>
              <a:r>
                <a:rPr lang="en-US" sz="5400" b="1" dirty="0">
                  <a:latin typeface="Calibri" panose="020F0502020204030204" pitchFamily="34" charset="0"/>
                  <a:cs typeface="Calibri" panose="020F0502020204030204" pitchFamily="34" charset="0"/>
                </a:rPr>
                <a:t> 1</a:t>
              </a:r>
              <a:endParaRPr sz="54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8" name="Google Shape;481;p36">
            <a:extLst>
              <a:ext uri="{FF2B5EF4-FFF2-40B4-BE49-F238E27FC236}">
                <a16:creationId xmlns:a16="http://schemas.microsoft.com/office/drawing/2014/main" id="{88406A59-E173-4E70-9F59-EEB5F12962F3}"/>
              </a:ext>
            </a:extLst>
          </p:cNvPr>
          <p:cNvGrpSpPr/>
          <p:nvPr/>
        </p:nvGrpSpPr>
        <p:grpSpPr>
          <a:xfrm rot="173932">
            <a:off x="6784356" y="2458480"/>
            <a:ext cx="4214842" cy="2993393"/>
            <a:chOff x="1088636" y="1245544"/>
            <a:chExt cx="1975050" cy="1683000"/>
          </a:xfrm>
        </p:grpSpPr>
        <p:sp>
          <p:nvSpPr>
            <p:cNvPr id="9" name="Google Shape;482;p36">
              <a:extLst>
                <a:ext uri="{FF2B5EF4-FFF2-40B4-BE49-F238E27FC236}">
                  <a16:creationId xmlns:a16="http://schemas.microsoft.com/office/drawing/2014/main" id="{325F13EC-4AFD-4582-B2F1-2B75DAE708F9}"/>
                </a:ext>
              </a:extLst>
            </p:cNvPr>
            <p:cNvSpPr/>
            <p:nvPr/>
          </p:nvSpPr>
          <p:spPr>
            <a:xfrm rot="-211261">
              <a:off x="1246235" y="1300703"/>
              <a:ext cx="1802503" cy="1445184"/>
            </a:xfrm>
            <a:prstGeom prst="roundRect">
              <a:avLst>
                <a:gd name="adj" fmla="val 24491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483;p36">
              <a:extLst>
                <a:ext uri="{FF2B5EF4-FFF2-40B4-BE49-F238E27FC236}">
                  <a16:creationId xmlns:a16="http://schemas.microsoft.com/office/drawing/2014/main" id="{1FA5BA82-EFF3-4497-B186-70270124FF7D}"/>
                </a:ext>
              </a:extLst>
            </p:cNvPr>
            <p:cNvSpPr/>
            <p:nvPr/>
          </p:nvSpPr>
          <p:spPr>
            <a:xfrm rot="-211261">
              <a:off x="1103585" y="1428203"/>
              <a:ext cx="1802503" cy="1445184"/>
            </a:xfrm>
            <a:prstGeom prst="roundRect">
              <a:avLst>
                <a:gd name="adj" fmla="val 24491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en-US" sz="5400" b="1" dirty="0" err="1">
                  <a:latin typeface="Calibri" panose="020F0502020204030204" pitchFamily="34" charset="0"/>
                  <a:cs typeface="Calibri" panose="020F0502020204030204" pitchFamily="34" charset="0"/>
                </a:rPr>
                <a:t>Phần</a:t>
              </a:r>
              <a:r>
                <a:rPr lang="en-US" sz="5400" b="1" dirty="0">
                  <a:latin typeface="Calibri" panose="020F0502020204030204" pitchFamily="34" charset="0"/>
                  <a:cs typeface="Calibri" panose="020F0502020204030204" pitchFamily="34" charset="0"/>
                </a:rPr>
                <a:t> 2</a:t>
              </a:r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6666F885-B004-4033-8E16-B4E3538640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5733" y="285991"/>
            <a:ext cx="8775446" cy="2832718"/>
          </a:xfrm>
          <a:prstGeom prst="rect">
            <a:avLst/>
          </a:prstGeom>
          <a:effectLst/>
        </p:spPr>
      </p:pic>
      <p:sp>
        <p:nvSpPr>
          <p:cNvPr id="16" name="Google Shape;530;p36">
            <a:extLst>
              <a:ext uri="{FF2B5EF4-FFF2-40B4-BE49-F238E27FC236}">
                <a16:creationId xmlns:a16="http://schemas.microsoft.com/office/drawing/2014/main" id="{23871731-DDF7-4E1D-83D4-AA3FF96E294F}"/>
              </a:ext>
            </a:extLst>
          </p:cNvPr>
          <p:cNvSpPr/>
          <p:nvPr/>
        </p:nvSpPr>
        <p:spPr>
          <a:xfrm>
            <a:off x="9049528" y="285991"/>
            <a:ext cx="4259476" cy="411877"/>
          </a:xfrm>
          <a:custGeom>
            <a:avLst/>
            <a:gdLst/>
            <a:ahLst/>
            <a:cxnLst/>
            <a:rect l="l" t="t" r="r" b="b"/>
            <a:pathLst>
              <a:path w="17860" h="1727" fill="none" extrusionOk="0">
                <a:moveTo>
                  <a:pt x="17860" y="1465"/>
                </a:moveTo>
                <a:cubicBezTo>
                  <a:pt x="17550" y="989"/>
                  <a:pt x="16717" y="453"/>
                  <a:pt x="16110" y="429"/>
                </a:cubicBezTo>
                <a:cubicBezTo>
                  <a:pt x="15193" y="417"/>
                  <a:pt x="14871" y="1727"/>
                  <a:pt x="13979" y="1715"/>
                </a:cubicBezTo>
                <a:cubicBezTo>
                  <a:pt x="13133" y="1703"/>
                  <a:pt x="13074" y="512"/>
                  <a:pt x="12121" y="274"/>
                </a:cubicBezTo>
                <a:cubicBezTo>
                  <a:pt x="11002" y="1"/>
                  <a:pt x="10645" y="1536"/>
                  <a:pt x="9347" y="1417"/>
                </a:cubicBezTo>
                <a:cubicBezTo>
                  <a:pt x="8335" y="1322"/>
                  <a:pt x="8228" y="346"/>
                  <a:pt x="7263" y="405"/>
                </a:cubicBezTo>
                <a:cubicBezTo>
                  <a:pt x="6299" y="465"/>
                  <a:pt x="6192" y="1441"/>
                  <a:pt x="5251" y="1489"/>
                </a:cubicBezTo>
                <a:cubicBezTo>
                  <a:pt x="4203" y="1536"/>
                  <a:pt x="4120" y="310"/>
                  <a:pt x="3037" y="346"/>
                </a:cubicBezTo>
                <a:cubicBezTo>
                  <a:pt x="2215" y="370"/>
                  <a:pt x="1858" y="1084"/>
                  <a:pt x="691" y="1060"/>
                </a:cubicBezTo>
                <a:cubicBezTo>
                  <a:pt x="393" y="1060"/>
                  <a:pt x="155" y="1001"/>
                  <a:pt x="1" y="953"/>
                </a:cubicBezTo>
              </a:path>
            </a:pathLst>
          </a:custGeom>
          <a:noFill/>
          <a:ln w="28575" cap="flat" cmpd="sng">
            <a:solidFill>
              <a:schemeClr val="lt1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" name="Google Shape;505;p36">
            <a:extLst>
              <a:ext uri="{FF2B5EF4-FFF2-40B4-BE49-F238E27FC236}">
                <a16:creationId xmlns:a16="http://schemas.microsoft.com/office/drawing/2014/main" id="{C551F637-5064-4B6F-AC7D-A653184D2489}"/>
              </a:ext>
            </a:extLst>
          </p:cNvPr>
          <p:cNvGrpSpPr/>
          <p:nvPr/>
        </p:nvGrpSpPr>
        <p:grpSpPr>
          <a:xfrm rot="-755994">
            <a:off x="10302434" y="5171244"/>
            <a:ext cx="2140105" cy="2212394"/>
            <a:chOff x="3885600" y="2960625"/>
            <a:chExt cx="470600" cy="451850"/>
          </a:xfrm>
        </p:grpSpPr>
        <p:sp>
          <p:nvSpPr>
            <p:cNvPr id="18" name="Google Shape;506;p36">
              <a:extLst>
                <a:ext uri="{FF2B5EF4-FFF2-40B4-BE49-F238E27FC236}">
                  <a16:creationId xmlns:a16="http://schemas.microsoft.com/office/drawing/2014/main" id="{74DD1C4E-FC01-45BA-B29F-9FB7E52865A0}"/>
                </a:ext>
              </a:extLst>
            </p:cNvPr>
            <p:cNvSpPr/>
            <p:nvPr/>
          </p:nvSpPr>
          <p:spPr>
            <a:xfrm>
              <a:off x="3895725" y="3066575"/>
              <a:ext cx="446500" cy="206900"/>
            </a:xfrm>
            <a:custGeom>
              <a:avLst/>
              <a:gdLst/>
              <a:ahLst/>
              <a:cxnLst/>
              <a:rect l="l" t="t" r="r" b="b"/>
              <a:pathLst>
                <a:path w="17860" h="8276" extrusionOk="0">
                  <a:moveTo>
                    <a:pt x="11049" y="8109"/>
                  </a:moveTo>
                  <a:lnTo>
                    <a:pt x="11049" y="7287"/>
                  </a:lnTo>
                  <a:cubicBezTo>
                    <a:pt x="11037" y="6871"/>
                    <a:pt x="10930" y="6740"/>
                    <a:pt x="10549" y="6704"/>
                  </a:cubicBezTo>
                  <a:cubicBezTo>
                    <a:pt x="9620" y="6644"/>
                    <a:pt x="8703" y="6609"/>
                    <a:pt x="7775" y="6573"/>
                  </a:cubicBezTo>
                  <a:cubicBezTo>
                    <a:pt x="7322" y="6561"/>
                    <a:pt x="7120" y="6763"/>
                    <a:pt x="7060" y="7216"/>
                  </a:cubicBezTo>
                  <a:cubicBezTo>
                    <a:pt x="7049" y="7406"/>
                    <a:pt x="7025" y="7585"/>
                    <a:pt x="7001" y="7835"/>
                  </a:cubicBezTo>
                  <a:cubicBezTo>
                    <a:pt x="6679" y="7871"/>
                    <a:pt x="6382" y="7930"/>
                    <a:pt x="6072" y="7942"/>
                  </a:cubicBezTo>
                  <a:cubicBezTo>
                    <a:pt x="4489" y="8002"/>
                    <a:pt x="2929" y="7918"/>
                    <a:pt x="1381" y="7704"/>
                  </a:cubicBezTo>
                  <a:cubicBezTo>
                    <a:pt x="95" y="7525"/>
                    <a:pt x="226" y="7382"/>
                    <a:pt x="143" y="6347"/>
                  </a:cubicBezTo>
                  <a:cubicBezTo>
                    <a:pt x="0" y="4608"/>
                    <a:pt x="95" y="2870"/>
                    <a:pt x="262" y="1132"/>
                  </a:cubicBezTo>
                  <a:cubicBezTo>
                    <a:pt x="274" y="929"/>
                    <a:pt x="310" y="739"/>
                    <a:pt x="393" y="572"/>
                  </a:cubicBezTo>
                  <a:cubicBezTo>
                    <a:pt x="560" y="251"/>
                    <a:pt x="845" y="60"/>
                    <a:pt x="1226" y="60"/>
                  </a:cubicBezTo>
                  <a:cubicBezTo>
                    <a:pt x="2119" y="60"/>
                    <a:pt x="3012" y="1"/>
                    <a:pt x="3893" y="60"/>
                  </a:cubicBezTo>
                  <a:cubicBezTo>
                    <a:pt x="4786" y="120"/>
                    <a:pt x="5667" y="72"/>
                    <a:pt x="6560" y="36"/>
                  </a:cubicBezTo>
                  <a:cubicBezTo>
                    <a:pt x="6798" y="24"/>
                    <a:pt x="7049" y="24"/>
                    <a:pt x="7287" y="60"/>
                  </a:cubicBezTo>
                  <a:cubicBezTo>
                    <a:pt x="9061" y="239"/>
                    <a:pt x="10847" y="120"/>
                    <a:pt x="12621" y="132"/>
                  </a:cubicBezTo>
                  <a:cubicBezTo>
                    <a:pt x="13466" y="144"/>
                    <a:pt x="14323" y="60"/>
                    <a:pt x="15180" y="60"/>
                  </a:cubicBezTo>
                  <a:cubicBezTo>
                    <a:pt x="15728" y="60"/>
                    <a:pt x="16288" y="132"/>
                    <a:pt x="16847" y="203"/>
                  </a:cubicBezTo>
                  <a:cubicBezTo>
                    <a:pt x="17514" y="298"/>
                    <a:pt x="17740" y="548"/>
                    <a:pt x="17776" y="1251"/>
                  </a:cubicBezTo>
                  <a:cubicBezTo>
                    <a:pt x="17824" y="2060"/>
                    <a:pt x="17859" y="2882"/>
                    <a:pt x="17859" y="3703"/>
                  </a:cubicBezTo>
                  <a:cubicBezTo>
                    <a:pt x="17859" y="4334"/>
                    <a:pt x="17836" y="5001"/>
                    <a:pt x="17788" y="5632"/>
                  </a:cubicBezTo>
                  <a:cubicBezTo>
                    <a:pt x="17752" y="6109"/>
                    <a:pt x="17657" y="6609"/>
                    <a:pt x="17562" y="7085"/>
                  </a:cubicBezTo>
                  <a:cubicBezTo>
                    <a:pt x="17466" y="7454"/>
                    <a:pt x="17157" y="7644"/>
                    <a:pt x="16800" y="7716"/>
                  </a:cubicBezTo>
                  <a:cubicBezTo>
                    <a:pt x="14954" y="8133"/>
                    <a:pt x="13073" y="8275"/>
                    <a:pt x="11192" y="8204"/>
                  </a:cubicBezTo>
                  <a:cubicBezTo>
                    <a:pt x="11168" y="8180"/>
                    <a:pt x="11156" y="8168"/>
                    <a:pt x="11049" y="8109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507;p36">
              <a:extLst>
                <a:ext uri="{FF2B5EF4-FFF2-40B4-BE49-F238E27FC236}">
                  <a16:creationId xmlns:a16="http://schemas.microsoft.com/office/drawing/2014/main" id="{CCAC32A8-81B6-40CE-8965-F94E609230A5}"/>
                </a:ext>
              </a:extLst>
            </p:cNvPr>
            <p:cNvSpPr/>
            <p:nvPr/>
          </p:nvSpPr>
          <p:spPr>
            <a:xfrm>
              <a:off x="3910300" y="3268975"/>
              <a:ext cx="403950" cy="127425"/>
            </a:xfrm>
            <a:custGeom>
              <a:avLst/>
              <a:gdLst/>
              <a:ahLst/>
              <a:cxnLst/>
              <a:rect l="l" t="t" r="r" b="b"/>
              <a:pathLst>
                <a:path w="16158" h="5097" extrusionOk="0">
                  <a:moveTo>
                    <a:pt x="48" y="1"/>
                  </a:moveTo>
                  <a:cubicBezTo>
                    <a:pt x="2239" y="191"/>
                    <a:pt x="4310" y="406"/>
                    <a:pt x="6454" y="251"/>
                  </a:cubicBezTo>
                  <a:cubicBezTo>
                    <a:pt x="6466" y="572"/>
                    <a:pt x="6477" y="846"/>
                    <a:pt x="6489" y="1132"/>
                  </a:cubicBezTo>
                  <a:cubicBezTo>
                    <a:pt x="6513" y="1311"/>
                    <a:pt x="6489" y="1489"/>
                    <a:pt x="6525" y="1644"/>
                  </a:cubicBezTo>
                  <a:cubicBezTo>
                    <a:pt x="6585" y="1965"/>
                    <a:pt x="6787" y="2144"/>
                    <a:pt x="7108" y="2156"/>
                  </a:cubicBezTo>
                  <a:cubicBezTo>
                    <a:pt x="7835" y="2168"/>
                    <a:pt x="8561" y="2180"/>
                    <a:pt x="9299" y="2168"/>
                  </a:cubicBezTo>
                  <a:cubicBezTo>
                    <a:pt x="9502" y="2168"/>
                    <a:pt x="9716" y="2096"/>
                    <a:pt x="9906" y="2049"/>
                  </a:cubicBezTo>
                  <a:cubicBezTo>
                    <a:pt x="10192" y="1977"/>
                    <a:pt x="10347" y="1799"/>
                    <a:pt x="10383" y="1501"/>
                  </a:cubicBezTo>
                  <a:cubicBezTo>
                    <a:pt x="10406" y="1191"/>
                    <a:pt x="10454" y="894"/>
                    <a:pt x="10502" y="572"/>
                  </a:cubicBezTo>
                  <a:cubicBezTo>
                    <a:pt x="12371" y="441"/>
                    <a:pt x="14216" y="299"/>
                    <a:pt x="16098" y="156"/>
                  </a:cubicBezTo>
                  <a:cubicBezTo>
                    <a:pt x="16110" y="263"/>
                    <a:pt x="16157" y="358"/>
                    <a:pt x="16133" y="453"/>
                  </a:cubicBezTo>
                  <a:lnTo>
                    <a:pt x="15871" y="4251"/>
                  </a:lnTo>
                  <a:cubicBezTo>
                    <a:pt x="15860" y="4370"/>
                    <a:pt x="15836" y="4490"/>
                    <a:pt x="15812" y="4609"/>
                  </a:cubicBezTo>
                  <a:cubicBezTo>
                    <a:pt x="15693" y="4978"/>
                    <a:pt x="15562" y="5085"/>
                    <a:pt x="15169" y="5073"/>
                  </a:cubicBezTo>
                  <a:cubicBezTo>
                    <a:pt x="13502" y="5037"/>
                    <a:pt x="11823" y="5013"/>
                    <a:pt x="10156" y="5001"/>
                  </a:cubicBezTo>
                  <a:cubicBezTo>
                    <a:pt x="9823" y="5001"/>
                    <a:pt x="9502" y="5037"/>
                    <a:pt x="9156" y="5037"/>
                  </a:cubicBezTo>
                  <a:cubicBezTo>
                    <a:pt x="8120" y="5061"/>
                    <a:pt x="7073" y="5097"/>
                    <a:pt x="6037" y="5085"/>
                  </a:cubicBezTo>
                  <a:cubicBezTo>
                    <a:pt x="4763" y="5073"/>
                    <a:pt x="3489" y="5025"/>
                    <a:pt x="2227" y="4954"/>
                  </a:cubicBezTo>
                  <a:cubicBezTo>
                    <a:pt x="1691" y="4918"/>
                    <a:pt x="1155" y="4835"/>
                    <a:pt x="631" y="4728"/>
                  </a:cubicBezTo>
                  <a:cubicBezTo>
                    <a:pt x="227" y="4656"/>
                    <a:pt x="0" y="4394"/>
                    <a:pt x="24" y="3954"/>
                  </a:cubicBezTo>
                  <a:cubicBezTo>
                    <a:pt x="36" y="3430"/>
                    <a:pt x="36" y="2906"/>
                    <a:pt x="48" y="2394"/>
                  </a:cubicBezTo>
                  <a:cubicBezTo>
                    <a:pt x="48" y="1977"/>
                    <a:pt x="60" y="1561"/>
                    <a:pt x="60" y="1144"/>
                  </a:cubicBezTo>
                  <a:cubicBezTo>
                    <a:pt x="48" y="787"/>
                    <a:pt x="48" y="406"/>
                    <a:pt x="48" y="1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508;p36">
              <a:extLst>
                <a:ext uri="{FF2B5EF4-FFF2-40B4-BE49-F238E27FC236}">
                  <a16:creationId xmlns:a16="http://schemas.microsoft.com/office/drawing/2014/main" id="{EE33B6D6-7D16-49E8-9CD2-A9BE150A945E}"/>
                </a:ext>
              </a:extLst>
            </p:cNvPr>
            <p:cNvSpPr/>
            <p:nvPr/>
          </p:nvSpPr>
          <p:spPr>
            <a:xfrm>
              <a:off x="4051675" y="2974900"/>
              <a:ext cx="155700" cy="84250"/>
            </a:xfrm>
            <a:custGeom>
              <a:avLst/>
              <a:gdLst/>
              <a:ahLst/>
              <a:cxnLst/>
              <a:rect l="l" t="t" r="r" b="b"/>
              <a:pathLst>
                <a:path w="6228" h="3370" extrusionOk="0">
                  <a:moveTo>
                    <a:pt x="5144" y="3263"/>
                  </a:moveTo>
                  <a:cubicBezTo>
                    <a:pt x="5132" y="3072"/>
                    <a:pt x="5132" y="2870"/>
                    <a:pt x="5097" y="2668"/>
                  </a:cubicBezTo>
                  <a:cubicBezTo>
                    <a:pt x="5073" y="2346"/>
                    <a:pt x="5049" y="2036"/>
                    <a:pt x="4990" y="1727"/>
                  </a:cubicBezTo>
                  <a:cubicBezTo>
                    <a:pt x="4894" y="1286"/>
                    <a:pt x="4597" y="1024"/>
                    <a:pt x="4144" y="1013"/>
                  </a:cubicBezTo>
                  <a:cubicBezTo>
                    <a:pt x="3513" y="1001"/>
                    <a:pt x="2894" y="1001"/>
                    <a:pt x="2275" y="1013"/>
                  </a:cubicBezTo>
                  <a:cubicBezTo>
                    <a:pt x="1799" y="1024"/>
                    <a:pt x="1584" y="1251"/>
                    <a:pt x="1537" y="1727"/>
                  </a:cubicBezTo>
                  <a:cubicBezTo>
                    <a:pt x="1513" y="2084"/>
                    <a:pt x="1525" y="2453"/>
                    <a:pt x="1513" y="2834"/>
                  </a:cubicBezTo>
                  <a:lnTo>
                    <a:pt x="1513" y="3263"/>
                  </a:lnTo>
                  <a:cubicBezTo>
                    <a:pt x="1072" y="3370"/>
                    <a:pt x="691" y="3299"/>
                    <a:pt x="287" y="3287"/>
                  </a:cubicBezTo>
                  <a:cubicBezTo>
                    <a:pt x="96" y="3287"/>
                    <a:pt x="1" y="3156"/>
                    <a:pt x="1" y="2977"/>
                  </a:cubicBezTo>
                  <a:cubicBezTo>
                    <a:pt x="25" y="2322"/>
                    <a:pt x="1" y="1655"/>
                    <a:pt x="96" y="1001"/>
                  </a:cubicBezTo>
                  <a:cubicBezTo>
                    <a:pt x="168" y="417"/>
                    <a:pt x="644" y="48"/>
                    <a:pt x="1287" y="36"/>
                  </a:cubicBezTo>
                  <a:cubicBezTo>
                    <a:pt x="2227" y="1"/>
                    <a:pt x="3156" y="1"/>
                    <a:pt x="4097" y="36"/>
                  </a:cubicBezTo>
                  <a:cubicBezTo>
                    <a:pt x="4561" y="48"/>
                    <a:pt x="5025" y="155"/>
                    <a:pt x="5478" y="274"/>
                  </a:cubicBezTo>
                  <a:cubicBezTo>
                    <a:pt x="5990" y="393"/>
                    <a:pt x="6168" y="596"/>
                    <a:pt x="6192" y="1108"/>
                  </a:cubicBezTo>
                  <a:cubicBezTo>
                    <a:pt x="6228" y="1703"/>
                    <a:pt x="6228" y="2275"/>
                    <a:pt x="6216" y="2870"/>
                  </a:cubicBezTo>
                  <a:cubicBezTo>
                    <a:pt x="6192" y="3310"/>
                    <a:pt x="6121" y="3334"/>
                    <a:pt x="5692" y="3334"/>
                  </a:cubicBezTo>
                  <a:lnTo>
                    <a:pt x="5323" y="3334"/>
                  </a:lnTo>
                  <a:cubicBezTo>
                    <a:pt x="5275" y="3322"/>
                    <a:pt x="5228" y="3287"/>
                    <a:pt x="5144" y="326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509;p36">
              <a:extLst>
                <a:ext uri="{FF2B5EF4-FFF2-40B4-BE49-F238E27FC236}">
                  <a16:creationId xmlns:a16="http://schemas.microsoft.com/office/drawing/2014/main" id="{EA067576-63A3-4697-B293-AF9B56C92010}"/>
                </a:ext>
              </a:extLst>
            </p:cNvPr>
            <p:cNvSpPr/>
            <p:nvPr/>
          </p:nvSpPr>
          <p:spPr>
            <a:xfrm>
              <a:off x="4077575" y="3242500"/>
              <a:ext cx="86350" cy="70550"/>
            </a:xfrm>
            <a:custGeom>
              <a:avLst/>
              <a:gdLst/>
              <a:ahLst/>
              <a:cxnLst/>
              <a:rect l="l" t="t" r="r" b="b"/>
              <a:pathLst>
                <a:path w="3454" h="2822" extrusionOk="0">
                  <a:moveTo>
                    <a:pt x="310" y="2762"/>
                  </a:moveTo>
                  <a:cubicBezTo>
                    <a:pt x="1" y="1893"/>
                    <a:pt x="96" y="1072"/>
                    <a:pt x="203" y="238"/>
                  </a:cubicBezTo>
                  <a:cubicBezTo>
                    <a:pt x="239" y="48"/>
                    <a:pt x="382" y="0"/>
                    <a:pt x="548" y="0"/>
                  </a:cubicBezTo>
                  <a:cubicBezTo>
                    <a:pt x="858" y="0"/>
                    <a:pt x="1179" y="0"/>
                    <a:pt x="1489" y="12"/>
                  </a:cubicBezTo>
                  <a:cubicBezTo>
                    <a:pt x="1989" y="48"/>
                    <a:pt x="2477" y="84"/>
                    <a:pt x="2989" y="131"/>
                  </a:cubicBezTo>
                  <a:cubicBezTo>
                    <a:pt x="3108" y="143"/>
                    <a:pt x="3215" y="203"/>
                    <a:pt x="3346" y="250"/>
                  </a:cubicBezTo>
                  <a:cubicBezTo>
                    <a:pt x="3454" y="965"/>
                    <a:pt x="3334" y="1643"/>
                    <a:pt x="3263" y="2334"/>
                  </a:cubicBezTo>
                  <a:cubicBezTo>
                    <a:pt x="3227" y="2572"/>
                    <a:pt x="3061" y="2727"/>
                    <a:pt x="2846" y="2739"/>
                  </a:cubicBezTo>
                  <a:cubicBezTo>
                    <a:pt x="2013" y="2822"/>
                    <a:pt x="1156" y="2810"/>
                    <a:pt x="310" y="276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510;p36">
              <a:extLst>
                <a:ext uri="{FF2B5EF4-FFF2-40B4-BE49-F238E27FC236}">
                  <a16:creationId xmlns:a16="http://schemas.microsoft.com/office/drawing/2014/main" id="{32ED50EC-2A8A-4DDE-B920-7C5C69B01A61}"/>
                </a:ext>
              </a:extLst>
            </p:cNvPr>
            <p:cNvSpPr/>
            <p:nvPr/>
          </p:nvSpPr>
          <p:spPr>
            <a:xfrm>
              <a:off x="3885600" y="2960625"/>
              <a:ext cx="470600" cy="451850"/>
            </a:xfrm>
            <a:custGeom>
              <a:avLst/>
              <a:gdLst/>
              <a:ahLst/>
              <a:cxnLst/>
              <a:rect l="l" t="t" r="r" b="b"/>
              <a:pathLst>
                <a:path w="18824" h="18074" extrusionOk="0">
                  <a:moveTo>
                    <a:pt x="18812" y="7120"/>
                  </a:moveTo>
                  <a:cubicBezTo>
                    <a:pt x="18800" y="6572"/>
                    <a:pt x="18776" y="5858"/>
                    <a:pt x="18705" y="5132"/>
                  </a:cubicBezTo>
                  <a:cubicBezTo>
                    <a:pt x="18633" y="4382"/>
                    <a:pt x="18217" y="3965"/>
                    <a:pt x="17431" y="3858"/>
                  </a:cubicBezTo>
                  <a:cubicBezTo>
                    <a:pt x="16669" y="3762"/>
                    <a:pt x="15847" y="3667"/>
                    <a:pt x="15014" y="3667"/>
                  </a:cubicBezTo>
                  <a:cubicBezTo>
                    <a:pt x="14573" y="3667"/>
                    <a:pt x="14133" y="3703"/>
                    <a:pt x="13740" y="3762"/>
                  </a:cubicBezTo>
                  <a:lnTo>
                    <a:pt x="13680" y="3762"/>
                  </a:lnTo>
                  <a:cubicBezTo>
                    <a:pt x="13621" y="3762"/>
                    <a:pt x="13561" y="3739"/>
                    <a:pt x="13502" y="3739"/>
                  </a:cubicBezTo>
                  <a:lnTo>
                    <a:pt x="13454" y="3739"/>
                  </a:lnTo>
                  <a:lnTo>
                    <a:pt x="13454" y="3584"/>
                  </a:lnTo>
                  <a:lnTo>
                    <a:pt x="13454" y="2965"/>
                  </a:lnTo>
                  <a:cubicBezTo>
                    <a:pt x="13454" y="2869"/>
                    <a:pt x="13442" y="2750"/>
                    <a:pt x="13442" y="2643"/>
                  </a:cubicBezTo>
                  <a:cubicBezTo>
                    <a:pt x="13419" y="2191"/>
                    <a:pt x="13407" y="1750"/>
                    <a:pt x="13347" y="1286"/>
                  </a:cubicBezTo>
                  <a:cubicBezTo>
                    <a:pt x="13288" y="822"/>
                    <a:pt x="12990" y="488"/>
                    <a:pt x="12526" y="333"/>
                  </a:cubicBezTo>
                  <a:lnTo>
                    <a:pt x="12407" y="286"/>
                  </a:lnTo>
                  <a:cubicBezTo>
                    <a:pt x="12037" y="167"/>
                    <a:pt x="11668" y="48"/>
                    <a:pt x="11275" y="36"/>
                  </a:cubicBezTo>
                  <a:cubicBezTo>
                    <a:pt x="10644" y="0"/>
                    <a:pt x="10013" y="0"/>
                    <a:pt x="9251" y="0"/>
                  </a:cubicBezTo>
                  <a:lnTo>
                    <a:pt x="8501" y="0"/>
                  </a:lnTo>
                  <a:lnTo>
                    <a:pt x="8061" y="0"/>
                  </a:lnTo>
                  <a:cubicBezTo>
                    <a:pt x="6930" y="0"/>
                    <a:pt x="6120" y="833"/>
                    <a:pt x="6120" y="1976"/>
                  </a:cubicBezTo>
                  <a:lnTo>
                    <a:pt x="6120" y="3179"/>
                  </a:lnTo>
                  <a:lnTo>
                    <a:pt x="6120" y="3667"/>
                  </a:lnTo>
                  <a:cubicBezTo>
                    <a:pt x="5858" y="3739"/>
                    <a:pt x="5644" y="3762"/>
                    <a:pt x="5441" y="3762"/>
                  </a:cubicBezTo>
                  <a:cubicBezTo>
                    <a:pt x="5322" y="3762"/>
                    <a:pt x="5227" y="3762"/>
                    <a:pt x="5120" y="3739"/>
                  </a:cubicBezTo>
                  <a:lnTo>
                    <a:pt x="4929" y="3739"/>
                  </a:lnTo>
                  <a:cubicBezTo>
                    <a:pt x="4215" y="3727"/>
                    <a:pt x="3477" y="3715"/>
                    <a:pt x="2762" y="3703"/>
                  </a:cubicBezTo>
                  <a:cubicBezTo>
                    <a:pt x="2429" y="3703"/>
                    <a:pt x="2084" y="3679"/>
                    <a:pt x="1739" y="3679"/>
                  </a:cubicBezTo>
                  <a:lnTo>
                    <a:pt x="1715" y="3679"/>
                  </a:lnTo>
                  <a:cubicBezTo>
                    <a:pt x="857" y="3679"/>
                    <a:pt x="167" y="4382"/>
                    <a:pt x="119" y="5227"/>
                  </a:cubicBezTo>
                  <a:cubicBezTo>
                    <a:pt x="107" y="5501"/>
                    <a:pt x="84" y="5751"/>
                    <a:pt x="72" y="6013"/>
                  </a:cubicBezTo>
                  <a:cubicBezTo>
                    <a:pt x="48" y="6346"/>
                    <a:pt x="24" y="6667"/>
                    <a:pt x="12" y="7013"/>
                  </a:cubicBezTo>
                  <a:cubicBezTo>
                    <a:pt x="0" y="8203"/>
                    <a:pt x="0" y="9501"/>
                    <a:pt x="12" y="11097"/>
                  </a:cubicBezTo>
                  <a:cubicBezTo>
                    <a:pt x="12" y="11466"/>
                    <a:pt x="72" y="11894"/>
                    <a:pt x="441" y="12192"/>
                  </a:cubicBezTo>
                  <a:cubicBezTo>
                    <a:pt x="441" y="12192"/>
                    <a:pt x="476" y="12240"/>
                    <a:pt x="488" y="12418"/>
                  </a:cubicBezTo>
                  <a:cubicBezTo>
                    <a:pt x="500" y="12585"/>
                    <a:pt x="500" y="12763"/>
                    <a:pt x="488" y="12918"/>
                  </a:cubicBezTo>
                  <a:lnTo>
                    <a:pt x="488" y="13085"/>
                  </a:lnTo>
                  <a:cubicBezTo>
                    <a:pt x="488" y="13573"/>
                    <a:pt x="488" y="14049"/>
                    <a:pt x="476" y="14549"/>
                  </a:cubicBezTo>
                  <a:cubicBezTo>
                    <a:pt x="476" y="14871"/>
                    <a:pt x="465" y="15216"/>
                    <a:pt x="465" y="15538"/>
                  </a:cubicBezTo>
                  <a:cubicBezTo>
                    <a:pt x="465" y="15942"/>
                    <a:pt x="441" y="16335"/>
                    <a:pt x="441" y="16728"/>
                  </a:cubicBezTo>
                  <a:cubicBezTo>
                    <a:pt x="441" y="17109"/>
                    <a:pt x="607" y="17371"/>
                    <a:pt x="917" y="17490"/>
                  </a:cubicBezTo>
                  <a:cubicBezTo>
                    <a:pt x="977" y="17526"/>
                    <a:pt x="1036" y="17538"/>
                    <a:pt x="1096" y="17574"/>
                  </a:cubicBezTo>
                  <a:cubicBezTo>
                    <a:pt x="1298" y="17645"/>
                    <a:pt x="1477" y="17728"/>
                    <a:pt x="1679" y="17764"/>
                  </a:cubicBezTo>
                  <a:cubicBezTo>
                    <a:pt x="2167" y="17836"/>
                    <a:pt x="2751" y="17919"/>
                    <a:pt x="3358" y="17955"/>
                  </a:cubicBezTo>
                  <a:cubicBezTo>
                    <a:pt x="4787" y="18014"/>
                    <a:pt x="5965" y="18038"/>
                    <a:pt x="7084" y="18038"/>
                  </a:cubicBezTo>
                  <a:lnTo>
                    <a:pt x="7108" y="18038"/>
                  </a:lnTo>
                  <a:cubicBezTo>
                    <a:pt x="7846" y="18038"/>
                    <a:pt x="8585" y="18014"/>
                    <a:pt x="9299" y="17978"/>
                  </a:cubicBezTo>
                  <a:cubicBezTo>
                    <a:pt x="9549" y="17967"/>
                    <a:pt x="9811" y="17967"/>
                    <a:pt x="10061" y="17955"/>
                  </a:cubicBezTo>
                  <a:cubicBezTo>
                    <a:pt x="10549" y="17943"/>
                    <a:pt x="11037" y="17919"/>
                    <a:pt x="11573" y="17919"/>
                  </a:cubicBezTo>
                  <a:cubicBezTo>
                    <a:pt x="13145" y="17919"/>
                    <a:pt x="14704" y="18002"/>
                    <a:pt x="16062" y="18074"/>
                  </a:cubicBezTo>
                  <a:lnTo>
                    <a:pt x="16205" y="18074"/>
                  </a:lnTo>
                  <a:cubicBezTo>
                    <a:pt x="16859" y="18074"/>
                    <a:pt x="17169" y="17800"/>
                    <a:pt x="17324" y="17133"/>
                  </a:cubicBezTo>
                  <a:cubicBezTo>
                    <a:pt x="17371" y="16943"/>
                    <a:pt x="17395" y="16716"/>
                    <a:pt x="17407" y="16431"/>
                  </a:cubicBezTo>
                  <a:cubicBezTo>
                    <a:pt x="17443" y="15919"/>
                    <a:pt x="17467" y="15407"/>
                    <a:pt x="17502" y="14883"/>
                  </a:cubicBezTo>
                  <a:cubicBezTo>
                    <a:pt x="17550" y="14216"/>
                    <a:pt x="17574" y="13549"/>
                    <a:pt x="17621" y="12894"/>
                  </a:cubicBezTo>
                  <a:cubicBezTo>
                    <a:pt x="17633" y="12621"/>
                    <a:pt x="17693" y="12418"/>
                    <a:pt x="17931" y="12240"/>
                  </a:cubicBezTo>
                  <a:cubicBezTo>
                    <a:pt x="18169" y="12061"/>
                    <a:pt x="18383" y="11751"/>
                    <a:pt x="18455" y="11430"/>
                  </a:cubicBezTo>
                  <a:cubicBezTo>
                    <a:pt x="18610" y="10799"/>
                    <a:pt x="18705" y="10180"/>
                    <a:pt x="18753" y="9608"/>
                  </a:cubicBezTo>
                  <a:cubicBezTo>
                    <a:pt x="18824" y="8799"/>
                    <a:pt x="18824" y="8049"/>
                    <a:pt x="18812" y="7120"/>
                  </a:cubicBezTo>
                  <a:close/>
                  <a:moveTo>
                    <a:pt x="16705" y="16573"/>
                  </a:moveTo>
                  <a:cubicBezTo>
                    <a:pt x="16693" y="16693"/>
                    <a:pt x="16681" y="16800"/>
                    <a:pt x="16645" y="16895"/>
                  </a:cubicBezTo>
                  <a:cubicBezTo>
                    <a:pt x="16562" y="17193"/>
                    <a:pt x="16467" y="17252"/>
                    <a:pt x="16169" y="17252"/>
                  </a:cubicBezTo>
                  <a:lnTo>
                    <a:pt x="14597" y="17228"/>
                  </a:lnTo>
                  <a:cubicBezTo>
                    <a:pt x="13454" y="17216"/>
                    <a:pt x="12287" y="17181"/>
                    <a:pt x="11144" y="17181"/>
                  </a:cubicBezTo>
                  <a:lnTo>
                    <a:pt x="11097" y="17181"/>
                  </a:lnTo>
                  <a:cubicBezTo>
                    <a:pt x="10918" y="17181"/>
                    <a:pt x="10740" y="17193"/>
                    <a:pt x="10573" y="17216"/>
                  </a:cubicBezTo>
                  <a:cubicBezTo>
                    <a:pt x="10430" y="17228"/>
                    <a:pt x="10299" y="17228"/>
                    <a:pt x="10144" y="17240"/>
                  </a:cubicBezTo>
                  <a:cubicBezTo>
                    <a:pt x="9918" y="17240"/>
                    <a:pt x="9680" y="17252"/>
                    <a:pt x="9466" y="17252"/>
                  </a:cubicBezTo>
                  <a:cubicBezTo>
                    <a:pt x="8835" y="17276"/>
                    <a:pt x="8192" y="17288"/>
                    <a:pt x="7573" y="17288"/>
                  </a:cubicBezTo>
                  <a:lnTo>
                    <a:pt x="7025" y="17288"/>
                  </a:lnTo>
                  <a:cubicBezTo>
                    <a:pt x="5799" y="17276"/>
                    <a:pt x="4525" y="17228"/>
                    <a:pt x="3215" y="17157"/>
                  </a:cubicBezTo>
                  <a:cubicBezTo>
                    <a:pt x="2679" y="17121"/>
                    <a:pt x="2143" y="17038"/>
                    <a:pt x="1631" y="16943"/>
                  </a:cubicBezTo>
                  <a:cubicBezTo>
                    <a:pt x="1286" y="16883"/>
                    <a:pt x="1131" y="16681"/>
                    <a:pt x="1143" y="16323"/>
                  </a:cubicBezTo>
                  <a:cubicBezTo>
                    <a:pt x="1155" y="15931"/>
                    <a:pt x="1155" y="15526"/>
                    <a:pt x="1167" y="15145"/>
                  </a:cubicBezTo>
                  <a:lnTo>
                    <a:pt x="1167" y="14752"/>
                  </a:lnTo>
                  <a:cubicBezTo>
                    <a:pt x="1167" y="14335"/>
                    <a:pt x="1191" y="13918"/>
                    <a:pt x="1191" y="13502"/>
                  </a:cubicBezTo>
                  <a:lnTo>
                    <a:pt x="1191" y="12752"/>
                  </a:lnTo>
                  <a:lnTo>
                    <a:pt x="1191" y="12525"/>
                  </a:lnTo>
                  <a:lnTo>
                    <a:pt x="1643" y="12573"/>
                  </a:lnTo>
                  <a:cubicBezTo>
                    <a:pt x="3096" y="12704"/>
                    <a:pt x="4441" y="12823"/>
                    <a:pt x="5846" y="12823"/>
                  </a:cubicBezTo>
                  <a:cubicBezTo>
                    <a:pt x="6346" y="12823"/>
                    <a:pt x="6822" y="12811"/>
                    <a:pt x="7299" y="12775"/>
                  </a:cubicBezTo>
                  <a:lnTo>
                    <a:pt x="7334" y="13490"/>
                  </a:lnTo>
                  <a:lnTo>
                    <a:pt x="7334" y="13656"/>
                  </a:lnTo>
                  <a:cubicBezTo>
                    <a:pt x="7334" y="13776"/>
                    <a:pt x="7334" y="13906"/>
                    <a:pt x="7370" y="14037"/>
                  </a:cubicBezTo>
                  <a:cubicBezTo>
                    <a:pt x="7442" y="14430"/>
                    <a:pt x="7704" y="14657"/>
                    <a:pt x="8073" y="14668"/>
                  </a:cubicBezTo>
                  <a:cubicBezTo>
                    <a:pt x="8632" y="14680"/>
                    <a:pt x="9204" y="14692"/>
                    <a:pt x="9799" y="14692"/>
                  </a:cubicBezTo>
                  <a:lnTo>
                    <a:pt x="10275" y="14692"/>
                  </a:lnTo>
                  <a:cubicBezTo>
                    <a:pt x="10478" y="14692"/>
                    <a:pt x="10668" y="14633"/>
                    <a:pt x="10847" y="14597"/>
                  </a:cubicBezTo>
                  <a:lnTo>
                    <a:pt x="10930" y="14561"/>
                  </a:lnTo>
                  <a:cubicBezTo>
                    <a:pt x="11275" y="14478"/>
                    <a:pt x="11490" y="14240"/>
                    <a:pt x="11514" y="13883"/>
                  </a:cubicBezTo>
                  <a:cubicBezTo>
                    <a:pt x="11549" y="13668"/>
                    <a:pt x="11573" y="13466"/>
                    <a:pt x="11585" y="13252"/>
                  </a:cubicBezTo>
                  <a:cubicBezTo>
                    <a:pt x="11609" y="13192"/>
                    <a:pt x="11609" y="13133"/>
                    <a:pt x="11621" y="13085"/>
                  </a:cubicBezTo>
                  <a:cubicBezTo>
                    <a:pt x="13407" y="12954"/>
                    <a:pt x="15181" y="12823"/>
                    <a:pt x="16967" y="12692"/>
                  </a:cubicBezTo>
                  <a:cubicBezTo>
                    <a:pt x="16979" y="12728"/>
                    <a:pt x="16979" y="12775"/>
                    <a:pt x="16979" y="12823"/>
                  </a:cubicBezTo>
                  <a:cubicBezTo>
                    <a:pt x="16895" y="13883"/>
                    <a:pt x="16812" y="15085"/>
                    <a:pt x="16705" y="16573"/>
                  </a:cubicBezTo>
                  <a:close/>
                  <a:moveTo>
                    <a:pt x="8025" y="11585"/>
                  </a:moveTo>
                  <a:lnTo>
                    <a:pt x="8025" y="11525"/>
                  </a:lnTo>
                  <a:cubicBezTo>
                    <a:pt x="8025" y="11478"/>
                    <a:pt x="8037" y="11418"/>
                    <a:pt x="8216" y="11418"/>
                  </a:cubicBezTo>
                  <a:lnTo>
                    <a:pt x="8454" y="11418"/>
                  </a:lnTo>
                  <a:cubicBezTo>
                    <a:pt x="8656" y="11418"/>
                    <a:pt x="8894" y="11418"/>
                    <a:pt x="9132" y="11442"/>
                  </a:cubicBezTo>
                  <a:cubicBezTo>
                    <a:pt x="9597" y="11466"/>
                    <a:pt x="10085" y="11501"/>
                    <a:pt x="10632" y="11549"/>
                  </a:cubicBezTo>
                  <a:cubicBezTo>
                    <a:pt x="10692" y="11549"/>
                    <a:pt x="10752" y="11585"/>
                    <a:pt x="10835" y="11609"/>
                  </a:cubicBezTo>
                  <a:cubicBezTo>
                    <a:pt x="10847" y="11609"/>
                    <a:pt x="10859" y="11632"/>
                    <a:pt x="10859" y="11632"/>
                  </a:cubicBezTo>
                  <a:cubicBezTo>
                    <a:pt x="10918" y="12180"/>
                    <a:pt x="10859" y="12740"/>
                    <a:pt x="10799" y="13287"/>
                  </a:cubicBezTo>
                  <a:cubicBezTo>
                    <a:pt x="10787" y="13383"/>
                    <a:pt x="10775" y="13490"/>
                    <a:pt x="10775" y="13597"/>
                  </a:cubicBezTo>
                  <a:cubicBezTo>
                    <a:pt x="10740" y="13823"/>
                    <a:pt x="10561" y="13859"/>
                    <a:pt x="10490" y="13883"/>
                  </a:cubicBezTo>
                  <a:cubicBezTo>
                    <a:pt x="10097" y="13918"/>
                    <a:pt x="9668" y="13942"/>
                    <a:pt x="9192" y="13942"/>
                  </a:cubicBezTo>
                  <a:cubicBezTo>
                    <a:pt x="8787" y="13942"/>
                    <a:pt x="8394" y="13918"/>
                    <a:pt x="8073" y="13906"/>
                  </a:cubicBezTo>
                  <a:cubicBezTo>
                    <a:pt x="7858" y="13121"/>
                    <a:pt x="7930" y="12371"/>
                    <a:pt x="8025" y="11585"/>
                  </a:cubicBezTo>
                  <a:close/>
                  <a:moveTo>
                    <a:pt x="12466" y="12287"/>
                  </a:moveTo>
                  <a:cubicBezTo>
                    <a:pt x="12180" y="12287"/>
                    <a:pt x="11906" y="12287"/>
                    <a:pt x="11621" y="12275"/>
                  </a:cubicBezTo>
                  <a:cubicBezTo>
                    <a:pt x="11621" y="12275"/>
                    <a:pt x="11609" y="12252"/>
                    <a:pt x="11585" y="12252"/>
                  </a:cubicBezTo>
                  <a:lnTo>
                    <a:pt x="11585" y="12097"/>
                  </a:lnTo>
                  <a:lnTo>
                    <a:pt x="11585" y="11513"/>
                  </a:lnTo>
                  <a:cubicBezTo>
                    <a:pt x="11573" y="11097"/>
                    <a:pt x="11466" y="10811"/>
                    <a:pt x="10954" y="10787"/>
                  </a:cubicBezTo>
                  <a:cubicBezTo>
                    <a:pt x="9954" y="10728"/>
                    <a:pt x="9049" y="10668"/>
                    <a:pt x="8180" y="10644"/>
                  </a:cubicBezTo>
                  <a:lnTo>
                    <a:pt x="8144" y="10644"/>
                  </a:lnTo>
                  <a:cubicBezTo>
                    <a:pt x="7644" y="10644"/>
                    <a:pt x="7394" y="10906"/>
                    <a:pt x="7334" y="11418"/>
                  </a:cubicBezTo>
                  <a:lnTo>
                    <a:pt x="7275" y="11930"/>
                  </a:lnTo>
                  <a:cubicBezTo>
                    <a:pt x="7215" y="11942"/>
                    <a:pt x="7156" y="11942"/>
                    <a:pt x="7096" y="11954"/>
                  </a:cubicBezTo>
                  <a:cubicBezTo>
                    <a:pt x="6882" y="11990"/>
                    <a:pt x="6680" y="12013"/>
                    <a:pt x="6465" y="12013"/>
                  </a:cubicBezTo>
                  <a:cubicBezTo>
                    <a:pt x="6132" y="12037"/>
                    <a:pt x="5787" y="12037"/>
                    <a:pt x="5453" y="12037"/>
                  </a:cubicBezTo>
                  <a:cubicBezTo>
                    <a:pt x="4263" y="12037"/>
                    <a:pt x="3036" y="11942"/>
                    <a:pt x="1810" y="11763"/>
                  </a:cubicBezTo>
                  <a:cubicBezTo>
                    <a:pt x="786" y="11620"/>
                    <a:pt x="786" y="11573"/>
                    <a:pt x="726" y="10847"/>
                  </a:cubicBezTo>
                  <a:cubicBezTo>
                    <a:pt x="726" y="10751"/>
                    <a:pt x="715" y="10668"/>
                    <a:pt x="715" y="10561"/>
                  </a:cubicBezTo>
                  <a:cubicBezTo>
                    <a:pt x="560" y="8715"/>
                    <a:pt x="679" y="6894"/>
                    <a:pt x="834" y="5370"/>
                  </a:cubicBezTo>
                  <a:cubicBezTo>
                    <a:pt x="846" y="5203"/>
                    <a:pt x="869" y="5013"/>
                    <a:pt x="953" y="4858"/>
                  </a:cubicBezTo>
                  <a:cubicBezTo>
                    <a:pt x="1096" y="4560"/>
                    <a:pt x="1322" y="4429"/>
                    <a:pt x="1643" y="4429"/>
                  </a:cubicBezTo>
                  <a:lnTo>
                    <a:pt x="1739" y="4429"/>
                  </a:lnTo>
                  <a:cubicBezTo>
                    <a:pt x="2024" y="4429"/>
                    <a:pt x="2298" y="4429"/>
                    <a:pt x="2584" y="4417"/>
                  </a:cubicBezTo>
                  <a:cubicBezTo>
                    <a:pt x="2870" y="4417"/>
                    <a:pt x="3155" y="4393"/>
                    <a:pt x="3417" y="4393"/>
                  </a:cubicBezTo>
                  <a:cubicBezTo>
                    <a:pt x="3763" y="4393"/>
                    <a:pt x="4025" y="4417"/>
                    <a:pt x="4298" y="4429"/>
                  </a:cubicBezTo>
                  <a:cubicBezTo>
                    <a:pt x="4596" y="4441"/>
                    <a:pt x="4906" y="4453"/>
                    <a:pt x="5251" y="4453"/>
                  </a:cubicBezTo>
                  <a:cubicBezTo>
                    <a:pt x="5739" y="4453"/>
                    <a:pt x="6227" y="4441"/>
                    <a:pt x="6703" y="4429"/>
                  </a:cubicBezTo>
                  <a:lnTo>
                    <a:pt x="6977" y="4417"/>
                  </a:lnTo>
                  <a:cubicBezTo>
                    <a:pt x="7096" y="4417"/>
                    <a:pt x="7215" y="4393"/>
                    <a:pt x="7346" y="4393"/>
                  </a:cubicBezTo>
                  <a:cubicBezTo>
                    <a:pt x="7477" y="4393"/>
                    <a:pt x="7584" y="4393"/>
                    <a:pt x="7692" y="4417"/>
                  </a:cubicBezTo>
                  <a:cubicBezTo>
                    <a:pt x="8394" y="4489"/>
                    <a:pt x="9132" y="4512"/>
                    <a:pt x="10085" y="4512"/>
                  </a:cubicBezTo>
                  <a:cubicBezTo>
                    <a:pt x="10502" y="4512"/>
                    <a:pt x="10930" y="4512"/>
                    <a:pt x="11347" y="4501"/>
                  </a:cubicBezTo>
                  <a:cubicBezTo>
                    <a:pt x="11764" y="4501"/>
                    <a:pt x="12204" y="4489"/>
                    <a:pt x="12621" y="4489"/>
                  </a:cubicBezTo>
                  <a:lnTo>
                    <a:pt x="13014" y="4489"/>
                  </a:lnTo>
                  <a:lnTo>
                    <a:pt x="13133" y="4489"/>
                  </a:lnTo>
                  <a:cubicBezTo>
                    <a:pt x="13538" y="4489"/>
                    <a:pt x="13942" y="4477"/>
                    <a:pt x="14323" y="4453"/>
                  </a:cubicBezTo>
                  <a:cubicBezTo>
                    <a:pt x="14716" y="4441"/>
                    <a:pt x="15121" y="4429"/>
                    <a:pt x="15502" y="4429"/>
                  </a:cubicBezTo>
                  <a:lnTo>
                    <a:pt x="15574" y="4429"/>
                  </a:lnTo>
                  <a:cubicBezTo>
                    <a:pt x="16109" y="4429"/>
                    <a:pt x="16633" y="4501"/>
                    <a:pt x="17229" y="4572"/>
                  </a:cubicBezTo>
                  <a:cubicBezTo>
                    <a:pt x="17824" y="4655"/>
                    <a:pt x="18002" y="4846"/>
                    <a:pt x="18050" y="5465"/>
                  </a:cubicBezTo>
                  <a:cubicBezTo>
                    <a:pt x="18098" y="6215"/>
                    <a:pt x="18122" y="7013"/>
                    <a:pt x="18122" y="7906"/>
                  </a:cubicBezTo>
                  <a:cubicBezTo>
                    <a:pt x="18122" y="8656"/>
                    <a:pt x="18110" y="9263"/>
                    <a:pt x="18062" y="9835"/>
                  </a:cubicBezTo>
                  <a:cubicBezTo>
                    <a:pt x="18038" y="10263"/>
                    <a:pt x="17955" y="10704"/>
                    <a:pt x="17824" y="11239"/>
                  </a:cubicBezTo>
                  <a:cubicBezTo>
                    <a:pt x="17764" y="11513"/>
                    <a:pt x="17538" y="11692"/>
                    <a:pt x="17181" y="11775"/>
                  </a:cubicBezTo>
                  <a:cubicBezTo>
                    <a:pt x="15669" y="12121"/>
                    <a:pt x="14097" y="12287"/>
                    <a:pt x="12466" y="12287"/>
                  </a:cubicBezTo>
                  <a:close/>
                  <a:moveTo>
                    <a:pt x="11073" y="3739"/>
                  </a:moveTo>
                  <a:lnTo>
                    <a:pt x="11002" y="3739"/>
                  </a:lnTo>
                  <a:cubicBezTo>
                    <a:pt x="10883" y="3762"/>
                    <a:pt x="10775" y="3762"/>
                    <a:pt x="10656" y="3762"/>
                  </a:cubicBezTo>
                  <a:lnTo>
                    <a:pt x="10121" y="3762"/>
                  </a:lnTo>
                  <a:cubicBezTo>
                    <a:pt x="9763" y="3762"/>
                    <a:pt x="9370" y="3762"/>
                    <a:pt x="8989" y="3739"/>
                  </a:cubicBezTo>
                  <a:cubicBezTo>
                    <a:pt x="8704" y="3727"/>
                    <a:pt x="8692" y="3715"/>
                    <a:pt x="8680" y="3441"/>
                  </a:cubicBezTo>
                  <a:cubicBezTo>
                    <a:pt x="8656" y="3131"/>
                    <a:pt x="8680" y="2822"/>
                    <a:pt x="8692" y="2512"/>
                  </a:cubicBezTo>
                  <a:lnTo>
                    <a:pt x="8692" y="2417"/>
                  </a:lnTo>
                  <a:cubicBezTo>
                    <a:pt x="8704" y="2226"/>
                    <a:pt x="8811" y="2191"/>
                    <a:pt x="8918" y="2191"/>
                  </a:cubicBezTo>
                  <a:lnTo>
                    <a:pt x="9335" y="2191"/>
                  </a:lnTo>
                  <a:lnTo>
                    <a:pt x="9894" y="2191"/>
                  </a:lnTo>
                  <a:cubicBezTo>
                    <a:pt x="10144" y="2191"/>
                    <a:pt x="10371" y="2191"/>
                    <a:pt x="10561" y="2215"/>
                  </a:cubicBezTo>
                  <a:cubicBezTo>
                    <a:pt x="10918" y="2226"/>
                    <a:pt x="11037" y="2346"/>
                    <a:pt x="11085" y="2727"/>
                  </a:cubicBezTo>
                  <a:lnTo>
                    <a:pt x="11085" y="2762"/>
                  </a:lnTo>
                  <a:cubicBezTo>
                    <a:pt x="11156" y="3108"/>
                    <a:pt x="11192" y="3429"/>
                    <a:pt x="11073" y="3739"/>
                  </a:cubicBezTo>
                  <a:close/>
                  <a:moveTo>
                    <a:pt x="12704" y="3429"/>
                  </a:moveTo>
                  <a:cubicBezTo>
                    <a:pt x="12692" y="3739"/>
                    <a:pt x="12692" y="3739"/>
                    <a:pt x="12335" y="3762"/>
                  </a:cubicBezTo>
                  <a:lnTo>
                    <a:pt x="12204" y="3762"/>
                  </a:lnTo>
                  <a:lnTo>
                    <a:pt x="11978" y="3762"/>
                  </a:lnTo>
                  <a:cubicBezTo>
                    <a:pt x="11966" y="3762"/>
                    <a:pt x="11942" y="3739"/>
                    <a:pt x="11918" y="3739"/>
                  </a:cubicBezTo>
                  <a:lnTo>
                    <a:pt x="11918" y="3655"/>
                  </a:lnTo>
                  <a:cubicBezTo>
                    <a:pt x="11918" y="3524"/>
                    <a:pt x="11906" y="3369"/>
                    <a:pt x="11883" y="3239"/>
                  </a:cubicBezTo>
                  <a:cubicBezTo>
                    <a:pt x="11883" y="3167"/>
                    <a:pt x="11871" y="3084"/>
                    <a:pt x="11871" y="3000"/>
                  </a:cubicBezTo>
                  <a:cubicBezTo>
                    <a:pt x="11859" y="2762"/>
                    <a:pt x="11835" y="2524"/>
                    <a:pt x="11787" y="2286"/>
                  </a:cubicBezTo>
                  <a:cubicBezTo>
                    <a:pt x="11668" y="1774"/>
                    <a:pt x="11311" y="1464"/>
                    <a:pt x="10799" y="1464"/>
                  </a:cubicBezTo>
                  <a:cubicBezTo>
                    <a:pt x="10478" y="1453"/>
                    <a:pt x="10144" y="1453"/>
                    <a:pt x="9835" y="1453"/>
                  </a:cubicBezTo>
                  <a:cubicBezTo>
                    <a:pt x="9525" y="1453"/>
                    <a:pt x="9216" y="1453"/>
                    <a:pt x="8918" y="1464"/>
                  </a:cubicBezTo>
                  <a:cubicBezTo>
                    <a:pt x="8358" y="1476"/>
                    <a:pt x="8096" y="1750"/>
                    <a:pt x="8037" y="2310"/>
                  </a:cubicBezTo>
                  <a:cubicBezTo>
                    <a:pt x="8001" y="2584"/>
                    <a:pt x="8001" y="2846"/>
                    <a:pt x="8001" y="3108"/>
                  </a:cubicBezTo>
                  <a:lnTo>
                    <a:pt x="8001" y="3429"/>
                  </a:lnTo>
                  <a:lnTo>
                    <a:pt x="8001" y="3715"/>
                  </a:lnTo>
                  <a:lnTo>
                    <a:pt x="8001" y="3739"/>
                  </a:lnTo>
                  <a:cubicBezTo>
                    <a:pt x="7870" y="3762"/>
                    <a:pt x="7739" y="3774"/>
                    <a:pt x="7584" y="3774"/>
                  </a:cubicBezTo>
                  <a:cubicBezTo>
                    <a:pt x="7454" y="3774"/>
                    <a:pt x="7334" y="3774"/>
                    <a:pt x="7215" y="3762"/>
                  </a:cubicBezTo>
                  <a:cubicBezTo>
                    <a:pt x="7132" y="3762"/>
                    <a:pt x="7037" y="3739"/>
                    <a:pt x="6953" y="3739"/>
                  </a:cubicBezTo>
                  <a:cubicBezTo>
                    <a:pt x="6906" y="3739"/>
                    <a:pt x="6870" y="3727"/>
                    <a:pt x="6846" y="3715"/>
                  </a:cubicBezTo>
                  <a:cubicBezTo>
                    <a:pt x="6811" y="3679"/>
                    <a:pt x="6811" y="3643"/>
                    <a:pt x="6811" y="3584"/>
                  </a:cubicBezTo>
                  <a:cubicBezTo>
                    <a:pt x="6811" y="3417"/>
                    <a:pt x="6811" y="3239"/>
                    <a:pt x="6822" y="3072"/>
                  </a:cubicBezTo>
                  <a:cubicBezTo>
                    <a:pt x="6822" y="2596"/>
                    <a:pt x="6846" y="2096"/>
                    <a:pt x="6906" y="1619"/>
                  </a:cubicBezTo>
                  <a:cubicBezTo>
                    <a:pt x="6965" y="1119"/>
                    <a:pt x="7382" y="798"/>
                    <a:pt x="7954" y="762"/>
                  </a:cubicBezTo>
                  <a:cubicBezTo>
                    <a:pt x="8418" y="750"/>
                    <a:pt x="8882" y="750"/>
                    <a:pt x="9311" y="750"/>
                  </a:cubicBezTo>
                  <a:cubicBezTo>
                    <a:pt x="9799" y="750"/>
                    <a:pt x="10299" y="762"/>
                    <a:pt x="10752" y="786"/>
                  </a:cubicBezTo>
                  <a:cubicBezTo>
                    <a:pt x="11192" y="798"/>
                    <a:pt x="11609" y="881"/>
                    <a:pt x="12109" y="1000"/>
                  </a:cubicBezTo>
                  <a:cubicBezTo>
                    <a:pt x="12561" y="1107"/>
                    <a:pt x="12680" y="1262"/>
                    <a:pt x="12704" y="1703"/>
                  </a:cubicBezTo>
                  <a:cubicBezTo>
                    <a:pt x="12728" y="2274"/>
                    <a:pt x="12740" y="2869"/>
                    <a:pt x="12704" y="34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" name="Google Shape;511;p36">
            <a:extLst>
              <a:ext uri="{FF2B5EF4-FFF2-40B4-BE49-F238E27FC236}">
                <a16:creationId xmlns:a16="http://schemas.microsoft.com/office/drawing/2014/main" id="{66FBAEBA-EFB5-4E2C-A220-4507BBCEBE14}"/>
              </a:ext>
            </a:extLst>
          </p:cNvPr>
          <p:cNvGrpSpPr/>
          <p:nvPr/>
        </p:nvGrpSpPr>
        <p:grpSpPr>
          <a:xfrm rot="-1004326">
            <a:off x="907270" y="3016603"/>
            <a:ext cx="911601" cy="889365"/>
            <a:chOff x="6429375" y="2405775"/>
            <a:chExt cx="528050" cy="355125"/>
          </a:xfrm>
        </p:grpSpPr>
        <p:sp>
          <p:nvSpPr>
            <p:cNvPr id="24" name="Google Shape;512;p36">
              <a:extLst>
                <a:ext uri="{FF2B5EF4-FFF2-40B4-BE49-F238E27FC236}">
                  <a16:creationId xmlns:a16="http://schemas.microsoft.com/office/drawing/2014/main" id="{75667535-C151-4647-95F9-506F2C3FF7A1}"/>
                </a:ext>
              </a:extLst>
            </p:cNvPr>
            <p:cNvSpPr/>
            <p:nvPr/>
          </p:nvSpPr>
          <p:spPr>
            <a:xfrm>
              <a:off x="6499025" y="2449250"/>
              <a:ext cx="219100" cy="294700"/>
            </a:xfrm>
            <a:custGeom>
              <a:avLst/>
              <a:gdLst/>
              <a:ahLst/>
              <a:cxnLst/>
              <a:rect l="l" t="t" r="r" b="b"/>
              <a:pathLst>
                <a:path w="8764" h="11788" extrusionOk="0">
                  <a:moveTo>
                    <a:pt x="8680" y="0"/>
                  </a:moveTo>
                  <a:cubicBezTo>
                    <a:pt x="8680" y="357"/>
                    <a:pt x="8692" y="619"/>
                    <a:pt x="8680" y="893"/>
                  </a:cubicBezTo>
                  <a:cubicBezTo>
                    <a:pt x="8382" y="4489"/>
                    <a:pt x="8763" y="8108"/>
                    <a:pt x="8596" y="11787"/>
                  </a:cubicBezTo>
                  <a:cubicBezTo>
                    <a:pt x="8358" y="11692"/>
                    <a:pt x="8203" y="11632"/>
                    <a:pt x="8049" y="11573"/>
                  </a:cubicBezTo>
                  <a:cubicBezTo>
                    <a:pt x="7108" y="11144"/>
                    <a:pt x="6179" y="10716"/>
                    <a:pt x="5227" y="10299"/>
                  </a:cubicBezTo>
                  <a:cubicBezTo>
                    <a:pt x="4048" y="9775"/>
                    <a:pt x="2858" y="9287"/>
                    <a:pt x="1667" y="8775"/>
                  </a:cubicBezTo>
                  <a:cubicBezTo>
                    <a:pt x="1215" y="8585"/>
                    <a:pt x="786" y="8346"/>
                    <a:pt x="333" y="8156"/>
                  </a:cubicBezTo>
                  <a:cubicBezTo>
                    <a:pt x="83" y="8049"/>
                    <a:pt x="0" y="7870"/>
                    <a:pt x="0" y="7608"/>
                  </a:cubicBezTo>
                  <a:cubicBezTo>
                    <a:pt x="12" y="6775"/>
                    <a:pt x="24" y="5918"/>
                    <a:pt x="24" y="5072"/>
                  </a:cubicBezTo>
                  <a:cubicBezTo>
                    <a:pt x="24" y="4763"/>
                    <a:pt x="143" y="4572"/>
                    <a:pt x="405" y="4405"/>
                  </a:cubicBezTo>
                  <a:cubicBezTo>
                    <a:pt x="1060" y="4001"/>
                    <a:pt x="1691" y="3596"/>
                    <a:pt x="2334" y="3179"/>
                  </a:cubicBezTo>
                  <a:cubicBezTo>
                    <a:pt x="4179" y="1988"/>
                    <a:pt x="6144" y="1036"/>
                    <a:pt x="8156" y="143"/>
                  </a:cubicBezTo>
                  <a:cubicBezTo>
                    <a:pt x="8275" y="107"/>
                    <a:pt x="8406" y="72"/>
                    <a:pt x="8680" y="0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513;p36">
              <a:extLst>
                <a:ext uri="{FF2B5EF4-FFF2-40B4-BE49-F238E27FC236}">
                  <a16:creationId xmlns:a16="http://schemas.microsoft.com/office/drawing/2014/main" id="{C856FE0E-A834-4122-BE4D-02C60985FE6C}"/>
                </a:ext>
              </a:extLst>
            </p:cNvPr>
            <p:cNvSpPr/>
            <p:nvPr/>
          </p:nvSpPr>
          <p:spPr>
            <a:xfrm>
              <a:off x="6440675" y="2537350"/>
              <a:ext cx="48550" cy="146175"/>
            </a:xfrm>
            <a:custGeom>
              <a:avLst/>
              <a:gdLst/>
              <a:ahLst/>
              <a:cxnLst/>
              <a:rect l="l" t="t" r="r" b="b"/>
              <a:pathLst>
                <a:path w="1942" h="5847" extrusionOk="0">
                  <a:moveTo>
                    <a:pt x="1917" y="3334"/>
                  </a:moveTo>
                  <a:lnTo>
                    <a:pt x="1917" y="5215"/>
                  </a:lnTo>
                  <a:cubicBezTo>
                    <a:pt x="1917" y="5715"/>
                    <a:pt x="1846" y="5811"/>
                    <a:pt x="1346" y="5823"/>
                  </a:cubicBezTo>
                  <a:cubicBezTo>
                    <a:pt x="36" y="5846"/>
                    <a:pt x="191" y="5751"/>
                    <a:pt x="131" y="4739"/>
                  </a:cubicBezTo>
                  <a:cubicBezTo>
                    <a:pt x="72" y="3787"/>
                    <a:pt x="24" y="2834"/>
                    <a:pt x="12" y="1858"/>
                  </a:cubicBezTo>
                  <a:cubicBezTo>
                    <a:pt x="0" y="1477"/>
                    <a:pt x="72" y="1084"/>
                    <a:pt x="120" y="703"/>
                  </a:cubicBezTo>
                  <a:cubicBezTo>
                    <a:pt x="120" y="655"/>
                    <a:pt x="131" y="631"/>
                    <a:pt x="131" y="584"/>
                  </a:cubicBezTo>
                  <a:cubicBezTo>
                    <a:pt x="191" y="310"/>
                    <a:pt x="381" y="274"/>
                    <a:pt x="608" y="238"/>
                  </a:cubicBezTo>
                  <a:cubicBezTo>
                    <a:pt x="977" y="191"/>
                    <a:pt x="1370" y="0"/>
                    <a:pt x="1739" y="250"/>
                  </a:cubicBezTo>
                  <a:cubicBezTo>
                    <a:pt x="1810" y="298"/>
                    <a:pt x="1810" y="465"/>
                    <a:pt x="1822" y="584"/>
                  </a:cubicBezTo>
                  <a:cubicBezTo>
                    <a:pt x="1870" y="1501"/>
                    <a:pt x="1917" y="2417"/>
                    <a:pt x="1941" y="3334"/>
                  </a:cubicBezTo>
                  <a:cubicBezTo>
                    <a:pt x="1929" y="3322"/>
                    <a:pt x="1929" y="3334"/>
                    <a:pt x="1917" y="333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514;p36">
              <a:extLst>
                <a:ext uri="{FF2B5EF4-FFF2-40B4-BE49-F238E27FC236}">
                  <a16:creationId xmlns:a16="http://schemas.microsoft.com/office/drawing/2014/main" id="{73262B39-00E2-44DB-860E-D4B010EFB7A4}"/>
                </a:ext>
              </a:extLst>
            </p:cNvPr>
            <p:cNvSpPr/>
            <p:nvPr/>
          </p:nvSpPr>
          <p:spPr>
            <a:xfrm>
              <a:off x="6837450" y="2423950"/>
              <a:ext cx="104800" cy="314350"/>
            </a:xfrm>
            <a:custGeom>
              <a:avLst/>
              <a:gdLst/>
              <a:ahLst/>
              <a:cxnLst/>
              <a:rect l="l" t="t" r="r" b="b"/>
              <a:pathLst>
                <a:path w="4192" h="12574" extrusionOk="0">
                  <a:moveTo>
                    <a:pt x="358" y="11680"/>
                  </a:moveTo>
                  <a:cubicBezTo>
                    <a:pt x="453" y="11513"/>
                    <a:pt x="560" y="11359"/>
                    <a:pt x="643" y="11192"/>
                  </a:cubicBezTo>
                  <a:cubicBezTo>
                    <a:pt x="1013" y="10573"/>
                    <a:pt x="1239" y="9906"/>
                    <a:pt x="1286" y="9192"/>
                  </a:cubicBezTo>
                  <a:cubicBezTo>
                    <a:pt x="1370" y="7632"/>
                    <a:pt x="1453" y="6060"/>
                    <a:pt x="1048" y="4524"/>
                  </a:cubicBezTo>
                  <a:cubicBezTo>
                    <a:pt x="834" y="3739"/>
                    <a:pt x="512" y="2977"/>
                    <a:pt x="179" y="2215"/>
                  </a:cubicBezTo>
                  <a:cubicBezTo>
                    <a:pt x="0" y="1810"/>
                    <a:pt x="36" y="1512"/>
                    <a:pt x="346" y="1215"/>
                  </a:cubicBezTo>
                  <a:cubicBezTo>
                    <a:pt x="691" y="893"/>
                    <a:pt x="1013" y="560"/>
                    <a:pt x="1346" y="226"/>
                  </a:cubicBezTo>
                  <a:cubicBezTo>
                    <a:pt x="1572" y="0"/>
                    <a:pt x="1775" y="48"/>
                    <a:pt x="2013" y="202"/>
                  </a:cubicBezTo>
                  <a:cubicBezTo>
                    <a:pt x="2715" y="714"/>
                    <a:pt x="3072" y="1453"/>
                    <a:pt x="3334" y="2227"/>
                  </a:cubicBezTo>
                  <a:cubicBezTo>
                    <a:pt x="3989" y="4120"/>
                    <a:pt x="4191" y="6072"/>
                    <a:pt x="3977" y="8061"/>
                  </a:cubicBezTo>
                  <a:cubicBezTo>
                    <a:pt x="3846" y="9251"/>
                    <a:pt x="3513" y="10359"/>
                    <a:pt x="2941" y="11394"/>
                  </a:cubicBezTo>
                  <a:cubicBezTo>
                    <a:pt x="2727" y="11775"/>
                    <a:pt x="2429" y="12097"/>
                    <a:pt x="2167" y="12430"/>
                  </a:cubicBezTo>
                  <a:cubicBezTo>
                    <a:pt x="2084" y="12514"/>
                    <a:pt x="1905" y="12573"/>
                    <a:pt x="1810" y="12549"/>
                  </a:cubicBezTo>
                  <a:cubicBezTo>
                    <a:pt x="1298" y="12383"/>
                    <a:pt x="751" y="12204"/>
                    <a:pt x="358" y="1168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515;p36">
              <a:extLst>
                <a:ext uri="{FF2B5EF4-FFF2-40B4-BE49-F238E27FC236}">
                  <a16:creationId xmlns:a16="http://schemas.microsoft.com/office/drawing/2014/main" id="{821B0529-FF64-459B-B5B4-226981D00576}"/>
                </a:ext>
              </a:extLst>
            </p:cNvPr>
            <p:cNvSpPr/>
            <p:nvPr/>
          </p:nvSpPr>
          <p:spPr>
            <a:xfrm>
              <a:off x="6760950" y="2507875"/>
              <a:ext cx="71750" cy="185775"/>
            </a:xfrm>
            <a:custGeom>
              <a:avLst/>
              <a:gdLst/>
              <a:ahLst/>
              <a:cxnLst/>
              <a:rect l="l" t="t" r="r" b="b"/>
              <a:pathLst>
                <a:path w="2870" h="7431" extrusionOk="0">
                  <a:moveTo>
                    <a:pt x="1203" y="1"/>
                  </a:moveTo>
                  <a:cubicBezTo>
                    <a:pt x="2525" y="1191"/>
                    <a:pt x="2870" y="5918"/>
                    <a:pt x="1775" y="7430"/>
                  </a:cubicBezTo>
                  <a:cubicBezTo>
                    <a:pt x="1239" y="7371"/>
                    <a:pt x="822" y="7037"/>
                    <a:pt x="417" y="6704"/>
                  </a:cubicBezTo>
                  <a:cubicBezTo>
                    <a:pt x="132" y="6454"/>
                    <a:pt x="251" y="6120"/>
                    <a:pt x="298" y="5811"/>
                  </a:cubicBezTo>
                  <a:cubicBezTo>
                    <a:pt x="429" y="4882"/>
                    <a:pt x="441" y="3977"/>
                    <a:pt x="298" y="3061"/>
                  </a:cubicBezTo>
                  <a:cubicBezTo>
                    <a:pt x="227" y="2596"/>
                    <a:pt x="191" y="2120"/>
                    <a:pt x="84" y="1656"/>
                  </a:cubicBezTo>
                  <a:cubicBezTo>
                    <a:pt x="1" y="1275"/>
                    <a:pt x="120" y="953"/>
                    <a:pt x="382" y="703"/>
                  </a:cubicBezTo>
                  <a:cubicBezTo>
                    <a:pt x="644" y="477"/>
                    <a:pt x="905" y="263"/>
                    <a:pt x="120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516;p36">
              <a:extLst>
                <a:ext uri="{FF2B5EF4-FFF2-40B4-BE49-F238E27FC236}">
                  <a16:creationId xmlns:a16="http://schemas.microsoft.com/office/drawing/2014/main" id="{CF59B32A-CA63-46F9-9B88-E14EB1B93248}"/>
                </a:ext>
              </a:extLst>
            </p:cNvPr>
            <p:cNvSpPr/>
            <p:nvPr/>
          </p:nvSpPr>
          <p:spPr>
            <a:xfrm>
              <a:off x="6429375" y="2433475"/>
              <a:ext cx="300950" cy="327425"/>
            </a:xfrm>
            <a:custGeom>
              <a:avLst/>
              <a:gdLst/>
              <a:ahLst/>
              <a:cxnLst/>
              <a:rect l="l" t="t" r="r" b="b"/>
              <a:pathLst>
                <a:path w="12038" h="13097" extrusionOk="0">
                  <a:moveTo>
                    <a:pt x="12013" y="679"/>
                  </a:moveTo>
                  <a:cubicBezTo>
                    <a:pt x="12013" y="405"/>
                    <a:pt x="12002" y="214"/>
                    <a:pt x="11882" y="95"/>
                  </a:cubicBezTo>
                  <a:cubicBezTo>
                    <a:pt x="11823" y="36"/>
                    <a:pt x="11728" y="0"/>
                    <a:pt x="11644" y="0"/>
                  </a:cubicBezTo>
                  <a:cubicBezTo>
                    <a:pt x="11525" y="0"/>
                    <a:pt x="11382" y="48"/>
                    <a:pt x="11180" y="143"/>
                  </a:cubicBezTo>
                  <a:cubicBezTo>
                    <a:pt x="10870" y="286"/>
                    <a:pt x="10549" y="417"/>
                    <a:pt x="10239" y="572"/>
                  </a:cubicBezTo>
                  <a:cubicBezTo>
                    <a:pt x="9882" y="738"/>
                    <a:pt x="9513" y="917"/>
                    <a:pt x="9156" y="1072"/>
                  </a:cubicBezTo>
                  <a:cubicBezTo>
                    <a:pt x="7596" y="1774"/>
                    <a:pt x="6060" y="2619"/>
                    <a:pt x="4465" y="3679"/>
                  </a:cubicBezTo>
                  <a:cubicBezTo>
                    <a:pt x="3989" y="3989"/>
                    <a:pt x="3500" y="4322"/>
                    <a:pt x="2917" y="4513"/>
                  </a:cubicBezTo>
                  <a:cubicBezTo>
                    <a:pt x="2917" y="4501"/>
                    <a:pt x="2917" y="4501"/>
                    <a:pt x="2905" y="4489"/>
                  </a:cubicBezTo>
                  <a:cubicBezTo>
                    <a:pt x="2869" y="4382"/>
                    <a:pt x="2846" y="4286"/>
                    <a:pt x="2846" y="4203"/>
                  </a:cubicBezTo>
                  <a:cubicBezTo>
                    <a:pt x="2834" y="3834"/>
                    <a:pt x="2631" y="3631"/>
                    <a:pt x="2298" y="3631"/>
                  </a:cubicBezTo>
                  <a:lnTo>
                    <a:pt x="2191" y="3631"/>
                  </a:lnTo>
                  <a:lnTo>
                    <a:pt x="1976" y="3667"/>
                  </a:lnTo>
                  <a:cubicBezTo>
                    <a:pt x="1655" y="3691"/>
                    <a:pt x="1298" y="3739"/>
                    <a:pt x="964" y="3786"/>
                  </a:cubicBezTo>
                  <a:cubicBezTo>
                    <a:pt x="250" y="3893"/>
                    <a:pt x="191" y="3965"/>
                    <a:pt x="119" y="4679"/>
                  </a:cubicBezTo>
                  <a:cubicBezTo>
                    <a:pt x="60" y="5239"/>
                    <a:pt x="0" y="5989"/>
                    <a:pt x="12" y="6739"/>
                  </a:cubicBezTo>
                  <a:cubicBezTo>
                    <a:pt x="24" y="7441"/>
                    <a:pt x="60" y="8156"/>
                    <a:pt x="107" y="8846"/>
                  </a:cubicBezTo>
                  <a:cubicBezTo>
                    <a:pt x="119" y="9192"/>
                    <a:pt x="131" y="9513"/>
                    <a:pt x="143" y="9858"/>
                  </a:cubicBezTo>
                  <a:cubicBezTo>
                    <a:pt x="167" y="10323"/>
                    <a:pt x="476" y="10442"/>
                    <a:pt x="714" y="10454"/>
                  </a:cubicBezTo>
                  <a:cubicBezTo>
                    <a:pt x="905" y="10466"/>
                    <a:pt x="1095" y="10478"/>
                    <a:pt x="1298" y="10478"/>
                  </a:cubicBezTo>
                  <a:cubicBezTo>
                    <a:pt x="1560" y="10501"/>
                    <a:pt x="1845" y="10513"/>
                    <a:pt x="2107" y="10525"/>
                  </a:cubicBezTo>
                  <a:lnTo>
                    <a:pt x="2203" y="10525"/>
                  </a:lnTo>
                  <a:cubicBezTo>
                    <a:pt x="2619" y="10525"/>
                    <a:pt x="2727" y="10382"/>
                    <a:pt x="2846" y="9978"/>
                  </a:cubicBezTo>
                  <a:cubicBezTo>
                    <a:pt x="2881" y="9811"/>
                    <a:pt x="2917" y="9632"/>
                    <a:pt x="2965" y="9454"/>
                  </a:cubicBezTo>
                  <a:cubicBezTo>
                    <a:pt x="2965" y="9430"/>
                    <a:pt x="2977" y="9394"/>
                    <a:pt x="2977" y="9346"/>
                  </a:cubicBezTo>
                  <a:lnTo>
                    <a:pt x="3703" y="9644"/>
                  </a:lnTo>
                  <a:cubicBezTo>
                    <a:pt x="4393" y="9930"/>
                    <a:pt x="5072" y="10228"/>
                    <a:pt x="5763" y="10513"/>
                  </a:cubicBezTo>
                  <a:lnTo>
                    <a:pt x="6156" y="10692"/>
                  </a:lnTo>
                  <a:cubicBezTo>
                    <a:pt x="6965" y="11037"/>
                    <a:pt x="7799" y="11394"/>
                    <a:pt x="8620" y="11752"/>
                  </a:cubicBezTo>
                  <a:cubicBezTo>
                    <a:pt x="9275" y="12049"/>
                    <a:pt x="9930" y="12347"/>
                    <a:pt x="10561" y="12644"/>
                  </a:cubicBezTo>
                  <a:cubicBezTo>
                    <a:pt x="10859" y="12775"/>
                    <a:pt x="11156" y="12918"/>
                    <a:pt x="11478" y="13061"/>
                  </a:cubicBezTo>
                  <a:lnTo>
                    <a:pt x="11573" y="13097"/>
                  </a:lnTo>
                  <a:lnTo>
                    <a:pt x="11656" y="13025"/>
                  </a:lnTo>
                  <a:cubicBezTo>
                    <a:pt x="11990" y="12668"/>
                    <a:pt x="12037" y="12299"/>
                    <a:pt x="12025" y="11942"/>
                  </a:cubicBezTo>
                  <a:lnTo>
                    <a:pt x="11990" y="9073"/>
                  </a:lnTo>
                  <a:cubicBezTo>
                    <a:pt x="11990" y="8823"/>
                    <a:pt x="11978" y="8596"/>
                    <a:pt x="11978" y="8358"/>
                  </a:cubicBezTo>
                  <a:cubicBezTo>
                    <a:pt x="11966" y="7834"/>
                    <a:pt x="11966" y="7311"/>
                    <a:pt x="11966" y="6787"/>
                  </a:cubicBezTo>
                  <a:lnTo>
                    <a:pt x="12013" y="3536"/>
                  </a:lnTo>
                  <a:cubicBezTo>
                    <a:pt x="11978" y="2560"/>
                    <a:pt x="12002" y="1607"/>
                    <a:pt x="12013" y="679"/>
                  </a:cubicBezTo>
                  <a:close/>
                  <a:moveTo>
                    <a:pt x="3191" y="8632"/>
                  </a:moveTo>
                  <a:cubicBezTo>
                    <a:pt x="2988" y="8549"/>
                    <a:pt x="2929" y="8442"/>
                    <a:pt x="2929" y="8215"/>
                  </a:cubicBezTo>
                  <a:cubicBezTo>
                    <a:pt x="2965" y="7227"/>
                    <a:pt x="2965" y="6418"/>
                    <a:pt x="2965" y="5691"/>
                  </a:cubicBezTo>
                  <a:cubicBezTo>
                    <a:pt x="2965" y="5441"/>
                    <a:pt x="3048" y="5275"/>
                    <a:pt x="3262" y="5144"/>
                  </a:cubicBezTo>
                  <a:cubicBezTo>
                    <a:pt x="3905" y="4739"/>
                    <a:pt x="4560" y="4334"/>
                    <a:pt x="5191" y="3917"/>
                  </a:cubicBezTo>
                  <a:cubicBezTo>
                    <a:pt x="7120" y="2679"/>
                    <a:pt x="9204" y="1703"/>
                    <a:pt x="10989" y="893"/>
                  </a:cubicBezTo>
                  <a:cubicBezTo>
                    <a:pt x="11049" y="869"/>
                    <a:pt x="11120" y="857"/>
                    <a:pt x="11240" y="822"/>
                  </a:cubicBezTo>
                  <a:cubicBezTo>
                    <a:pt x="11251" y="822"/>
                    <a:pt x="11287" y="810"/>
                    <a:pt x="11299" y="810"/>
                  </a:cubicBezTo>
                  <a:lnTo>
                    <a:pt x="11299" y="953"/>
                  </a:lnTo>
                  <a:lnTo>
                    <a:pt x="11299" y="1512"/>
                  </a:lnTo>
                  <a:cubicBezTo>
                    <a:pt x="11132" y="3536"/>
                    <a:pt x="11180" y="5596"/>
                    <a:pt x="11228" y="7596"/>
                  </a:cubicBezTo>
                  <a:cubicBezTo>
                    <a:pt x="11251" y="9096"/>
                    <a:pt x="11299" y="10656"/>
                    <a:pt x="11240" y="12204"/>
                  </a:cubicBezTo>
                  <a:cubicBezTo>
                    <a:pt x="11228" y="12204"/>
                    <a:pt x="11204" y="12192"/>
                    <a:pt x="11192" y="12192"/>
                  </a:cubicBezTo>
                  <a:cubicBezTo>
                    <a:pt x="11073" y="12144"/>
                    <a:pt x="10966" y="12121"/>
                    <a:pt x="10882" y="12073"/>
                  </a:cubicBezTo>
                  <a:cubicBezTo>
                    <a:pt x="10537" y="11918"/>
                    <a:pt x="10192" y="11763"/>
                    <a:pt x="9870" y="11609"/>
                  </a:cubicBezTo>
                  <a:cubicBezTo>
                    <a:pt x="9275" y="11347"/>
                    <a:pt x="8668" y="11061"/>
                    <a:pt x="8049" y="10787"/>
                  </a:cubicBezTo>
                  <a:cubicBezTo>
                    <a:pt x="7394" y="10513"/>
                    <a:pt x="6739" y="10228"/>
                    <a:pt x="6108" y="9954"/>
                  </a:cubicBezTo>
                  <a:cubicBezTo>
                    <a:pt x="5572" y="9739"/>
                    <a:pt x="5036" y="9513"/>
                    <a:pt x="4501" y="9275"/>
                  </a:cubicBezTo>
                  <a:cubicBezTo>
                    <a:pt x="4262" y="9168"/>
                    <a:pt x="4036" y="9061"/>
                    <a:pt x="3798" y="8942"/>
                  </a:cubicBezTo>
                  <a:cubicBezTo>
                    <a:pt x="3620" y="8846"/>
                    <a:pt x="3393" y="8739"/>
                    <a:pt x="3191" y="8632"/>
                  </a:cubicBezTo>
                  <a:close/>
                  <a:moveTo>
                    <a:pt x="1488" y="9823"/>
                  </a:moveTo>
                  <a:cubicBezTo>
                    <a:pt x="774" y="9823"/>
                    <a:pt x="774" y="9811"/>
                    <a:pt x="750" y="9168"/>
                  </a:cubicBezTo>
                  <a:cubicBezTo>
                    <a:pt x="750" y="9085"/>
                    <a:pt x="726" y="8989"/>
                    <a:pt x="726" y="8894"/>
                  </a:cubicBezTo>
                  <a:cubicBezTo>
                    <a:pt x="667" y="7965"/>
                    <a:pt x="631" y="7001"/>
                    <a:pt x="607" y="6037"/>
                  </a:cubicBezTo>
                  <a:cubicBezTo>
                    <a:pt x="607" y="5775"/>
                    <a:pt x="643" y="5513"/>
                    <a:pt x="667" y="5239"/>
                  </a:cubicBezTo>
                  <a:lnTo>
                    <a:pt x="714" y="4882"/>
                  </a:lnTo>
                  <a:cubicBezTo>
                    <a:pt x="714" y="4858"/>
                    <a:pt x="726" y="4822"/>
                    <a:pt x="726" y="4786"/>
                  </a:cubicBezTo>
                  <a:cubicBezTo>
                    <a:pt x="762" y="4632"/>
                    <a:pt x="833" y="4584"/>
                    <a:pt x="1072" y="4560"/>
                  </a:cubicBezTo>
                  <a:cubicBezTo>
                    <a:pt x="1179" y="4548"/>
                    <a:pt x="1286" y="4524"/>
                    <a:pt x="1381" y="4501"/>
                  </a:cubicBezTo>
                  <a:cubicBezTo>
                    <a:pt x="1524" y="4465"/>
                    <a:pt x="1655" y="4441"/>
                    <a:pt x="1774" y="4441"/>
                  </a:cubicBezTo>
                  <a:cubicBezTo>
                    <a:pt x="1893" y="4441"/>
                    <a:pt x="2000" y="4465"/>
                    <a:pt x="2096" y="4524"/>
                  </a:cubicBezTo>
                  <a:cubicBezTo>
                    <a:pt x="2107" y="4572"/>
                    <a:pt x="2131" y="4703"/>
                    <a:pt x="2131" y="4751"/>
                  </a:cubicBezTo>
                  <a:cubicBezTo>
                    <a:pt x="2155" y="5465"/>
                    <a:pt x="2191" y="6168"/>
                    <a:pt x="2215" y="6882"/>
                  </a:cubicBezTo>
                  <a:lnTo>
                    <a:pt x="2226" y="7358"/>
                  </a:lnTo>
                  <a:lnTo>
                    <a:pt x="2203" y="7358"/>
                  </a:lnTo>
                  <a:lnTo>
                    <a:pt x="2203" y="9382"/>
                  </a:lnTo>
                  <a:cubicBezTo>
                    <a:pt x="2203" y="9811"/>
                    <a:pt x="2191" y="9823"/>
                    <a:pt x="1786" y="9847"/>
                  </a:cubicBezTo>
                  <a:cubicBezTo>
                    <a:pt x="1679" y="9823"/>
                    <a:pt x="1584" y="9823"/>
                    <a:pt x="1488" y="98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517;p36">
              <a:extLst>
                <a:ext uri="{FF2B5EF4-FFF2-40B4-BE49-F238E27FC236}">
                  <a16:creationId xmlns:a16="http://schemas.microsoft.com/office/drawing/2014/main" id="{57DAAAFF-4098-4B84-91AA-E7E4AF7E56AD}"/>
                </a:ext>
              </a:extLst>
            </p:cNvPr>
            <p:cNvSpPr/>
            <p:nvPr/>
          </p:nvSpPr>
          <p:spPr>
            <a:xfrm>
              <a:off x="6821075" y="2405775"/>
              <a:ext cx="136350" cy="354250"/>
            </a:xfrm>
            <a:custGeom>
              <a:avLst/>
              <a:gdLst/>
              <a:ahLst/>
              <a:cxnLst/>
              <a:rect l="l" t="t" r="r" b="b"/>
              <a:pathLst>
                <a:path w="5454" h="14170" extrusionOk="0">
                  <a:moveTo>
                    <a:pt x="5061" y="4478"/>
                  </a:moveTo>
                  <a:cubicBezTo>
                    <a:pt x="4823" y="3287"/>
                    <a:pt x="4454" y="2275"/>
                    <a:pt x="3930" y="1346"/>
                  </a:cubicBezTo>
                  <a:cubicBezTo>
                    <a:pt x="3620" y="799"/>
                    <a:pt x="3156" y="429"/>
                    <a:pt x="2739" y="144"/>
                  </a:cubicBezTo>
                  <a:cubicBezTo>
                    <a:pt x="2596" y="37"/>
                    <a:pt x="2465" y="1"/>
                    <a:pt x="2322" y="1"/>
                  </a:cubicBezTo>
                  <a:cubicBezTo>
                    <a:pt x="2191" y="1"/>
                    <a:pt x="2072" y="60"/>
                    <a:pt x="1965" y="144"/>
                  </a:cubicBezTo>
                  <a:cubicBezTo>
                    <a:pt x="1822" y="310"/>
                    <a:pt x="1644" y="453"/>
                    <a:pt x="1489" y="608"/>
                  </a:cubicBezTo>
                  <a:cubicBezTo>
                    <a:pt x="1001" y="1072"/>
                    <a:pt x="501" y="1549"/>
                    <a:pt x="144" y="2168"/>
                  </a:cubicBezTo>
                  <a:cubicBezTo>
                    <a:pt x="48" y="2323"/>
                    <a:pt x="1" y="2561"/>
                    <a:pt x="84" y="2715"/>
                  </a:cubicBezTo>
                  <a:cubicBezTo>
                    <a:pt x="179" y="2954"/>
                    <a:pt x="286" y="3192"/>
                    <a:pt x="405" y="3418"/>
                  </a:cubicBezTo>
                  <a:cubicBezTo>
                    <a:pt x="513" y="3632"/>
                    <a:pt x="620" y="3835"/>
                    <a:pt x="703" y="4049"/>
                  </a:cubicBezTo>
                  <a:cubicBezTo>
                    <a:pt x="1156" y="5097"/>
                    <a:pt x="1370" y="6013"/>
                    <a:pt x="1417" y="6883"/>
                  </a:cubicBezTo>
                  <a:cubicBezTo>
                    <a:pt x="1453" y="7537"/>
                    <a:pt x="1453" y="8216"/>
                    <a:pt x="1453" y="8847"/>
                  </a:cubicBezTo>
                  <a:lnTo>
                    <a:pt x="1453" y="9121"/>
                  </a:lnTo>
                  <a:cubicBezTo>
                    <a:pt x="1453" y="10264"/>
                    <a:pt x="1108" y="11276"/>
                    <a:pt x="417" y="12121"/>
                  </a:cubicBezTo>
                  <a:cubicBezTo>
                    <a:pt x="322" y="12264"/>
                    <a:pt x="215" y="12407"/>
                    <a:pt x="227" y="12574"/>
                  </a:cubicBezTo>
                  <a:cubicBezTo>
                    <a:pt x="239" y="12717"/>
                    <a:pt x="358" y="12836"/>
                    <a:pt x="477" y="12919"/>
                  </a:cubicBezTo>
                  <a:cubicBezTo>
                    <a:pt x="1179" y="13431"/>
                    <a:pt x="1941" y="13836"/>
                    <a:pt x="2799" y="14133"/>
                  </a:cubicBezTo>
                  <a:lnTo>
                    <a:pt x="2894" y="14169"/>
                  </a:lnTo>
                  <a:lnTo>
                    <a:pt x="2953" y="14086"/>
                  </a:lnTo>
                  <a:cubicBezTo>
                    <a:pt x="3989" y="12895"/>
                    <a:pt x="4692" y="11586"/>
                    <a:pt x="5001" y="10193"/>
                  </a:cubicBezTo>
                  <a:cubicBezTo>
                    <a:pt x="5418" y="8299"/>
                    <a:pt x="5454" y="6383"/>
                    <a:pt x="5061" y="4478"/>
                  </a:cubicBezTo>
                  <a:close/>
                  <a:moveTo>
                    <a:pt x="2537" y="13157"/>
                  </a:moveTo>
                  <a:lnTo>
                    <a:pt x="2477" y="13121"/>
                  </a:lnTo>
                  <a:cubicBezTo>
                    <a:pt x="2001" y="12955"/>
                    <a:pt x="1548" y="12800"/>
                    <a:pt x="1215" y="12395"/>
                  </a:cubicBezTo>
                  <a:lnTo>
                    <a:pt x="1239" y="12336"/>
                  </a:lnTo>
                  <a:cubicBezTo>
                    <a:pt x="1298" y="12217"/>
                    <a:pt x="1370" y="12109"/>
                    <a:pt x="1429" y="11990"/>
                  </a:cubicBezTo>
                  <a:cubicBezTo>
                    <a:pt x="1834" y="11336"/>
                    <a:pt x="2060" y="10633"/>
                    <a:pt x="2108" y="9943"/>
                  </a:cubicBezTo>
                  <a:cubicBezTo>
                    <a:pt x="2203" y="8252"/>
                    <a:pt x="2251" y="6740"/>
                    <a:pt x="1870" y="5216"/>
                  </a:cubicBezTo>
                  <a:cubicBezTo>
                    <a:pt x="1656" y="4418"/>
                    <a:pt x="1334" y="3668"/>
                    <a:pt x="1001" y="2894"/>
                  </a:cubicBezTo>
                  <a:cubicBezTo>
                    <a:pt x="834" y="2525"/>
                    <a:pt x="870" y="2323"/>
                    <a:pt x="1120" y="2084"/>
                  </a:cubicBezTo>
                  <a:cubicBezTo>
                    <a:pt x="1406" y="1811"/>
                    <a:pt x="1668" y="1525"/>
                    <a:pt x="1941" y="1263"/>
                  </a:cubicBezTo>
                  <a:lnTo>
                    <a:pt x="2120" y="1084"/>
                  </a:lnTo>
                  <a:cubicBezTo>
                    <a:pt x="2227" y="977"/>
                    <a:pt x="2287" y="977"/>
                    <a:pt x="2322" y="977"/>
                  </a:cubicBezTo>
                  <a:cubicBezTo>
                    <a:pt x="2406" y="977"/>
                    <a:pt x="2489" y="1025"/>
                    <a:pt x="2596" y="1096"/>
                  </a:cubicBezTo>
                  <a:cubicBezTo>
                    <a:pt x="3299" y="1608"/>
                    <a:pt x="3632" y="2358"/>
                    <a:pt x="3870" y="3049"/>
                  </a:cubicBezTo>
                  <a:cubicBezTo>
                    <a:pt x="4513" y="4882"/>
                    <a:pt x="4727" y="6811"/>
                    <a:pt x="4501" y="8823"/>
                  </a:cubicBezTo>
                  <a:cubicBezTo>
                    <a:pt x="4370" y="10026"/>
                    <a:pt x="4037" y="11097"/>
                    <a:pt x="3477" y="12098"/>
                  </a:cubicBezTo>
                  <a:cubicBezTo>
                    <a:pt x="3299" y="12407"/>
                    <a:pt x="3037" y="12705"/>
                    <a:pt x="2799" y="12990"/>
                  </a:cubicBezTo>
                  <a:lnTo>
                    <a:pt x="2715" y="13098"/>
                  </a:lnTo>
                  <a:cubicBezTo>
                    <a:pt x="2703" y="13110"/>
                    <a:pt x="2608" y="13157"/>
                    <a:pt x="2537" y="13157"/>
                  </a:cubicBezTo>
                  <a:lnTo>
                    <a:pt x="2537" y="1315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518;p36">
              <a:extLst>
                <a:ext uri="{FF2B5EF4-FFF2-40B4-BE49-F238E27FC236}">
                  <a16:creationId xmlns:a16="http://schemas.microsoft.com/office/drawing/2014/main" id="{02DCC3A2-499A-4101-B0A3-4914FDA553FF}"/>
                </a:ext>
              </a:extLst>
            </p:cNvPr>
            <p:cNvSpPr/>
            <p:nvPr/>
          </p:nvSpPr>
          <p:spPr>
            <a:xfrm>
              <a:off x="6747550" y="2489125"/>
              <a:ext cx="89325" cy="228325"/>
            </a:xfrm>
            <a:custGeom>
              <a:avLst/>
              <a:gdLst/>
              <a:ahLst/>
              <a:cxnLst/>
              <a:rect l="l" t="t" r="r" b="b"/>
              <a:pathLst>
                <a:path w="3573" h="9133" extrusionOk="0">
                  <a:moveTo>
                    <a:pt x="3358" y="3013"/>
                  </a:moveTo>
                  <a:cubicBezTo>
                    <a:pt x="3275" y="2346"/>
                    <a:pt x="3025" y="1703"/>
                    <a:pt x="2763" y="1084"/>
                  </a:cubicBezTo>
                  <a:cubicBezTo>
                    <a:pt x="2644" y="774"/>
                    <a:pt x="2406" y="501"/>
                    <a:pt x="2180" y="251"/>
                  </a:cubicBezTo>
                  <a:lnTo>
                    <a:pt x="2144" y="191"/>
                  </a:lnTo>
                  <a:cubicBezTo>
                    <a:pt x="2037" y="72"/>
                    <a:pt x="1906" y="1"/>
                    <a:pt x="1751" y="1"/>
                  </a:cubicBezTo>
                  <a:cubicBezTo>
                    <a:pt x="1608" y="1"/>
                    <a:pt x="1477" y="48"/>
                    <a:pt x="1358" y="191"/>
                  </a:cubicBezTo>
                  <a:cubicBezTo>
                    <a:pt x="941" y="620"/>
                    <a:pt x="548" y="1024"/>
                    <a:pt x="191" y="1441"/>
                  </a:cubicBezTo>
                  <a:cubicBezTo>
                    <a:pt x="72" y="1584"/>
                    <a:pt x="1" y="1822"/>
                    <a:pt x="25" y="2037"/>
                  </a:cubicBezTo>
                  <a:cubicBezTo>
                    <a:pt x="60" y="2310"/>
                    <a:pt x="120" y="2584"/>
                    <a:pt x="167" y="2858"/>
                  </a:cubicBezTo>
                  <a:cubicBezTo>
                    <a:pt x="203" y="3096"/>
                    <a:pt x="251" y="3346"/>
                    <a:pt x="287" y="3596"/>
                  </a:cubicBezTo>
                  <a:lnTo>
                    <a:pt x="298" y="3715"/>
                  </a:lnTo>
                  <a:cubicBezTo>
                    <a:pt x="382" y="4430"/>
                    <a:pt x="489" y="5156"/>
                    <a:pt x="370" y="5894"/>
                  </a:cubicBezTo>
                  <a:cubicBezTo>
                    <a:pt x="322" y="6132"/>
                    <a:pt x="310" y="6370"/>
                    <a:pt x="298" y="6585"/>
                  </a:cubicBezTo>
                  <a:cubicBezTo>
                    <a:pt x="287" y="6728"/>
                    <a:pt x="263" y="6870"/>
                    <a:pt x="251" y="7001"/>
                  </a:cubicBezTo>
                  <a:cubicBezTo>
                    <a:pt x="191" y="7513"/>
                    <a:pt x="358" y="7882"/>
                    <a:pt x="763" y="8109"/>
                  </a:cubicBezTo>
                  <a:lnTo>
                    <a:pt x="2549" y="9133"/>
                  </a:lnTo>
                  <a:lnTo>
                    <a:pt x="2620" y="9002"/>
                  </a:lnTo>
                  <a:cubicBezTo>
                    <a:pt x="2668" y="8930"/>
                    <a:pt x="2704" y="8871"/>
                    <a:pt x="2739" y="8811"/>
                  </a:cubicBezTo>
                  <a:cubicBezTo>
                    <a:pt x="2823" y="8680"/>
                    <a:pt x="2882" y="8561"/>
                    <a:pt x="2930" y="8454"/>
                  </a:cubicBezTo>
                  <a:cubicBezTo>
                    <a:pt x="2989" y="8240"/>
                    <a:pt x="3049" y="8013"/>
                    <a:pt x="3108" y="7811"/>
                  </a:cubicBezTo>
                  <a:cubicBezTo>
                    <a:pt x="3287" y="7216"/>
                    <a:pt x="3466" y="6597"/>
                    <a:pt x="3513" y="5977"/>
                  </a:cubicBezTo>
                  <a:cubicBezTo>
                    <a:pt x="3573" y="5132"/>
                    <a:pt x="3525" y="4192"/>
                    <a:pt x="3358" y="3013"/>
                  </a:cubicBezTo>
                  <a:close/>
                  <a:moveTo>
                    <a:pt x="1037" y="7347"/>
                  </a:moveTo>
                  <a:cubicBezTo>
                    <a:pt x="882" y="7204"/>
                    <a:pt x="894" y="7025"/>
                    <a:pt x="953" y="6728"/>
                  </a:cubicBezTo>
                  <a:cubicBezTo>
                    <a:pt x="965" y="6680"/>
                    <a:pt x="965" y="6632"/>
                    <a:pt x="977" y="6585"/>
                  </a:cubicBezTo>
                  <a:cubicBezTo>
                    <a:pt x="1132" y="5596"/>
                    <a:pt x="1132" y="4680"/>
                    <a:pt x="977" y="3787"/>
                  </a:cubicBezTo>
                  <a:cubicBezTo>
                    <a:pt x="953" y="3608"/>
                    <a:pt x="941" y="3430"/>
                    <a:pt x="906" y="3251"/>
                  </a:cubicBezTo>
                  <a:cubicBezTo>
                    <a:pt x="882" y="2977"/>
                    <a:pt x="834" y="2679"/>
                    <a:pt x="775" y="2394"/>
                  </a:cubicBezTo>
                  <a:cubicBezTo>
                    <a:pt x="703" y="2060"/>
                    <a:pt x="775" y="1810"/>
                    <a:pt x="1025" y="1584"/>
                  </a:cubicBezTo>
                  <a:cubicBezTo>
                    <a:pt x="1203" y="1429"/>
                    <a:pt x="1382" y="1275"/>
                    <a:pt x="1572" y="1108"/>
                  </a:cubicBezTo>
                  <a:cubicBezTo>
                    <a:pt x="1632" y="1072"/>
                    <a:pt x="1680" y="1024"/>
                    <a:pt x="1739" y="977"/>
                  </a:cubicBezTo>
                  <a:cubicBezTo>
                    <a:pt x="2882" y="2227"/>
                    <a:pt x="3215" y="6561"/>
                    <a:pt x="2251" y="8037"/>
                  </a:cubicBezTo>
                  <a:cubicBezTo>
                    <a:pt x="1751" y="7942"/>
                    <a:pt x="1370" y="7632"/>
                    <a:pt x="1037" y="734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1" name="Google Shape;531;p36">
            <a:extLst>
              <a:ext uri="{FF2B5EF4-FFF2-40B4-BE49-F238E27FC236}">
                <a16:creationId xmlns:a16="http://schemas.microsoft.com/office/drawing/2014/main" id="{04E4AF6A-86C7-4E66-8EB1-746E4EFBA4F8}"/>
              </a:ext>
            </a:extLst>
          </p:cNvPr>
          <p:cNvSpPr/>
          <p:nvPr/>
        </p:nvSpPr>
        <p:spPr>
          <a:xfrm rot="2006702">
            <a:off x="2273417" y="383475"/>
            <a:ext cx="588826" cy="566095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531;p36">
            <a:extLst>
              <a:ext uri="{FF2B5EF4-FFF2-40B4-BE49-F238E27FC236}">
                <a16:creationId xmlns:a16="http://schemas.microsoft.com/office/drawing/2014/main" id="{86D25C2E-BFD9-4848-8682-6EEE6D9CB87D}"/>
              </a:ext>
            </a:extLst>
          </p:cNvPr>
          <p:cNvSpPr/>
          <p:nvPr/>
        </p:nvSpPr>
        <p:spPr>
          <a:xfrm rot="2006702">
            <a:off x="9636222" y="1432375"/>
            <a:ext cx="588826" cy="566095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3" name="Picture 4" descr="Máy tính Trỏ Trỏ Clip nghệ thuật - con trỏ chuột png tải về - Miễn phí  trong suốt đen png Tải về.">
            <a:extLst>
              <a:ext uri="{FF2B5EF4-FFF2-40B4-BE49-F238E27FC236}">
                <a16:creationId xmlns:a16="http://schemas.microsoft.com/office/drawing/2014/main" id="{CC6D4608-2331-4220-9D34-7908245B5C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20543">
            <a:off x="8227042" y="7348302"/>
            <a:ext cx="1755060" cy="124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8962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2.96296E-6 C -0.01132 -0.05255 -0.02213 -0.1044 -0.05989 -0.13218 C -0.09765 -0.15949 -0.18684 -0.13287 -0.22669 -0.16598 C -0.26653 -0.19885 -0.28593 -0.29954 -0.29882 -0.32824 C -0.31145 -0.35764 -0.30729 -0.34908 -0.30338 -0.34051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65" y="-17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623;p39">
            <a:extLst>
              <a:ext uri="{FF2B5EF4-FFF2-40B4-BE49-F238E27FC236}">
                <a16:creationId xmlns:a16="http://schemas.microsoft.com/office/drawing/2014/main" id="{561149C9-31B3-4A3D-B84F-1AF6A270A1AB}"/>
              </a:ext>
            </a:extLst>
          </p:cNvPr>
          <p:cNvSpPr/>
          <p:nvPr/>
        </p:nvSpPr>
        <p:spPr>
          <a:xfrm>
            <a:off x="530895" y="1208017"/>
            <a:ext cx="11395405" cy="1541984"/>
          </a:xfrm>
          <a:prstGeom prst="roundRect">
            <a:avLst>
              <a:gd name="adj" fmla="val 28003"/>
            </a:avLst>
          </a:prstGeom>
          <a:noFill/>
          <a:ln w="2857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624;p39">
            <a:extLst>
              <a:ext uri="{FF2B5EF4-FFF2-40B4-BE49-F238E27FC236}">
                <a16:creationId xmlns:a16="http://schemas.microsoft.com/office/drawing/2014/main" id="{489BBFCC-7F4C-4C93-A4E9-EC36094BB907}"/>
              </a:ext>
            </a:extLst>
          </p:cNvPr>
          <p:cNvSpPr/>
          <p:nvPr/>
        </p:nvSpPr>
        <p:spPr>
          <a:xfrm>
            <a:off x="381488" y="908031"/>
            <a:ext cx="11395406" cy="1671141"/>
          </a:xfrm>
          <a:prstGeom prst="roundRect">
            <a:avLst>
              <a:gd name="adj" fmla="val 28003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" name="Google Shape;481;p36">
            <a:extLst>
              <a:ext uri="{FF2B5EF4-FFF2-40B4-BE49-F238E27FC236}">
                <a16:creationId xmlns:a16="http://schemas.microsoft.com/office/drawing/2014/main" id="{2FED2C4A-810F-45AE-B627-55590B99A94A}"/>
              </a:ext>
            </a:extLst>
          </p:cNvPr>
          <p:cNvGrpSpPr/>
          <p:nvPr/>
        </p:nvGrpSpPr>
        <p:grpSpPr>
          <a:xfrm rot="173932">
            <a:off x="393292" y="92507"/>
            <a:ext cx="1747913" cy="668978"/>
            <a:chOff x="1088636" y="1245544"/>
            <a:chExt cx="1975050" cy="1683000"/>
          </a:xfrm>
        </p:grpSpPr>
        <p:sp>
          <p:nvSpPr>
            <p:cNvPr id="6" name="Google Shape;482;p36">
              <a:extLst>
                <a:ext uri="{FF2B5EF4-FFF2-40B4-BE49-F238E27FC236}">
                  <a16:creationId xmlns:a16="http://schemas.microsoft.com/office/drawing/2014/main" id="{2B0A689B-7F95-4131-BF5F-FD7724F40719}"/>
                </a:ext>
              </a:extLst>
            </p:cNvPr>
            <p:cNvSpPr/>
            <p:nvPr/>
          </p:nvSpPr>
          <p:spPr>
            <a:xfrm rot="-211261">
              <a:off x="1246235" y="1300703"/>
              <a:ext cx="1802503" cy="1445184"/>
            </a:xfrm>
            <a:prstGeom prst="roundRect">
              <a:avLst>
                <a:gd name="adj" fmla="val 24491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800"/>
            </a:p>
          </p:txBody>
        </p:sp>
        <p:sp>
          <p:nvSpPr>
            <p:cNvPr id="7" name="Google Shape;483;p36">
              <a:extLst>
                <a:ext uri="{FF2B5EF4-FFF2-40B4-BE49-F238E27FC236}">
                  <a16:creationId xmlns:a16="http://schemas.microsoft.com/office/drawing/2014/main" id="{0735A738-70BD-41CB-9086-2E36C50FA02B}"/>
                </a:ext>
              </a:extLst>
            </p:cNvPr>
            <p:cNvSpPr/>
            <p:nvPr/>
          </p:nvSpPr>
          <p:spPr>
            <a:xfrm rot="-211261">
              <a:off x="1103585" y="1428203"/>
              <a:ext cx="1802503" cy="1445184"/>
            </a:xfrm>
            <a:prstGeom prst="roundRect">
              <a:avLst>
                <a:gd name="adj" fmla="val 24491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b="1" dirty="0" err="1">
                  <a:latin typeface="Calibri" panose="020F0502020204030204" pitchFamily="34" charset="0"/>
                  <a:cs typeface="Calibri" panose="020F0502020204030204" pitchFamily="34" charset="0"/>
                </a:rPr>
                <a:t>Phần</a:t>
              </a:r>
              <a:r>
                <a:rPr lang="en-US" sz="2800" b="1" dirty="0">
                  <a:latin typeface="Calibri" panose="020F0502020204030204" pitchFamily="34" charset="0"/>
                  <a:cs typeface="Calibri" panose="020F0502020204030204" pitchFamily="34" charset="0"/>
                </a:rPr>
                <a:t> 1</a:t>
              </a:r>
              <a:endParaRPr sz="28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CF8D1749-B57F-45E9-ACD0-AD40502F5FFA}"/>
              </a:ext>
            </a:extLst>
          </p:cNvPr>
          <p:cNvSpPr txBox="1"/>
          <p:nvPr/>
        </p:nvSpPr>
        <p:spPr>
          <a:xfrm>
            <a:off x="530895" y="1036981"/>
            <a:ext cx="11112797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Bài</a:t>
            </a: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1. </a:t>
            </a:r>
            <a:r>
              <a:rPr lang="vi-VN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Một ô tô đi được 60km với vận tốc </a:t>
            </a: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60km/giờ, tiếp đó ô tô đi được 60km với vận tốc 30km/giờ. Như vậy, thời gian ô tô đã đi cả hai đoạn đường là:</a:t>
            </a:r>
            <a:endParaRPr lang="en-US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D63BC81-3800-421F-9EE4-211DD947F739}"/>
              </a:ext>
            </a:extLst>
          </p:cNvPr>
          <p:cNvSpPr/>
          <p:nvPr/>
        </p:nvSpPr>
        <p:spPr>
          <a:xfrm>
            <a:off x="1833044" y="3154019"/>
            <a:ext cx="3943350" cy="1035398"/>
          </a:xfrm>
          <a:prstGeom prst="roundRect">
            <a:avLst/>
          </a:prstGeom>
          <a:solidFill>
            <a:srgbClr val="FFFAD4"/>
          </a:solidFill>
          <a:ln w="57150">
            <a:solidFill>
              <a:srgbClr val="FFB65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66382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A. </a:t>
            </a:r>
            <a:r>
              <a:rPr lang="en-US" sz="4000" b="1" noProof="0" dirty="0">
                <a:solidFill>
                  <a:srgbClr val="6638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1,5 </a:t>
            </a:r>
            <a:r>
              <a:rPr lang="en-US" sz="4000" b="1" noProof="0" dirty="0" err="1">
                <a:solidFill>
                  <a:srgbClr val="6638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66382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554165D-54BF-484D-978F-DA31207D90BB}"/>
              </a:ext>
            </a:extLst>
          </p:cNvPr>
          <p:cNvSpPr/>
          <p:nvPr/>
        </p:nvSpPr>
        <p:spPr>
          <a:xfrm>
            <a:off x="1833044" y="4785621"/>
            <a:ext cx="3943350" cy="1035398"/>
          </a:xfrm>
          <a:prstGeom prst="roundRect">
            <a:avLst/>
          </a:prstGeom>
          <a:solidFill>
            <a:srgbClr val="FFFAD4"/>
          </a:solidFill>
          <a:ln w="57150">
            <a:solidFill>
              <a:srgbClr val="FFB65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66382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C. </a:t>
            </a:r>
            <a:r>
              <a:rPr lang="en-US" sz="4000" b="1" dirty="0">
                <a:solidFill>
                  <a:srgbClr val="6638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US" sz="4000" b="1" dirty="0" err="1">
                <a:solidFill>
                  <a:srgbClr val="6638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66382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F2FF946-65D7-4873-9F08-CC5FCBA3A588}"/>
              </a:ext>
            </a:extLst>
          </p:cNvPr>
          <p:cNvSpPr/>
          <p:nvPr/>
        </p:nvSpPr>
        <p:spPr>
          <a:xfrm>
            <a:off x="6400800" y="3154019"/>
            <a:ext cx="3943350" cy="1035398"/>
          </a:xfrm>
          <a:prstGeom prst="roundRect">
            <a:avLst/>
          </a:prstGeom>
          <a:solidFill>
            <a:srgbClr val="FFFAD4"/>
          </a:solidFill>
          <a:ln w="57150">
            <a:solidFill>
              <a:srgbClr val="FFB65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66382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B. </a:t>
            </a:r>
            <a:r>
              <a:rPr lang="en-US" sz="4000" b="1" dirty="0">
                <a:solidFill>
                  <a:srgbClr val="6638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4000" b="1" dirty="0" err="1">
                <a:solidFill>
                  <a:srgbClr val="6638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66382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A92AFAEC-3F88-4E2C-85D8-E9811CDC9194}"/>
              </a:ext>
            </a:extLst>
          </p:cNvPr>
          <p:cNvSpPr/>
          <p:nvPr/>
        </p:nvSpPr>
        <p:spPr>
          <a:xfrm>
            <a:off x="6400800" y="4785621"/>
            <a:ext cx="3943350" cy="1035398"/>
          </a:xfrm>
          <a:prstGeom prst="roundRect">
            <a:avLst/>
          </a:prstGeom>
          <a:solidFill>
            <a:srgbClr val="FFFAD4"/>
          </a:solidFill>
          <a:ln w="57150">
            <a:solidFill>
              <a:srgbClr val="FFB65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66382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D. </a:t>
            </a:r>
            <a:r>
              <a:rPr lang="en-US" sz="4000" b="1" dirty="0">
                <a:solidFill>
                  <a:srgbClr val="6638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sz="4000" b="1" dirty="0" err="1">
                <a:solidFill>
                  <a:srgbClr val="6638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66382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2" descr="Check free icon">
            <a:extLst>
              <a:ext uri="{FF2B5EF4-FFF2-40B4-BE49-F238E27FC236}">
                <a16:creationId xmlns:a16="http://schemas.microsoft.com/office/drawing/2014/main" id="{781F366E-8211-449E-8445-4F5A1F0DD1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640" y="4696211"/>
            <a:ext cx="1124808" cy="1124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69591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7" presetClass="emph" presetSubtype="0" repeatCount="5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7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8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1" grpId="1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624;p39">
            <a:extLst>
              <a:ext uri="{FF2B5EF4-FFF2-40B4-BE49-F238E27FC236}">
                <a16:creationId xmlns:a16="http://schemas.microsoft.com/office/drawing/2014/main" id="{7ACCA8B4-830B-4166-A26C-7B45B393CB1B}"/>
              </a:ext>
            </a:extLst>
          </p:cNvPr>
          <p:cNvSpPr/>
          <p:nvPr/>
        </p:nvSpPr>
        <p:spPr>
          <a:xfrm>
            <a:off x="389590" y="2921036"/>
            <a:ext cx="11395406" cy="3657563"/>
          </a:xfrm>
          <a:prstGeom prst="roundRect">
            <a:avLst>
              <a:gd name="adj" fmla="val 5301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Google Shape;623;p39">
            <a:extLst>
              <a:ext uri="{FF2B5EF4-FFF2-40B4-BE49-F238E27FC236}">
                <a16:creationId xmlns:a16="http://schemas.microsoft.com/office/drawing/2014/main" id="{16121630-4139-44D9-8606-1E7BFF7B589A}"/>
              </a:ext>
            </a:extLst>
          </p:cNvPr>
          <p:cNvSpPr/>
          <p:nvPr/>
        </p:nvSpPr>
        <p:spPr>
          <a:xfrm>
            <a:off x="530895" y="1208017"/>
            <a:ext cx="11395405" cy="1541984"/>
          </a:xfrm>
          <a:prstGeom prst="roundRect">
            <a:avLst>
              <a:gd name="adj" fmla="val 28003"/>
            </a:avLst>
          </a:prstGeom>
          <a:noFill/>
          <a:ln w="2857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Google Shape;624;p39">
            <a:extLst>
              <a:ext uri="{FF2B5EF4-FFF2-40B4-BE49-F238E27FC236}">
                <a16:creationId xmlns:a16="http://schemas.microsoft.com/office/drawing/2014/main" id="{B9F91C78-5414-4901-BEDE-952355631666}"/>
              </a:ext>
            </a:extLst>
          </p:cNvPr>
          <p:cNvSpPr/>
          <p:nvPr/>
        </p:nvSpPr>
        <p:spPr>
          <a:xfrm>
            <a:off x="381488" y="908031"/>
            <a:ext cx="11395406" cy="1671141"/>
          </a:xfrm>
          <a:prstGeom prst="roundRect">
            <a:avLst>
              <a:gd name="adj" fmla="val 28003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" name="Google Shape;481;p36">
            <a:extLst>
              <a:ext uri="{FF2B5EF4-FFF2-40B4-BE49-F238E27FC236}">
                <a16:creationId xmlns:a16="http://schemas.microsoft.com/office/drawing/2014/main" id="{1BAB5EBC-F651-41B4-8C71-745CCB3DBAE3}"/>
              </a:ext>
            </a:extLst>
          </p:cNvPr>
          <p:cNvGrpSpPr/>
          <p:nvPr/>
        </p:nvGrpSpPr>
        <p:grpSpPr>
          <a:xfrm rot="173932">
            <a:off x="393292" y="92507"/>
            <a:ext cx="1747913" cy="668978"/>
            <a:chOff x="1088636" y="1245544"/>
            <a:chExt cx="1975050" cy="1683000"/>
          </a:xfrm>
        </p:grpSpPr>
        <p:sp>
          <p:nvSpPr>
            <p:cNvPr id="8" name="Google Shape;482;p36">
              <a:extLst>
                <a:ext uri="{FF2B5EF4-FFF2-40B4-BE49-F238E27FC236}">
                  <a16:creationId xmlns:a16="http://schemas.microsoft.com/office/drawing/2014/main" id="{B93FD743-3841-48C5-9F20-E9C6D696B246}"/>
                </a:ext>
              </a:extLst>
            </p:cNvPr>
            <p:cNvSpPr/>
            <p:nvPr/>
          </p:nvSpPr>
          <p:spPr>
            <a:xfrm rot="-211261">
              <a:off x="1246235" y="1300703"/>
              <a:ext cx="1802503" cy="1445184"/>
            </a:xfrm>
            <a:prstGeom prst="roundRect">
              <a:avLst>
                <a:gd name="adj" fmla="val 24491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800"/>
            </a:p>
          </p:txBody>
        </p:sp>
        <p:sp>
          <p:nvSpPr>
            <p:cNvPr id="9" name="Google Shape;483;p36">
              <a:extLst>
                <a:ext uri="{FF2B5EF4-FFF2-40B4-BE49-F238E27FC236}">
                  <a16:creationId xmlns:a16="http://schemas.microsoft.com/office/drawing/2014/main" id="{24A72A5E-EBC2-4B37-A97E-8A75B264F108}"/>
                </a:ext>
              </a:extLst>
            </p:cNvPr>
            <p:cNvSpPr/>
            <p:nvPr/>
          </p:nvSpPr>
          <p:spPr>
            <a:xfrm rot="-211261">
              <a:off x="1103585" y="1428203"/>
              <a:ext cx="1802503" cy="1445184"/>
            </a:xfrm>
            <a:prstGeom prst="roundRect">
              <a:avLst>
                <a:gd name="adj" fmla="val 24491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b="1" dirty="0" err="1">
                  <a:latin typeface="Calibri" panose="020F0502020204030204" pitchFamily="34" charset="0"/>
                  <a:cs typeface="Calibri" panose="020F0502020204030204" pitchFamily="34" charset="0"/>
                </a:rPr>
                <a:t>Phần</a:t>
              </a:r>
              <a:r>
                <a:rPr lang="en-US" sz="2800" b="1" dirty="0">
                  <a:latin typeface="Calibri" panose="020F0502020204030204" pitchFamily="34" charset="0"/>
                  <a:cs typeface="Calibri" panose="020F0502020204030204" pitchFamily="34" charset="0"/>
                </a:rPr>
                <a:t> 1</a:t>
              </a:r>
              <a:endParaRPr sz="28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A5827663-AFA3-4F8E-9233-6DAB2F4D4BD3}"/>
              </a:ext>
            </a:extLst>
          </p:cNvPr>
          <p:cNvSpPr txBox="1"/>
          <p:nvPr/>
        </p:nvSpPr>
        <p:spPr>
          <a:xfrm>
            <a:off x="530895" y="1036981"/>
            <a:ext cx="11112797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Bài</a:t>
            </a: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1. </a:t>
            </a:r>
            <a:r>
              <a:rPr lang="vi-VN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Một ô tô đi được 60km với vận tốc </a:t>
            </a: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60km/giờ, tiếp đó ô tô đi được 60km với vận tốc 30km/giờ. Như vậy, thời gian ô tô đã đi cả hai đoạn đường là:</a:t>
            </a:r>
            <a:endParaRPr lang="en-US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D9BB7D4B-0C5D-497E-917D-3306FD3111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3317" y="3481198"/>
            <a:ext cx="9159875" cy="758531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vi-VN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Thời gian ô tô đi đoạn đường thứ nhất là:  </a:t>
            </a:r>
            <a:endParaRPr lang="en-US" sz="28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r>
              <a:rPr lang="vi-VN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60 : 60 = 1 (giờ)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3757AA0-10C6-48A6-BD78-BD1168181D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192" y="4483318"/>
            <a:ext cx="11239500" cy="487363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vi-VN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Thời gian ô tô đi đoạn đường thứ hai là:  </a:t>
            </a:r>
            <a:endParaRPr lang="en-US" sz="28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r>
              <a:rPr lang="vi-VN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60 : 30 = 2 (giờ)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BBD1B49-39CE-48AE-A7D9-A5E93E6422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192" y="5381337"/>
            <a:ext cx="11239500" cy="487363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vi-VN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Thời gian ô tô đi cả hai đoạn đường là:  </a:t>
            </a:r>
            <a:endParaRPr lang="en-US" sz="28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r>
              <a:rPr lang="vi-VN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+ 2 = 3 (giờ)</a:t>
            </a:r>
          </a:p>
        </p:txBody>
      </p:sp>
      <p:sp>
        <p:nvSpPr>
          <p:cNvPr id="15" name="Google Shape;629;p39">
            <a:extLst>
              <a:ext uri="{FF2B5EF4-FFF2-40B4-BE49-F238E27FC236}">
                <a16:creationId xmlns:a16="http://schemas.microsoft.com/office/drawing/2014/main" id="{32B7C721-9147-4963-8F2D-9DFD448E3400}"/>
              </a:ext>
            </a:extLst>
          </p:cNvPr>
          <p:cNvSpPr/>
          <p:nvPr/>
        </p:nvSpPr>
        <p:spPr>
          <a:xfrm>
            <a:off x="10999869" y="2623238"/>
            <a:ext cx="968525" cy="1002213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" name="Google Shape;633;p39">
            <a:extLst>
              <a:ext uri="{FF2B5EF4-FFF2-40B4-BE49-F238E27FC236}">
                <a16:creationId xmlns:a16="http://schemas.microsoft.com/office/drawing/2014/main" id="{A5A96944-27B2-49DF-AB4C-B72DFFD49311}"/>
              </a:ext>
            </a:extLst>
          </p:cNvPr>
          <p:cNvGrpSpPr/>
          <p:nvPr/>
        </p:nvGrpSpPr>
        <p:grpSpPr>
          <a:xfrm>
            <a:off x="11285995" y="2871457"/>
            <a:ext cx="511583" cy="488285"/>
            <a:chOff x="712875" y="2205450"/>
            <a:chExt cx="233675" cy="215550"/>
          </a:xfrm>
        </p:grpSpPr>
        <p:sp>
          <p:nvSpPr>
            <p:cNvPr id="17" name="Google Shape;634;p39">
              <a:extLst>
                <a:ext uri="{FF2B5EF4-FFF2-40B4-BE49-F238E27FC236}">
                  <a16:creationId xmlns:a16="http://schemas.microsoft.com/office/drawing/2014/main" id="{05307F6F-6209-4AA9-8115-AE6050F8BFC0}"/>
                </a:ext>
              </a:extLst>
            </p:cNvPr>
            <p:cNvSpPr/>
            <p:nvPr/>
          </p:nvSpPr>
          <p:spPr>
            <a:xfrm>
              <a:off x="727450" y="2222125"/>
              <a:ext cx="203325" cy="183675"/>
            </a:xfrm>
            <a:custGeom>
              <a:avLst/>
              <a:gdLst/>
              <a:ahLst/>
              <a:cxnLst/>
              <a:rect l="l" t="t" r="r" b="b"/>
              <a:pathLst>
                <a:path w="8133" h="7347" extrusionOk="0">
                  <a:moveTo>
                    <a:pt x="3013" y="1"/>
                  </a:moveTo>
                  <a:cubicBezTo>
                    <a:pt x="2894" y="1"/>
                    <a:pt x="2775" y="1"/>
                    <a:pt x="2680" y="48"/>
                  </a:cubicBezTo>
                  <a:cubicBezTo>
                    <a:pt x="2454" y="120"/>
                    <a:pt x="2227" y="120"/>
                    <a:pt x="1989" y="120"/>
                  </a:cubicBezTo>
                  <a:cubicBezTo>
                    <a:pt x="1823" y="120"/>
                    <a:pt x="1668" y="120"/>
                    <a:pt x="1501" y="144"/>
                  </a:cubicBezTo>
                  <a:cubicBezTo>
                    <a:pt x="1037" y="203"/>
                    <a:pt x="691" y="513"/>
                    <a:pt x="334" y="763"/>
                  </a:cubicBezTo>
                  <a:cubicBezTo>
                    <a:pt x="322" y="775"/>
                    <a:pt x="310" y="798"/>
                    <a:pt x="299" y="822"/>
                  </a:cubicBezTo>
                  <a:cubicBezTo>
                    <a:pt x="144" y="1108"/>
                    <a:pt x="1" y="1394"/>
                    <a:pt x="13" y="1715"/>
                  </a:cubicBezTo>
                  <a:cubicBezTo>
                    <a:pt x="25" y="2168"/>
                    <a:pt x="13" y="2608"/>
                    <a:pt x="25" y="3061"/>
                  </a:cubicBezTo>
                  <a:cubicBezTo>
                    <a:pt x="37" y="3418"/>
                    <a:pt x="72" y="3775"/>
                    <a:pt x="120" y="4132"/>
                  </a:cubicBezTo>
                  <a:cubicBezTo>
                    <a:pt x="156" y="4525"/>
                    <a:pt x="310" y="4882"/>
                    <a:pt x="489" y="5239"/>
                  </a:cubicBezTo>
                  <a:cubicBezTo>
                    <a:pt x="537" y="5323"/>
                    <a:pt x="572" y="5406"/>
                    <a:pt x="632" y="5466"/>
                  </a:cubicBezTo>
                  <a:cubicBezTo>
                    <a:pt x="680" y="5513"/>
                    <a:pt x="739" y="5561"/>
                    <a:pt x="799" y="5561"/>
                  </a:cubicBezTo>
                  <a:cubicBezTo>
                    <a:pt x="1016" y="5608"/>
                    <a:pt x="1225" y="5670"/>
                    <a:pt x="1445" y="5670"/>
                  </a:cubicBezTo>
                  <a:cubicBezTo>
                    <a:pt x="1503" y="5670"/>
                    <a:pt x="1561" y="5666"/>
                    <a:pt x="1620" y="5656"/>
                  </a:cubicBezTo>
                  <a:cubicBezTo>
                    <a:pt x="1648" y="5652"/>
                    <a:pt x="1677" y="5651"/>
                    <a:pt x="1707" y="5651"/>
                  </a:cubicBezTo>
                  <a:cubicBezTo>
                    <a:pt x="1766" y="5651"/>
                    <a:pt x="1827" y="5656"/>
                    <a:pt x="1882" y="5656"/>
                  </a:cubicBezTo>
                  <a:cubicBezTo>
                    <a:pt x="2096" y="5680"/>
                    <a:pt x="2180" y="5775"/>
                    <a:pt x="2180" y="5989"/>
                  </a:cubicBezTo>
                  <a:cubicBezTo>
                    <a:pt x="2180" y="6049"/>
                    <a:pt x="2180" y="6120"/>
                    <a:pt x="2168" y="6180"/>
                  </a:cubicBezTo>
                  <a:cubicBezTo>
                    <a:pt x="2084" y="6490"/>
                    <a:pt x="2049" y="6835"/>
                    <a:pt x="1882" y="7121"/>
                  </a:cubicBezTo>
                  <a:cubicBezTo>
                    <a:pt x="1858" y="7168"/>
                    <a:pt x="1858" y="7204"/>
                    <a:pt x="1811" y="7347"/>
                  </a:cubicBezTo>
                  <a:cubicBezTo>
                    <a:pt x="2049" y="7228"/>
                    <a:pt x="2215" y="7132"/>
                    <a:pt x="2358" y="7013"/>
                  </a:cubicBezTo>
                  <a:cubicBezTo>
                    <a:pt x="2573" y="6847"/>
                    <a:pt x="2775" y="6692"/>
                    <a:pt x="3037" y="6597"/>
                  </a:cubicBezTo>
                  <a:cubicBezTo>
                    <a:pt x="3168" y="6537"/>
                    <a:pt x="3275" y="6466"/>
                    <a:pt x="3347" y="6335"/>
                  </a:cubicBezTo>
                  <a:cubicBezTo>
                    <a:pt x="3394" y="6240"/>
                    <a:pt x="3454" y="6156"/>
                    <a:pt x="3513" y="6073"/>
                  </a:cubicBezTo>
                  <a:cubicBezTo>
                    <a:pt x="3608" y="5918"/>
                    <a:pt x="3763" y="5835"/>
                    <a:pt x="3954" y="5823"/>
                  </a:cubicBezTo>
                  <a:lnTo>
                    <a:pt x="4418" y="5823"/>
                  </a:lnTo>
                  <a:cubicBezTo>
                    <a:pt x="4484" y="5820"/>
                    <a:pt x="4549" y="5819"/>
                    <a:pt x="4615" y="5819"/>
                  </a:cubicBezTo>
                  <a:cubicBezTo>
                    <a:pt x="4878" y="5819"/>
                    <a:pt x="5142" y="5835"/>
                    <a:pt x="5406" y="5835"/>
                  </a:cubicBezTo>
                  <a:cubicBezTo>
                    <a:pt x="5737" y="5835"/>
                    <a:pt x="6067" y="5811"/>
                    <a:pt x="6395" y="5704"/>
                  </a:cubicBezTo>
                  <a:cubicBezTo>
                    <a:pt x="6692" y="5704"/>
                    <a:pt x="6966" y="5597"/>
                    <a:pt x="7240" y="5513"/>
                  </a:cubicBezTo>
                  <a:cubicBezTo>
                    <a:pt x="7633" y="5382"/>
                    <a:pt x="7871" y="5120"/>
                    <a:pt x="7978" y="4739"/>
                  </a:cubicBezTo>
                  <a:cubicBezTo>
                    <a:pt x="8061" y="4382"/>
                    <a:pt x="8133" y="4025"/>
                    <a:pt x="8121" y="3656"/>
                  </a:cubicBezTo>
                  <a:cubicBezTo>
                    <a:pt x="8050" y="3323"/>
                    <a:pt x="8050" y="2965"/>
                    <a:pt x="8085" y="2620"/>
                  </a:cubicBezTo>
                  <a:cubicBezTo>
                    <a:pt x="8097" y="2287"/>
                    <a:pt x="7919" y="1989"/>
                    <a:pt x="7942" y="1644"/>
                  </a:cubicBezTo>
                  <a:cubicBezTo>
                    <a:pt x="7942" y="1608"/>
                    <a:pt x="7919" y="1572"/>
                    <a:pt x="7907" y="1537"/>
                  </a:cubicBezTo>
                  <a:cubicBezTo>
                    <a:pt x="7811" y="1358"/>
                    <a:pt x="7740" y="1167"/>
                    <a:pt x="7633" y="989"/>
                  </a:cubicBezTo>
                  <a:cubicBezTo>
                    <a:pt x="7526" y="822"/>
                    <a:pt x="7454" y="632"/>
                    <a:pt x="7288" y="536"/>
                  </a:cubicBezTo>
                  <a:cubicBezTo>
                    <a:pt x="6966" y="358"/>
                    <a:pt x="6633" y="203"/>
                    <a:pt x="6252" y="203"/>
                  </a:cubicBezTo>
                  <a:cubicBezTo>
                    <a:pt x="6192" y="203"/>
                    <a:pt x="6109" y="203"/>
                    <a:pt x="6049" y="179"/>
                  </a:cubicBezTo>
                  <a:cubicBezTo>
                    <a:pt x="5897" y="126"/>
                    <a:pt x="5732" y="119"/>
                    <a:pt x="5574" y="119"/>
                  </a:cubicBezTo>
                  <a:cubicBezTo>
                    <a:pt x="5521" y="119"/>
                    <a:pt x="5469" y="120"/>
                    <a:pt x="5418" y="120"/>
                  </a:cubicBezTo>
                  <a:cubicBezTo>
                    <a:pt x="5337" y="120"/>
                    <a:pt x="5255" y="128"/>
                    <a:pt x="5176" y="128"/>
                  </a:cubicBezTo>
                  <a:cubicBezTo>
                    <a:pt x="5116" y="128"/>
                    <a:pt x="5058" y="123"/>
                    <a:pt x="5002" y="108"/>
                  </a:cubicBezTo>
                  <a:cubicBezTo>
                    <a:pt x="4347" y="1"/>
                    <a:pt x="3668" y="1"/>
                    <a:pt x="301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635;p39">
              <a:extLst>
                <a:ext uri="{FF2B5EF4-FFF2-40B4-BE49-F238E27FC236}">
                  <a16:creationId xmlns:a16="http://schemas.microsoft.com/office/drawing/2014/main" id="{FA2CFA13-D3DD-4FAE-9B8F-EA2BB4A13642}"/>
                </a:ext>
              </a:extLst>
            </p:cNvPr>
            <p:cNvSpPr/>
            <p:nvPr/>
          </p:nvSpPr>
          <p:spPr>
            <a:xfrm>
              <a:off x="712875" y="2205450"/>
              <a:ext cx="233675" cy="215550"/>
            </a:xfrm>
            <a:custGeom>
              <a:avLst/>
              <a:gdLst/>
              <a:ahLst/>
              <a:cxnLst/>
              <a:rect l="l" t="t" r="r" b="b"/>
              <a:pathLst>
                <a:path w="9347" h="8622" extrusionOk="0">
                  <a:moveTo>
                    <a:pt x="4394" y="7192"/>
                  </a:moveTo>
                  <a:cubicBezTo>
                    <a:pt x="4239" y="7549"/>
                    <a:pt x="3918" y="7716"/>
                    <a:pt x="3620" y="7895"/>
                  </a:cubicBezTo>
                  <a:cubicBezTo>
                    <a:pt x="3346" y="8050"/>
                    <a:pt x="3072" y="8216"/>
                    <a:pt x="2798" y="8395"/>
                  </a:cubicBezTo>
                  <a:cubicBezTo>
                    <a:pt x="2548" y="8573"/>
                    <a:pt x="2263" y="8621"/>
                    <a:pt x="1965" y="8585"/>
                  </a:cubicBezTo>
                  <a:cubicBezTo>
                    <a:pt x="1846" y="8573"/>
                    <a:pt x="1739" y="8526"/>
                    <a:pt x="1667" y="8442"/>
                  </a:cubicBezTo>
                  <a:cubicBezTo>
                    <a:pt x="1548" y="8323"/>
                    <a:pt x="1536" y="8192"/>
                    <a:pt x="1644" y="8073"/>
                  </a:cubicBezTo>
                  <a:cubicBezTo>
                    <a:pt x="1846" y="7823"/>
                    <a:pt x="1977" y="7561"/>
                    <a:pt x="2084" y="7264"/>
                  </a:cubicBezTo>
                  <a:cubicBezTo>
                    <a:pt x="2096" y="7204"/>
                    <a:pt x="2132" y="7145"/>
                    <a:pt x="2144" y="7085"/>
                  </a:cubicBezTo>
                  <a:cubicBezTo>
                    <a:pt x="2156" y="7026"/>
                    <a:pt x="2144" y="6966"/>
                    <a:pt x="2144" y="6895"/>
                  </a:cubicBezTo>
                  <a:cubicBezTo>
                    <a:pt x="1894" y="6859"/>
                    <a:pt x="1655" y="6799"/>
                    <a:pt x="1417" y="6823"/>
                  </a:cubicBezTo>
                  <a:cubicBezTo>
                    <a:pt x="1048" y="6835"/>
                    <a:pt x="810" y="6645"/>
                    <a:pt x="632" y="6359"/>
                  </a:cubicBezTo>
                  <a:cubicBezTo>
                    <a:pt x="358" y="5930"/>
                    <a:pt x="191" y="5430"/>
                    <a:pt x="108" y="4930"/>
                  </a:cubicBezTo>
                  <a:cubicBezTo>
                    <a:pt x="12" y="4418"/>
                    <a:pt x="12" y="3918"/>
                    <a:pt x="12" y="3394"/>
                  </a:cubicBezTo>
                  <a:cubicBezTo>
                    <a:pt x="12" y="3049"/>
                    <a:pt x="36" y="2704"/>
                    <a:pt x="12" y="2346"/>
                  </a:cubicBezTo>
                  <a:cubicBezTo>
                    <a:pt x="0" y="1870"/>
                    <a:pt x="215" y="1489"/>
                    <a:pt x="429" y="1108"/>
                  </a:cubicBezTo>
                  <a:cubicBezTo>
                    <a:pt x="465" y="1049"/>
                    <a:pt x="512" y="1001"/>
                    <a:pt x="572" y="965"/>
                  </a:cubicBezTo>
                  <a:cubicBezTo>
                    <a:pt x="751" y="822"/>
                    <a:pt x="929" y="691"/>
                    <a:pt x="1120" y="549"/>
                  </a:cubicBezTo>
                  <a:cubicBezTo>
                    <a:pt x="1489" y="287"/>
                    <a:pt x="1905" y="168"/>
                    <a:pt x="2370" y="156"/>
                  </a:cubicBezTo>
                  <a:cubicBezTo>
                    <a:pt x="2667" y="156"/>
                    <a:pt x="2965" y="168"/>
                    <a:pt x="3251" y="60"/>
                  </a:cubicBezTo>
                  <a:cubicBezTo>
                    <a:pt x="3275" y="49"/>
                    <a:pt x="3322" y="49"/>
                    <a:pt x="3370" y="49"/>
                  </a:cubicBezTo>
                  <a:cubicBezTo>
                    <a:pt x="4215" y="49"/>
                    <a:pt x="5073" y="1"/>
                    <a:pt x="5930" y="180"/>
                  </a:cubicBezTo>
                  <a:cubicBezTo>
                    <a:pt x="6025" y="191"/>
                    <a:pt x="6132" y="203"/>
                    <a:pt x="6227" y="203"/>
                  </a:cubicBezTo>
                  <a:cubicBezTo>
                    <a:pt x="6418" y="203"/>
                    <a:pt x="6608" y="191"/>
                    <a:pt x="6787" y="299"/>
                  </a:cubicBezTo>
                  <a:cubicBezTo>
                    <a:pt x="6823" y="310"/>
                    <a:pt x="6858" y="322"/>
                    <a:pt x="6906" y="310"/>
                  </a:cubicBezTo>
                  <a:cubicBezTo>
                    <a:pt x="7299" y="263"/>
                    <a:pt x="7632" y="441"/>
                    <a:pt x="7978" y="561"/>
                  </a:cubicBezTo>
                  <a:cubicBezTo>
                    <a:pt x="8228" y="656"/>
                    <a:pt x="8502" y="787"/>
                    <a:pt x="8621" y="1072"/>
                  </a:cubicBezTo>
                  <a:cubicBezTo>
                    <a:pt x="8918" y="1358"/>
                    <a:pt x="8966" y="1775"/>
                    <a:pt x="9156" y="2108"/>
                  </a:cubicBezTo>
                  <a:cubicBezTo>
                    <a:pt x="9180" y="2168"/>
                    <a:pt x="9180" y="2263"/>
                    <a:pt x="9180" y="2335"/>
                  </a:cubicBezTo>
                  <a:cubicBezTo>
                    <a:pt x="9204" y="2394"/>
                    <a:pt x="9180" y="2466"/>
                    <a:pt x="9216" y="2525"/>
                  </a:cubicBezTo>
                  <a:cubicBezTo>
                    <a:pt x="9347" y="2763"/>
                    <a:pt x="9323" y="3025"/>
                    <a:pt x="9323" y="3275"/>
                  </a:cubicBezTo>
                  <a:cubicBezTo>
                    <a:pt x="9323" y="3799"/>
                    <a:pt x="9323" y="4311"/>
                    <a:pt x="9335" y="4847"/>
                  </a:cubicBezTo>
                  <a:cubicBezTo>
                    <a:pt x="9335" y="5002"/>
                    <a:pt x="9335" y="5144"/>
                    <a:pt x="9264" y="5299"/>
                  </a:cubicBezTo>
                  <a:cubicBezTo>
                    <a:pt x="9228" y="5359"/>
                    <a:pt x="9216" y="5442"/>
                    <a:pt x="9216" y="5525"/>
                  </a:cubicBezTo>
                  <a:cubicBezTo>
                    <a:pt x="9216" y="5787"/>
                    <a:pt x="9097" y="6014"/>
                    <a:pt x="8918" y="6204"/>
                  </a:cubicBezTo>
                  <a:cubicBezTo>
                    <a:pt x="8680" y="6478"/>
                    <a:pt x="8406" y="6716"/>
                    <a:pt x="8049" y="6823"/>
                  </a:cubicBezTo>
                  <a:cubicBezTo>
                    <a:pt x="7990" y="6835"/>
                    <a:pt x="7930" y="6883"/>
                    <a:pt x="7871" y="6895"/>
                  </a:cubicBezTo>
                  <a:cubicBezTo>
                    <a:pt x="7632" y="6978"/>
                    <a:pt x="7418" y="7097"/>
                    <a:pt x="7144" y="7085"/>
                  </a:cubicBezTo>
                  <a:cubicBezTo>
                    <a:pt x="7097" y="7085"/>
                    <a:pt x="7037" y="7085"/>
                    <a:pt x="7001" y="7097"/>
                  </a:cubicBezTo>
                  <a:cubicBezTo>
                    <a:pt x="6716" y="7240"/>
                    <a:pt x="6418" y="7192"/>
                    <a:pt x="6132" y="7192"/>
                  </a:cubicBezTo>
                  <a:close/>
                  <a:moveTo>
                    <a:pt x="2358" y="8038"/>
                  </a:moveTo>
                  <a:cubicBezTo>
                    <a:pt x="2596" y="7919"/>
                    <a:pt x="2751" y="7835"/>
                    <a:pt x="2906" y="7716"/>
                  </a:cubicBezTo>
                  <a:cubicBezTo>
                    <a:pt x="3108" y="7549"/>
                    <a:pt x="3322" y="7383"/>
                    <a:pt x="3572" y="7299"/>
                  </a:cubicBezTo>
                  <a:cubicBezTo>
                    <a:pt x="3703" y="7240"/>
                    <a:pt x="3810" y="7157"/>
                    <a:pt x="3882" y="7026"/>
                  </a:cubicBezTo>
                  <a:cubicBezTo>
                    <a:pt x="3930" y="6930"/>
                    <a:pt x="3989" y="6847"/>
                    <a:pt x="4049" y="6776"/>
                  </a:cubicBezTo>
                  <a:cubicBezTo>
                    <a:pt x="4156" y="6609"/>
                    <a:pt x="4299" y="6537"/>
                    <a:pt x="4489" y="6526"/>
                  </a:cubicBezTo>
                  <a:lnTo>
                    <a:pt x="4953" y="6526"/>
                  </a:lnTo>
                  <a:cubicBezTo>
                    <a:pt x="5608" y="6490"/>
                    <a:pt x="6287" y="6609"/>
                    <a:pt x="6942" y="6406"/>
                  </a:cubicBezTo>
                  <a:cubicBezTo>
                    <a:pt x="7239" y="6406"/>
                    <a:pt x="7501" y="6299"/>
                    <a:pt x="7787" y="6204"/>
                  </a:cubicBezTo>
                  <a:cubicBezTo>
                    <a:pt x="8168" y="6073"/>
                    <a:pt x="8406" y="5823"/>
                    <a:pt x="8513" y="5430"/>
                  </a:cubicBezTo>
                  <a:cubicBezTo>
                    <a:pt x="8597" y="5073"/>
                    <a:pt x="8680" y="4716"/>
                    <a:pt x="8668" y="4347"/>
                  </a:cubicBezTo>
                  <a:cubicBezTo>
                    <a:pt x="8633" y="4001"/>
                    <a:pt x="8644" y="3656"/>
                    <a:pt x="8668" y="3323"/>
                  </a:cubicBezTo>
                  <a:cubicBezTo>
                    <a:pt x="8680" y="2977"/>
                    <a:pt x="8502" y="2680"/>
                    <a:pt x="8525" y="2335"/>
                  </a:cubicBezTo>
                  <a:cubicBezTo>
                    <a:pt x="8525" y="2311"/>
                    <a:pt x="8502" y="2263"/>
                    <a:pt x="8478" y="2239"/>
                  </a:cubicBezTo>
                  <a:cubicBezTo>
                    <a:pt x="8394" y="2061"/>
                    <a:pt x="8323" y="1858"/>
                    <a:pt x="8216" y="1680"/>
                  </a:cubicBezTo>
                  <a:cubicBezTo>
                    <a:pt x="8109" y="1525"/>
                    <a:pt x="8037" y="1323"/>
                    <a:pt x="7871" y="1239"/>
                  </a:cubicBezTo>
                  <a:cubicBezTo>
                    <a:pt x="7549" y="1061"/>
                    <a:pt x="7216" y="894"/>
                    <a:pt x="6835" y="894"/>
                  </a:cubicBezTo>
                  <a:cubicBezTo>
                    <a:pt x="6775" y="894"/>
                    <a:pt x="6692" y="894"/>
                    <a:pt x="6632" y="882"/>
                  </a:cubicBezTo>
                  <a:cubicBezTo>
                    <a:pt x="6430" y="811"/>
                    <a:pt x="6204" y="822"/>
                    <a:pt x="6001" y="822"/>
                  </a:cubicBezTo>
                  <a:cubicBezTo>
                    <a:pt x="5858" y="822"/>
                    <a:pt x="5715" y="834"/>
                    <a:pt x="5585" y="811"/>
                  </a:cubicBezTo>
                  <a:cubicBezTo>
                    <a:pt x="4930" y="703"/>
                    <a:pt x="4251" y="703"/>
                    <a:pt x="3596" y="703"/>
                  </a:cubicBezTo>
                  <a:cubicBezTo>
                    <a:pt x="3477" y="703"/>
                    <a:pt x="3358" y="703"/>
                    <a:pt x="3263" y="751"/>
                  </a:cubicBezTo>
                  <a:cubicBezTo>
                    <a:pt x="3037" y="822"/>
                    <a:pt x="2810" y="822"/>
                    <a:pt x="2572" y="822"/>
                  </a:cubicBezTo>
                  <a:cubicBezTo>
                    <a:pt x="2406" y="822"/>
                    <a:pt x="2251" y="822"/>
                    <a:pt x="2084" y="834"/>
                  </a:cubicBezTo>
                  <a:cubicBezTo>
                    <a:pt x="1620" y="894"/>
                    <a:pt x="1274" y="1203"/>
                    <a:pt x="917" y="1465"/>
                  </a:cubicBezTo>
                  <a:cubicBezTo>
                    <a:pt x="905" y="1477"/>
                    <a:pt x="893" y="1489"/>
                    <a:pt x="882" y="1525"/>
                  </a:cubicBezTo>
                  <a:cubicBezTo>
                    <a:pt x="727" y="1799"/>
                    <a:pt x="584" y="2085"/>
                    <a:pt x="596" y="2418"/>
                  </a:cubicBezTo>
                  <a:cubicBezTo>
                    <a:pt x="608" y="2858"/>
                    <a:pt x="596" y="3311"/>
                    <a:pt x="608" y="3751"/>
                  </a:cubicBezTo>
                  <a:cubicBezTo>
                    <a:pt x="620" y="4109"/>
                    <a:pt x="655" y="4466"/>
                    <a:pt x="703" y="4823"/>
                  </a:cubicBezTo>
                  <a:cubicBezTo>
                    <a:pt x="739" y="5228"/>
                    <a:pt x="893" y="5585"/>
                    <a:pt x="1072" y="5942"/>
                  </a:cubicBezTo>
                  <a:cubicBezTo>
                    <a:pt x="1120" y="6014"/>
                    <a:pt x="1155" y="6109"/>
                    <a:pt x="1215" y="6168"/>
                  </a:cubicBezTo>
                  <a:cubicBezTo>
                    <a:pt x="1263" y="6204"/>
                    <a:pt x="1322" y="6252"/>
                    <a:pt x="1382" y="6252"/>
                  </a:cubicBezTo>
                  <a:cubicBezTo>
                    <a:pt x="1655" y="6311"/>
                    <a:pt x="1917" y="6406"/>
                    <a:pt x="2203" y="6359"/>
                  </a:cubicBezTo>
                  <a:cubicBezTo>
                    <a:pt x="2286" y="6335"/>
                    <a:pt x="2382" y="6359"/>
                    <a:pt x="2465" y="6359"/>
                  </a:cubicBezTo>
                  <a:cubicBezTo>
                    <a:pt x="2679" y="6371"/>
                    <a:pt x="2763" y="6478"/>
                    <a:pt x="2763" y="6680"/>
                  </a:cubicBezTo>
                  <a:cubicBezTo>
                    <a:pt x="2763" y="6740"/>
                    <a:pt x="2763" y="6811"/>
                    <a:pt x="2751" y="6883"/>
                  </a:cubicBezTo>
                  <a:cubicBezTo>
                    <a:pt x="2667" y="7192"/>
                    <a:pt x="2632" y="7526"/>
                    <a:pt x="2465" y="7811"/>
                  </a:cubicBezTo>
                  <a:cubicBezTo>
                    <a:pt x="2394" y="7859"/>
                    <a:pt x="2382" y="7907"/>
                    <a:pt x="2358" y="803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636;p39">
              <a:extLst>
                <a:ext uri="{FF2B5EF4-FFF2-40B4-BE49-F238E27FC236}">
                  <a16:creationId xmlns:a16="http://schemas.microsoft.com/office/drawing/2014/main" id="{12BA213D-3590-4256-90D1-BC695290BDB4}"/>
                </a:ext>
              </a:extLst>
            </p:cNvPr>
            <p:cNvSpPr/>
            <p:nvPr/>
          </p:nvSpPr>
          <p:spPr>
            <a:xfrm>
              <a:off x="864975" y="2282550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774" y="1203"/>
                  </a:moveTo>
                  <a:cubicBezTo>
                    <a:pt x="596" y="1203"/>
                    <a:pt x="417" y="1203"/>
                    <a:pt x="274" y="1072"/>
                  </a:cubicBezTo>
                  <a:cubicBezTo>
                    <a:pt x="1" y="822"/>
                    <a:pt x="36" y="370"/>
                    <a:pt x="346" y="179"/>
                  </a:cubicBezTo>
                  <a:cubicBezTo>
                    <a:pt x="620" y="1"/>
                    <a:pt x="1013" y="48"/>
                    <a:pt x="1227" y="286"/>
                  </a:cubicBezTo>
                  <a:cubicBezTo>
                    <a:pt x="1370" y="441"/>
                    <a:pt x="1417" y="822"/>
                    <a:pt x="1310" y="1001"/>
                  </a:cubicBezTo>
                  <a:cubicBezTo>
                    <a:pt x="1251" y="1096"/>
                    <a:pt x="1167" y="1179"/>
                    <a:pt x="1048" y="1191"/>
                  </a:cubicBezTo>
                  <a:cubicBezTo>
                    <a:pt x="953" y="1203"/>
                    <a:pt x="870" y="1203"/>
                    <a:pt x="774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637;p39">
              <a:extLst>
                <a:ext uri="{FF2B5EF4-FFF2-40B4-BE49-F238E27FC236}">
                  <a16:creationId xmlns:a16="http://schemas.microsoft.com/office/drawing/2014/main" id="{D23B2BAC-4619-42BA-9E52-BDBECDB7E7E1}"/>
                </a:ext>
              </a:extLst>
            </p:cNvPr>
            <p:cNvSpPr/>
            <p:nvPr/>
          </p:nvSpPr>
          <p:spPr>
            <a:xfrm>
              <a:off x="814075" y="2280175"/>
              <a:ext cx="35450" cy="30375"/>
            </a:xfrm>
            <a:custGeom>
              <a:avLst/>
              <a:gdLst/>
              <a:ahLst/>
              <a:cxnLst/>
              <a:rect l="l" t="t" r="r" b="b"/>
              <a:pathLst>
                <a:path w="1418" h="1215" extrusionOk="0">
                  <a:moveTo>
                    <a:pt x="751" y="1191"/>
                  </a:moveTo>
                  <a:cubicBezTo>
                    <a:pt x="513" y="1215"/>
                    <a:pt x="310" y="1131"/>
                    <a:pt x="179" y="941"/>
                  </a:cubicBezTo>
                  <a:cubicBezTo>
                    <a:pt x="1" y="691"/>
                    <a:pt x="60" y="298"/>
                    <a:pt x="310" y="143"/>
                  </a:cubicBezTo>
                  <a:cubicBezTo>
                    <a:pt x="536" y="0"/>
                    <a:pt x="786" y="0"/>
                    <a:pt x="1013" y="96"/>
                  </a:cubicBezTo>
                  <a:cubicBezTo>
                    <a:pt x="1263" y="203"/>
                    <a:pt x="1417" y="774"/>
                    <a:pt x="1251" y="1001"/>
                  </a:cubicBezTo>
                  <a:cubicBezTo>
                    <a:pt x="1203" y="1072"/>
                    <a:pt x="1120" y="1120"/>
                    <a:pt x="1036" y="1155"/>
                  </a:cubicBezTo>
                  <a:cubicBezTo>
                    <a:pt x="953" y="1191"/>
                    <a:pt x="846" y="1191"/>
                    <a:pt x="751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638;p39">
              <a:extLst>
                <a:ext uri="{FF2B5EF4-FFF2-40B4-BE49-F238E27FC236}">
                  <a16:creationId xmlns:a16="http://schemas.microsoft.com/office/drawing/2014/main" id="{A520AAD3-03D0-43AC-B3FE-0A239DF4FDA0}"/>
                </a:ext>
              </a:extLst>
            </p:cNvPr>
            <p:cNvSpPr/>
            <p:nvPr/>
          </p:nvSpPr>
          <p:spPr>
            <a:xfrm>
              <a:off x="759300" y="2281375"/>
              <a:ext cx="29800" cy="31575"/>
            </a:xfrm>
            <a:custGeom>
              <a:avLst/>
              <a:gdLst/>
              <a:ahLst/>
              <a:cxnLst/>
              <a:rect l="l" t="t" r="r" b="b"/>
              <a:pathLst>
                <a:path w="1192" h="1263" extrusionOk="0">
                  <a:moveTo>
                    <a:pt x="1191" y="524"/>
                  </a:moveTo>
                  <a:lnTo>
                    <a:pt x="1191" y="762"/>
                  </a:lnTo>
                  <a:cubicBezTo>
                    <a:pt x="1132" y="1179"/>
                    <a:pt x="810" y="1262"/>
                    <a:pt x="525" y="1131"/>
                  </a:cubicBezTo>
                  <a:cubicBezTo>
                    <a:pt x="84" y="941"/>
                    <a:pt x="1" y="488"/>
                    <a:pt x="275" y="167"/>
                  </a:cubicBezTo>
                  <a:cubicBezTo>
                    <a:pt x="346" y="71"/>
                    <a:pt x="453" y="12"/>
                    <a:pt x="572" y="12"/>
                  </a:cubicBezTo>
                  <a:cubicBezTo>
                    <a:pt x="656" y="12"/>
                    <a:pt x="751" y="0"/>
                    <a:pt x="834" y="12"/>
                  </a:cubicBezTo>
                  <a:cubicBezTo>
                    <a:pt x="1049" y="36"/>
                    <a:pt x="1156" y="131"/>
                    <a:pt x="1191" y="34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" name="Rectangle 6">
            <a:extLst>
              <a:ext uri="{FF2B5EF4-FFF2-40B4-BE49-F238E27FC236}">
                <a16:creationId xmlns:a16="http://schemas.microsoft.com/office/drawing/2014/main" id="{03E73981-537B-4992-88C6-997827F695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9253" y="2957521"/>
            <a:ext cx="1539875" cy="487193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>
              <a:defRPr/>
            </a:pPr>
            <a:r>
              <a:rPr lang="en-US" sz="28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Bài</a:t>
            </a:r>
            <a:r>
              <a:rPr lang="en-US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giải</a:t>
            </a:r>
            <a:endParaRPr lang="vi-VN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760F0DA-1D36-4D84-B0AB-F704D1499C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3254" y="6039632"/>
            <a:ext cx="2860675" cy="487363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>
              <a:defRPr/>
            </a:pPr>
            <a:r>
              <a:rPr lang="en-US" sz="28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Đáp</a:t>
            </a:r>
            <a:r>
              <a:rPr lang="en-US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số</a:t>
            </a:r>
            <a:r>
              <a:rPr lang="en-US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3 </a:t>
            </a:r>
            <a:r>
              <a:rPr lang="en-US" sz="28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giờ</a:t>
            </a:r>
            <a:endParaRPr lang="vi-VN" sz="28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684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22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623;p39">
            <a:extLst>
              <a:ext uri="{FF2B5EF4-FFF2-40B4-BE49-F238E27FC236}">
                <a16:creationId xmlns:a16="http://schemas.microsoft.com/office/drawing/2014/main" id="{561149C9-31B3-4A3D-B84F-1AF6A270A1AB}"/>
              </a:ext>
            </a:extLst>
          </p:cNvPr>
          <p:cNvSpPr/>
          <p:nvPr/>
        </p:nvSpPr>
        <p:spPr>
          <a:xfrm>
            <a:off x="530895" y="1208017"/>
            <a:ext cx="11395405" cy="1221765"/>
          </a:xfrm>
          <a:prstGeom prst="roundRect">
            <a:avLst>
              <a:gd name="adj" fmla="val 28003"/>
            </a:avLst>
          </a:prstGeom>
          <a:noFill/>
          <a:ln w="2857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384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Google Shape;624;p39">
            <a:extLst>
              <a:ext uri="{FF2B5EF4-FFF2-40B4-BE49-F238E27FC236}">
                <a16:creationId xmlns:a16="http://schemas.microsoft.com/office/drawing/2014/main" id="{489BBFCC-7F4C-4C93-A4E9-EC36094BB907}"/>
              </a:ext>
            </a:extLst>
          </p:cNvPr>
          <p:cNvSpPr/>
          <p:nvPr/>
        </p:nvSpPr>
        <p:spPr>
          <a:xfrm>
            <a:off x="381488" y="908031"/>
            <a:ext cx="11395406" cy="1314469"/>
          </a:xfrm>
          <a:prstGeom prst="roundRect">
            <a:avLst>
              <a:gd name="adj" fmla="val 28003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384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5" name="Google Shape;481;p36">
            <a:extLst>
              <a:ext uri="{FF2B5EF4-FFF2-40B4-BE49-F238E27FC236}">
                <a16:creationId xmlns:a16="http://schemas.microsoft.com/office/drawing/2014/main" id="{2FED2C4A-810F-45AE-B627-55590B99A94A}"/>
              </a:ext>
            </a:extLst>
          </p:cNvPr>
          <p:cNvGrpSpPr/>
          <p:nvPr/>
        </p:nvGrpSpPr>
        <p:grpSpPr>
          <a:xfrm rot="173932">
            <a:off x="393292" y="92507"/>
            <a:ext cx="1747913" cy="668978"/>
            <a:chOff x="1088636" y="1245544"/>
            <a:chExt cx="1975050" cy="1683000"/>
          </a:xfrm>
        </p:grpSpPr>
        <p:sp>
          <p:nvSpPr>
            <p:cNvPr id="6" name="Google Shape;482;p36">
              <a:extLst>
                <a:ext uri="{FF2B5EF4-FFF2-40B4-BE49-F238E27FC236}">
                  <a16:creationId xmlns:a16="http://schemas.microsoft.com/office/drawing/2014/main" id="{2B0A689B-7F95-4131-BF5F-FD7724F40719}"/>
                </a:ext>
              </a:extLst>
            </p:cNvPr>
            <p:cNvSpPr/>
            <p:nvPr/>
          </p:nvSpPr>
          <p:spPr>
            <a:xfrm rot="-211261">
              <a:off x="1246235" y="1300703"/>
              <a:ext cx="1802503" cy="1445184"/>
            </a:xfrm>
            <a:prstGeom prst="roundRect">
              <a:avLst>
                <a:gd name="adj" fmla="val 24491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800" b="0" i="0" u="none" strike="noStrike" kern="1200" cap="none" spc="0" normalizeH="0" baseline="0" noProof="0">
                <a:ln>
                  <a:noFill/>
                </a:ln>
                <a:solidFill>
                  <a:srgbClr val="003849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" name="Google Shape;483;p36">
              <a:extLst>
                <a:ext uri="{FF2B5EF4-FFF2-40B4-BE49-F238E27FC236}">
                  <a16:creationId xmlns:a16="http://schemas.microsoft.com/office/drawing/2014/main" id="{0735A738-70BD-41CB-9086-2E36C50FA02B}"/>
                </a:ext>
              </a:extLst>
            </p:cNvPr>
            <p:cNvSpPr/>
            <p:nvPr/>
          </p:nvSpPr>
          <p:spPr>
            <a:xfrm rot="-211261">
              <a:off x="1103585" y="1428203"/>
              <a:ext cx="1802503" cy="1445184"/>
            </a:xfrm>
            <a:prstGeom prst="roundRect">
              <a:avLst>
                <a:gd name="adj" fmla="val 24491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3849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Phần</a:t>
              </a: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3849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 1</a:t>
              </a:r>
              <a:endParaRPr kumimoji="0" sz="2800" b="1" i="0" u="none" strike="noStrike" kern="1200" cap="none" spc="0" normalizeH="0" baseline="0" noProof="0" dirty="0">
                <a:ln>
                  <a:noFill/>
                </a:ln>
                <a:solidFill>
                  <a:srgbClr val="00384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CF8D1749-B57F-45E9-ACD0-AD40502F5FFA}"/>
              </a:ext>
            </a:extLst>
          </p:cNvPr>
          <p:cNvSpPr txBox="1"/>
          <p:nvPr/>
        </p:nvSpPr>
        <p:spPr>
          <a:xfrm>
            <a:off x="539601" y="1038835"/>
            <a:ext cx="1111279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Bài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2: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Một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bể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cá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dạng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hình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hộp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chữ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nhật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có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các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kích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thước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ghi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trên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hình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vẽ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Cần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đổ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vào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bể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bao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nhiêu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lít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nước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để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nửa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bể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có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nước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sp>
        <p:nvSpPr>
          <p:cNvPr id="2" name="Cube 1">
            <a:extLst>
              <a:ext uri="{FF2B5EF4-FFF2-40B4-BE49-F238E27FC236}">
                <a16:creationId xmlns:a16="http://schemas.microsoft.com/office/drawing/2014/main" id="{C78FF160-37E8-485A-B03C-BBF075301E26}"/>
              </a:ext>
            </a:extLst>
          </p:cNvPr>
          <p:cNvSpPr/>
          <p:nvPr/>
        </p:nvSpPr>
        <p:spPr>
          <a:xfrm>
            <a:off x="1331571" y="2742468"/>
            <a:ext cx="3594100" cy="3467100"/>
          </a:xfrm>
          <a:prstGeom prst="cube">
            <a:avLst>
              <a:gd name="adj" fmla="val 42430"/>
            </a:avLst>
          </a:prstGeom>
          <a:solidFill>
            <a:schemeClr val="bg1">
              <a:alpha val="3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FE72BF2-DABE-4A1D-BC48-69D955A2DC66}"/>
              </a:ext>
            </a:extLst>
          </p:cNvPr>
          <p:cNvCxnSpPr>
            <a:cxnSpLocks/>
          </p:cNvCxnSpPr>
          <p:nvPr/>
        </p:nvCxnSpPr>
        <p:spPr>
          <a:xfrm flipH="1">
            <a:off x="2792071" y="2742468"/>
            <a:ext cx="25400" cy="198120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C23C794-779A-4AD8-ADD1-568C3A366C15}"/>
              </a:ext>
            </a:extLst>
          </p:cNvPr>
          <p:cNvCxnSpPr>
            <a:cxnSpLocks/>
          </p:cNvCxnSpPr>
          <p:nvPr/>
        </p:nvCxnSpPr>
        <p:spPr>
          <a:xfrm flipV="1">
            <a:off x="1331571" y="4723668"/>
            <a:ext cx="1460500" cy="148590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E068933-5416-47B9-893F-6401E012EC44}"/>
              </a:ext>
            </a:extLst>
          </p:cNvPr>
          <p:cNvCxnSpPr>
            <a:cxnSpLocks/>
          </p:cNvCxnSpPr>
          <p:nvPr/>
        </p:nvCxnSpPr>
        <p:spPr>
          <a:xfrm>
            <a:off x="2817471" y="4723668"/>
            <a:ext cx="2108200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Cube 24">
            <a:extLst>
              <a:ext uri="{FF2B5EF4-FFF2-40B4-BE49-F238E27FC236}">
                <a16:creationId xmlns:a16="http://schemas.microsoft.com/office/drawing/2014/main" id="{77CAEC1B-1BE1-4FDD-BA74-039BA33DA464}"/>
              </a:ext>
            </a:extLst>
          </p:cNvPr>
          <p:cNvSpPr/>
          <p:nvPr/>
        </p:nvSpPr>
        <p:spPr>
          <a:xfrm>
            <a:off x="1331571" y="2742468"/>
            <a:ext cx="3594100" cy="3467100"/>
          </a:xfrm>
          <a:prstGeom prst="cube">
            <a:avLst>
              <a:gd name="adj" fmla="val 42430"/>
            </a:avLst>
          </a:prstGeom>
          <a:solidFill>
            <a:schemeClr val="bg1">
              <a:alpha val="3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ube 25">
            <a:extLst>
              <a:ext uri="{FF2B5EF4-FFF2-40B4-BE49-F238E27FC236}">
                <a16:creationId xmlns:a16="http://schemas.microsoft.com/office/drawing/2014/main" id="{859BF3A0-5546-4E0F-BC7A-4C00049FA46C}"/>
              </a:ext>
            </a:extLst>
          </p:cNvPr>
          <p:cNvSpPr/>
          <p:nvPr/>
        </p:nvSpPr>
        <p:spPr>
          <a:xfrm>
            <a:off x="1331571" y="2742468"/>
            <a:ext cx="3594100" cy="3467100"/>
          </a:xfrm>
          <a:prstGeom prst="cube">
            <a:avLst>
              <a:gd name="adj" fmla="val 42430"/>
            </a:avLst>
          </a:prstGeom>
          <a:solidFill>
            <a:schemeClr val="bg1">
              <a:alpha val="3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Cube 26">
            <a:extLst>
              <a:ext uri="{FF2B5EF4-FFF2-40B4-BE49-F238E27FC236}">
                <a16:creationId xmlns:a16="http://schemas.microsoft.com/office/drawing/2014/main" id="{ADF7579E-7236-459B-8D38-43A348529214}"/>
              </a:ext>
            </a:extLst>
          </p:cNvPr>
          <p:cNvSpPr/>
          <p:nvPr/>
        </p:nvSpPr>
        <p:spPr>
          <a:xfrm>
            <a:off x="1331571" y="3758468"/>
            <a:ext cx="3594100" cy="2451100"/>
          </a:xfrm>
          <a:prstGeom prst="cube">
            <a:avLst>
              <a:gd name="adj" fmla="val 60791"/>
            </a:avLst>
          </a:prstGeom>
          <a:solidFill>
            <a:srgbClr val="00B0F0">
              <a:alpha val="49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8569EFA4-FC86-4AD0-978F-23D07BE2CB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71" y="5323281"/>
            <a:ext cx="1444449" cy="812503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5C690F18-5D42-4B1E-BB99-AB35D94C9B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9029" y="4434430"/>
            <a:ext cx="1211678" cy="681569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13FC6CCF-46BE-49B2-8586-25FAE89A08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7485" y="3994254"/>
            <a:ext cx="782535" cy="440176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EB821F6B-CCA1-424C-846D-A8F1598921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750619" y="3831989"/>
            <a:ext cx="654959" cy="368415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E5EAF702-5B28-45B3-B8EB-D729826238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604868" y="5729532"/>
            <a:ext cx="654959" cy="368415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F9767819-B5F9-452E-A3A5-82AEED607E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426859" y="5191936"/>
            <a:ext cx="654959" cy="368415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C726B0E9-4617-46BE-990A-F99A69C0D5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3749" y="4698268"/>
            <a:ext cx="654959" cy="368415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5B41F7D9-388C-40FD-A279-95FE16B94D96}"/>
              </a:ext>
            </a:extLst>
          </p:cNvPr>
          <p:cNvSpPr txBox="1"/>
          <p:nvPr/>
        </p:nvSpPr>
        <p:spPr>
          <a:xfrm>
            <a:off x="1742485" y="6234968"/>
            <a:ext cx="1204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</a:rPr>
              <a:t>40 cm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C339E3B-C565-4462-A2AE-800281A1F665}"/>
              </a:ext>
            </a:extLst>
          </p:cNvPr>
          <p:cNvSpPr txBox="1"/>
          <p:nvPr/>
        </p:nvSpPr>
        <p:spPr>
          <a:xfrm>
            <a:off x="127395" y="4898947"/>
            <a:ext cx="1204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</a:rPr>
              <a:t>40 cm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14880CE-8D4C-4C45-AC75-8B2F378D5ED6}"/>
              </a:ext>
            </a:extLst>
          </p:cNvPr>
          <p:cNvSpPr txBox="1"/>
          <p:nvPr/>
        </p:nvSpPr>
        <p:spPr>
          <a:xfrm rot="18969629">
            <a:off x="3917424" y="5268449"/>
            <a:ext cx="1204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</a:rPr>
              <a:t>60 cm</a:t>
            </a: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53DA0C60-0CA9-4C8F-AA1A-16AD0088BF8E}"/>
              </a:ext>
            </a:extLst>
          </p:cNvPr>
          <p:cNvSpPr/>
          <p:nvPr/>
        </p:nvSpPr>
        <p:spPr>
          <a:xfrm>
            <a:off x="5731574" y="3303007"/>
            <a:ext cx="2536126" cy="897397"/>
          </a:xfrm>
          <a:prstGeom prst="roundRect">
            <a:avLst/>
          </a:prstGeom>
          <a:solidFill>
            <a:srgbClr val="FFFAD4"/>
          </a:solidFill>
          <a:ln w="57150">
            <a:solidFill>
              <a:srgbClr val="FFB65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66382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A. </a:t>
            </a:r>
            <a:r>
              <a:rPr lang="en-US" sz="4000" b="1" dirty="0">
                <a:solidFill>
                  <a:srgbClr val="66382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48 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66382E"/>
                </a:solidFill>
                <a:effectLst/>
                <a:uLnTx/>
                <a:uFillTx/>
                <a:latin typeface="French Script MT" panose="03020402040607040605" pitchFamily="66" charset="0"/>
                <a:cs typeface="Arial" panose="020B0604020202020204" pitchFamily="34" charset="0"/>
              </a:rPr>
              <a:t>l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66382E"/>
              </a:solidFill>
              <a:effectLst/>
              <a:uLnTx/>
              <a:uFillTx/>
              <a:latin typeface="French Script MT" panose="03020402040607040605" pitchFamily="66" charset="0"/>
              <a:cs typeface="Arial" panose="020B0604020202020204" pitchFamily="34" charset="0"/>
            </a:endParaRP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13A9F9D0-8BA6-4933-ADF4-0EB364AD3262}"/>
              </a:ext>
            </a:extLst>
          </p:cNvPr>
          <p:cNvSpPr/>
          <p:nvPr/>
        </p:nvSpPr>
        <p:spPr>
          <a:xfrm>
            <a:off x="5718713" y="4687321"/>
            <a:ext cx="2536126" cy="897397"/>
          </a:xfrm>
          <a:prstGeom prst="roundRect">
            <a:avLst/>
          </a:prstGeom>
          <a:solidFill>
            <a:srgbClr val="FFFAD4"/>
          </a:solidFill>
          <a:ln w="57150">
            <a:solidFill>
              <a:srgbClr val="FFB65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US" sz="3600" b="1" dirty="0">
                <a:solidFill>
                  <a:srgbClr val="6638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66382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noProof="0" dirty="0">
                <a:solidFill>
                  <a:srgbClr val="6638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96 </a:t>
            </a:r>
            <a:r>
              <a:rPr lang="en-US" sz="5400" b="1" dirty="0">
                <a:solidFill>
                  <a:srgbClr val="66382E"/>
                </a:solidFill>
                <a:latin typeface="French Script MT" panose="03020402040607040605" pitchFamily="66" charset="0"/>
                <a:cs typeface="Arial" panose="020B0604020202020204" pitchFamily="34" charset="0"/>
              </a:rPr>
              <a:t>l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66382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ABCF8D61-0465-49F7-A3D9-B7EEBDD0A7FD}"/>
              </a:ext>
            </a:extLst>
          </p:cNvPr>
          <p:cNvSpPr/>
          <p:nvPr/>
        </p:nvSpPr>
        <p:spPr>
          <a:xfrm>
            <a:off x="8924908" y="3305566"/>
            <a:ext cx="2536126" cy="897397"/>
          </a:xfrm>
          <a:prstGeom prst="roundRect">
            <a:avLst/>
          </a:prstGeom>
          <a:solidFill>
            <a:srgbClr val="FFFAD4"/>
          </a:solidFill>
          <a:ln w="57150">
            <a:solidFill>
              <a:srgbClr val="FFB65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US" sz="3600" b="1" dirty="0">
                <a:solidFill>
                  <a:srgbClr val="6638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66382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b="1" noProof="0" dirty="0">
                <a:solidFill>
                  <a:srgbClr val="66382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70 </a:t>
            </a:r>
            <a:r>
              <a:rPr lang="en-US" sz="5400" b="1" dirty="0">
                <a:solidFill>
                  <a:srgbClr val="66382E"/>
                </a:solidFill>
                <a:latin typeface="French Script MT" panose="03020402040607040605" pitchFamily="66" charset="0"/>
                <a:cs typeface="Arial" panose="020B0604020202020204" pitchFamily="34" charset="0"/>
              </a:rPr>
              <a:t>l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66382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50B60009-8C3E-42D3-A8DC-D13AD93001ED}"/>
              </a:ext>
            </a:extLst>
          </p:cNvPr>
          <p:cNvSpPr/>
          <p:nvPr/>
        </p:nvSpPr>
        <p:spPr>
          <a:xfrm>
            <a:off x="8924908" y="4662954"/>
            <a:ext cx="2536126" cy="897397"/>
          </a:xfrm>
          <a:prstGeom prst="roundRect">
            <a:avLst/>
          </a:prstGeom>
          <a:solidFill>
            <a:srgbClr val="FFFAD4"/>
          </a:solidFill>
          <a:ln w="57150">
            <a:solidFill>
              <a:srgbClr val="FFB65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US" sz="3600" b="1" dirty="0">
                <a:solidFill>
                  <a:srgbClr val="6638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66382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b="1" noProof="0" dirty="0">
                <a:solidFill>
                  <a:srgbClr val="66382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140 </a:t>
            </a:r>
            <a:r>
              <a:rPr lang="en-US" sz="5400" b="1" dirty="0">
                <a:solidFill>
                  <a:srgbClr val="66382E"/>
                </a:solidFill>
                <a:latin typeface="French Script MT" panose="03020402040607040605" pitchFamily="66" charset="0"/>
                <a:cs typeface="Arial" panose="020B0604020202020204" pitchFamily="34" charset="0"/>
              </a:rPr>
              <a:t>l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66382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9" name="Picture 2" descr="Check free icon">
            <a:extLst>
              <a:ext uri="{FF2B5EF4-FFF2-40B4-BE49-F238E27FC236}">
                <a16:creationId xmlns:a16="http://schemas.microsoft.com/office/drawing/2014/main" id="{29E8BF48-DFA8-4384-9EB8-EFAC290C23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1363" y="2709417"/>
            <a:ext cx="1124808" cy="1124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00538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51" grpId="0" animBg="1"/>
      <p:bldP spid="5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623;p39">
            <a:extLst>
              <a:ext uri="{FF2B5EF4-FFF2-40B4-BE49-F238E27FC236}">
                <a16:creationId xmlns:a16="http://schemas.microsoft.com/office/drawing/2014/main" id="{561149C9-31B3-4A3D-B84F-1AF6A270A1AB}"/>
              </a:ext>
            </a:extLst>
          </p:cNvPr>
          <p:cNvSpPr/>
          <p:nvPr/>
        </p:nvSpPr>
        <p:spPr>
          <a:xfrm>
            <a:off x="530895" y="1208017"/>
            <a:ext cx="11395405" cy="1221765"/>
          </a:xfrm>
          <a:prstGeom prst="roundRect">
            <a:avLst>
              <a:gd name="adj" fmla="val 28003"/>
            </a:avLst>
          </a:prstGeom>
          <a:noFill/>
          <a:ln w="2857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384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Google Shape;624;p39">
            <a:extLst>
              <a:ext uri="{FF2B5EF4-FFF2-40B4-BE49-F238E27FC236}">
                <a16:creationId xmlns:a16="http://schemas.microsoft.com/office/drawing/2014/main" id="{489BBFCC-7F4C-4C93-A4E9-EC36094BB907}"/>
              </a:ext>
            </a:extLst>
          </p:cNvPr>
          <p:cNvSpPr/>
          <p:nvPr/>
        </p:nvSpPr>
        <p:spPr>
          <a:xfrm>
            <a:off x="381488" y="908031"/>
            <a:ext cx="11395406" cy="1314469"/>
          </a:xfrm>
          <a:prstGeom prst="roundRect">
            <a:avLst>
              <a:gd name="adj" fmla="val 28003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384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5" name="Google Shape;481;p36">
            <a:extLst>
              <a:ext uri="{FF2B5EF4-FFF2-40B4-BE49-F238E27FC236}">
                <a16:creationId xmlns:a16="http://schemas.microsoft.com/office/drawing/2014/main" id="{2FED2C4A-810F-45AE-B627-55590B99A94A}"/>
              </a:ext>
            </a:extLst>
          </p:cNvPr>
          <p:cNvGrpSpPr/>
          <p:nvPr/>
        </p:nvGrpSpPr>
        <p:grpSpPr>
          <a:xfrm rot="173932">
            <a:off x="393292" y="92507"/>
            <a:ext cx="1747913" cy="668978"/>
            <a:chOff x="1088636" y="1245544"/>
            <a:chExt cx="1975050" cy="1683000"/>
          </a:xfrm>
        </p:grpSpPr>
        <p:sp>
          <p:nvSpPr>
            <p:cNvPr id="6" name="Google Shape;482;p36">
              <a:extLst>
                <a:ext uri="{FF2B5EF4-FFF2-40B4-BE49-F238E27FC236}">
                  <a16:creationId xmlns:a16="http://schemas.microsoft.com/office/drawing/2014/main" id="{2B0A689B-7F95-4131-BF5F-FD7724F40719}"/>
                </a:ext>
              </a:extLst>
            </p:cNvPr>
            <p:cNvSpPr/>
            <p:nvPr/>
          </p:nvSpPr>
          <p:spPr>
            <a:xfrm rot="-211261">
              <a:off x="1246235" y="1300703"/>
              <a:ext cx="1802503" cy="1445184"/>
            </a:xfrm>
            <a:prstGeom prst="roundRect">
              <a:avLst>
                <a:gd name="adj" fmla="val 24491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800" b="0" i="0" u="none" strike="noStrike" kern="1200" cap="none" spc="0" normalizeH="0" baseline="0" noProof="0">
                <a:ln>
                  <a:noFill/>
                </a:ln>
                <a:solidFill>
                  <a:srgbClr val="003849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" name="Google Shape;483;p36">
              <a:extLst>
                <a:ext uri="{FF2B5EF4-FFF2-40B4-BE49-F238E27FC236}">
                  <a16:creationId xmlns:a16="http://schemas.microsoft.com/office/drawing/2014/main" id="{0735A738-70BD-41CB-9086-2E36C50FA02B}"/>
                </a:ext>
              </a:extLst>
            </p:cNvPr>
            <p:cNvSpPr/>
            <p:nvPr/>
          </p:nvSpPr>
          <p:spPr>
            <a:xfrm rot="-211261">
              <a:off x="1103585" y="1428203"/>
              <a:ext cx="1802503" cy="1445184"/>
            </a:xfrm>
            <a:prstGeom prst="roundRect">
              <a:avLst>
                <a:gd name="adj" fmla="val 24491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3849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Phần</a:t>
              </a: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3849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 1</a:t>
              </a:r>
              <a:endParaRPr kumimoji="0" sz="2800" b="1" i="0" u="none" strike="noStrike" kern="1200" cap="none" spc="0" normalizeH="0" baseline="0" noProof="0" dirty="0">
                <a:ln>
                  <a:noFill/>
                </a:ln>
                <a:solidFill>
                  <a:srgbClr val="00384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CF8D1749-B57F-45E9-ACD0-AD40502F5FFA}"/>
              </a:ext>
            </a:extLst>
          </p:cNvPr>
          <p:cNvSpPr txBox="1"/>
          <p:nvPr/>
        </p:nvSpPr>
        <p:spPr>
          <a:xfrm>
            <a:off x="539601" y="1038835"/>
            <a:ext cx="1111279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Bài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2: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Một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bể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cá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dạng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hình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hộp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chữ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nhật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có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các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kích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thước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ghi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trên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hình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vẽ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.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Cần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đổ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vào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bể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bao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nhiêu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lít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nước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để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nửa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bể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có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nước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?</a:t>
            </a:r>
          </a:p>
        </p:txBody>
      </p:sp>
      <p:sp>
        <p:nvSpPr>
          <p:cNvPr id="2" name="Cube 1">
            <a:extLst>
              <a:ext uri="{FF2B5EF4-FFF2-40B4-BE49-F238E27FC236}">
                <a16:creationId xmlns:a16="http://schemas.microsoft.com/office/drawing/2014/main" id="{C78FF160-37E8-485A-B03C-BBF075301E26}"/>
              </a:ext>
            </a:extLst>
          </p:cNvPr>
          <p:cNvSpPr/>
          <p:nvPr/>
        </p:nvSpPr>
        <p:spPr>
          <a:xfrm>
            <a:off x="1331571" y="2742468"/>
            <a:ext cx="3594100" cy="3467100"/>
          </a:xfrm>
          <a:prstGeom prst="cube">
            <a:avLst>
              <a:gd name="adj" fmla="val 42430"/>
            </a:avLst>
          </a:prstGeom>
          <a:solidFill>
            <a:schemeClr val="bg1">
              <a:alpha val="3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FE72BF2-DABE-4A1D-BC48-69D955A2DC66}"/>
              </a:ext>
            </a:extLst>
          </p:cNvPr>
          <p:cNvCxnSpPr>
            <a:cxnSpLocks/>
          </p:cNvCxnSpPr>
          <p:nvPr/>
        </p:nvCxnSpPr>
        <p:spPr>
          <a:xfrm flipH="1">
            <a:off x="2792071" y="2742468"/>
            <a:ext cx="25400" cy="198120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C23C794-779A-4AD8-ADD1-568C3A366C15}"/>
              </a:ext>
            </a:extLst>
          </p:cNvPr>
          <p:cNvCxnSpPr>
            <a:cxnSpLocks/>
          </p:cNvCxnSpPr>
          <p:nvPr/>
        </p:nvCxnSpPr>
        <p:spPr>
          <a:xfrm flipV="1">
            <a:off x="1331571" y="4723668"/>
            <a:ext cx="1460500" cy="148590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E068933-5416-47B9-893F-6401E012EC44}"/>
              </a:ext>
            </a:extLst>
          </p:cNvPr>
          <p:cNvCxnSpPr>
            <a:cxnSpLocks/>
          </p:cNvCxnSpPr>
          <p:nvPr/>
        </p:nvCxnSpPr>
        <p:spPr>
          <a:xfrm>
            <a:off x="2817471" y="4723668"/>
            <a:ext cx="2108200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Cube 24">
            <a:extLst>
              <a:ext uri="{FF2B5EF4-FFF2-40B4-BE49-F238E27FC236}">
                <a16:creationId xmlns:a16="http://schemas.microsoft.com/office/drawing/2014/main" id="{77CAEC1B-1BE1-4FDD-BA74-039BA33DA464}"/>
              </a:ext>
            </a:extLst>
          </p:cNvPr>
          <p:cNvSpPr/>
          <p:nvPr/>
        </p:nvSpPr>
        <p:spPr>
          <a:xfrm>
            <a:off x="1331571" y="2742468"/>
            <a:ext cx="3594100" cy="3467100"/>
          </a:xfrm>
          <a:prstGeom prst="cube">
            <a:avLst>
              <a:gd name="adj" fmla="val 42430"/>
            </a:avLst>
          </a:prstGeom>
          <a:solidFill>
            <a:schemeClr val="bg1">
              <a:alpha val="3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6" name="Cube 25">
            <a:extLst>
              <a:ext uri="{FF2B5EF4-FFF2-40B4-BE49-F238E27FC236}">
                <a16:creationId xmlns:a16="http://schemas.microsoft.com/office/drawing/2014/main" id="{859BF3A0-5546-4E0F-BC7A-4C00049FA46C}"/>
              </a:ext>
            </a:extLst>
          </p:cNvPr>
          <p:cNvSpPr/>
          <p:nvPr/>
        </p:nvSpPr>
        <p:spPr>
          <a:xfrm>
            <a:off x="1331571" y="2742468"/>
            <a:ext cx="3594100" cy="3467100"/>
          </a:xfrm>
          <a:prstGeom prst="cube">
            <a:avLst>
              <a:gd name="adj" fmla="val 42430"/>
            </a:avLst>
          </a:prstGeom>
          <a:solidFill>
            <a:schemeClr val="bg1">
              <a:alpha val="3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Cube 26">
            <a:extLst>
              <a:ext uri="{FF2B5EF4-FFF2-40B4-BE49-F238E27FC236}">
                <a16:creationId xmlns:a16="http://schemas.microsoft.com/office/drawing/2014/main" id="{ADF7579E-7236-459B-8D38-43A348529214}"/>
              </a:ext>
            </a:extLst>
          </p:cNvPr>
          <p:cNvSpPr/>
          <p:nvPr/>
        </p:nvSpPr>
        <p:spPr>
          <a:xfrm>
            <a:off x="1331571" y="3758468"/>
            <a:ext cx="3594100" cy="2451100"/>
          </a:xfrm>
          <a:prstGeom prst="cube">
            <a:avLst>
              <a:gd name="adj" fmla="val 60791"/>
            </a:avLst>
          </a:prstGeom>
          <a:solidFill>
            <a:srgbClr val="00B0F0">
              <a:alpha val="49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8569EFA4-FC86-4AD0-978F-23D07BE2CB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71" y="5323281"/>
            <a:ext cx="1444449" cy="812503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5C690F18-5D42-4B1E-BB99-AB35D94C9B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9029" y="4434430"/>
            <a:ext cx="1211678" cy="681569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13FC6CCF-46BE-49B2-8586-25FAE89A08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7485" y="3994254"/>
            <a:ext cx="782535" cy="440176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EB821F6B-CCA1-424C-846D-A8F1598921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750619" y="3831989"/>
            <a:ext cx="654959" cy="368415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E5EAF702-5B28-45B3-B8EB-D729826238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604868" y="5729532"/>
            <a:ext cx="654959" cy="368415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F9767819-B5F9-452E-A3A5-82AEED607E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426859" y="5191936"/>
            <a:ext cx="654959" cy="368415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C726B0E9-4617-46BE-990A-F99A69C0D5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3749" y="4698268"/>
            <a:ext cx="654959" cy="368415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5B41F7D9-388C-40FD-A279-95FE16B94D96}"/>
              </a:ext>
            </a:extLst>
          </p:cNvPr>
          <p:cNvSpPr txBox="1"/>
          <p:nvPr/>
        </p:nvSpPr>
        <p:spPr>
          <a:xfrm>
            <a:off x="1742485" y="6234968"/>
            <a:ext cx="1204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40 cm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C339E3B-C565-4462-A2AE-800281A1F665}"/>
              </a:ext>
            </a:extLst>
          </p:cNvPr>
          <p:cNvSpPr txBox="1"/>
          <p:nvPr/>
        </p:nvSpPr>
        <p:spPr>
          <a:xfrm>
            <a:off x="127395" y="4898947"/>
            <a:ext cx="1204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40 cm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14880CE-8D4C-4C45-AC75-8B2F378D5ED6}"/>
              </a:ext>
            </a:extLst>
          </p:cNvPr>
          <p:cNvSpPr txBox="1"/>
          <p:nvPr/>
        </p:nvSpPr>
        <p:spPr>
          <a:xfrm rot="18969629">
            <a:off x="3917424" y="5268449"/>
            <a:ext cx="1204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60 cm</a:t>
            </a:r>
          </a:p>
        </p:txBody>
      </p:sp>
      <p:sp>
        <p:nvSpPr>
          <p:cNvPr id="29" name="Google Shape;624;p39">
            <a:extLst>
              <a:ext uri="{FF2B5EF4-FFF2-40B4-BE49-F238E27FC236}">
                <a16:creationId xmlns:a16="http://schemas.microsoft.com/office/drawing/2014/main" id="{CE7CCD18-EB9E-4DBF-B11A-D0488B3EF5D5}"/>
              </a:ext>
            </a:extLst>
          </p:cNvPr>
          <p:cNvSpPr/>
          <p:nvPr/>
        </p:nvSpPr>
        <p:spPr>
          <a:xfrm>
            <a:off x="5451750" y="2598964"/>
            <a:ext cx="6373013" cy="4056113"/>
          </a:xfrm>
          <a:prstGeom prst="roundRect">
            <a:avLst>
              <a:gd name="adj" fmla="val 5301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30553E6-11DF-4D73-A49E-28DDAD9A5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2117" y="3220368"/>
            <a:ext cx="47196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dirty="0" err="1">
                <a:cs typeface="Calibri" panose="020F0502020204030204" pitchFamily="34" charset="0"/>
              </a:rPr>
              <a:t>Thể</a:t>
            </a:r>
            <a:r>
              <a:rPr lang="en-US" altLang="en-US" sz="3200" dirty="0">
                <a:cs typeface="Calibri" panose="020F0502020204030204" pitchFamily="34" charset="0"/>
              </a:rPr>
              <a:t> </a:t>
            </a:r>
            <a:r>
              <a:rPr lang="en-US" altLang="en-US" sz="3200" dirty="0" err="1">
                <a:cs typeface="Calibri" panose="020F0502020204030204" pitchFamily="34" charset="0"/>
              </a:rPr>
              <a:t>tích</a:t>
            </a:r>
            <a:r>
              <a:rPr lang="en-US" altLang="en-US" sz="3200" dirty="0">
                <a:cs typeface="Calibri" panose="020F0502020204030204" pitchFamily="34" charset="0"/>
              </a:rPr>
              <a:t> </a:t>
            </a:r>
            <a:r>
              <a:rPr lang="en-US" altLang="en-US" sz="3200" dirty="0" err="1">
                <a:cs typeface="Calibri" panose="020F0502020204030204" pitchFamily="34" charset="0"/>
              </a:rPr>
              <a:t>của</a:t>
            </a:r>
            <a:r>
              <a:rPr lang="en-US" altLang="en-US" sz="3200" dirty="0">
                <a:cs typeface="Calibri" panose="020F0502020204030204" pitchFamily="34" charset="0"/>
              </a:rPr>
              <a:t> </a:t>
            </a:r>
            <a:r>
              <a:rPr lang="en-US" altLang="en-US" sz="3200" dirty="0" err="1">
                <a:cs typeface="Calibri" panose="020F0502020204030204" pitchFamily="34" charset="0"/>
              </a:rPr>
              <a:t>bể</a:t>
            </a:r>
            <a:r>
              <a:rPr lang="en-US" altLang="en-US" sz="3200" dirty="0">
                <a:cs typeface="Calibri" panose="020F0502020204030204" pitchFamily="34" charset="0"/>
              </a:rPr>
              <a:t> </a:t>
            </a:r>
            <a:r>
              <a:rPr lang="en-US" altLang="en-US" sz="3200" dirty="0" err="1">
                <a:cs typeface="Calibri" panose="020F0502020204030204" pitchFamily="34" charset="0"/>
              </a:rPr>
              <a:t>cá</a:t>
            </a:r>
            <a:r>
              <a:rPr lang="en-US" altLang="en-US" sz="3200" dirty="0">
                <a:cs typeface="Calibri" panose="020F0502020204030204" pitchFamily="34" charset="0"/>
              </a:rPr>
              <a:t> </a:t>
            </a:r>
            <a:r>
              <a:rPr lang="en-US" altLang="en-US" sz="3200" dirty="0" err="1">
                <a:cs typeface="Calibri" panose="020F0502020204030204" pitchFamily="34" charset="0"/>
              </a:rPr>
              <a:t>là</a:t>
            </a:r>
            <a:r>
              <a:rPr lang="en-US" altLang="en-US" sz="3200" dirty="0">
                <a:cs typeface="Calibri" panose="020F0502020204030204" pitchFamily="34" charset="0"/>
              </a:rPr>
              <a:t>: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8CDC59E-F0BF-4781-A49A-D6385CD38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7578" y="3762524"/>
            <a:ext cx="76835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dirty="0">
                <a:cs typeface="Calibri" panose="020F0502020204030204" pitchFamily="34" charset="0"/>
              </a:rPr>
              <a:t>40 x 60 x 40 = 96000 cm</a:t>
            </a:r>
            <a:r>
              <a:rPr lang="en-US" altLang="en-US" sz="3200" baseline="30000" dirty="0">
                <a:cs typeface="Calibri" panose="020F0502020204030204" pitchFamily="34" charset="0"/>
              </a:rPr>
              <a:t>3</a:t>
            </a:r>
            <a:r>
              <a:rPr lang="en-US" altLang="en-US" sz="3200" dirty="0">
                <a:cs typeface="Calibri" panose="020F0502020204030204" pitchFamily="34" charset="0"/>
              </a:rPr>
              <a:t>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dirty="0" err="1">
                <a:cs typeface="Calibri" panose="020F0502020204030204" pitchFamily="34" charset="0"/>
              </a:rPr>
              <a:t>Đổi</a:t>
            </a:r>
            <a:r>
              <a:rPr lang="en-US" altLang="en-US" sz="3200" dirty="0">
                <a:cs typeface="Calibri" panose="020F0502020204030204" pitchFamily="34" charset="0"/>
              </a:rPr>
              <a:t> 96000 cm</a:t>
            </a:r>
            <a:r>
              <a:rPr lang="en-US" altLang="en-US" sz="3200" baseline="30000" dirty="0">
                <a:cs typeface="Calibri" panose="020F0502020204030204" pitchFamily="34" charset="0"/>
              </a:rPr>
              <a:t>3 </a:t>
            </a:r>
            <a:r>
              <a:rPr lang="en-US" altLang="en-US" sz="3200" dirty="0">
                <a:cs typeface="Calibri" panose="020F0502020204030204" pitchFamily="34" charset="0"/>
              </a:rPr>
              <a:t>= 96 dm</a:t>
            </a:r>
            <a:r>
              <a:rPr lang="en-US" altLang="en-US" sz="3200" baseline="30000" dirty="0">
                <a:cs typeface="Calibri" panose="020F0502020204030204" pitchFamily="34" charset="0"/>
              </a:rPr>
              <a:t>3</a:t>
            </a:r>
            <a:r>
              <a:rPr lang="en-US" altLang="en-US" sz="3200" dirty="0">
                <a:cs typeface="Calibri" panose="020F0502020204030204" pitchFamily="34" charset="0"/>
              </a:rPr>
              <a:t> = 96 </a:t>
            </a:r>
            <a:r>
              <a:rPr lang="en-US" altLang="en-US" sz="3200" dirty="0" err="1">
                <a:cs typeface="Calibri" panose="020F0502020204030204" pitchFamily="34" charset="0"/>
              </a:rPr>
              <a:t>lít</a:t>
            </a:r>
            <a:endParaRPr lang="en-US" altLang="en-US" sz="3200" dirty="0">
              <a:cs typeface="Calibri" panose="020F050202020403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9ED5ABA-F303-415E-8907-38D1593158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8998" y="4862635"/>
            <a:ext cx="848201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dirty="0" err="1">
                <a:cs typeface="Calibri" panose="020F0502020204030204" pitchFamily="34" charset="0"/>
              </a:rPr>
              <a:t>Cần</a:t>
            </a:r>
            <a:r>
              <a:rPr lang="en-US" altLang="en-US" sz="3200" dirty="0">
                <a:cs typeface="Calibri" panose="020F0502020204030204" pitchFamily="34" charset="0"/>
              </a:rPr>
              <a:t> </a:t>
            </a:r>
            <a:r>
              <a:rPr lang="en-US" altLang="en-US" sz="3200" dirty="0" err="1">
                <a:cs typeface="Calibri" panose="020F0502020204030204" pitchFamily="34" charset="0"/>
              </a:rPr>
              <a:t>đổ</a:t>
            </a:r>
            <a:r>
              <a:rPr lang="en-US" altLang="en-US" sz="3200" dirty="0">
                <a:cs typeface="Calibri" panose="020F0502020204030204" pitchFamily="34" charset="0"/>
              </a:rPr>
              <a:t> </a:t>
            </a:r>
            <a:r>
              <a:rPr lang="en-US" altLang="en-US" sz="3200" dirty="0" err="1">
                <a:cs typeface="Calibri" panose="020F0502020204030204" pitchFamily="34" charset="0"/>
              </a:rPr>
              <a:t>số</a:t>
            </a:r>
            <a:r>
              <a:rPr lang="en-US" altLang="en-US" sz="3200" dirty="0">
                <a:cs typeface="Calibri" panose="020F0502020204030204" pitchFamily="34" charset="0"/>
              </a:rPr>
              <a:t> </a:t>
            </a:r>
            <a:r>
              <a:rPr lang="en-US" altLang="en-US" sz="3200" dirty="0" err="1">
                <a:cs typeface="Calibri" panose="020F0502020204030204" pitchFamily="34" charset="0"/>
              </a:rPr>
              <a:t>nước</a:t>
            </a:r>
            <a:r>
              <a:rPr lang="en-US" altLang="en-US" sz="3200" dirty="0">
                <a:cs typeface="Calibri" panose="020F0502020204030204" pitchFamily="34" charset="0"/>
              </a:rPr>
              <a:t> </a:t>
            </a:r>
            <a:r>
              <a:rPr lang="en-US" altLang="en-US" sz="3200" dirty="0" err="1">
                <a:cs typeface="Calibri" panose="020F0502020204030204" pitchFamily="34" charset="0"/>
              </a:rPr>
              <a:t>vào</a:t>
            </a:r>
            <a:r>
              <a:rPr lang="en-US" altLang="en-US" sz="3200" dirty="0">
                <a:cs typeface="Calibri" panose="020F0502020204030204" pitchFamily="34" charset="0"/>
              </a:rPr>
              <a:t> </a:t>
            </a:r>
            <a:r>
              <a:rPr lang="en-US" altLang="en-US" sz="3200" dirty="0" err="1">
                <a:cs typeface="Calibri" panose="020F0502020204030204" pitchFamily="34" charset="0"/>
              </a:rPr>
              <a:t>bể</a:t>
            </a:r>
            <a:r>
              <a:rPr lang="en-US" altLang="en-US" sz="3200" dirty="0">
                <a:cs typeface="Calibri" panose="020F0502020204030204" pitchFamily="34" charset="0"/>
              </a:rPr>
              <a:t> </a:t>
            </a:r>
            <a:r>
              <a:rPr lang="en-US" altLang="en-US" sz="3200" dirty="0" err="1">
                <a:cs typeface="Calibri" panose="020F0502020204030204" pitchFamily="34" charset="0"/>
              </a:rPr>
              <a:t>để</a:t>
            </a:r>
            <a:r>
              <a:rPr lang="en-US" altLang="en-US" sz="3200" dirty="0">
                <a:cs typeface="Calibri" panose="020F0502020204030204" pitchFamily="34" charset="0"/>
              </a:rPr>
              <a:t> </a:t>
            </a:r>
            <a:r>
              <a:rPr lang="en-US" altLang="en-US" sz="3200" dirty="0" err="1">
                <a:cs typeface="Calibri" panose="020F0502020204030204" pitchFamily="34" charset="0"/>
              </a:rPr>
              <a:t>có</a:t>
            </a:r>
            <a:r>
              <a:rPr lang="en-US" altLang="en-US" sz="3200" dirty="0">
                <a:cs typeface="Calibri" panose="020F0502020204030204" pitchFamily="34" charset="0"/>
              </a:rPr>
              <a:t> </a:t>
            </a:r>
            <a:r>
              <a:rPr lang="en-US" altLang="en-US" sz="3200" dirty="0" err="1">
                <a:cs typeface="Calibri" panose="020F0502020204030204" pitchFamily="34" charset="0"/>
              </a:rPr>
              <a:t>nửa</a:t>
            </a:r>
            <a:r>
              <a:rPr lang="en-US" altLang="en-US" sz="3200" dirty="0">
                <a:cs typeface="Calibri" panose="020F0502020204030204" pitchFamily="34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dirty="0" err="1">
                <a:cs typeface="Calibri" panose="020F0502020204030204" pitchFamily="34" charset="0"/>
              </a:rPr>
              <a:t>bể</a:t>
            </a:r>
            <a:r>
              <a:rPr lang="en-US" altLang="en-US" sz="3200" dirty="0">
                <a:cs typeface="Calibri" panose="020F0502020204030204" pitchFamily="34" charset="0"/>
              </a:rPr>
              <a:t> </a:t>
            </a:r>
            <a:r>
              <a:rPr lang="en-US" altLang="en-US" sz="3200" dirty="0" err="1">
                <a:cs typeface="Calibri" panose="020F0502020204030204" pitchFamily="34" charset="0"/>
              </a:rPr>
              <a:t>nước</a:t>
            </a:r>
            <a:r>
              <a:rPr lang="en-US" altLang="en-US" sz="3200" dirty="0">
                <a:cs typeface="Calibri" panose="020F0502020204030204" pitchFamily="34" charset="0"/>
              </a:rPr>
              <a:t> </a:t>
            </a:r>
            <a:r>
              <a:rPr lang="en-US" altLang="en-US" sz="3200" dirty="0" err="1">
                <a:cs typeface="Calibri" panose="020F0502020204030204" pitchFamily="34" charset="0"/>
              </a:rPr>
              <a:t>là</a:t>
            </a:r>
            <a:r>
              <a:rPr lang="en-US" altLang="en-US" sz="3200" dirty="0">
                <a:cs typeface="Calibri" panose="020F0502020204030204" pitchFamily="34" charset="0"/>
              </a:rPr>
              <a:t>: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B47150F-454D-4B05-BD9F-DEEB2960B1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4214" y="5821073"/>
            <a:ext cx="32591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dirty="0">
                <a:cs typeface="Calibri" panose="020F0502020204030204" pitchFamily="34" charset="0"/>
              </a:rPr>
              <a:t>96 : 2 = 48 (</a:t>
            </a:r>
            <a:r>
              <a:rPr lang="en-US" altLang="en-US" sz="3200" dirty="0" err="1">
                <a:cs typeface="Calibri" panose="020F0502020204030204" pitchFamily="34" charset="0"/>
              </a:rPr>
              <a:t>lít</a:t>
            </a:r>
            <a:r>
              <a:rPr lang="en-US" altLang="en-US" sz="3200" dirty="0">
                <a:cs typeface="Calibri" panose="020F0502020204030204" pitchFamily="34" charset="0"/>
              </a:rPr>
              <a:t>)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AC04EF9-4CC9-41C8-B37A-E89D4079D8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0944" y="2679671"/>
            <a:ext cx="47196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dirty="0" err="1">
                <a:cs typeface="Calibri" panose="020F0502020204030204" pitchFamily="34" charset="0"/>
              </a:rPr>
              <a:t>Bài</a:t>
            </a:r>
            <a:r>
              <a:rPr lang="en-US" altLang="en-US" sz="3200" dirty="0">
                <a:cs typeface="Calibri" panose="020F0502020204030204" pitchFamily="34" charset="0"/>
              </a:rPr>
              <a:t> </a:t>
            </a:r>
            <a:r>
              <a:rPr lang="en-US" altLang="en-US" sz="3200" dirty="0" err="1">
                <a:cs typeface="Calibri" panose="020F0502020204030204" pitchFamily="34" charset="0"/>
              </a:rPr>
              <a:t>giải</a:t>
            </a:r>
            <a:endParaRPr lang="en-US" altLang="en-US" sz="32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75156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3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F212AA27-6E55-491F-8D6B-F22E0FDDA820}"/>
              </a:ext>
            </a:extLst>
          </p:cNvPr>
          <p:cNvSpPr/>
          <p:nvPr/>
        </p:nvSpPr>
        <p:spPr>
          <a:xfrm>
            <a:off x="530895" y="5367129"/>
            <a:ext cx="11245999" cy="104873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Google Shape;623;p39">
            <a:extLst>
              <a:ext uri="{FF2B5EF4-FFF2-40B4-BE49-F238E27FC236}">
                <a16:creationId xmlns:a16="http://schemas.microsoft.com/office/drawing/2014/main" id="{149A3D6E-BCB9-4049-B33C-B07C3822DB26}"/>
              </a:ext>
            </a:extLst>
          </p:cNvPr>
          <p:cNvSpPr/>
          <p:nvPr/>
        </p:nvSpPr>
        <p:spPr>
          <a:xfrm>
            <a:off x="530895" y="1208017"/>
            <a:ext cx="11395405" cy="1541984"/>
          </a:xfrm>
          <a:prstGeom prst="roundRect">
            <a:avLst>
              <a:gd name="adj" fmla="val 28003"/>
            </a:avLst>
          </a:prstGeom>
          <a:noFill/>
          <a:ln w="2857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Google Shape;624;p39">
            <a:extLst>
              <a:ext uri="{FF2B5EF4-FFF2-40B4-BE49-F238E27FC236}">
                <a16:creationId xmlns:a16="http://schemas.microsoft.com/office/drawing/2014/main" id="{69046EEA-EBAE-499D-B4CE-51936E0897C5}"/>
              </a:ext>
            </a:extLst>
          </p:cNvPr>
          <p:cNvSpPr/>
          <p:nvPr/>
        </p:nvSpPr>
        <p:spPr>
          <a:xfrm>
            <a:off x="381488" y="908031"/>
            <a:ext cx="11395406" cy="1671141"/>
          </a:xfrm>
          <a:prstGeom prst="roundRect">
            <a:avLst>
              <a:gd name="adj" fmla="val 28003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" name="Google Shape;481;p36">
            <a:extLst>
              <a:ext uri="{FF2B5EF4-FFF2-40B4-BE49-F238E27FC236}">
                <a16:creationId xmlns:a16="http://schemas.microsoft.com/office/drawing/2014/main" id="{F3F1759F-06AA-4E45-A1F1-B08C143992B0}"/>
              </a:ext>
            </a:extLst>
          </p:cNvPr>
          <p:cNvGrpSpPr/>
          <p:nvPr/>
        </p:nvGrpSpPr>
        <p:grpSpPr>
          <a:xfrm rot="173932">
            <a:off x="393292" y="92507"/>
            <a:ext cx="1747913" cy="668978"/>
            <a:chOff x="1088636" y="1245544"/>
            <a:chExt cx="1975050" cy="1683000"/>
          </a:xfrm>
        </p:grpSpPr>
        <p:sp>
          <p:nvSpPr>
            <p:cNvPr id="8" name="Google Shape;482;p36">
              <a:extLst>
                <a:ext uri="{FF2B5EF4-FFF2-40B4-BE49-F238E27FC236}">
                  <a16:creationId xmlns:a16="http://schemas.microsoft.com/office/drawing/2014/main" id="{7529141A-CE57-42C4-9D53-F54F1DC7EF09}"/>
                </a:ext>
              </a:extLst>
            </p:cNvPr>
            <p:cNvSpPr/>
            <p:nvPr/>
          </p:nvSpPr>
          <p:spPr>
            <a:xfrm rot="-211261">
              <a:off x="1246235" y="1300703"/>
              <a:ext cx="1802503" cy="1445184"/>
            </a:xfrm>
            <a:prstGeom prst="roundRect">
              <a:avLst>
                <a:gd name="adj" fmla="val 24491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800"/>
            </a:p>
          </p:txBody>
        </p:sp>
        <p:sp>
          <p:nvSpPr>
            <p:cNvPr id="9" name="Google Shape;483;p36">
              <a:extLst>
                <a:ext uri="{FF2B5EF4-FFF2-40B4-BE49-F238E27FC236}">
                  <a16:creationId xmlns:a16="http://schemas.microsoft.com/office/drawing/2014/main" id="{972131B7-AB49-49B4-9872-B012955D1B95}"/>
                </a:ext>
              </a:extLst>
            </p:cNvPr>
            <p:cNvSpPr/>
            <p:nvPr/>
          </p:nvSpPr>
          <p:spPr>
            <a:xfrm rot="-211261">
              <a:off x="1103585" y="1428203"/>
              <a:ext cx="1802503" cy="1445184"/>
            </a:xfrm>
            <a:prstGeom prst="roundRect">
              <a:avLst>
                <a:gd name="adj" fmla="val 24491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b="1" dirty="0" err="1">
                  <a:latin typeface="Calibri" panose="020F0502020204030204" pitchFamily="34" charset="0"/>
                  <a:cs typeface="Calibri" panose="020F0502020204030204" pitchFamily="34" charset="0"/>
                </a:rPr>
                <a:t>Phần</a:t>
              </a:r>
              <a:r>
                <a:rPr lang="en-US" sz="2800" b="1" dirty="0">
                  <a:latin typeface="Calibri" panose="020F0502020204030204" pitchFamily="34" charset="0"/>
                  <a:cs typeface="Calibri" panose="020F0502020204030204" pitchFamily="34" charset="0"/>
                </a:rPr>
                <a:t> 1</a:t>
              </a:r>
              <a:endParaRPr sz="28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140F2A8A-7952-468D-82C5-27A9F6479F31}"/>
              </a:ext>
            </a:extLst>
          </p:cNvPr>
          <p:cNvSpPr txBox="1"/>
          <p:nvPr/>
        </p:nvSpPr>
        <p:spPr>
          <a:xfrm>
            <a:off x="725727" y="847941"/>
            <a:ext cx="10667172" cy="16879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vi-VN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Cùng một lúc, Vừ đi ngựa với vận tốc 11 km/giờ, Lềnh đi bộ với vận tốc 5km/giờ và đi cùng chiều với Vừ. Biết rằng khi bắt đầu đi Lềnh cách Vừ một quãng đường 8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km (xem hình vẽ). Hỏi sau bao nhiêu phút Vừ đuổi kịp Lềnh?</a:t>
            </a:r>
            <a:endParaRPr lang="en-US" alt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11513E-45D0-4E1D-9B08-5F44832087C1}"/>
              </a:ext>
            </a:extLst>
          </p:cNvPr>
          <p:cNvCxnSpPr/>
          <p:nvPr/>
        </p:nvCxnSpPr>
        <p:spPr>
          <a:xfrm>
            <a:off x="2779466" y="3727864"/>
            <a:ext cx="7358062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197790C-7AB2-4158-AEE9-A6ACBF84DB81}"/>
              </a:ext>
            </a:extLst>
          </p:cNvPr>
          <p:cNvCxnSpPr/>
          <p:nvPr/>
        </p:nvCxnSpPr>
        <p:spPr>
          <a:xfrm flipV="1">
            <a:off x="2779466" y="3610389"/>
            <a:ext cx="0" cy="250825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8BD08A4-8C3B-4915-A4E8-AB7CC6E7C5EC}"/>
              </a:ext>
            </a:extLst>
          </p:cNvPr>
          <p:cNvCxnSpPr/>
          <p:nvPr/>
        </p:nvCxnSpPr>
        <p:spPr>
          <a:xfrm flipV="1">
            <a:off x="10151816" y="3602452"/>
            <a:ext cx="0" cy="250825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0F357EF-691B-43B3-ABCA-F21AD07D0708}"/>
              </a:ext>
            </a:extLst>
          </p:cNvPr>
          <p:cNvCxnSpPr/>
          <p:nvPr/>
        </p:nvCxnSpPr>
        <p:spPr>
          <a:xfrm>
            <a:off x="2846141" y="4045364"/>
            <a:ext cx="965200" cy="0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7280CEA-5AC3-4DAB-8D77-A7072A37E7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1153" y="4045364"/>
            <a:ext cx="215151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b="1" dirty="0">
                <a:cs typeface="Calibri" panose="020F0502020204030204" pitchFamily="34" charset="0"/>
              </a:rPr>
              <a:t>v = 11m/</a:t>
            </a:r>
            <a:r>
              <a:rPr lang="en-US" altLang="en-US" b="1" dirty="0" err="1">
                <a:cs typeface="Calibri" panose="020F0502020204030204" pitchFamily="34" charset="0"/>
              </a:rPr>
              <a:t>giờ</a:t>
            </a:r>
            <a:r>
              <a:rPr lang="en-US" altLang="en-US" b="1" dirty="0">
                <a:cs typeface="Calibri" panose="020F0502020204030204" pitchFamily="34" charset="0"/>
              </a:rPr>
              <a:t> 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17ECB6D-A635-4BA8-86EF-6D07E6C7B3B9}"/>
              </a:ext>
            </a:extLst>
          </p:cNvPr>
          <p:cNvCxnSpPr/>
          <p:nvPr/>
        </p:nvCxnSpPr>
        <p:spPr>
          <a:xfrm>
            <a:off x="6760916" y="4045364"/>
            <a:ext cx="963612" cy="0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B9D417F-876D-4270-B111-5CB1EAE7FF74}"/>
              </a:ext>
            </a:extLst>
          </p:cNvPr>
          <p:cNvCxnSpPr/>
          <p:nvPr/>
        </p:nvCxnSpPr>
        <p:spPr>
          <a:xfrm flipV="1">
            <a:off x="7029203" y="3592927"/>
            <a:ext cx="0" cy="250825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BAD95FEB-2F45-42E6-9C6F-776BD6C3CC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0916" y="3129377"/>
            <a:ext cx="11128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cs typeface="Calibri" panose="020F0502020204030204" pitchFamily="34" charset="0"/>
              </a:rPr>
              <a:t>Lềnh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721AF5B-9C07-4530-8ACD-62435F6C4D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4905" y="4045364"/>
            <a:ext cx="241417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2060"/>
                </a:solidFill>
                <a:cs typeface="Calibri" panose="020F0502020204030204" pitchFamily="34" charset="0"/>
              </a:rPr>
              <a:t>v = 5 km / </a:t>
            </a:r>
            <a:r>
              <a:rPr lang="en-US" altLang="en-US" b="1" dirty="0" err="1">
                <a:solidFill>
                  <a:srgbClr val="002060"/>
                </a:solidFill>
                <a:cs typeface="Calibri" panose="020F0502020204030204" pitchFamily="34" charset="0"/>
              </a:rPr>
              <a:t>giờ</a:t>
            </a:r>
            <a:endParaRPr lang="en-US" altLang="en-US" b="1" dirty="0">
              <a:solidFill>
                <a:srgbClr val="002060"/>
              </a:solidFill>
              <a:cs typeface="Calibri" panose="020F0502020204030204" pitchFamily="34" charset="0"/>
            </a:endParaRPr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7A322984-7870-4F78-A0FB-E085A6586387}"/>
              </a:ext>
            </a:extLst>
          </p:cNvPr>
          <p:cNvSpPr/>
          <p:nvPr/>
        </p:nvSpPr>
        <p:spPr>
          <a:xfrm>
            <a:off x="2846141" y="3391314"/>
            <a:ext cx="4121150" cy="654050"/>
          </a:xfrm>
          <a:prstGeom prst="arc">
            <a:avLst>
              <a:gd name="adj1" fmla="val 10893082"/>
              <a:gd name="adj2" fmla="val 0"/>
            </a:avLst>
          </a:prstGeom>
          <a:ln w="38100">
            <a:solidFill>
              <a:schemeClr val="accent6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FB0C1EF-85B3-404D-AC11-397E2C550C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1935" y="3073676"/>
            <a:ext cx="7334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cs typeface="Calibri" panose="020F0502020204030204" pitchFamily="34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cs typeface="Calibri" panose="020F0502020204030204" pitchFamily="34" charset="0"/>
              </a:rPr>
              <a:t>Vừ</a:t>
            </a:r>
            <a:r>
              <a:rPr lang="en-US" altLang="en-US" b="1" dirty="0">
                <a:solidFill>
                  <a:srgbClr val="FF0000"/>
                </a:solidFill>
                <a:cs typeface="Calibri" panose="020F0502020204030204" pitchFamily="34" charset="0"/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16F2BF0-0115-47A0-BC80-8A5E02C073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6016" y="2896671"/>
            <a:ext cx="161766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b="1" dirty="0">
                <a:cs typeface="Calibri" panose="020F0502020204030204" pitchFamily="34" charset="0"/>
              </a:rPr>
              <a:t>8 km</a:t>
            </a:r>
          </a:p>
        </p:txBody>
      </p:sp>
      <p:sp>
        <p:nvSpPr>
          <p:cNvPr id="24" name="Rectangle 2">
            <a:extLst>
              <a:ext uri="{FF2B5EF4-FFF2-40B4-BE49-F238E27FC236}">
                <a16:creationId xmlns:a16="http://schemas.microsoft.com/office/drawing/2014/main" id="{A972A3F8-4844-40BA-956E-53C21062AA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247" y="5575421"/>
            <a:ext cx="109347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45 </a:t>
            </a:r>
            <a:r>
              <a:rPr lang="en-US" altLang="vi-VN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alt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B. 80 </a:t>
            </a:r>
            <a:r>
              <a:rPr lang="en-US" altLang="vi-VN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alt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C. 60 </a:t>
            </a:r>
            <a:r>
              <a:rPr lang="en-US" altLang="vi-VN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alt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D. 96 </a:t>
            </a:r>
            <a:r>
              <a:rPr lang="en-US" altLang="vi-VN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endParaRPr lang="en-US" altLang="vi-V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88280518-C6A7-4023-8C9A-3058EBD49B9E}"/>
              </a:ext>
            </a:extLst>
          </p:cNvPr>
          <p:cNvSpPr/>
          <p:nvPr/>
        </p:nvSpPr>
        <p:spPr>
          <a:xfrm>
            <a:off x="3782692" y="5637421"/>
            <a:ext cx="609600" cy="48736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8478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16" grpId="0"/>
      <p:bldP spid="20" grpId="0"/>
      <p:bldP spid="21" grpId="0"/>
      <p:bldP spid="23" grpId="0"/>
      <p:bldP spid="17" grpId="0"/>
      <p:bldP spid="24" grpId="0"/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338ECA0C-8021-41E2-B817-FFF7FFC7703F}"/>
              </a:ext>
            </a:extLst>
          </p:cNvPr>
          <p:cNvSpPr/>
          <p:nvPr/>
        </p:nvSpPr>
        <p:spPr>
          <a:xfrm>
            <a:off x="530895" y="2223571"/>
            <a:ext cx="11245999" cy="44595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Google Shape;623;p39">
            <a:extLst>
              <a:ext uri="{FF2B5EF4-FFF2-40B4-BE49-F238E27FC236}">
                <a16:creationId xmlns:a16="http://schemas.microsoft.com/office/drawing/2014/main" id="{C1540B20-8A41-436D-B7BC-406F520B653C}"/>
              </a:ext>
            </a:extLst>
          </p:cNvPr>
          <p:cNvSpPr/>
          <p:nvPr/>
        </p:nvSpPr>
        <p:spPr>
          <a:xfrm>
            <a:off x="530895" y="534917"/>
            <a:ext cx="11395405" cy="1541984"/>
          </a:xfrm>
          <a:prstGeom prst="roundRect">
            <a:avLst>
              <a:gd name="adj" fmla="val 28003"/>
            </a:avLst>
          </a:prstGeom>
          <a:noFill/>
          <a:ln w="2857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Google Shape;624;p39">
            <a:extLst>
              <a:ext uri="{FF2B5EF4-FFF2-40B4-BE49-F238E27FC236}">
                <a16:creationId xmlns:a16="http://schemas.microsoft.com/office/drawing/2014/main" id="{60267106-42F1-452E-AD4C-5ED9D7AC0E2C}"/>
              </a:ext>
            </a:extLst>
          </p:cNvPr>
          <p:cNvSpPr/>
          <p:nvPr/>
        </p:nvSpPr>
        <p:spPr>
          <a:xfrm>
            <a:off x="381488" y="234931"/>
            <a:ext cx="11395406" cy="1671141"/>
          </a:xfrm>
          <a:prstGeom prst="roundRect">
            <a:avLst>
              <a:gd name="adj" fmla="val 28003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63F9CE-E3D4-4A8D-87FB-217F514B41B5}"/>
              </a:ext>
            </a:extLst>
          </p:cNvPr>
          <p:cNvSpPr txBox="1"/>
          <p:nvPr/>
        </p:nvSpPr>
        <p:spPr>
          <a:xfrm>
            <a:off x="725727" y="174841"/>
            <a:ext cx="10667172" cy="16879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vi-VN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Bài</a:t>
            </a:r>
            <a:r>
              <a:rPr lang="en-US" altLang="vi-VN" sz="2400" dirty="0">
                <a:latin typeface="Calibri" panose="020F0502020204030204" pitchFamily="34" charset="0"/>
                <a:cs typeface="Calibri" panose="020F0502020204030204" pitchFamily="34" charset="0"/>
              </a:rPr>
              <a:t> 3: </a:t>
            </a:r>
            <a:r>
              <a:rPr lang="vi-VN" altLang="vi-VN" sz="2400" dirty="0">
                <a:latin typeface="Calibri" panose="020F0502020204030204" pitchFamily="34" charset="0"/>
                <a:cs typeface="Calibri" panose="020F0502020204030204" pitchFamily="34" charset="0"/>
              </a:rPr>
              <a:t>Cùng một lúc, Vừ đi ngựa với vận tốc 11 km/giờ, Lềnh đi bộ với vận tốc 5km/giờ và đi cùng chiều với Vừ. Biết rằng khi bắt đầu đi Lềnh cách Vừ một quãng đường 8</a:t>
            </a:r>
            <a:r>
              <a:rPr lang="en-US" altLang="vi-VN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altLang="vi-VN" sz="2400" dirty="0">
                <a:latin typeface="Calibri" panose="020F0502020204030204" pitchFamily="34" charset="0"/>
                <a:cs typeface="Calibri" panose="020F0502020204030204" pitchFamily="34" charset="0"/>
              </a:rPr>
              <a:t>km (xem hình vẽ). Hỏi sau bao nhiêu phút Vừ đuổi kịp Lềnh?</a:t>
            </a:r>
            <a:endParaRPr lang="en-US" altLang="vi-VN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8A0F499-7725-4F7F-A388-9F51EF751B92}"/>
              </a:ext>
            </a:extLst>
          </p:cNvPr>
          <p:cNvCxnSpPr/>
          <p:nvPr/>
        </p:nvCxnSpPr>
        <p:spPr>
          <a:xfrm>
            <a:off x="2779466" y="3054764"/>
            <a:ext cx="7358062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D80E873-18DE-44C6-BBF0-1227B1DD1CC5}"/>
              </a:ext>
            </a:extLst>
          </p:cNvPr>
          <p:cNvCxnSpPr/>
          <p:nvPr/>
        </p:nvCxnSpPr>
        <p:spPr>
          <a:xfrm flipV="1">
            <a:off x="2779466" y="2937289"/>
            <a:ext cx="0" cy="250825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DC234AE-58AB-471D-927F-293942520949}"/>
              </a:ext>
            </a:extLst>
          </p:cNvPr>
          <p:cNvCxnSpPr/>
          <p:nvPr/>
        </p:nvCxnSpPr>
        <p:spPr>
          <a:xfrm flipV="1">
            <a:off x="10151816" y="2929352"/>
            <a:ext cx="0" cy="250825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7BB5016-8F1E-4BA8-A841-AB34459750E2}"/>
              </a:ext>
            </a:extLst>
          </p:cNvPr>
          <p:cNvCxnSpPr/>
          <p:nvPr/>
        </p:nvCxnSpPr>
        <p:spPr>
          <a:xfrm>
            <a:off x="2846141" y="3372264"/>
            <a:ext cx="965200" cy="0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4A7DC8E-3E21-4FE6-A40F-2E40FCAF4A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1153" y="3372264"/>
            <a:ext cx="215151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b="1" dirty="0">
                <a:cs typeface="Calibri" panose="020F0502020204030204" pitchFamily="34" charset="0"/>
              </a:rPr>
              <a:t>v = 11m/</a:t>
            </a:r>
            <a:r>
              <a:rPr lang="en-US" altLang="en-US" b="1" dirty="0" err="1">
                <a:cs typeface="Calibri" panose="020F0502020204030204" pitchFamily="34" charset="0"/>
              </a:rPr>
              <a:t>giờ</a:t>
            </a:r>
            <a:r>
              <a:rPr lang="en-US" altLang="en-US" b="1" dirty="0">
                <a:cs typeface="Calibri" panose="020F0502020204030204" pitchFamily="34" charset="0"/>
              </a:rPr>
              <a:t> 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9783B96-1A7E-4B9B-969C-6609A5B5B793}"/>
              </a:ext>
            </a:extLst>
          </p:cNvPr>
          <p:cNvCxnSpPr/>
          <p:nvPr/>
        </p:nvCxnSpPr>
        <p:spPr>
          <a:xfrm>
            <a:off x="6760916" y="3372264"/>
            <a:ext cx="963612" cy="0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31A4743-1081-4D9F-93B0-ECE4A7AD94E6}"/>
              </a:ext>
            </a:extLst>
          </p:cNvPr>
          <p:cNvCxnSpPr/>
          <p:nvPr/>
        </p:nvCxnSpPr>
        <p:spPr>
          <a:xfrm flipV="1">
            <a:off x="7029203" y="2919827"/>
            <a:ext cx="0" cy="250825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2C6C072-24D4-4A96-842A-F48B359CDC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0916" y="2456277"/>
            <a:ext cx="11128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cs typeface="Calibri" panose="020F0502020204030204" pitchFamily="34" charset="0"/>
              </a:rPr>
              <a:t>Lềnh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ECD083B-E153-4A7E-9017-7ED519952D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4905" y="3372264"/>
            <a:ext cx="241417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2060"/>
                </a:solidFill>
                <a:cs typeface="Calibri" panose="020F0502020204030204" pitchFamily="34" charset="0"/>
              </a:rPr>
              <a:t>v = 5 km / </a:t>
            </a:r>
            <a:r>
              <a:rPr lang="en-US" altLang="en-US" b="1" dirty="0" err="1">
                <a:solidFill>
                  <a:srgbClr val="002060"/>
                </a:solidFill>
                <a:cs typeface="Calibri" panose="020F0502020204030204" pitchFamily="34" charset="0"/>
              </a:rPr>
              <a:t>giờ</a:t>
            </a:r>
            <a:endParaRPr lang="en-US" altLang="en-US" b="1" dirty="0">
              <a:solidFill>
                <a:srgbClr val="002060"/>
              </a:solidFill>
              <a:cs typeface="Calibri" panose="020F0502020204030204" pitchFamily="34" charset="0"/>
            </a:endParaRPr>
          </a:p>
        </p:txBody>
      </p:sp>
      <p:sp>
        <p:nvSpPr>
          <p:cNvPr id="17" name="Arc 16">
            <a:extLst>
              <a:ext uri="{FF2B5EF4-FFF2-40B4-BE49-F238E27FC236}">
                <a16:creationId xmlns:a16="http://schemas.microsoft.com/office/drawing/2014/main" id="{3FBF0EAD-66EE-42F3-8D85-6EF39033A053}"/>
              </a:ext>
            </a:extLst>
          </p:cNvPr>
          <p:cNvSpPr/>
          <p:nvPr/>
        </p:nvSpPr>
        <p:spPr>
          <a:xfrm>
            <a:off x="2846141" y="2718214"/>
            <a:ext cx="4121150" cy="654050"/>
          </a:xfrm>
          <a:prstGeom prst="arc">
            <a:avLst>
              <a:gd name="adj1" fmla="val 10893082"/>
              <a:gd name="adj2" fmla="val 0"/>
            </a:avLst>
          </a:prstGeom>
          <a:ln w="38100">
            <a:solidFill>
              <a:schemeClr val="accent6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77E707F-45EF-4610-8CB7-470EA23A9F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1935" y="2400576"/>
            <a:ext cx="7334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cs typeface="Calibri" panose="020F0502020204030204" pitchFamily="34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cs typeface="Calibri" panose="020F0502020204030204" pitchFamily="34" charset="0"/>
              </a:rPr>
              <a:t>Vừ</a:t>
            </a:r>
            <a:r>
              <a:rPr lang="en-US" altLang="en-US" b="1" dirty="0">
                <a:solidFill>
                  <a:srgbClr val="FF0000"/>
                </a:solidFill>
                <a:cs typeface="Calibri" panose="020F0502020204030204" pitchFamily="34" charset="0"/>
              </a:rPr>
              <a:t>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68BC3AF-FA2E-4C4B-A2FB-00D0CFAAF1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6016" y="2223571"/>
            <a:ext cx="161766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b="1" dirty="0">
                <a:cs typeface="Calibri" panose="020F0502020204030204" pitchFamily="34" charset="0"/>
              </a:rPr>
              <a:t>8 km</a:t>
            </a:r>
          </a:p>
        </p:txBody>
      </p:sp>
      <p:sp>
        <p:nvSpPr>
          <p:cNvPr id="21" name="Rectangle 2">
            <a:extLst>
              <a:ext uri="{FF2B5EF4-FFF2-40B4-BE49-F238E27FC236}">
                <a16:creationId xmlns:a16="http://schemas.microsoft.com/office/drawing/2014/main" id="{0918243F-12C0-4A94-A293-CCE19766C6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3150" y="4482405"/>
            <a:ext cx="4994275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vi-VN" sz="3000" dirty="0" err="1">
                <a:cs typeface="Calibri" panose="020F0502020204030204" pitchFamily="34" charset="0"/>
              </a:rPr>
              <a:t>Hiệu</a:t>
            </a:r>
            <a:r>
              <a:rPr lang="en-US" altLang="vi-VN" sz="3000" dirty="0">
                <a:cs typeface="Calibri" panose="020F0502020204030204" pitchFamily="34" charset="0"/>
              </a:rPr>
              <a:t> </a:t>
            </a:r>
            <a:r>
              <a:rPr lang="en-US" altLang="vi-VN" sz="3000" dirty="0" err="1">
                <a:cs typeface="Calibri" panose="020F0502020204030204" pitchFamily="34" charset="0"/>
              </a:rPr>
              <a:t>vận</a:t>
            </a:r>
            <a:r>
              <a:rPr lang="en-US" altLang="vi-VN" sz="3000" dirty="0">
                <a:cs typeface="Calibri" panose="020F0502020204030204" pitchFamily="34" charset="0"/>
              </a:rPr>
              <a:t> </a:t>
            </a:r>
            <a:r>
              <a:rPr lang="en-US" altLang="vi-VN" sz="3000" dirty="0" err="1">
                <a:cs typeface="Calibri" panose="020F0502020204030204" pitchFamily="34" charset="0"/>
              </a:rPr>
              <a:t>tốc</a:t>
            </a:r>
            <a:r>
              <a:rPr lang="en-US" altLang="vi-VN" sz="3000" dirty="0">
                <a:cs typeface="Calibri" panose="020F0502020204030204" pitchFamily="34" charset="0"/>
              </a:rPr>
              <a:t> </a:t>
            </a:r>
            <a:r>
              <a:rPr lang="en-US" altLang="vi-VN" sz="3000" dirty="0" err="1">
                <a:cs typeface="Calibri" panose="020F0502020204030204" pitchFamily="34" charset="0"/>
              </a:rPr>
              <a:t>của</a:t>
            </a:r>
            <a:r>
              <a:rPr lang="en-US" altLang="vi-VN" sz="3000" dirty="0">
                <a:cs typeface="Calibri" panose="020F0502020204030204" pitchFamily="34" charset="0"/>
              </a:rPr>
              <a:t> 2 </a:t>
            </a:r>
            <a:r>
              <a:rPr lang="en-US" altLang="vi-VN" sz="3000" dirty="0" err="1">
                <a:cs typeface="Calibri" panose="020F0502020204030204" pitchFamily="34" charset="0"/>
              </a:rPr>
              <a:t>người</a:t>
            </a:r>
            <a:r>
              <a:rPr lang="en-US" altLang="vi-VN" sz="3000" dirty="0">
                <a:cs typeface="Calibri" panose="020F0502020204030204" pitchFamily="34" charset="0"/>
              </a:rPr>
              <a:t> </a:t>
            </a:r>
            <a:r>
              <a:rPr lang="en-US" altLang="vi-VN" sz="3000" dirty="0" err="1">
                <a:cs typeface="Calibri" panose="020F0502020204030204" pitchFamily="34" charset="0"/>
              </a:rPr>
              <a:t>là</a:t>
            </a:r>
            <a:r>
              <a:rPr lang="en-US" altLang="vi-VN" sz="3000" dirty="0">
                <a:cs typeface="Calibri" panose="020F0502020204030204" pitchFamily="34" charset="0"/>
              </a:rPr>
              <a:t>:</a:t>
            </a:r>
          </a:p>
        </p:txBody>
      </p:sp>
      <p:sp>
        <p:nvSpPr>
          <p:cNvPr id="22" name="Rectangle 2">
            <a:extLst>
              <a:ext uri="{FF2B5EF4-FFF2-40B4-BE49-F238E27FC236}">
                <a16:creationId xmlns:a16="http://schemas.microsoft.com/office/drawing/2014/main" id="{95DE34FA-5E75-49CF-889E-2CA00D2C93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1363" y="4482405"/>
            <a:ext cx="4994275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vi-VN" sz="3000" dirty="0">
                <a:cs typeface="Calibri" panose="020F0502020204030204" pitchFamily="34" charset="0"/>
              </a:rPr>
              <a:t>11 - 5 = 6 (km/</a:t>
            </a:r>
            <a:r>
              <a:rPr lang="en-US" altLang="vi-VN" sz="3000" dirty="0" err="1">
                <a:cs typeface="Calibri" panose="020F0502020204030204" pitchFamily="34" charset="0"/>
              </a:rPr>
              <a:t>giờ</a:t>
            </a:r>
            <a:r>
              <a:rPr lang="en-US" altLang="vi-VN" sz="3000" dirty="0">
                <a:cs typeface="Calibri" panose="020F0502020204030204" pitchFamily="34" charset="0"/>
              </a:rPr>
              <a:t>)</a:t>
            </a:r>
          </a:p>
        </p:txBody>
      </p:sp>
      <p:sp>
        <p:nvSpPr>
          <p:cNvPr id="23" name="Rectangle 2">
            <a:extLst>
              <a:ext uri="{FF2B5EF4-FFF2-40B4-BE49-F238E27FC236}">
                <a16:creationId xmlns:a16="http://schemas.microsoft.com/office/drawing/2014/main" id="{60FF14CA-5B9D-485D-9DF7-A5DE41DD41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5644" y="5400897"/>
            <a:ext cx="635635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vi-VN" sz="3000" dirty="0" err="1">
                <a:cs typeface="Calibri" panose="020F0502020204030204" pitchFamily="34" charset="0"/>
              </a:rPr>
              <a:t>Thời</a:t>
            </a:r>
            <a:r>
              <a:rPr lang="en-US" altLang="vi-VN" sz="3000" dirty="0">
                <a:cs typeface="Calibri" panose="020F0502020204030204" pitchFamily="34" charset="0"/>
              </a:rPr>
              <a:t> </a:t>
            </a:r>
            <a:r>
              <a:rPr lang="en-US" altLang="vi-VN" sz="3000" dirty="0" err="1">
                <a:cs typeface="Calibri" panose="020F0502020204030204" pitchFamily="34" charset="0"/>
              </a:rPr>
              <a:t>gian</a:t>
            </a:r>
            <a:r>
              <a:rPr lang="en-US" altLang="vi-VN" sz="3000" dirty="0">
                <a:cs typeface="Calibri" panose="020F0502020204030204" pitchFamily="34" charset="0"/>
              </a:rPr>
              <a:t> </a:t>
            </a:r>
            <a:r>
              <a:rPr lang="en-US" altLang="vi-VN" sz="3000" dirty="0" err="1">
                <a:cs typeface="Calibri" panose="020F0502020204030204" pitchFamily="34" charset="0"/>
              </a:rPr>
              <a:t>để</a:t>
            </a:r>
            <a:r>
              <a:rPr lang="en-US" altLang="vi-VN" sz="3000" dirty="0">
                <a:cs typeface="Calibri" panose="020F0502020204030204" pitchFamily="34" charset="0"/>
              </a:rPr>
              <a:t> </a:t>
            </a:r>
            <a:r>
              <a:rPr lang="en-US" altLang="vi-VN" sz="3000" dirty="0" err="1">
                <a:cs typeface="Calibri" panose="020F0502020204030204" pitchFamily="34" charset="0"/>
              </a:rPr>
              <a:t>hai</a:t>
            </a:r>
            <a:r>
              <a:rPr lang="en-US" altLang="vi-VN" sz="3000" dirty="0">
                <a:cs typeface="Calibri" panose="020F0502020204030204" pitchFamily="34" charset="0"/>
              </a:rPr>
              <a:t> </a:t>
            </a:r>
            <a:r>
              <a:rPr lang="en-US" altLang="vi-VN" sz="3000" dirty="0" err="1">
                <a:cs typeface="Calibri" panose="020F0502020204030204" pitchFamily="34" charset="0"/>
              </a:rPr>
              <a:t>người</a:t>
            </a:r>
            <a:r>
              <a:rPr lang="en-US" altLang="vi-VN" sz="3000" dirty="0">
                <a:cs typeface="Calibri" panose="020F0502020204030204" pitchFamily="34" charset="0"/>
              </a:rPr>
              <a:t> </a:t>
            </a:r>
            <a:r>
              <a:rPr lang="en-US" altLang="vi-VN" sz="3000" dirty="0" err="1">
                <a:cs typeface="Calibri" panose="020F0502020204030204" pitchFamily="34" charset="0"/>
              </a:rPr>
              <a:t>gặp</a:t>
            </a:r>
            <a:r>
              <a:rPr lang="en-US" altLang="vi-VN" sz="3000" dirty="0">
                <a:cs typeface="Calibri" panose="020F0502020204030204" pitchFamily="34" charset="0"/>
              </a:rPr>
              <a:t> </a:t>
            </a:r>
            <a:r>
              <a:rPr lang="en-US" altLang="vi-VN" sz="3000" dirty="0" err="1">
                <a:cs typeface="Calibri" panose="020F0502020204030204" pitchFamily="34" charset="0"/>
              </a:rPr>
              <a:t>nhau</a:t>
            </a:r>
            <a:r>
              <a:rPr lang="en-US" altLang="vi-VN" sz="3000" dirty="0">
                <a:cs typeface="Calibri" panose="020F0502020204030204" pitchFamily="34" charset="0"/>
              </a:rPr>
              <a:t> </a:t>
            </a:r>
            <a:r>
              <a:rPr lang="en-US" altLang="vi-VN" sz="3000" dirty="0" err="1">
                <a:cs typeface="Calibri" panose="020F0502020204030204" pitchFamily="34" charset="0"/>
              </a:rPr>
              <a:t>là</a:t>
            </a:r>
            <a:r>
              <a:rPr lang="en-US" altLang="vi-VN" sz="3000" dirty="0">
                <a:cs typeface="Calibri" panose="020F0502020204030204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">
                <a:extLst>
                  <a:ext uri="{FF2B5EF4-FFF2-40B4-BE49-F238E27FC236}">
                    <a16:creationId xmlns:a16="http://schemas.microsoft.com/office/drawing/2014/main" id="{1024B222-CA00-4093-88CE-FED8A003AD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82619" y="5305763"/>
                <a:ext cx="4994275" cy="7443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vi-VN" sz="3000" dirty="0">
                    <a:cs typeface="Calibri" panose="020F0502020204030204" pitchFamily="34" charset="0"/>
                  </a:rPr>
                  <a:t>8 : 6 = 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vi-VN" sz="30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vi-VN" sz="3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vi-VN" sz="3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vi-VN" sz="3000" dirty="0">
                    <a:cs typeface="Calibri" panose="020F0502020204030204" pitchFamily="34" charset="0"/>
                  </a:rPr>
                  <a:t> </a:t>
                </a:r>
                <a:r>
                  <a:rPr lang="en-US" altLang="vi-VN" sz="3000" dirty="0" err="1">
                    <a:cs typeface="Calibri" panose="020F0502020204030204" pitchFamily="34" charset="0"/>
                  </a:rPr>
                  <a:t>giờ</a:t>
                </a:r>
                <a:r>
                  <a:rPr lang="en-US" altLang="vi-VN" sz="3000" dirty="0">
                    <a:cs typeface="Calibri" panose="020F0502020204030204" pitchFamily="34" charset="0"/>
                  </a:rPr>
                  <a:t> = 80 </a:t>
                </a:r>
                <a:r>
                  <a:rPr lang="en-US" altLang="vi-VN" sz="3000" dirty="0" err="1">
                    <a:cs typeface="Calibri" panose="020F0502020204030204" pitchFamily="34" charset="0"/>
                  </a:rPr>
                  <a:t>phút</a:t>
                </a:r>
                <a:endParaRPr lang="en-US" altLang="vi-VN" sz="3000" dirty="0"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7" name="Rectangle 2">
                <a:extLst>
                  <a:ext uri="{FF2B5EF4-FFF2-40B4-BE49-F238E27FC236}">
                    <a16:creationId xmlns:a16="http://schemas.microsoft.com/office/drawing/2014/main" id="{1024B222-CA00-4093-88CE-FED8A003AD6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82619" y="5305763"/>
                <a:ext cx="4994275" cy="744306"/>
              </a:xfrm>
              <a:prstGeom prst="rect">
                <a:avLst/>
              </a:prstGeom>
              <a:blipFill>
                <a:blip r:embed="rId2"/>
                <a:stretch>
                  <a:fillRect l="-2930" b="-1229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23555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7" grpId="0"/>
    </p:bldLst>
  </p:timing>
</p:sld>
</file>

<file path=ppt/theme/theme1.xml><?xml version="1.0" encoding="utf-8"?>
<a:theme xmlns:a="http://schemas.openxmlformats.org/drawingml/2006/main" name="English Vocabulary Workshop by Slidesgo">
  <a:themeElements>
    <a:clrScheme name="Simple Light">
      <a:dk1>
        <a:srgbClr val="003849"/>
      </a:dk1>
      <a:lt1>
        <a:srgbClr val="FFFFFF"/>
      </a:lt1>
      <a:dk2>
        <a:srgbClr val="A775FE"/>
      </a:dk2>
      <a:lt2>
        <a:srgbClr val="E3E7EA"/>
      </a:lt2>
      <a:accent1>
        <a:srgbClr val="FFC86D"/>
      </a:accent1>
      <a:accent2>
        <a:srgbClr val="FEB444"/>
      </a:accent2>
      <a:accent3>
        <a:srgbClr val="FE8966"/>
      </a:accent3>
      <a:accent4>
        <a:srgbClr val="FD6A5E"/>
      </a:accent4>
      <a:accent5>
        <a:srgbClr val="9FE4F5"/>
      </a:accent5>
      <a:accent6>
        <a:srgbClr val="6ED0E7"/>
      </a:accent6>
      <a:hlink>
        <a:srgbClr val="00384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1095</Words>
  <Application>Microsoft Office PowerPoint</Application>
  <PresentationFormat>Widescreen</PresentationFormat>
  <Paragraphs>92</Paragraphs>
  <Slides>15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6" baseType="lpstr">
      <vt:lpstr>Arial</vt:lpstr>
      <vt:lpstr>Baloo 2</vt:lpstr>
      <vt:lpstr>Calibri</vt:lpstr>
      <vt:lpstr>Cambria Math</vt:lpstr>
      <vt:lpstr>French Script MT</vt:lpstr>
      <vt:lpstr>Pangolin</vt:lpstr>
      <vt:lpstr>Roboto Condensed Light</vt:lpstr>
      <vt:lpstr>Rye</vt:lpstr>
      <vt:lpstr>Times New Roman</vt:lpstr>
      <vt:lpstr>English Vocabulary Workshop by Slidesgo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8</cp:revision>
  <dcterms:created xsi:type="dcterms:W3CDTF">2022-05-04T16:42:17Z</dcterms:created>
  <dcterms:modified xsi:type="dcterms:W3CDTF">2022-05-05T07:17:27Z</dcterms:modified>
</cp:coreProperties>
</file>