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260" r:id="rId4"/>
    <p:sldId id="287" r:id="rId5"/>
    <p:sldId id="261" r:id="rId6"/>
    <p:sldId id="288" r:id="rId7"/>
    <p:sldId id="290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182DB-C4FA-4AC0-915D-39985EE1F9DA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1986-7102-4872-9551-FCD24F5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5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108dede5e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108dede5e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Google Shape;4106;g115d8f147a3_2_4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07" name="Google Shape;4107;g115d8f147a3_2_4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6001913" y="1417533"/>
            <a:ext cx="4921200" cy="32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733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6002080" y="4786199"/>
            <a:ext cx="4921200" cy="54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 rot="590594">
            <a:off x="9742283" y="4355912"/>
            <a:ext cx="4215359" cy="4492645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442837" y="-1739551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-1063367" y="2688934"/>
            <a:ext cx="2344416" cy="2071597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" name="Google Shape;15;p2"/>
          <p:cNvSpPr/>
          <p:nvPr/>
        </p:nvSpPr>
        <p:spPr>
          <a:xfrm rot="5400000">
            <a:off x="7243209" y="-1733443"/>
            <a:ext cx="1942176" cy="2301204"/>
          </a:xfrm>
          <a:custGeom>
            <a:avLst/>
            <a:gdLst/>
            <a:ahLst/>
            <a:cxnLst/>
            <a:rect l="l" t="t" r="r" b="b"/>
            <a:pathLst>
              <a:path w="52624" h="62352" extrusionOk="0">
                <a:moveTo>
                  <a:pt x="7937" y="0"/>
                </a:moveTo>
                <a:cubicBezTo>
                  <a:pt x="7417" y="0"/>
                  <a:pt x="6871" y="336"/>
                  <a:pt x="6822" y="1001"/>
                </a:cubicBezTo>
                <a:cubicBezTo>
                  <a:pt x="6722" y="2426"/>
                  <a:pt x="6623" y="3867"/>
                  <a:pt x="6523" y="5309"/>
                </a:cubicBezTo>
                <a:cubicBezTo>
                  <a:pt x="4916" y="5127"/>
                  <a:pt x="3308" y="4928"/>
                  <a:pt x="1701" y="4712"/>
                </a:cubicBezTo>
                <a:cubicBezTo>
                  <a:pt x="1634" y="4703"/>
                  <a:pt x="1569" y="4698"/>
                  <a:pt x="1505" y="4698"/>
                </a:cubicBezTo>
                <a:cubicBezTo>
                  <a:pt x="477" y="4698"/>
                  <a:pt x="0" y="5915"/>
                  <a:pt x="906" y="6602"/>
                </a:cubicBezTo>
                <a:cubicBezTo>
                  <a:pt x="1154" y="6784"/>
                  <a:pt x="1386" y="6950"/>
                  <a:pt x="1618" y="7132"/>
                </a:cubicBezTo>
                <a:cubicBezTo>
                  <a:pt x="1779" y="7266"/>
                  <a:pt x="1969" y="7329"/>
                  <a:pt x="2156" y="7329"/>
                </a:cubicBezTo>
                <a:cubicBezTo>
                  <a:pt x="2433" y="7329"/>
                  <a:pt x="2703" y="7190"/>
                  <a:pt x="2861" y="6933"/>
                </a:cubicBezTo>
                <a:cubicBezTo>
                  <a:pt x="4038" y="7082"/>
                  <a:pt x="5214" y="7231"/>
                  <a:pt x="6391" y="7347"/>
                </a:cubicBezTo>
                <a:cubicBezTo>
                  <a:pt x="5512" y="20670"/>
                  <a:pt x="4916" y="33993"/>
                  <a:pt x="4584" y="47349"/>
                </a:cubicBezTo>
                <a:cubicBezTo>
                  <a:pt x="4485" y="51608"/>
                  <a:pt x="4071" y="56066"/>
                  <a:pt x="4634" y="60308"/>
                </a:cubicBezTo>
                <a:cubicBezTo>
                  <a:pt x="4699" y="60823"/>
                  <a:pt x="5028" y="61353"/>
                  <a:pt x="5624" y="61353"/>
                </a:cubicBezTo>
                <a:cubicBezTo>
                  <a:pt x="5642" y="61353"/>
                  <a:pt x="5660" y="61353"/>
                  <a:pt x="5678" y="61352"/>
                </a:cubicBezTo>
                <a:cubicBezTo>
                  <a:pt x="11138" y="61025"/>
                  <a:pt x="16606" y="60862"/>
                  <a:pt x="22076" y="60862"/>
                </a:cubicBezTo>
                <a:cubicBezTo>
                  <a:pt x="31596" y="60862"/>
                  <a:pt x="41119" y="61357"/>
                  <a:pt x="50602" y="62346"/>
                </a:cubicBezTo>
                <a:cubicBezTo>
                  <a:pt x="50633" y="62350"/>
                  <a:pt x="50663" y="62351"/>
                  <a:pt x="50693" y="62351"/>
                </a:cubicBezTo>
                <a:cubicBezTo>
                  <a:pt x="51225" y="62351"/>
                  <a:pt x="51598" y="61805"/>
                  <a:pt x="51629" y="61319"/>
                </a:cubicBezTo>
                <a:cubicBezTo>
                  <a:pt x="52508" y="46803"/>
                  <a:pt x="52624" y="32237"/>
                  <a:pt x="51961" y="17704"/>
                </a:cubicBezTo>
                <a:cubicBezTo>
                  <a:pt x="51779" y="13594"/>
                  <a:pt x="51530" y="9485"/>
                  <a:pt x="51215" y="5392"/>
                </a:cubicBezTo>
                <a:cubicBezTo>
                  <a:pt x="51184" y="4905"/>
                  <a:pt x="50809" y="4343"/>
                  <a:pt x="50262" y="4343"/>
                </a:cubicBezTo>
                <a:cubicBezTo>
                  <a:pt x="50232" y="4343"/>
                  <a:pt x="50202" y="4345"/>
                  <a:pt x="50171" y="4348"/>
                </a:cubicBezTo>
                <a:cubicBezTo>
                  <a:pt x="41030" y="5393"/>
                  <a:pt x="31794" y="6109"/>
                  <a:pt x="22574" y="6109"/>
                </a:cubicBezTo>
                <a:cubicBezTo>
                  <a:pt x="17905" y="6109"/>
                  <a:pt x="13240" y="5926"/>
                  <a:pt x="8595" y="5508"/>
                </a:cubicBezTo>
                <a:cubicBezTo>
                  <a:pt x="8694" y="4000"/>
                  <a:pt x="8793" y="2492"/>
                  <a:pt x="8893" y="1001"/>
                </a:cubicBezTo>
                <a:cubicBezTo>
                  <a:pt x="8942" y="332"/>
                  <a:pt x="8453" y="0"/>
                  <a:pt x="793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" name="Google Shape;16;p2"/>
          <p:cNvSpPr/>
          <p:nvPr/>
        </p:nvSpPr>
        <p:spPr>
          <a:xfrm>
            <a:off x="-852177" y="1707496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" name="Google Shape;17;p2"/>
          <p:cNvSpPr/>
          <p:nvPr/>
        </p:nvSpPr>
        <p:spPr>
          <a:xfrm>
            <a:off x="3929255" y="6115207"/>
            <a:ext cx="3399773" cy="2592083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" name="Google Shape;18;p2"/>
          <p:cNvSpPr/>
          <p:nvPr/>
        </p:nvSpPr>
        <p:spPr>
          <a:xfrm>
            <a:off x="-1356356" y="-8035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" name="Google Shape;19;p2"/>
          <p:cNvSpPr/>
          <p:nvPr/>
        </p:nvSpPr>
        <p:spPr>
          <a:xfrm rot="-2700000">
            <a:off x="690671" y="5826018"/>
            <a:ext cx="1333828" cy="2647044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0" name="Google Shape;20;p2"/>
          <p:cNvSpPr/>
          <p:nvPr/>
        </p:nvSpPr>
        <p:spPr>
          <a:xfrm rot="-9352694">
            <a:off x="11694315" y="1079298"/>
            <a:ext cx="1412904" cy="1819220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2"/>
          <p:cNvSpPr/>
          <p:nvPr/>
        </p:nvSpPr>
        <p:spPr>
          <a:xfrm rot="346474">
            <a:off x="10573955" y="-13230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2"/>
          <p:cNvSpPr/>
          <p:nvPr/>
        </p:nvSpPr>
        <p:spPr>
          <a:xfrm>
            <a:off x="3623220" y="5801780"/>
            <a:ext cx="2096269" cy="258293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" name="Google Shape;23;p2"/>
          <p:cNvSpPr/>
          <p:nvPr/>
        </p:nvSpPr>
        <p:spPr>
          <a:xfrm>
            <a:off x="-1902782" y="-1258269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" name="Google Shape;24;p2"/>
          <p:cNvSpPr/>
          <p:nvPr/>
        </p:nvSpPr>
        <p:spPr>
          <a:xfrm rot="-5578358">
            <a:off x="10800579" y="6192130"/>
            <a:ext cx="1061045" cy="14406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" name="Google Shape;25;p2"/>
          <p:cNvSpPr/>
          <p:nvPr/>
        </p:nvSpPr>
        <p:spPr>
          <a:xfrm rot="-10453457">
            <a:off x="10332236" y="-15664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13423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1"/>
          <p:cNvSpPr txBox="1">
            <a:spLocks noGrp="1"/>
          </p:cNvSpPr>
          <p:nvPr>
            <p:ph type="title" hasCustomPrompt="1"/>
          </p:nvPr>
        </p:nvSpPr>
        <p:spPr>
          <a:xfrm>
            <a:off x="3067797" y="1818000"/>
            <a:ext cx="6056400" cy="201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7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12800"/>
            </a:lvl9pPr>
          </a:lstStyle>
          <a:p>
            <a:r>
              <a:t>xx%</a:t>
            </a:r>
          </a:p>
        </p:txBody>
      </p:sp>
      <p:sp>
        <p:nvSpPr>
          <p:cNvPr id="100" name="Google Shape;100;p11"/>
          <p:cNvSpPr txBox="1">
            <a:spLocks noGrp="1"/>
          </p:cNvSpPr>
          <p:nvPr>
            <p:ph type="subTitle" idx="1"/>
          </p:nvPr>
        </p:nvSpPr>
        <p:spPr>
          <a:xfrm>
            <a:off x="3067197" y="3885864"/>
            <a:ext cx="6057600" cy="52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133"/>
            </a:lvl9pPr>
          </a:lstStyle>
          <a:p>
            <a:endParaRPr/>
          </a:p>
        </p:txBody>
      </p:sp>
      <p:sp>
        <p:nvSpPr>
          <p:cNvPr id="101" name="Google Shape;101;p11"/>
          <p:cNvSpPr/>
          <p:nvPr/>
        </p:nvSpPr>
        <p:spPr>
          <a:xfrm rot="2453960" flipH="1">
            <a:off x="-340127" y="4621743"/>
            <a:ext cx="1092184" cy="216749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2" name="Google Shape;102;p11"/>
          <p:cNvSpPr/>
          <p:nvPr/>
        </p:nvSpPr>
        <p:spPr>
          <a:xfrm rot="5124473" flipH="1">
            <a:off x="450311" y="5324230"/>
            <a:ext cx="2003907" cy="272063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3" name="Google Shape;103;p11"/>
          <p:cNvSpPr/>
          <p:nvPr/>
        </p:nvSpPr>
        <p:spPr>
          <a:xfrm flipH="1">
            <a:off x="11357905" y="2379609"/>
            <a:ext cx="823169" cy="11176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4" name="Google Shape;104;p11"/>
          <p:cNvSpPr/>
          <p:nvPr/>
        </p:nvSpPr>
        <p:spPr>
          <a:xfrm rot="-5276614" flipH="1">
            <a:off x="11357778" y="1980558"/>
            <a:ext cx="1464333" cy="18042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24369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6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9947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947500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 idx="2" hasCustomPrompt="1"/>
          </p:nvPr>
        </p:nvSpPr>
        <p:spPr>
          <a:xfrm>
            <a:off x="947500" y="1594453"/>
            <a:ext cx="13440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0" name="Google Shape;110;p13"/>
          <p:cNvSpPr txBox="1">
            <a:spLocks noGrp="1"/>
          </p:cNvSpPr>
          <p:nvPr>
            <p:ph type="subTitle" idx="1"/>
          </p:nvPr>
        </p:nvSpPr>
        <p:spPr>
          <a:xfrm>
            <a:off x="947500" y="2988000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title" idx="3"/>
          </p:nvPr>
        </p:nvSpPr>
        <p:spPr>
          <a:xfrm>
            <a:off x="5250463" y="2289456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title" idx="4" hasCustomPrompt="1"/>
          </p:nvPr>
        </p:nvSpPr>
        <p:spPr>
          <a:xfrm>
            <a:off x="5250467" y="1594453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3" name="Google Shape;113;p13"/>
          <p:cNvSpPr txBox="1">
            <a:spLocks noGrp="1"/>
          </p:cNvSpPr>
          <p:nvPr>
            <p:ph type="subTitle" idx="5"/>
          </p:nvPr>
        </p:nvSpPr>
        <p:spPr>
          <a:xfrm>
            <a:off x="5250467" y="2988004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title" idx="6"/>
          </p:nvPr>
        </p:nvSpPr>
        <p:spPr>
          <a:xfrm>
            <a:off x="5250463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5" name="Google Shape;115;p13"/>
          <p:cNvSpPr txBox="1">
            <a:spLocks noGrp="1"/>
          </p:cNvSpPr>
          <p:nvPr>
            <p:ph type="title" idx="7" hasCustomPrompt="1"/>
          </p:nvPr>
        </p:nvSpPr>
        <p:spPr>
          <a:xfrm>
            <a:off x="5250467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 idx="8"/>
          </p:nvPr>
        </p:nvSpPr>
        <p:spPr>
          <a:xfrm>
            <a:off x="947500" y="4675572"/>
            <a:ext cx="3696000" cy="4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933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title" idx="9" hasCustomPrompt="1"/>
          </p:nvPr>
        </p:nvSpPr>
        <p:spPr>
          <a:xfrm>
            <a:off x="947500" y="3979900"/>
            <a:ext cx="1344000" cy="63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6133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18" name="Google Shape;118;p13"/>
          <p:cNvSpPr txBox="1">
            <a:spLocks noGrp="1"/>
          </p:cNvSpPr>
          <p:nvPr>
            <p:ph type="subTitle" idx="13"/>
          </p:nvPr>
        </p:nvSpPr>
        <p:spPr>
          <a:xfrm>
            <a:off x="947500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3"/>
          <p:cNvSpPr txBox="1">
            <a:spLocks noGrp="1"/>
          </p:cNvSpPr>
          <p:nvPr>
            <p:ph type="title" idx="14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10461435" y="-459697"/>
            <a:ext cx="2008563" cy="1943305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/>
          <p:nvPr/>
        </p:nvSpPr>
        <p:spPr>
          <a:xfrm rot="-8100000">
            <a:off x="10661571" y="-571468"/>
            <a:ext cx="2096268" cy="25829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5"/>
          </p:nvPr>
        </p:nvSpPr>
        <p:spPr>
          <a:xfrm>
            <a:off x="5250467" y="5374053"/>
            <a:ext cx="3120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468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4"/>
          <p:cNvSpPr txBox="1">
            <a:spLocks noGrp="1"/>
          </p:cNvSpPr>
          <p:nvPr>
            <p:ph type="title"/>
          </p:nvPr>
        </p:nvSpPr>
        <p:spPr>
          <a:xfrm>
            <a:off x="2168600" y="4737733"/>
            <a:ext cx="7854800" cy="70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000"/>
            </a:lvl9pPr>
          </a:lstStyle>
          <a:p>
            <a:endParaRPr/>
          </a:p>
        </p:txBody>
      </p:sp>
      <p:sp>
        <p:nvSpPr>
          <p:cNvPr id="125" name="Google Shape;125;p14"/>
          <p:cNvSpPr txBox="1">
            <a:spLocks noGrp="1"/>
          </p:cNvSpPr>
          <p:nvPr>
            <p:ph type="subTitle" idx="1"/>
          </p:nvPr>
        </p:nvSpPr>
        <p:spPr>
          <a:xfrm>
            <a:off x="2168600" y="2093300"/>
            <a:ext cx="7854800" cy="20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6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26" name="Google Shape;126;p14"/>
          <p:cNvSpPr/>
          <p:nvPr/>
        </p:nvSpPr>
        <p:spPr>
          <a:xfrm>
            <a:off x="1803830" y="-2020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7" name="Google Shape;127;p14"/>
          <p:cNvSpPr/>
          <p:nvPr/>
        </p:nvSpPr>
        <p:spPr>
          <a:xfrm>
            <a:off x="-1011533" y="3327234"/>
            <a:ext cx="1971545" cy="174199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8" name="Google Shape;128;p14"/>
          <p:cNvSpPr/>
          <p:nvPr/>
        </p:nvSpPr>
        <p:spPr>
          <a:xfrm>
            <a:off x="-181071" y="2145777"/>
            <a:ext cx="699913" cy="95032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9" name="Google Shape;129;p14"/>
          <p:cNvSpPr/>
          <p:nvPr/>
        </p:nvSpPr>
        <p:spPr>
          <a:xfrm rot="1472601">
            <a:off x="10670079" y="-667115"/>
            <a:ext cx="2062287" cy="16873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0" name="Google Shape;130;p14"/>
          <p:cNvSpPr/>
          <p:nvPr/>
        </p:nvSpPr>
        <p:spPr>
          <a:xfrm rot="-5636126">
            <a:off x="9118993" y="5695998"/>
            <a:ext cx="1841695" cy="25004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1" name="Google Shape;131;p14"/>
          <p:cNvSpPr/>
          <p:nvPr/>
        </p:nvSpPr>
        <p:spPr>
          <a:xfrm rot="-9327472">
            <a:off x="10383573" y="-1259791"/>
            <a:ext cx="1762672" cy="217189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/>
          <p:nvPr/>
        </p:nvSpPr>
        <p:spPr>
          <a:xfrm rot="5276689">
            <a:off x="-726108" y="1806449"/>
            <a:ext cx="1245077" cy="153413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3" name="Google Shape;133;p14"/>
          <p:cNvSpPr/>
          <p:nvPr/>
        </p:nvSpPr>
        <p:spPr>
          <a:xfrm>
            <a:off x="2849967" y="6195666"/>
            <a:ext cx="2766168" cy="2109148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4" name="Google Shape;134;p14"/>
          <p:cNvSpPr/>
          <p:nvPr/>
        </p:nvSpPr>
        <p:spPr>
          <a:xfrm>
            <a:off x="4051690" y="6051000"/>
            <a:ext cx="1705671" cy="210165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5" name="Google Shape;135;p14"/>
          <p:cNvSpPr/>
          <p:nvPr/>
        </p:nvSpPr>
        <p:spPr>
          <a:xfrm>
            <a:off x="4647199" y="-327868"/>
            <a:ext cx="866871" cy="70925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986268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"/>
          <p:cNvSpPr txBox="1">
            <a:spLocks noGrp="1"/>
          </p:cNvSpPr>
          <p:nvPr>
            <p:ph type="subTitle" idx="1"/>
          </p:nvPr>
        </p:nvSpPr>
        <p:spPr>
          <a:xfrm>
            <a:off x="5800692" y="2789767"/>
            <a:ext cx="4877200" cy="180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title"/>
          </p:nvPr>
        </p:nvSpPr>
        <p:spPr>
          <a:xfrm>
            <a:off x="960000" y="3148800"/>
            <a:ext cx="41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/>
          <p:nvPr/>
        </p:nvSpPr>
        <p:spPr>
          <a:xfrm rot="-5400000">
            <a:off x="1077932" y="6094705"/>
            <a:ext cx="1768131" cy="15622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0" name="Google Shape;140;p15"/>
          <p:cNvSpPr/>
          <p:nvPr/>
        </p:nvSpPr>
        <p:spPr>
          <a:xfrm>
            <a:off x="-267933" y="-1886500"/>
            <a:ext cx="2944316" cy="3329917"/>
          </a:xfrm>
          <a:custGeom>
            <a:avLst/>
            <a:gdLst/>
            <a:ahLst/>
            <a:cxnLst/>
            <a:rect l="l" t="t" r="r" b="b"/>
            <a:pathLst>
              <a:path w="56939" h="64396" extrusionOk="0">
                <a:moveTo>
                  <a:pt x="16540" y="1"/>
                </a:moveTo>
                <a:cubicBezTo>
                  <a:pt x="16236" y="1"/>
                  <a:pt x="15933" y="134"/>
                  <a:pt x="15726" y="399"/>
                </a:cubicBezTo>
                <a:cubicBezTo>
                  <a:pt x="11716" y="5453"/>
                  <a:pt x="7325" y="10192"/>
                  <a:pt x="2602" y="14583"/>
                </a:cubicBezTo>
                <a:cubicBezTo>
                  <a:pt x="2403" y="14749"/>
                  <a:pt x="2287" y="14981"/>
                  <a:pt x="2254" y="15230"/>
                </a:cubicBezTo>
                <a:cubicBezTo>
                  <a:pt x="1674" y="15743"/>
                  <a:pt x="1094" y="16240"/>
                  <a:pt x="514" y="16738"/>
                </a:cubicBezTo>
                <a:cubicBezTo>
                  <a:pt x="83" y="17102"/>
                  <a:pt x="0" y="17732"/>
                  <a:pt x="315" y="18196"/>
                </a:cubicBezTo>
                <a:cubicBezTo>
                  <a:pt x="5999" y="25586"/>
                  <a:pt x="33076" y="60236"/>
                  <a:pt x="35595" y="63882"/>
                </a:cubicBezTo>
                <a:cubicBezTo>
                  <a:pt x="35774" y="64131"/>
                  <a:pt x="36127" y="64284"/>
                  <a:pt x="36462" y="64284"/>
                </a:cubicBezTo>
                <a:cubicBezTo>
                  <a:pt x="36685" y="64284"/>
                  <a:pt x="36901" y="64216"/>
                  <a:pt x="37053" y="64064"/>
                </a:cubicBezTo>
                <a:lnTo>
                  <a:pt x="42969" y="58314"/>
                </a:lnTo>
                <a:lnTo>
                  <a:pt x="47195" y="63998"/>
                </a:lnTo>
                <a:cubicBezTo>
                  <a:pt x="47397" y="64259"/>
                  <a:pt x="47701" y="64395"/>
                  <a:pt x="48012" y="64395"/>
                </a:cubicBezTo>
                <a:cubicBezTo>
                  <a:pt x="48234" y="64395"/>
                  <a:pt x="48459" y="64325"/>
                  <a:pt x="48653" y="64180"/>
                </a:cubicBezTo>
                <a:cubicBezTo>
                  <a:pt x="51304" y="62142"/>
                  <a:pt x="53840" y="59954"/>
                  <a:pt x="56275" y="57651"/>
                </a:cubicBezTo>
                <a:cubicBezTo>
                  <a:pt x="56690" y="57253"/>
                  <a:pt x="56806" y="56707"/>
                  <a:pt x="56458" y="56209"/>
                </a:cubicBezTo>
                <a:cubicBezTo>
                  <a:pt x="54917" y="53989"/>
                  <a:pt x="53226" y="51868"/>
                  <a:pt x="51387" y="49863"/>
                </a:cubicBezTo>
                <a:lnTo>
                  <a:pt x="56391" y="46167"/>
                </a:lnTo>
                <a:cubicBezTo>
                  <a:pt x="56806" y="45836"/>
                  <a:pt x="56938" y="45124"/>
                  <a:pt x="56574" y="44709"/>
                </a:cubicBezTo>
                <a:lnTo>
                  <a:pt x="26000" y="10159"/>
                </a:lnTo>
                <a:lnTo>
                  <a:pt x="17367" y="399"/>
                </a:lnTo>
                <a:cubicBezTo>
                  <a:pt x="17151" y="134"/>
                  <a:pt x="16845" y="1"/>
                  <a:pt x="1654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1" name="Google Shape;141;p15"/>
          <p:cNvSpPr/>
          <p:nvPr/>
        </p:nvSpPr>
        <p:spPr>
          <a:xfrm>
            <a:off x="-1089817" y="-228576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2" name="Google Shape;142;p15"/>
          <p:cNvSpPr/>
          <p:nvPr/>
        </p:nvSpPr>
        <p:spPr>
          <a:xfrm rot="-5400000" flipH="1">
            <a:off x="8626702" y="6157523"/>
            <a:ext cx="2626581" cy="2455673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3" name="Google Shape;143;p15"/>
          <p:cNvSpPr/>
          <p:nvPr/>
        </p:nvSpPr>
        <p:spPr>
          <a:xfrm rot="5890238">
            <a:off x="10643889" y="55828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4" name="Google Shape;144;p15"/>
          <p:cNvSpPr/>
          <p:nvPr/>
        </p:nvSpPr>
        <p:spPr>
          <a:xfrm>
            <a:off x="7839515" y="-530312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5" name="Google Shape;145;p15"/>
          <p:cNvSpPr/>
          <p:nvPr/>
        </p:nvSpPr>
        <p:spPr>
          <a:xfrm>
            <a:off x="-111903" y="4798814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6" name="Google Shape;146;p15"/>
          <p:cNvSpPr/>
          <p:nvPr/>
        </p:nvSpPr>
        <p:spPr>
          <a:xfrm rot="5276756">
            <a:off x="-861174" y="4433937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7" name="Google Shape;147;p15"/>
          <p:cNvSpPr/>
          <p:nvPr/>
        </p:nvSpPr>
        <p:spPr>
          <a:xfrm rot="5400000" flipH="1">
            <a:off x="8355596" y="6348772"/>
            <a:ext cx="706281" cy="95896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8" name="Google Shape;148;p15"/>
          <p:cNvSpPr/>
          <p:nvPr/>
        </p:nvSpPr>
        <p:spPr>
          <a:xfrm rot="-9594276" flipH="1">
            <a:off x="6899623" y="-10213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9" name="Google Shape;149;p15"/>
          <p:cNvSpPr/>
          <p:nvPr/>
        </p:nvSpPr>
        <p:spPr>
          <a:xfrm rot="148401" flipH="1">
            <a:off x="7885423" y="6178796"/>
            <a:ext cx="1550512" cy="216506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99021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Title and two columns 1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subTitle" idx="1"/>
          </p:nvPr>
        </p:nvSpPr>
        <p:spPr>
          <a:xfrm>
            <a:off x="1346000" y="2348800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subTitle" idx="2"/>
          </p:nvPr>
        </p:nvSpPr>
        <p:spPr>
          <a:xfrm>
            <a:off x="6861984" y="2348813"/>
            <a:ext cx="26880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933" b="1">
                <a:solidFill>
                  <a:schemeClr val="accent6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subTitle" idx="3"/>
          </p:nvPr>
        </p:nvSpPr>
        <p:spPr>
          <a:xfrm>
            <a:off x="1346000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subTitle" idx="4"/>
          </p:nvPr>
        </p:nvSpPr>
        <p:spPr>
          <a:xfrm>
            <a:off x="6861993" y="3369867"/>
            <a:ext cx="39360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6"/>
          <p:cNvSpPr/>
          <p:nvPr/>
        </p:nvSpPr>
        <p:spPr>
          <a:xfrm rot="5400000">
            <a:off x="9563769" y="-784590"/>
            <a:ext cx="1880472" cy="1661521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7" name="Google Shape;157;p16"/>
          <p:cNvSpPr/>
          <p:nvPr/>
        </p:nvSpPr>
        <p:spPr>
          <a:xfrm rot="-4840669">
            <a:off x="2245816" y="5154479"/>
            <a:ext cx="2379413" cy="4402235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8" name="Google Shape;158;p16"/>
          <p:cNvSpPr/>
          <p:nvPr/>
        </p:nvSpPr>
        <p:spPr>
          <a:xfrm rot="-5400000">
            <a:off x="6118057" y="604135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9" name="Google Shape;159;p16"/>
          <p:cNvSpPr/>
          <p:nvPr/>
        </p:nvSpPr>
        <p:spPr>
          <a:xfrm rot="-6692913">
            <a:off x="4409151" y="5413068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41778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7"/>
          <p:cNvSpPr txBox="1">
            <a:spLocks noGrp="1"/>
          </p:cNvSpPr>
          <p:nvPr>
            <p:ph type="title"/>
          </p:nvPr>
        </p:nvSpPr>
        <p:spPr>
          <a:xfrm>
            <a:off x="1269600" y="3840700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2" name="Google Shape;162;p17"/>
          <p:cNvSpPr txBox="1">
            <a:spLocks noGrp="1"/>
          </p:cNvSpPr>
          <p:nvPr>
            <p:ph type="subTitle" idx="1"/>
          </p:nvPr>
        </p:nvSpPr>
        <p:spPr>
          <a:xfrm>
            <a:off x="1269600" y="4419576"/>
            <a:ext cx="2640000" cy="11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title" idx="2"/>
          </p:nvPr>
        </p:nvSpPr>
        <p:spPr>
          <a:xfrm>
            <a:off x="48480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4" name="Google Shape;164;p17"/>
          <p:cNvSpPr txBox="1">
            <a:spLocks noGrp="1"/>
          </p:cNvSpPr>
          <p:nvPr>
            <p:ph type="subTitle" idx="3"/>
          </p:nvPr>
        </p:nvSpPr>
        <p:spPr>
          <a:xfrm>
            <a:off x="4848000" y="4419539"/>
            <a:ext cx="2640000" cy="11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 idx="4"/>
          </p:nvPr>
        </p:nvSpPr>
        <p:spPr>
          <a:xfrm>
            <a:off x="8426400" y="3840684"/>
            <a:ext cx="2640000" cy="5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subTitle" idx="5"/>
          </p:nvPr>
        </p:nvSpPr>
        <p:spPr>
          <a:xfrm>
            <a:off x="8426400" y="4419517"/>
            <a:ext cx="2640000" cy="11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7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333" b="1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17"/>
          <p:cNvSpPr/>
          <p:nvPr/>
        </p:nvSpPr>
        <p:spPr>
          <a:xfrm>
            <a:off x="1269600" y="-1849899"/>
            <a:ext cx="2886248" cy="236144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7"/>
          <p:cNvSpPr/>
          <p:nvPr/>
        </p:nvSpPr>
        <p:spPr>
          <a:xfrm rot="-5400000">
            <a:off x="629106" y="5941544"/>
            <a:ext cx="2040151" cy="1802760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0" name="Google Shape;170;p17"/>
          <p:cNvSpPr/>
          <p:nvPr/>
        </p:nvSpPr>
        <p:spPr>
          <a:xfrm rot="-5779075">
            <a:off x="7657122" y="6115979"/>
            <a:ext cx="870748" cy="118227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1" name="Google Shape;171;p17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2" name="Google Shape;172;p17"/>
          <p:cNvSpPr/>
          <p:nvPr/>
        </p:nvSpPr>
        <p:spPr>
          <a:xfrm rot="2347016">
            <a:off x="11198540" y="301481"/>
            <a:ext cx="2433176" cy="1990828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3" name="Google Shape;173;p17"/>
          <p:cNvSpPr/>
          <p:nvPr/>
        </p:nvSpPr>
        <p:spPr>
          <a:xfrm rot="10019787">
            <a:off x="3311087" y="-1430094"/>
            <a:ext cx="1617997" cy="199362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4" name="Google Shape;174;p17"/>
          <p:cNvSpPr/>
          <p:nvPr/>
        </p:nvSpPr>
        <p:spPr>
          <a:xfrm rot="-6332028">
            <a:off x="11605800" y="2067252"/>
            <a:ext cx="843061" cy="108550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5" name="Google Shape;175;p17"/>
          <p:cNvSpPr/>
          <p:nvPr/>
        </p:nvSpPr>
        <p:spPr>
          <a:xfrm rot="-5801112">
            <a:off x="6281133" y="5533889"/>
            <a:ext cx="2509837" cy="3717844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465862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"/>
          <p:cNvSpPr/>
          <p:nvPr/>
        </p:nvSpPr>
        <p:spPr>
          <a:xfrm>
            <a:off x="-1278223" y="-4663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78" name="Google Shape;178;p18"/>
          <p:cNvSpPr txBox="1">
            <a:spLocks noGrp="1"/>
          </p:cNvSpPr>
          <p:nvPr>
            <p:ph type="title"/>
          </p:nvPr>
        </p:nvSpPr>
        <p:spPr>
          <a:xfrm>
            <a:off x="1071397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533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79" name="Google Shape;179;p18"/>
          <p:cNvSpPr txBox="1">
            <a:spLocks noGrp="1"/>
          </p:cNvSpPr>
          <p:nvPr>
            <p:ph type="subTitle" idx="1"/>
          </p:nvPr>
        </p:nvSpPr>
        <p:spPr>
          <a:xfrm>
            <a:off x="1071397" y="2919439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title" idx="2"/>
          </p:nvPr>
        </p:nvSpPr>
        <p:spPr>
          <a:xfrm>
            <a:off x="7526191" y="1553400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ubTitle" idx="3"/>
          </p:nvPr>
        </p:nvSpPr>
        <p:spPr>
          <a:xfrm>
            <a:off x="7366791" y="29194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title" idx="4"/>
          </p:nvPr>
        </p:nvSpPr>
        <p:spPr>
          <a:xfrm>
            <a:off x="1071397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ubTitle" idx="5"/>
          </p:nvPr>
        </p:nvSpPr>
        <p:spPr>
          <a:xfrm>
            <a:off x="1071397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8"/>
          <p:cNvSpPr txBox="1">
            <a:spLocks noGrp="1"/>
          </p:cNvSpPr>
          <p:nvPr>
            <p:ph type="title" idx="6"/>
          </p:nvPr>
        </p:nvSpPr>
        <p:spPr>
          <a:xfrm>
            <a:off x="7526191" y="3994967"/>
            <a:ext cx="3600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85" name="Google Shape;185;p18"/>
          <p:cNvSpPr txBox="1">
            <a:spLocks noGrp="1"/>
          </p:cNvSpPr>
          <p:nvPr>
            <p:ph type="subTitle" idx="7"/>
          </p:nvPr>
        </p:nvSpPr>
        <p:spPr>
          <a:xfrm>
            <a:off x="7366791" y="5361133"/>
            <a:ext cx="3744000" cy="7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8"/>
          <p:cNvSpPr txBox="1">
            <a:spLocks noGrp="1"/>
          </p:cNvSpPr>
          <p:nvPr>
            <p:ph type="title" idx="8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18"/>
          <p:cNvSpPr txBox="1">
            <a:spLocks noGrp="1"/>
          </p:cNvSpPr>
          <p:nvPr>
            <p:ph type="subTitle" idx="9"/>
          </p:nvPr>
        </p:nvSpPr>
        <p:spPr>
          <a:xfrm>
            <a:off x="1071397" y="2315411"/>
            <a:ext cx="2851200" cy="4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8"/>
          <p:cNvSpPr txBox="1">
            <a:spLocks noGrp="1"/>
          </p:cNvSpPr>
          <p:nvPr>
            <p:ph type="subTitle" idx="13"/>
          </p:nvPr>
        </p:nvSpPr>
        <p:spPr>
          <a:xfrm>
            <a:off x="8257591" y="2316200"/>
            <a:ext cx="2853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8"/>
          <p:cNvSpPr txBox="1">
            <a:spLocks noGrp="1"/>
          </p:cNvSpPr>
          <p:nvPr>
            <p:ph type="subTitle" idx="14"/>
          </p:nvPr>
        </p:nvSpPr>
        <p:spPr>
          <a:xfrm>
            <a:off x="1071397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18"/>
          <p:cNvSpPr txBox="1">
            <a:spLocks noGrp="1"/>
          </p:cNvSpPr>
          <p:nvPr>
            <p:ph type="subTitle" idx="15"/>
          </p:nvPr>
        </p:nvSpPr>
        <p:spPr>
          <a:xfrm>
            <a:off x="8259591" y="4756984"/>
            <a:ext cx="2851200" cy="4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>
                <a:solidFill>
                  <a:schemeClr val="accent6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8"/>
          <p:cNvSpPr/>
          <p:nvPr/>
        </p:nvSpPr>
        <p:spPr>
          <a:xfrm rot="-5400000" flipH="1">
            <a:off x="2158916" y="-412261"/>
            <a:ext cx="742361" cy="10079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2" name="Google Shape;192;p18"/>
          <p:cNvSpPr/>
          <p:nvPr/>
        </p:nvSpPr>
        <p:spPr>
          <a:xfrm rot="-10676674" flipH="1">
            <a:off x="1819491" y="-1010944"/>
            <a:ext cx="1320709" cy="16273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3" name="Google Shape;193;p18"/>
          <p:cNvSpPr/>
          <p:nvPr/>
        </p:nvSpPr>
        <p:spPr>
          <a:xfrm rot="-5636141">
            <a:off x="4168076" y="5703800"/>
            <a:ext cx="1729337" cy="23480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4" name="Google Shape;194;p18"/>
          <p:cNvSpPr/>
          <p:nvPr/>
        </p:nvSpPr>
        <p:spPr>
          <a:xfrm rot="-5400000">
            <a:off x="6840116" y="6149926"/>
            <a:ext cx="828907" cy="112546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95" name="Google Shape;195;p18"/>
          <p:cNvSpPr/>
          <p:nvPr/>
        </p:nvSpPr>
        <p:spPr>
          <a:xfrm rot="-6692855">
            <a:off x="5013721" y="5500355"/>
            <a:ext cx="2542641" cy="3766436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632821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9"/>
          <p:cNvSpPr txBox="1">
            <a:spLocks noGrp="1"/>
          </p:cNvSpPr>
          <p:nvPr>
            <p:ph type="title"/>
          </p:nvPr>
        </p:nvSpPr>
        <p:spPr>
          <a:xfrm>
            <a:off x="926617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198" name="Google Shape;198;p19"/>
          <p:cNvSpPr txBox="1">
            <a:spLocks noGrp="1"/>
          </p:cNvSpPr>
          <p:nvPr>
            <p:ph type="subTitle" idx="1"/>
          </p:nvPr>
        </p:nvSpPr>
        <p:spPr>
          <a:xfrm>
            <a:off x="926617" y="295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9"/>
          <p:cNvSpPr txBox="1">
            <a:spLocks noGrp="1"/>
          </p:cNvSpPr>
          <p:nvPr>
            <p:ph type="title" idx="2"/>
          </p:nvPr>
        </p:nvSpPr>
        <p:spPr>
          <a:xfrm>
            <a:off x="926617" y="4156151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0" name="Google Shape;200;p19"/>
          <p:cNvSpPr txBox="1">
            <a:spLocks noGrp="1"/>
          </p:cNvSpPr>
          <p:nvPr>
            <p:ph type="subTitle" idx="3"/>
          </p:nvPr>
        </p:nvSpPr>
        <p:spPr>
          <a:xfrm>
            <a:off x="926617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9"/>
          <p:cNvSpPr txBox="1">
            <a:spLocks noGrp="1"/>
          </p:cNvSpPr>
          <p:nvPr>
            <p:ph type="title" idx="4"/>
          </p:nvPr>
        </p:nvSpPr>
        <p:spPr>
          <a:xfrm>
            <a:off x="4464000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2" name="Google Shape;202;p19"/>
          <p:cNvSpPr txBox="1">
            <a:spLocks noGrp="1"/>
          </p:cNvSpPr>
          <p:nvPr>
            <p:ph type="subTitle" idx="5"/>
          </p:nvPr>
        </p:nvSpPr>
        <p:spPr>
          <a:xfrm>
            <a:off x="4464000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9"/>
          <p:cNvSpPr txBox="1">
            <a:spLocks noGrp="1"/>
          </p:cNvSpPr>
          <p:nvPr>
            <p:ph type="title" idx="6"/>
          </p:nvPr>
        </p:nvSpPr>
        <p:spPr>
          <a:xfrm>
            <a:off x="8001384" y="214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4" name="Google Shape;204;p19"/>
          <p:cNvSpPr txBox="1">
            <a:spLocks noGrp="1"/>
          </p:cNvSpPr>
          <p:nvPr>
            <p:ph type="subTitle" idx="7"/>
          </p:nvPr>
        </p:nvSpPr>
        <p:spPr>
          <a:xfrm>
            <a:off x="8001384" y="2951351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19"/>
          <p:cNvSpPr txBox="1">
            <a:spLocks noGrp="1"/>
          </p:cNvSpPr>
          <p:nvPr>
            <p:ph type="title" idx="8"/>
          </p:nvPr>
        </p:nvSpPr>
        <p:spPr>
          <a:xfrm>
            <a:off x="4464000" y="2146184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6" name="Google Shape;206;p19"/>
          <p:cNvSpPr txBox="1">
            <a:spLocks noGrp="1"/>
          </p:cNvSpPr>
          <p:nvPr>
            <p:ph type="subTitle" idx="9"/>
          </p:nvPr>
        </p:nvSpPr>
        <p:spPr>
          <a:xfrm>
            <a:off x="4464000" y="2951384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19"/>
          <p:cNvSpPr txBox="1">
            <a:spLocks noGrp="1"/>
          </p:cNvSpPr>
          <p:nvPr>
            <p:ph type="title" idx="13"/>
          </p:nvPr>
        </p:nvSpPr>
        <p:spPr>
          <a:xfrm>
            <a:off x="8001384" y="4156167"/>
            <a:ext cx="32640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933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3333"/>
            </a:lvl9pPr>
          </a:lstStyle>
          <a:p>
            <a:endParaRPr/>
          </a:p>
        </p:txBody>
      </p:sp>
      <p:sp>
        <p:nvSpPr>
          <p:cNvPr id="208" name="Google Shape;208;p19"/>
          <p:cNvSpPr txBox="1">
            <a:spLocks noGrp="1"/>
          </p:cNvSpPr>
          <p:nvPr>
            <p:ph type="subTitle" idx="14"/>
          </p:nvPr>
        </p:nvSpPr>
        <p:spPr>
          <a:xfrm>
            <a:off x="8001384" y="4961367"/>
            <a:ext cx="3264000" cy="6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9"/>
          <p:cNvSpPr txBox="1">
            <a:spLocks noGrp="1"/>
          </p:cNvSpPr>
          <p:nvPr>
            <p:ph type="title" idx="15"/>
          </p:nvPr>
        </p:nvSpPr>
        <p:spPr>
          <a:xfrm>
            <a:off x="960033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19"/>
          <p:cNvSpPr/>
          <p:nvPr/>
        </p:nvSpPr>
        <p:spPr>
          <a:xfrm rot="-5400000" flipH="1">
            <a:off x="-963107" y="-543894"/>
            <a:ext cx="2138085" cy="188913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1" name="Google Shape;211;p19"/>
          <p:cNvSpPr/>
          <p:nvPr/>
        </p:nvSpPr>
        <p:spPr>
          <a:xfrm flipH="1">
            <a:off x="11548726" y="5190686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/>
          <p:nvPr/>
        </p:nvSpPr>
        <p:spPr>
          <a:xfrm rot="-5276738" flipH="1">
            <a:off x="11548600" y="4803980"/>
            <a:ext cx="1418875" cy="17482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3" name="Google Shape;213;p19"/>
          <p:cNvSpPr/>
          <p:nvPr/>
        </p:nvSpPr>
        <p:spPr>
          <a:xfrm rot="-5400000" flipH="1">
            <a:off x="1377325" y="-449632"/>
            <a:ext cx="797621" cy="108298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4" name="Google Shape;214;p19"/>
          <p:cNvSpPr/>
          <p:nvPr/>
        </p:nvSpPr>
        <p:spPr>
          <a:xfrm rot="2699788">
            <a:off x="11653486" y="3804300"/>
            <a:ext cx="955481" cy="122851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931588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Numbers and text"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>
            <a:spLocks noGrp="1"/>
          </p:cNvSpPr>
          <p:nvPr>
            <p:ph type="title" hasCustomPrompt="1"/>
          </p:nvPr>
        </p:nvSpPr>
        <p:spPr>
          <a:xfrm>
            <a:off x="1660755" y="1909033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7" name="Google Shape;217;p20"/>
          <p:cNvSpPr txBox="1">
            <a:spLocks noGrp="1"/>
          </p:cNvSpPr>
          <p:nvPr>
            <p:ph type="subTitle" idx="1"/>
          </p:nvPr>
        </p:nvSpPr>
        <p:spPr>
          <a:xfrm>
            <a:off x="7504633" y="2037575"/>
            <a:ext cx="2784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8" name="Google Shape;218;p20"/>
          <p:cNvSpPr txBox="1">
            <a:spLocks noGrp="1"/>
          </p:cNvSpPr>
          <p:nvPr>
            <p:ph type="title" idx="2" hasCustomPrompt="1"/>
          </p:nvPr>
        </p:nvSpPr>
        <p:spPr>
          <a:xfrm>
            <a:off x="1660755" y="3409117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19" name="Google Shape;219;p20"/>
          <p:cNvSpPr txBox="1">
            <a:spLocks noGrp="1"/>
          </p:cNvSpPr>
          <p:nvPr>
            <p:ph type="subTitle" idx="3"/>
          </p:nvPr>
        </p:nvSpPr>
        <p:spPr>
          <a:xfrm>
            <a:off x="7504636" y="3540449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0"/>
          <p:cNvSpPr txBox="1">
            <a:spLocks noGrp="1"/>
          </p:cNvSpPr>
          <p:nvPr>
            <p:ph type="title" idx="4" hasCustomPrompt="1"/>
          </p:nvPr>
        </p:nvSpPr>
        <p:spPr>
          <a:xfrm>
            <a:off x="1660755" y="4909200"/>
            <a:ext cx="2696800" cy="110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7333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200"/>
              <a:buNone/>
              <a:defRPr sz="8266"/>
            </a:lvl9pPr>
          </a:lstStyle>
          <a:p>
            <a:r>
              <a:t>xx%</a:t>
            </a:r>
          </a:p>
        </p:txBody>
      </p:sp>
      <p:sp>
        <p:nvSpPr>
          <p:cNvPr id="221" name="Google Shape;221;p20"/>
          <p:cNvSpPr txBox="1">
            <a:spLocks noGrp="1"/>
          </p:cNvSpPr>
          <p:nvPr>
            <p:ph type="subTitle" idx="5"/>
          </p:nvPr>
        </p:nvSpPr>
        <p:spPr>
          <a:xfrm>
            <a:off x="7504636" y="5043125"/>
            <a:ext cx="2784000" cy="7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20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0"/>
          <p:cNvSpPr/>
          <p:nvPr/>
        </p:nvSpPr>
        <p:spPr>
          <a:xfrm rot="3050764">
            <a:off x="-613033" y="-1035583"/>
            <a:ext cx="2123879" cy="288359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4" name="Google Shape;224;p20"/>
          <p:cNvSpPr/>
          <p:nvPr/>
        </p:nvSpPr>
        <p:spPr>
          <a:xfrm rot="9667460" flipH="1">
            <a:off x="10520626" y="5887201"/>
            <a:ext cx="2452665" cy="2006704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5" name="Google Shape;225;p20"/>
          <p:cNvSpPr/>
          <p:nvPr/>
        </p:nvSpPr>
        <p:spPr>
          <a:xfrm rot="-217268" flipH="1">
            <a:off x="9399168" y="6038615"/>
            <a:ext cx="2096313" cy="25829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6" name="Google Shape;226;p20"/>
          <p:cNvSpPr/>
          <p:nvPr/>
        </p:nvSpPr>
        <p:spPr>
          <a:xfrm rot="5400000">
            <a:off x="-822115" y="1279916"/>
            <a:ext cx="1548809" cy="19083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7" name="Google Shape;227;p20"/>
          <p:cNvSpPr/>
          <p:nvPr/>
        </p:nvSpPr>
        <p:spPr>
          <a:xfrm>
            <a:off x="-124163" y="1774083"/>
            <a:ext cx="756589" cy="102727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23096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3042117" y="2999084"/>
            <a:ext cx="61268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5137717" y="974533"/>
            <a:ext cx="19356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3043117" y="4557467"/>
            <a:ext cx="61248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1333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-4490720">
            <a:off x="536516" y="5052983"/>
            <a:ext cx="2379432" cy="4402271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" name="Google Shape;31;p3"/>
          <p:cNvSpPr/>
          <p:nvPr/>
        </p:nvSpPr>
        <p:spPr>
          <a:xfrm rot="1472604">
            <a:off x="9649144" y="-558765"/>
            <a:ext cx="2876691" cy="235363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" name="Google Shape;32;p3"/>
          <p:cNvSpPr/>
          <p:nvPr/>
        </p:nvSpPr>
        <p:spPr>
          <a:xfrm rot="-9327432">
            <a:off x="9215190" y="-1411221"/>
            <a:ext cx="2458705" cy="302951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" name="Google Shape;33;p3"/>
          <p:cNvSpPr/>
          <p:nvPr/>
        </p:nvSpPr>
        <p:spPr>
          <a:xfrm rot="-8100000">
            <a:off x="10959236" y="1460621"/>
            <a:ext cx="1471193" cy="1894272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3"/>
          <p:cNvSpPr/>
          <p:nvPr/>
        </p:nvSpPr>
        <p:spPr>
          <a:xfrm rot="-5400000">
            <a:off x="3815875" y="6054219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3"/>
          <p:cNvSpPr/>
          <p:nvPr/>
        </p:nvSpPr>
        <p:spPr>
          <a:xfrm rot="-6692913">
            <a:off x="2010817" y="5280001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20997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1">
  <p:cSld name=" Section header 1"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1"/>
          <p:cNvSpPr txBox="1">
            <a:spLocks noGrp="1"/>
          </p:cNvSpPr>
          <p:nvPr>
            <p:ph type="title"/>
          </p:nvPr>
        </p:nvSpPr>
        <p:spPr>
          <a:xfrm>
            <a:off x="1595000" y="3317533"/>
            <a:ext cx="72000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0" name="Google Shape;230;p21"/>
          <p:cNvSpPr txBox="1">
            <a:spLocks noGrp="1"/>
          </p:cNvSpPr>
          <p:nvPr>
            <p:ph type="title" idx="2" hasCustomPrompt="1"/>
          </p:nvPr>
        </p:nvSpPr>
        <p:spPr>
          <a:xfrm>
            <a:off x="1595000" y="1351832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1" name="Google Shape;231;p21"/>
          <p:cNvSpPr txBox="1">
            <a:spLocks noGrp="1"/>
          </p:cNvSpPr>
          <p:nvPr>
            <p:ph type="subTitle" idx="1"/>
          </p:nvPr>
        </p:nvSpPr>
        <p:spPr>
          <a:xfrm>
            <a:off x="1595000" y="4875933"/>
            <a:ext cx="720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21"/>
          <p:cNvSpPr/>
          <p:nvPr/>
        </p:nvSpPr>
        <p:spPr>
          <a:xfrm rot="5400000" flipH="1">
            <a:off x="5900068" y="-1710243"/>
            <a:ext cx="3107867" cy="2905641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3" name="Google Shape;233;p21"/>
          <p:cNvSpPr/>
          <p:nvPr/>
        </p:nvSpPr>
        <p:spPr>
          <a:xfrm rot="-5400000" flipH="1">
            <a:off x="8742209" y="-319173"/>
            <a:ext cx="835747" cy="113475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4" name="Google Shape;234;p21"/>
          <p:cNvSpPr/>
          <p:nvPr/>
        </p:nvSpPr>
        <p:spPr>
          <a:xfrm rot="-10651533" flipH="1">
            <a:off x="8242785" y="-1538361"/>
            <a:ext cx="1834604" cy="25618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35" name="Google Shape;235;p21"/>
          <p:cNvSpPr/>
          <p:nvPr/>
        </p:nvSpPr>
        <p:spPr>
          <a:xfrm rot="-5400000">
            <a:off x="9283825" y="5132021"/>
            <a:ext cx="2660687" cy="235089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322626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2">
  <p:cSld name=" Section header 2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2"/>
          <p:cNvSpPr txBox="1">
            <a:spLocks noGrp="1"/>
          </p:cNvSpPr>
          <p:nvPr>
            <p:ph type="title"/>
          </p:nvPr>
        </p:nvSpPr>
        <p:spPr>
          <a:xfrm>
            <a:off x="4060133" y="2132075"/>
            <a:ext cx="6240000" cy="240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38" name="Google Shape;238;p22"/>
          <p:cNvSpPr txBox="1">
            <a:spLocks noGrp="1"/>
          </p:cNvSpPr>
          <p:nvPr>
            <p:ph type="title" idx="2" hasCustomPrompt="1"/>
          </p:nvPr>
        </p:nvSpPr>
        <p:spPr>
          <a:xfrm>
            <a:off x="989800" y="2950808"/>
            <a:ext cx="2400000" cy="137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1333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39" name="Google Shape;239;p22"/>
          <p:cNvSpPr txBox="1">
            <a:spLocks noGrp="1"/>
          </p:cNvSpPr>
          <p:nvPr>
            <p:ph type="subTitle" idx="1"/>
          </p:nvPr>
        </p:nvSpPr>
        <p:spPr>
          <a:xfrm>
            <a:off x="4060133" y="4674367"/>
            <a:ext cx="62400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40" name="Google Shape;240;p22"/>
          <p:cNvSpPr/>
          <p:nvPr/>
        </p:nvSpPr>
        <p:spPr>
          <a:xfrm rot="-9986465">
            <a:off x="3982274" y="350966"/>
            <a:ext cx="859772" cy="1105671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1" name="Google Shape;241;p22"/>
          <p:cNvSpPr/>
          <p:nvPr/>
        </p:nvSpPr>
        <p:spPr>
          <a:xfrm rot="-5400000" flipH="1">
            <a:off x="8839077" y="59300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2" name="Google Shape;242;p22"/>
          <p:cNvSpPr/>
          <p:nvPr/>
        </p:nvSpPr>
        <p:spPr>
          <a:xfrm>
            <a:off x="2213481" y="-757846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3" name="Google Shape;243;p22"/>
          <p:cNvSpPr/>
          <p:nvPr/>
        </p:nvSpPr>
        <p:spPr>
          <a:xfrm rot="5400000" flipH="1">
            <a:off x="8608345" y="6274070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4" name="Google Shape;244;p22"/>
          <p:cNvSpPr/>
          <p:nvPr/>
        </p:nvSpPr>
        <p:spPr>
          <a:xfrm rot="-9594276" flipH="1">
            <a:off x="1338856" y="-1274273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5" name="Google Shape;245;p22"/>
          <p:cNvSpPr/>
          <p:nvPr/>
        </p:nvSpPr>
        <p:spPr>
          <a:xfrm rot="148348" flipH="1">
            <a:off x="8151786" y="6115656"/>
            <a:ext cx="1677076" cy="234192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17012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 Section header 3">
  <p:cSld name=" Section header 3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>
            <a:spLocks noGrp="1"/>
          </p:cNvSpPr>
          <p:nvPr>
            <p:ph type="title"/>
          </p:nvPr>
        </p:nvSpPr>
        <p:spPr>
          <a:xfrm>
            <a:off x="4308033" y="2999084"/>
            <a:ext cx="6249200" cy="14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248" name="Google Shape;248;p23"/>
          <p:cNvSpPr txBox="1">
            <a:spLocks noGrp="1"/>
          </p:cNvSpPr>
          <p:nvPr>
            <p:ph type="title" idx="2" hasCustomPrompt="1"/>
          </p:nvPr>
        </p:nvSpPr>
        <p:spPr>
          <a:xfrm>
            <a:off x="8157075" y="973719"/>
            <a:ext cx="2400000" cy="13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10666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249" name="Google Shape;249;p23"/>
          <p:cNvSpPr txBox="1">
            <a:spLocks noGrp="1"/>
          </p:cNvSpPr>
          <p:nvPr>
            <p:ph type="subTitle" idx="1"/>
          </p:nvPr>
        </p:nvSpPr>
        <p:spPr>
          <a:xfrm>
            <a:off x="4308033" y="4557451"/>
            <a:ext cx="6249200" cy="5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0" name="Google Shape;250;p23"/>
          <p:cNvSpPr/>
          <p:nvPr/>
        </p:nvSpPr>
        <p:spPr>
          <a:xfrm rot="121126">
            <a:off x="-1158209" y="-1294134"/>
            <a:ext cx="3597383" cy="2943281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1" name="Google Shape;251;p23"/>
          <p:cNvSpPr/>
          <p:nvPr/>
        </p:nvSpPr>
        <p:spPr>
          <a:xfrm rot="10507337">
            <a:off x="941487" y="5615930"/>
            <a:ext cx="2538836" cy="2077207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2" name="Google Shape;252;p23"/>
          <p:cNvSpPr/>
          <p:nvPr/>
        </p:nvSpPr>
        <p:spPr>
          <a:xfrm rot="5400000">
            <a:off x="1826780" y="-641135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3" name="Google Shape;253;p23"/>
          <p:cNvSpPr/>
          <p:nvPr/>
        </p:nvSpPr>
        <p:spPr>
          <a:xfrm rot="5400000">
            <a:off x="3698850" y="-167933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4" name="Google Shape;254;p23"/>
          <p:cNvSpPr/>
          <p:nvPr/>
        </p:nvSpPr>
        <p:spPr>
          <a:xfrm rot="4107087">
            <a:off x="3878884" y="-1897983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5" name="Google Shape;255;p23"/>
          <p:cNvSpPr/>
          <p:nvPr/>
        </p:nvSpPr>
        <p:spPr>
          <a:xfrm>
            <a:off x="2874685" y="6026934"/>
            <a:ext cx="1750839" cy="21573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6" name="Google Shape;256;p23"/>
          <p:cNvSpPr/>
          <p:nvPr/>
        </p:nvSpPr>
        <p:spPr>
          <a:xfrm rot="-5400000">
            <a:off x="3398233" y="6120885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816510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2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59" name="Google Shape;259;p24"/>
          <p:cNvSpPr/>
          <p:nvPr/>
        </p:nvSpPr>
        <p:spPr>
          <a:xfrm rot="-5400000">
            <a:off x="8154535" y="6022883"/>
            <a:ext cx="2018884" cy="1783816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0" name="Google Shape;260;p24"/>
          <p:cNvSpPr/>
          <p:nvPr/>
        </p:nvSpPr>
        <p:spPr>
          <a:xfrm rot="-5776797">
            <a:off x="7468684" y="6174360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1" name="Google Shape;261;p24"/>
          <p:cNvSpPr/>
          <p:nvPr/>
        </p:nvSpPr>
        <p:spPr>
          <a:xfrm rot="-30068">
            <a:off x="7114311" y="6160681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2" name="Google Shape;262;p24"/>
          <p:cNvSpPr/>
          <p:nvPr/>
        </p:nvSpPr>
        <p:spPr>
          <a:xfrm>
            <a:off x="858981" y="-9364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3" name="Google Shape;263;p24"/>
          <p:cNvSpPr/>
          <p:nvPr/>
        </p:nvSpPr>
        <p:spPr>
          <a:xfrm rot="-9594276" flipH="1">
            <a:off x="349689" y="-1465739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029539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25"/>
          <p:cNvSpPr/>
          <p:nvPr/>
        </p:nvSpPr>
        <p:spPr>
          <a:xfrm rot="-5400000" flipH="1">
            <a:off x="8802111" y="6241150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7" name="Google Shape;267;p25"/>
          <p:cNvSpPr/>
          <p:nvPr/>
        </p:nvSpPr>
        <p:spPr>
          <a:xfrm rot="-4716971">
            <a:off x="-1049718" y="686"/>
            <a:ext cx="2089161" cy="170929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8" name="Google Shape;268;p25"/>
          <p:cNvSpPr/>
          <p:nvPr/>
        </p:nvSpPr>
        <p:spPr>
          <a:xfrm rot="5400000" flipH="1">
            <a:off x="8679745" y="6341403"/>
            <a:ext cx="763979" cy="103730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69" name="Google Shape;269;p25"/>
          <p:cNvSpPr/>
          <p:nvPr/>
        </p:nvSpPr>
        <p:spPr>
          <a:xfrm rot="7288999" flipH="1">
            <a:off x="-1234745" y="910269"/>
            <a:ext cx="1732996" cy="2135188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5"/>
          <p:cNvSpPr/>
          <p:nvPr/>
        </p:nvSpPr>
        <p:spPr>
          <a:xfrm rot="-6299965">
            <a:off x="7207709" y="5712289"/>
            <a:ext cx="2107848" cy="3122372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74363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26"/>
          <p:cNvSpPr/>
          <p:nvPr/>
        </p:nvSpPr>
        <p:spPr>
          <a:xfrm rot="5400000">
            <a:off x="-446415" y="-4356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4" name="Google Shape;274;p26"/>
          <p:cNvSpPr/>
          <p:nvPr/>
        </p:nvSpPr>
        <p:spPr>
          <a:xfrm rot="5400000">
            <a:off x="1399514" y="-216735"/>
            <a:ext cx="687180" cy="93303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5" name="Google Shape;275;p26"/>
          <p:cNvSpPr/>
          <p:nvPr/>
        </p:nvSpPr>
        <p:spPr>
          <a:xfrm rot="4107173">
            <a:off x="1441288" y="-1873342"/>
            <a:ext cx="2107765" cy="3122251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6" name="Google Shape;276;p26"/>
          <p:cNvSpPr/>
          <p:nvPr/>
        </p:nvSpPr>
        <p:spPr>
          <a:xfrm>
            <a:off x="8868968" y="6213306"/>
            <a:ext cx="2663717" cy="2031036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7" name="Google Shape;277;p26"/>
          <p:cNvSpPr/>
          <p:nvPr/>
        </p:nvSpPr>
        <p:spPr>
          <a:xfrm>
            <a:off x="10131246" y="6213300"/>
            <a:ext cx="1491345" cy="183757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654485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 only 4"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0" name="Google Shape;280;p27"/>
          <p:cNvSpPr/>
          <p:nvPr/>
        </p:nvSpPr>
        <p:spPr>
          <a:xfrm rot="-10251937" flipH="1">
            <a:off x="-580403" y="5730427"/>
            <a:ext cx="2138100" cy="1889152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7"/>
          <p:cNvSpPr/>
          <p:nvPr/>
        </p:nvSpPr>
        <p:spPr>
          <a:xfrm rot="-10251867" flipH="1">
            <a:off x="-277505" y="4471178"/>
            <a:ext cx="797599" cy="108295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2" name="Google Shape;282;p27"/>
          <p:cNvSpPr/>
          <p:nvPr/>
        </p:nvSpPr>
        <p:spPr>
          <a:xfrm rot="5163990">
            <a:off x="11189292" y="37084"/>
            <a:ext cx="2385237" cy="1951536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3" name="Google Shape;283;p27"/>
          <p:cNvSpPr/>
          <p:nvPr/>
        </p:nvSpPr>
        <p:spPr>
          <a:xfrm rot="10443156">
            <a:off x="11497191" y="1891920"/>
            <a:ext cx="1511277" cy="133531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4" name="Google Shape;284;p27"/>
          <p:cNvSpPr/>
          <p:nvPr/>
        </p:nvSpPr>
        <p:spPr>
          <a:xfrm rot="10443177">
            <a:off x="11863704" y="2948102"/>
            <a:ext cx="521216" cy="70769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7"/>
          <p:cNvSpPr/>
          <p:nvPr/>
        </p:nvSpPr>
        <p:spPr>
          <a:xfrm rot="9150381">
            <a:off x="11708530" y="2739565"/>
            <a:ext cx="1598631" cy="2368065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011007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8"/>
          <p:cNvSpPr txBox="1">
            <a:spLocks noGrp="1"/>
          </p:cNvSpPr>
          <p:nvPr>
            <p:ph type="subTitle" idx="1"/>
          </p:nvPr>
        </p:nvSpPr>
        <p:spPr>
          <a:xfrm>
            <a:off x="1234051" y="2814633"/>
            <a:ext cx="4039200" cy="144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28"/>
          <p:cNvSpPr txBox="1">
            <a:spLocks noGrp="1"/>
          </p:cNvSpPr>
          <p:nvPr>
            <p:ph type="title"/>
          </p:nvPr>
        </p:nvSpPr>
        <p:spPr>
          <a:xfrm>
            <a:off x="1234051" y="1690533"/>
            <a:ext cx="40392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28"/>
          <p:cNvSpPr/>
          <p:nvPr/>
        </p:nvSpPr>
        <p:spPr>
          <a:xfrm rot="-5400000" flipH="1">
            <a:off x="-344290" y="5756417"/>
            <a:ext cx="3871435" cy="3619524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8"/>
          <p:cNvSpPr/>
          <p:nvPr/>
        </p:nvSpPr>
        <p:spPr>
          <a:xfrm>
            <a:off x="5303964" y="-989279"/>
            <a:ext cx="2089136" cy="1709275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8"/>
          <p:cNvSpPr/>
          <p:nvPr/>
        </p:nvSpPr>
        <p:spPr>
          <a:xfrm rot="5400000" flipH="1">
            <a:off x="3262812" y="6125717"/>
            <a:ext cx="703923" cy="95576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2" name="Google Shape;292;p28"/>
          <p:cNvSpPr/>
          <p:nvPr/>
        </p:nvSpPr>
        <p:spPr>
          <a:xfrm rot="-9594276" flipH="1">
            <a:off x="4624723" y="-1620106"/>
            <a:ext cx="1929384" cy="237715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3" name="Google Shape;293;p28"/>
          <p:cNvSpPr/>
          <p:nvPr/>
        </p:nvSpPr>
        <p:spPr>
          <a:xfrm rot="148335" flipH="1">
            <a:off x="2842200" y="5979765"/>
            <a:ext cx="1545200" cy="215787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502878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1_Title and text 1"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9"/>
          <p:cNvSpPr/>
          <p:nvPr/>
        </p:nvSpPr>
        <p:spPr>
          <a:xfrm>
            <a:off x="9839862" y="3969753"/>
            <a:ext cx="4215335" cy="4492617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6" name="Google Shape;296;p29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29"/>
          <p:cNvSpPr txBox="1">
            <a:spLocks noGrp="1"/>
          </p:cNvSpPr>
          <p:nvPr>
            <p:ph type="body" idx="1"/>
          </p:nvPr>
        </p:nvSpPr>
        <p:spPr>
          <a:xfrm>
            <a:off x="960000" y="1483600"/>
            <a:ext cx="10272000" cy="31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/>
            </a:lvl1pPr>
            <a:lvl2pPr marL="1219170" lvl="1" indent="-423323" rtl="0">
              <a:lnSpc>
                <a:spcPct val="115000"/>
              </a:lnSpc>
              <a:spcBef>
                <a:spcPts val="13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298" name="Google Shape;298;p29"/>
          <p:cNvSpPr/>
          <p:nvPr/>
        </p:nvSpPr>
        <p:spPr>
          <a:xfrm rot="-5400000" flipH="1">
            <a:off x="-874481" y="-543085"/>
            <a:ext cx="2151977" cy="190141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9" name="Google Shape;299;p29"/>
          <p:cNvSpPr/>
          <p:nvPr/>
        </p:nvSpPr>
        <p:spPr>
          <a:xfrm flipH="1">
            <a:off x="11595896" y="4589905"/>
            <a:ext cx="685057" cy="93015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0" name="Google Shape;300;p29"/>
          <p:cNvSpPr/>
          <p:nvPr/>
        </p:nvSpPr>
        <p:spPr>
          <a:xfrm rot="-5276572" flipH="1">
            <a:off x="11595727" y="4257798"/>
            <a:ext cx="1218659" cy="150158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1" name="Google Shape;301;p29"/>
          <p:cNvSpPr/>
          <p:nvPr/>
        </p:nvSpPr>
        <p:spPr>
          <a:xfrm rot="10800000">
            <a:off x="1221666" y="-1101552"/>
            <a:ext cx="1435305" cy="176852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76209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 and two columns 2"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0"/>
          <p:cNvSpPr/>
          <p:nvPr/>
        </p:nvSpPr>
        <p:spPr>
          <a:xfrm rot="5400000">
            <a:off x="8942818" y="-589758"/>
            <a:ext cx="1837593" cy="1623635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4" name="Google Shape;304;p30"/>
          <p:cNvSpPr txBox="1">
            <a:spLocks noGrp="1"/>
          </p:cNvSpPr>
          <p:nvPr>
            <p:ph type="subTitle" idx="1"/>
          </p:nvPr>
        </p:nvSpPr>
        <p:spPr>
          <a:xfrm>
            <a:off x="960000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5" name="Google Shape;305;p30"/>
          <p:cNvSpPr txBox="1">
            <a:spLocks noGrp="1"/>
          </p:cNvSpPr>
          <p:nvPr>
            <p:ph type="subTitle" idx="2"/>
          </p:nvPr>
        </p:nvSpPr>
        <p:spPr>
          <a:xfrm>
            <a:off x="6246433" y="2024067"/>
            <a:ext cx="4985600" cy="2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7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6" name="Google Shape;306;p30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0"/>
          <p:cNvSpPr/>
          <p:nvPr/>
        </p:nvSpPr>
        <p:spPr>
          <a:xfrm rot="5023203">
            <a:off x="10809910" y="-221024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8" name="Google Shape;308;p30"/>
          <p:cNvSpPr/>
          <p:nvPr/>
        </p:nvSpPr>
        <p:spPr>
          <a:xfrm rot="10769932">
            <a:off x="10455444" y="-989485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09" name="Google Shape;309;p30"/>
          <p:cNvSpPr/>
          <p:nvPr/>
        </p:nvSpPr>
        <p:spPr>
          <a:xfrm rot="-5400000">
            <a:off x="4564091" y="6054186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0" name="Google Shape;310;p30"/>
          <p:cNvSpPr/>
          <p:nvPr/>
        </p:nvSpPr>
        <p:spPr>
          <a:xfrm rot="-6692913">
            <a:off x="2868051" y="5323167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1" name="Google Shape;311;p30"/>
          <p:cNvSpPr/>
          <p:nvPr/>
        </p:nvSpPr>
        <p:spPr>
          <a:xfrm rot="9973307">
            <a:off x="375786" y="6013182"/>
            <a:ext cx="3597393" cy="294328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70838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960000" y="1852800"/>
            <a:ext cx="10272000" cy="42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rete Round"/>
              <a:buAutoNum type="arabicPeriod"/>
              <a:defRPr sz="14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4"/>
          <p:cNvSpPr/>
          <p:nvPr/>
        </p:nvSpPr>
        <p:spPr>
          <a:xfrm rot="6201385" flipH="1">
            <a:off x="11408057" y="807360"/>
            <a:ext cx="2503561" cy="23406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0" name="Google Shape;40;p4"/>
          <p:cNvSpPr/>
          <p:nvPr/>
        </p:nvSpPr>
        <p:spPr>
          <a:xfrm rot="-5254447" flipH="1">
            <a:off x="10154307" y="-413610"/>
            <a:ext cx="835709" cy="1134703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4"/>
          <p:cNvSpPr/>
          <p:nvPr/>
        </p:nvSpPr>
        <p:spPr>
          <a:xfrm rot="-10505965" flipH="1">
            <a:off x="9654820" y="-1718017"/>
            <a:ext cx="1834681" cy="256180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4"/>
          <p:cNvSpPr/>
          <p:nvPr/>
        </p:nvSpPr>
        <p:spPr>
          <a:xfrm>
            <a:off x="11775199" y="2587360"/>
            <a:ext cx="945911" cy="915136"/>
          </a:xfrm>
          <a:custGeom>
            <a:avLst/>
            <a:gdLst/>
            <a:ahLst/>
            <a:cxnLst/>
            <a:rect l="l" t="t" r="r" b="b"/>
            <a:pathLst>
              <a:path w="11816" h="11433" extrusionOk="0">
                <a:moveTo>
                  <a:pt x="5624" y="0"/>
                </a:moveTo>
                <a:cubicBezTo>
                  <a:pt x="5116" y="0"/>
                  <a:pt x="4606" y="74"/>
                  <a:pt x="4110" y="228"/>
                </a:cubicBezTo>
                <a:cubicBezTo>
                  <a:pt x="2337" y="808"/>
                  <a:pt x="1061" y="2349"/>
                  <a:pt x="829" y="4205"/>
                </a:cubicBezTo>
                <a:cubicBezTo>
                  <a:pt x="0" y="6442"/>
                  <a:pt x="713" y="8961"/>
                  <a:pt x="2585" y="10419"/>
                </a:cubicBezTo>
                <a:cubicBezTo>
                  <a:pt x="3500" y="11109"/>
                  <a:pt x="4598" y="11433"/>
                  <a:pt x="5702" y="11433"/>
                </a:cubicBezTo>
                <a:cubicBezTo>
                  <a:pt x="7039" y="11433"/>
                  <a:pt x="8386" y="10959"/>
                  <a:pt x="9429" y="10088"/>
                </a:cubicBezTo>
                <a:cubicBezTo>
                  <a:pt x="11434" y="8414"/>
                  <a:pt x="11815" y="5481"/>
                  <a:pt x="10705" y="3161"/>
                </a:cubicBezTo>
                <a:cubicBezTo>
                  <a:pt x="9784" y="1253"/>
                  <a:pt x="7724" y="0"/>
                  <a:pt x="56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4"/>
          <p:cNvSpPr/>
          <p:nvPr/>
        </p:nvSpPr>
        <p:spPr>
          <a:xfrm rot="-5400000">
            <a:off x="1347313" y="5648795"/>
            <a:ext cx="2164828" cy="29394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4"/>
          <p:cNvSpPr/>
          <p:nvPr/>
        </p:nvSpPr>
        <p:spPr>
          <a:xfrm rot="512381">
            <a:off x="417966" y="6039764"/>
            <a:ext cx="977589" cy="1217259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0444126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1"/>
          <p:cNvSpPr txBox="1">
            <a:spLocks noGrp="1"/>
          </p:cNvSpPr>
          <p:nvPr>
            <p:ph type="ctrTitle"/>
          </p:nvPr>
        </p:nvSpPr>
        <p:spPr>
          <a:xfrm>
            <a:off x="960000" y="748128"/>
            <a:ext cx="5986000" cy="133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314" name="Google Shape;314;p31"/>
          <p:cNvSpPr txBox="1">
            <a:spLocks noGrp="1"/>
          </p:cNvSpPr>
          <p:nvPr>
            <p:ph type="subTitle" idx="1"/>
          </p:nvPr>
        </p:nvSpPr>
        <p:spPr>
          <a:xfrm>
            <a:off x="976033" y="2441567"/>
            <a:ext cx="5547600" cy="16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15" name="Google Shape;315;p31"/>
          <p:cNvSpPr/>
          <p:nvPr/>
        </p:nvSpPr>
        <p:spPr>
          <a:xfrm>
            <a:off x="-1202256" y="-435044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6" name="Google Shape;316;p31"/>
          <p:cNvSpPr/>
          <p:nvPr/>
        </p:nvSpPr>
        <p:spPr>
          <a:xfrm rot="5399745">
            <a:off x="857493" y="-605787"/>
            <a:ext cx="1061033" cy="144064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7" name="Google Shape;317;p31"/>
          <p:cNvSpPr/>
          <p:nvPr/>
        </p:nvSpPr>
        <p:spPr>
          <a:xfrm rot="-10453457">
            <a:off x="489703" y="-1714886"/>
            <a:ext cx="2096299" cy="2582972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18" name="Google Shape;318;p31"/>
          <p:cNvSpPr txBox="1"/>
          <p:nvPr/>
        </p:nvSpPr>
        <p:spPr>
          <a:xfrm>
            <a:off x="960000" y="4974267"/>
            <a:ext cx="5859600" cy="7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400"/>
              </a:spcBef>
              <a:spcAft>
                <a:spcPts val="0"/>
              </a:spcAft>
              <a:buNone/>
            </a:pP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CRÉDITOS: este modelo de apresentação foi criado pelo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Slidesgo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, e inclui ícones da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Flaticon</a:t>
            </a:r>
            <a:r>
              <a:rPr lang="pt-BR" sz="1333">
                <a:solidFill>
                  <a:schemeClr val="accent2"/>
                </a:solidFill>
                <a:latin typeface="Roboto Slab SemiBold"/>
                <a:ea typeface="Roboto Slab SemiBold"/>
                <a:cs typeface="Roboto Slab SemiBold"/>
                <a:sym typeface="Roboto Slab SemiBold"/>
              </a:rPr>
              <a:t> </a:t>
            </a:r>
            <a:r>
              <a:rPr lang="pt-BR" sz="1333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rPr>
              <a:t>e infográficos e imagens da </a:t>
            </a:r>
            <a:r>
              <a:rPr lang="pt-BR" sz="1333">
                <a:solidFill>
                  <a:schemeClr val="accent2"/>
                </a:solidFill>
                <a:uFill>
                  <a:noFill/>
                </a:uFill>
                <a:latin typeface="Roboto Slab SemiBold"/>
                <a:ea typeface="Roboto Slab SemiBold"/>
                <a:cs typeface="Roboto Slab SemiBold"/>
                <a:sym typeface="Roboto Slab SemiBold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Freepik</a:t>
            </a:r>
            <a:endParaRPr sz="2400">
              <a:solidFill>
                <a:schemeClr val="accent2"/>
              </a:solidFill>
              <a:latin typeface="Roboto Slab SemiBold"/>
              <a:ea typeface="Roboto Slab SemiBold"/>
              <a:cs typeface="Roboto Slab SemiBold"/>
              <a:sym typeface="Roboto Slab SemiBold"/>
            </a:endParaRPr>
          </a:p>
        </p:txBody>
      </p:sp>
      <p:sp>
        <p:nvSpPr>
          <p:cNvPr id="319" name="Google Shape;319;p31"/>
          <p:cNvSpPr/>
          <p:nvPr/>
        </p:nvSpPr>
        <p:spPr>
          <a:xfrm rot="-2700000">
            <a:off x="11306282" y="4470283"/>
            <a:ext cx="1241649" cy="246411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0" name="Google Shape;320;p31"/>
          <p:cNvSpPr/>
          <p:nvPr/>
        </p:nvSpPr>
        <p:spPr>
          <a:xfrm rot="-5636081">
            <a:off x="9525369" y="5378274"/>
            <a:ext cx="2123849" cy="2883597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1" name="Google Shape;321;p31"/>
          <p:cNvSpPr/>
          <p:nvPr/>
        </p:nvSpPr>
        <p:spPr>
          <a:xfrm rot="346474">
            <a:off x="9652904" y="-934914"/>
            <a:ext cx="2952675" cy="2415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2" name="Google Shape;322;p31"/>
          <p:cNvSpPr/>
          <p:nvPr/>
        </p:nvSpPr>
        <p:spPr>
          <a:xfrm rot="10800000">
            <a:off x="11370691" y="283083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23" name="Google Shape;323;p31"/>
          <p:cNvSpPr/>
          <p:nvPr/>
        </p:nvSpPr>
        <p:spPr>
          <a:xfrm rot="10800000">
            <a:off x="10681385" y="-2"/>
            <a:ext cx="3399751" cy="503607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305506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3"/>
          <p:cNvSpPr/>
          <p:nvPr/>
        </p:nvSpPr>
        <p:spPr>
          <a:xfrm rot="346516">
            <a:off x="9483624" y="-1172404"/>
            <a:ext cx="3858352" cy="3156799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8" name="Google Shape;338;p33"/>
          <p:cNvSpPr/>
          <p:nvPr/>
        </p:nvSpPr>
        <p:spPr>
          <a:xfrm rot="-5633934">
            <a:off x="39366" y="-652065"/>
            <a:ext cx="2242540" cy="3062849"/>
          </a:xfrm>
          <a:custGeom>
            <a:avLst/>
            <a:gdLst/>
            <a:ahLst/>
            <a:cxnLst/>
            <a:rect l="l" t="t" r="r" b="b"/>
            <a:pathLst>
              <a:path w="27376" h="37390" extrusionOk="0">
                <a:moveTo>
                  <a:pt x="1478" y="0"/>
                </a:moveTo>
                <a:cubicBezTo>
                  <a:pt x="941" y="0"/>
                  <a:pt x="478" y="404"/>
                  <a:pt x="414" y="946"/>
                </a:cubicBezTo>
                <a:cubicBezTo>
                  <a:pt x="133" y="6431"/>
                  <a:pt x="0" y="11916"/>
                  <a:pt x="33" y="17401"/>
                </a:cubicBezTo>
                <a:cubicBezTo>
                  <a:pt x="33" y="17932"/>
                  <a:pt x="365" y="18495"/>
                  <a:pt x="961" y="18512"/>
                </a:cubicBezTo>
                <a:lnTo>
                  <a:pt x="12080" y="18976"/>
                </a:lnTo>
                <a:cubicBezTo>
                  <a:pt x="12362" y="24693"/>
                  <a:pt x="12478" y="30426"/>
                  <a:pt x="12445" y="36143"/>
                </a:cubicBezTo>
                <a:cubicBezTo>
                  <a:pt x="12445" y="36834"/>
                  <a:pt x="12906" y="37257"/>
                  <a:pt x="13561" y="37257"/>
                </a:cubicBezTo>
                <a:cubicBezTo>
                  <a:pt x="13597" y="37257"/>
                  <a:pt x="13634" y="37256"/>
                  <a:pt x="13671" y="37253"/>
                </a:cubicBezTo>
                <a:cubicBezTo>
                  <a:pt x="15338" y="37130"/>
                  <a:pt x="17005" y="37067"/>
                  <a:pt x="18671" y="37067"/>
                </a:cubicBezTo>
                <a:cubicBezTo>
                  <a:pt x="20816" y="37067"/>
                  <a:pt x="22961" y="37171"/>
                  <a:pt x="25105" y="37386"/>
                </a:cubicBezTo>
                <a:cubicBezTo>
                  <a:pt x="25135" y="37388"/>
                  <a:pt x="25164" y="37390"/>
                  <a:pt x="25194" y="37390"/>
                </a:cubicBezTo>
                <a:cubicBezTo>
                  <a:pt x="25720" y="37390"/>
                  <a:pt x="26169" y="36975"/>
                  <a:pt x="26232" y="36441"/>
                </a:cubicBezTo>
                <a:cubicBezTo>
                  <a:pt x="27011" y="25770"/>
                  <a:pt x="27375" y="15081"/>
                  <a:pt x="27326" y="4360"/>
                </a:cubicBezTo>
                <a:cubicBezTo>
                  <a:pt x="27342" y="4095"/>
                  <a:pt x="27243" y="3846"/>
                  <a:pt x="27077" y="3664"/>
                </a:cubicBezTo>
                <a:cubicBezTo>
                  <a:pt x="27094" y="3316"/>
                  <a:pt x="27127" y="2985"/>
                  <a:pt x="27143" y="2637"/>
                </a:cubicBezTo>
                <a:cubicBezTo>
                  <a:pt x="27193" y="2073"/>
                  <a:pt x="26762" y="1576"/>
                  <a:pt x="26199" y="1526"/>
                </a:cubicBezTo>
                <a:lnTo>
                  <a:pt x="1541" y="2"/>
                </a:lnTo>
                <a:cubicBezTo>
                  <a:pt x="1520" y="1"/>
                  <a:pt x="1499" y="0"/>
                  <a:pt x="147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39" name="Google Shape;339;p33"/>
          <p:cNvSpPr/>
          <p:nvPr/>
        </p:nvSpPr>
        <p:spPr>
          <a:xfrm rot="129738">
            <a:off x="493357" y="490465"/>
            <a:ext cx="11032249" cy="587708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3"/>
          <p:cNvSpPr/>
          <p:nvPr/>
        </p:nvSpPr>
        <p:spPr>
          <a:xfrm rot="5400000">
            <a:off x="8892625" y="-394051"/>
            <a:ext cx="1178471" cy="1600096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1" name="Google Shape;341;p33"/>
          <p:cNvSpPr/>
          <p:nvPr/>
        </p:nvSpPr>
        <p:spPr>
          <a:xfrm rot="10800000">
            <a:off x="994151" y="-458866"/>
            <a:ext cx="519800" cy="961700"/>
          </a:xfrm>
          <a:custGeom>
            <a:avLst/>
            <a:gdLst/>
            <a:ahLst/>
            <a:cxnLst/>
            <a:rect l="l" t="t" r="r" b="b"/>
            <a:pathLst>
              <a:path w="15594" h="28851" extrusionOk="0">
                <a:moveTo>
                  <a:pt x="13821" y="0"/>
                </a:moveTo>
                <a:lnTo>
                  <a:pt x="1028" y="514"/>
                </a:lnTo>
                <a:cubicBezTo>
                  <a:pt x="465" y="531"/>
                  <a:pt x="1" y="978"/>
                  <a:pt x="1" y="1558"/>
                </a:cubicBezTo>
                <a:cubicBezTo>
                  <a:pt x="17" y="7524"/>
                  <a:pt x="183" y="13506"/>
                  <a:pt x="481" y="19471"/>
                </a:cubicBezTo>
                <a:cubicBezTo>
                  <a:pt x="299" y="19670"/>
                  <a:pt x="233" y="19919"/>
                  <a:pt x="249" y="20184"/>
                </a:cubicBezTo>
                <a:cubicBezTo>
                  <a:pt x="481" y="22719"/>
                  <a:pt x="481" y="25271"/>
                  <a:pt x="282" y="27806"/>
                </a:cubicBezTo>
                <a:cubicBezTo>
                  <a:pt x="233" y="28370"/>
                  <a:pt x="796" y="28850"/>
                  <a:pt x="1326" y="28850"/>
                </a:cubicBezTo>
                <a:cubicBezTo>
                  <a:pt x="5850" y="28801"/>
                  <a:pt x="10374" y="28337"/>
                  <a:pt x="14832" y="27475"/>
                </a:cubicBezTo>
                <a:cubicBezTo>
                  <a:pt x="15279" y="27359"/>
                  <a:pt x="15594" y="26945"/>
                  <a:pt x="15594" y="26481"/>
                </a:cubicBezTo>
                <a:cubicBezTo>
                  <a:pt x="15097" y="17996"/>
                  <a:pt x="14848" y="9512"/>
                  <a:pt x="14865" y="1044"/>
                </a:cubicBezTo>
                <a:cubicBezTo>
                  <a:pt x="14865" y="464"/>
                  <a:pt x="14401" y="0"/>
                  <a:pt x="1382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2" name="Google Shape;342;p33"/>
          <p:cNvSpPr/>
          <p:nvPr/>
        </p:nvSpPr>
        <p:spPr>
          <a:xfrm rot="10800000">
            <a:off x="815167" y="-458866"/>
            <a:ext cx="877767" cy="1995700"/>
          </a:xfrm>
          <a:custGeom>
            <a:avLst/>
            <a:gdLst/>
            <a:ahLst/>
            <a:cxnLst/>
            <a:rect l="l" t="t" r="r" b="b"/>
            <a:pathLst>
              <a:path w="26333" h="59871" fill="none" extrusionOk="0">
                <a:moveTo>
                  <a:pt x="581" y="59871"/>
                </a:moveTo>
                <a:cubicBezTo>
                  <a:pt x="1" y="40582"/>
                  <a:pt x="979" y="21294"/>
                  <a:pt x="1956" y="2022"/>
                </a:cubicBezTo>
                <a:cubicBezTo>
                  <a:pt x="1907" y="1641"/>
                  <a:pt x="2205" y="1326"/>
                  <a:pt x="2586" y="1375"/>
                </a:cubicBezTo>
                <a:cubicBezTo>
                  <a:pt x="9811" y="414"/>
                  <a:pt x="17119" y="0"/>
                  <a:pt x="24410" y="149"/>
                </a:cubicBezTo>
                <a:cubicBezTo>
                  <a:pt x="24824" y="17731"/>
                  <a:pt x="25454" y="35313"/>
                  <a:pt x="26332" y="52894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3"/>
          <p:cNvSpPr/>
          <p:nvPr/>
        </p:nvSpPr>
        <p:spPr>
          <a:xfrm rot="-5400000">
            <a:off x="8754200" y="5472098"/>
            <a:ext cx="2279069" cy="2013708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4" name="Google Shape;344;p33"/>
          <p:cNvSpPr/>
          <p:nvPr/>
        </p:nvSpPr>
        <p:spPr>
          <a:xfrm rot="-5776797">
            <a:off x="8020951" y="6122927"/>
            <a:ext cx="726519" cy="9864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5" name="Google Shape;345;p33"/>
          <p:cNvSpPr/>
          <p:nvPr/>
        </p:nvSpPr>
        <p:spPr>
          <a:xfrm rot="-30068">
            <a:off x="7666577" y="6109248"/>
            <a:ext cx="1435360" cy="176858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6" name="Google Shape;346;p33"/>
          <p:cNvSpPr/>
          <p:nvPr/>
        </p:nvSpPr>
        <p:spPr>
          <a:xfrm rot="9087795">
            <a:off x="1154441" y="5012470"/>
            <a:ext cx="820951" cy="1629215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46317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/>
          <p:nvPr/>
        </p:nvSpPr>
        <p:spPr>
          <a:xfrm rot="129738">
            <a:off x="962575" y="1659927"/>
            <a:ext cx="10272036" cy="4465957"/>
          </a:xfrm>
          <a:custGeom>
            <a:avLst/>
            <a:gdLst/>
            <a:ahLst/>
            <a:cxnLst/>
            <a:rect l="l" t="t" r="r" b="b"/>
            <a:pathLst>
              <a:path w="24940" h="8540" extrusionOk="0">
                <a:moveTo>
                  <a:pt x="21687" y="0"/>
                </a:moveTo>
                <a:cubicBezTo>
                  <a:pt x="21506" y="0"/>
                  <a:pt x="21341" y="2"/>
                  <a:pt x="21211" y="5"/>
                </a:cubicBezTo>
                <a:lnTo>
                  <a:pt x="17533" y="55"/>
                </a:lnTo>
                <a:cubicBezTo>
                  <a:pt x="12793" y="138"/>
                  <a:pt x="8004" y="5"/>
                  <a:pt x="3282" y="353"/>
                </a:cubicBezTo>
                <a:cubicBezTo>
                  <a:pt x="2470" y="403"/>
                  <a:pt x="1426" y="353"/>
                  <a:pt x="779" y="933"/>
                </a:cubicBezTo>
                <a:cubicBezTo>
                  <a:pt x="0" y="1646"/>
                  <a:pt x="150" y="3021"/>
                  <a:pt x="166" y="3982"/>
                </a:cubicBezTo>
                <a:cubicBezTo>
                  <a:pt x="183" y="5722"/>
                  <a:pt x="50" y="8141"/>
                  <a:pt x="2287" y="8324"/>
                </a:cubicBezTo>
                <a:cubicBezTo>
                  <a:pt x="4238" y="8482"/>
                  <a:pt x="6211" y="8540"/>
                  <a:pt x="8188" y="8540"/>
                </a:cubicBezTo>
                <a:cubicBezTo>
                  <a:pt x="10982" y="8540"/>
                  <a:pt x="13783" y="8424"/>
                  <a:pt x="16538" y="8307"/>
                </a:cubicBezTo>
                <a:cubicBezTo>
                  <a:pt x="17897" y="8257"/>
                  <a:pt x="19256" y="8175"/>
                  <a:pt x="20615" y="8092"/>
                </a:cubicBezTo>
                <a:cubicBezTo>
                  <a:pt x="21626" y="8025"/>
                  <a:pt x="23067" y="8191"/>
                  <a:pt x="23979" y="7694"/>
                </a:cubicBezTo>
                <a:cubicBezTo>
                  <a:pt x="24923" y="7164"/>
                  <a:pt x="24774" y="5937"/>
                  <a:pt x="24807" y="5009"/>
                </a:cubicBezTo>
                <a:cubicBezTo>
                  <a:pt x="24840" y="3684"/>
                  <a:pt x="24874" y="2358"/>
                  <a:pt x="24923" y="1032"/>
                </a:cubicBezTo>
                <a:cubicBezTo>
                  <a:pt x="24940" y="88"/>
                  <a:pt x="23399" y="22"/>
                  <a:pt x="23399" y="22"/>
                </a:cubicBezTo>
                <a:cubicBezTo>
                  <a:pt x="23399" y="22"/>
                  <a:pt x="22412" y="0"/>
                  <a:pt x="216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7" name="Google Shape;47;p5"/>
          <p:cNvSpPr txBox="1">
            <a:spLocks noGrp="1"/>
          </p:cNvSpPr>
          <p:nvPr>
            <p:ph type="subTitle" idx="1"/>
          </p:nvPr>
        </p:nvSpPr>
        <p:spPr>
          <a:xfrm>
            <a:off x="1623189" y="2092533"/>
            <a:ext cx="1344000" cy="8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2"/>
          </p:nvPr>
        </p:nvSpPr>
        <p:spPr>
          <a:xfrm>
            <a:off x="6444256" y="2090533"/>
            <a:ext cx="1344000" cy="8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6133" b="1">
                <a:solidFill>
                  <a:schemeClr val="accent4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3333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subTitle" idx="3"/>
          </p:nvPr>
        </p:nvSpPr>
        <p:spPr>
          <a:xfrm>
            <a:off x="1623189" y="3079965"/>
            <a:ext cx="3936000" cy="239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subTitle" idx="4"/>
          </p:nvPr>
        </p:nvSpPr>
        <p:spPr>
          <a:xfrm>
            <a:off x="6444251" y="3078767"/>
            <a:ext cx="3936000" cy="2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/>
          <p:nvPr/>
        </p:nvSpPr>
        <p:spPr>
          <a:xfrm rot="-5135544">
            <a:off x="9560199" y="-1642946"/>
            <a:ext cx="3722008" cy="3966828"/>
          </a:xfrm>
          <a:custGeom>
            <a:avLst/>
            <a:gdLst/>
            <a:ahLst/>
            <a:cxnLst/>
            <a:rect l="l" t="t" r="r" b="b"/>
            <a:pathLst>
              <a:path w="28585" h="30466" extrusionOk="0">
                <a:moveTo>
                  <a:pt x="25026" y="1"/>
                </a:moveTo>
                <a:cubicBezTo>
                  <a:pt x="24926" y="1"/>
                  <a:pt x="24825" y="4"/>
                  <a:pt x="24724" y="8"/>
                </a:cubicBezTo>
                <a:cubicBezTo>
                  <a:pt x="23514" y="58"/>
                  <a:pt x="22321" y="174"/>
                  <a:pt x="21111" y="273"/>
                </a:cubicBezTo>
                <a:cubicBezTo>
                  <a:pt x="18775" y="472"/>
                  <a:pt x="16356" y="572"/>
                  <a:pt x="14052" y="1019"/>
                </a:cubicBezTo>
                <a:cubicBezTo>
                  <a:pt x="11865" y="1433"/>
                  <a:pt x="12379" y="3819"/>
                  <a:pt x="12379" y="5526"/>
                </a:cubicBezTo>
                <a:cubicBezTo>
                  <a:pt x="12395" y="7896"/>
                  <a:pt x="12412" y="10282"/>
                  <a:pt x="12428" y="12652"/>
                </a:cubicBezTo>
                <a:lnTo>
                  <a:pt x="12428" y="14690"/>
                </a:lnTo>
                <a:cubicBezTo>
                  <a:pt x="12428" y="15104"/>
                  <a:pt x="12627" y="16165"/>
                  <a:pt x="12428" y="16529"/>
                </a:cubicBezTo>
                <a:lnTo>
                  <a:pt x="12428" y="16794"/>
                </a:lnTo>
                <a:lnTo>
                  <a:pt x="12362" y="16794"/>
                </a:lnTo>
                <a:cubicBezTo>
                  <a:pt x="12323" y="16833"/>
                  <a:pt x="12202" y="16846"/>
                  <a:pt x="12048" y="16846"/>
                </a:cubicBezTo>
                <a:cubicBezTo>
                  <a:pt x="11742" y="16846"/>
                  <a:pt x="11307" y="16794"/>
                  <a:pt x="11152" y="16794"/>
                </a:cubicBezTo>
                <a:lnTo>
                  <a:pt x="9147" y="16811"/>
                </a:lnTo>
                <a:lnTo>
                  <a:pt x="1127" y="16861"/>
                </a:lnTo>
                <a:cubicBezTo>
                  <a:pt x="547" y="16877"/>
                  <a:pt x="99" y="17325"/>
                  <a:pt x="83" y="17905"/>
                </a:cubicBezTo>
                <a:cubicBezTo>
                  <a:pt x="0" y="21351"/>
                  <a:pt x="116" y="24798"/>
                  <a:pt x="431" y="28228"/>
                </a:cubicBezTo>
                <a:cubicBezTo>
                  <a:pt x="447" y="28394"/>
                  <a:pt x="497" y="28560"/>
                  <a:pt x="580" y="28709"/>
                </a:cubicBezTo>
                <a:cubicBezTo>
                  <a:pt x="580" y="28941"/>
                  <a:pt x="563" y="29189"/>
                  <a:pt x="563" y="29438"/>
                </a:cubicBezTo>
                <a:cubicBezTo>
                  <a:pt x="563" y="30001"/>
                  <a:pt x="1027" y="30465"/>
                  <a:pt x="1591" y="30465"/>
                </a:cubicBezTo>
                <a:lnTo>
                  <a:pt x="27491" y="30051"/>
                </a:lnTo>
                <a:cubicBezTo>
                  <a:pt x="28038" y="30051"/>
                  <a:pt x="28585" y="29587"/>
                  <a:pt x="28552" y="29024"/>
                </a:cubicBezTo>
                <a:lnTo>
                  <a:pt x="27624" y="14690"/>
                </a:lnTo>
                <a:lnTo>
                  <a:pt x="27176" y="7515"/>
                </a:lnTo>
                <a:cubicBezTo>
                  <a:pt x="27094" y="6355"/>
                  <a:pt x="27027" y="5195"/>
                  <a:pt x="26944" y="4035"/>
                </a:cubicBezTo>
                <a:cubicBezTo>
                  <a:pt x="26895" y="3041"/>
                  <a:pt x="27044" y="1715"/>
                  <a:pt x="26613" y="803"/>
                </a:cubicBezTo>
                <a:cubicBezTo>
                  <a:pt x="26311" y="127"/>
                  <a:pt x="25684" y="1"/>
                  <a:pt x="2502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5"/>
          <p:cNvSpPr/>
          <p:nvPr/>
        </p:nvSpPr>
        <p:spPr>
          <a:xfrm rot="5392794">
            <a:off x="9298512" y="-397612"/>
            <a:ext cx="862553" cy="1171151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4" name="Google Shape;54;p5"/>
          <p:cNvSpPr/>
          <p:nvPr/>
        </p:nvSpPr>
        <p:spPr>
          <a:xfrm rot="10521380">
            <a:off x="8899724" y="-1304014"/>
            <a:ext cx="1704145" cy="2099777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5" name="Google Shape;55;p5"/>
          <p:cNvSpPr/>
          <p:nvPr/>
        </p:nvSpPr>
        <p:spPr>
          <a:xfrm rot="-4699260">
            <a:off x="471165" y="5162898"/>
            <a:ext cx="977675" cy="1217277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7925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-928317" y="-205068"/>
            <a:ext cx="2008793" cy="272737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9" name="Google Shape;59;p6"/>
          <p:cNvSpPr/>
          <p:nvPr/>
        </p:nvSpPr>
        <p:spPr>
          <a:xfrm rot="5108359">
            <a:off x="-973409" y="1860209"/>
            <a:ext cx="1478543" cy="1821640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0" name="Google Shape;60;p6"/>
          <p:cNvSpPr/>
          <p:nvPr/>
        </p:nvSpPr>
        <p:spPr>
          <a:xfrm rot="-98339">
            <a:off x="-89981" y="2356137"/>
            <a:ext cx="640356" cy="86945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1" name="Google Shape;61;p6"/>
          <p:cNvSpPr/>
          <p:nvPr/>
        </p:nvSpPr>
        <p:spPr>
          <a:xfrm rot="-5665778">
            <a:off x="10216328" y="5911379"/>
            <a:ext cx="1183657" cy="1607139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6"/>
          <p:cNvSpPr/>
          <p:nvPr/>
        </p:nvSpPr>
        <p:spPr>
          <a:xfrm rot="-243309">
            <a:off x="8793237" y="6192261"/>
            <a:ext cx="1786243" cy="2200775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5149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1"/>
          </p:nvPr>
        </p:nvSpPr>
        <p:spPr>
          <a:xfrm>
            <a:off x="960000" y="2288400"/>
            <a:ext cx="6152000" cy="34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7"/>
          <p:cNvSpPr/>
          <p:nvPr/>
        </p:nvSpPr>
        <p:spPr>
          <a:xfrm>
            <a:off x="143164" y="-2124269"/>
            <a:ext cx="3349377" cy="2740260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7"/>
          <p:cNvSpPr/>
          <p:nvPr/>
        </p:nvSpPr>
        <p:spPr>
          <a:xfrm>
            <a:off x="-1267456" y="-600377"/>
            <a:ext cx="3740427" cy="1673583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7"/>
          <p:cNvSpPr/>
          <p:nvPr/>
        </p:nvSpPr>
        <p:spPr>
          <a:xfrm>
            <a:off x="-154156" y="2079231"/>
            <a:ext cx="786067" cy="1067300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7"/>
          <p:cNvSpPr/>
          <p:nvPr/>
        </p:nvSpPr>
        <p:spPr>
          <a:xfrm rot="-1292913">
            <a:off x="-1558883" y="-114650"/>
            <a:ext cx="2411091" cy="3571569"/>
          </a:xfrm>
          <a:custGeom>
            <a:avLst/>
            <a:gdLst/>
            <a:ahLst/>
            <a:cxnLst/>
            <a:rect l="l" t="t" r="r" b="b"/>
            <a:pathLst>
              <a:path w="62970" h="93278" fill="none" extrusionOk="0">
                <a:moveTo>
                  <a:pt x="40384" y="0"/>
                </a:moveTo>
                <a:cubicBezTo>
                  <a:pt x="37152" y="6612"/>
                  <a:pt x="38296" y="15096"/>
                  <a:pt x="43151" y="20614"/>
                </a:cubicBezTo>
                <a:cubicBezTo>
                  <a:pt x="45836" y="23663"/>
                  <a:pt x="49415" y="25751"/>
                  <a:pt x="52795" y="28038"/>
                </a:cubicBezTo>
                <a:cubicBezTo>
                  <a:pt x="56159" y="30308"/>
                  <a:pt x="59490" y="32960"/>
                  <a:pt x="61230" y="36638"/>
                </a:cubicBezTo>
                <a:cubicBezTo>
                  <a:pt x="62970" y="40301"/>
                  <a:pt x="62688" y="45255"/>
                  <a:pt x="59540" y="47840"/>
                </a:cubicBezTo>
                <a:cubicBezTo>
                  <a:pt x="56242" y="50558"/>
                  <a:pt x="51304" y="49845"/>
                  <a:pt x="47459" y="51685"/>
                </a:cubicBezTo>
                <a:cubicBezTo>
                  <a:pt x="46001" y="52364"/>
                  <a:pt x="44626" y="53624"/>
                  <a:pt x="44576" y="55214"/>
                </a:cubicBezTo>
                <a:cubicBezTo>
                  <a:pt x="44543" y="56225"/>
                  <a:pt x="45024" y="57153"/>
                  <a:pt x="45554" y="58015"/>
                </a:cubicBezTo>
                <a:cubicBezTo>
                  <a:pt x="48023" y="62091"/>
                  <a:pt x="51503" y="65754"/>
                  <a:pt x="52431" y="70427"/>
                </a:cubicBezTo>
                <a:cubicBezTo>
                  <a:pt x="53674" y="76607"/>
                  <a:pt x="49945" y="82971"/>
                  <a:pt x="44742" y="86517"/>
                </a:cubicBezTo>
                <a:cubicBezTo>
                  <a:pt x="39555" y="90063"/>
                  <a:pt x="33126" y="91306"/>
                  <a:pt x="26862" y="92052"/>
                </a:cubicBezTo>
                <a:cubicBezTo>
                  <a:pt x="17947" y="93095"/>
                  <a:pt x="8965" y="93278"/>
                  <a:pt x="0" y="92598"/>
                </a:cubicBezTo>
              </a:path>
            </a:pathLst>
          </a:custGeom>
          <a:noFill/>
          <a:ln w="15750" cap="flat" cmpd="sng">
            <a:solidFill>
              <a:srgbClr val="0E1C30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7213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8"/>
          <p:cNvSpPr txBox="1">
            <a:spLocks noGrp="1"/>
          </p:cNvSpPr>
          <p:nvPr>
            <p:ph type="title"/>
          </p:nvPr>
        </p:nvSpPr>
        <p:spPr>
          <a:xfrm>
            <a:off x="1850800" y="1582573"/>
            <a:ext cx="8490400" cy="33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9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sp>
        <p:nvSpPr>
          <p:cNvPr id="72" name="Google Shape;72;p8"/>
          <p:cNvSpPr/>
          <p:nvPr/>
        </p:nvSpPr>
        <p:spPr>
          <a:xfrm flipH="1">
            <a:off x="10453193" y="558791"/>
            <a:ext cx="2564296" cy="2265724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3" name="Google Shape;73;p8"/>
          <p:cNvSpPr/>
          <p:nvPr/>
        </p:nvSpPr>
        <p:spPr>
          <a:xfrm flipH="1">
            <a:off x="11614533" y="2691801"/>
            <a:ext cx="845100" cy="1147348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4" name="Google Shape;74;p8"/>
          <p:cNvSpPr/>
          <p:nvPr/>
        </p:nvSpPr>
        <p:spPr>
          <a:xfrm rot="3100277" flipH="1">
            <a:off x="-162952" y="4501605"/>
            <a:ext cx="1120845" cy="2224371"/>
          </a:xfrm>
          <a:custGeom>
            <a:avLst/>
            <a:gdLst/>
            <a:ahLst/>
            <a:cxnLst/>
            <a:rect l="l" t="t" r="r" b="b"/>
            <a:pathLst>
              <a:path w="18378" h="36472" extrusionOk="0">
                <a:moveTo>
                  <a:pt x="10986" y="1"/>
                </a:moveTo>
                <a:cubicBezTo>
                  <a:pt x="10754" y="1"/>
                  <a:pt x="10515" y="72"/>
                  <a:pt x="10307" y="211"/>
                </a:cubicBezTo>
                <a:cubicBezTo>
                  <a:pt x="7192" y="2282"/>
                  <a:pt x="4010" y="4271"/>
                  <a:pt x="796" y="6176"/>
                </a:cubicBezTo>
                <a:cubicBezTo>
                  <a:pt x="182" y="6541"/>
                  <a:pt x="0" y="7154"/>
                  <a:pt x="398" y="7767"/>
                </a:cubicBezTo>
                <a:cubicBezTo>
                  <a:pt x="713" y="8248"/>
                  <a:pt x="1028" y="8728"/>
                  <a:pt x="1293" y="9225"/>
                </a:cubicBezTo>
                <a:cubicBezTo>
                  <a:pt x="1309" y="9358"/>
                  <a:pt x="1342" y="9491"/>
                  <a:pt x="1409" y="9607"/>
                </a:cubicBezTo>
                <a:cubicBezTo>
                  <a:pt x="4922" y="16252"/>
                  <a:pt x="5701" y="24023"/>
                  <a:pt x="3563" y="31232"/>
                </a:cubicBezTo>
                <a:cubicBezTo>
                  <a:pt x="3381" y="31762"/>
                  <a:pt x="3629" y="32358"/>
                  <a:pt x="4143" y="32574"/>
                </a:cubicBezTo>
                <a:lnTo>
                  <a:pt x="12909" y="36402"/>
                </a:lnTo>
                <a:cubicBezTo>
                  <a:pt x="13032" y="36449"/>
                  <a:pt x="13161" y="36472"/>
                  <a:pt x="13289" y="36472"/>
                </a:cubicBezTo>
                <a:cubicBezTo>
                  <a:pt x="13612" y="36472"/>
                  <a:pt x="13929" y="36326"/>
                  <a:pt x="14119" y="36054"/>
                </a:cubicBezTo>
                <a:cubicBezTo>
                  <a:pt x="17251" y="31182"/>
                  <a:pt x="18377" y="25399"/>
                  <a:pt x="18029" y="19682"/>
                </a:cubicBezTo>
                <a:cubicBezTo>
                  <a:pt x="17797" y="16500"/>
                  <a:pt x="17217" y="13368"/>
                  <a:pt x="16289" y="10336"/>
                </a:cubicBezTo>
                <a:cubicBezTo>
                  <a:pt x="15428" y="7436"/>
                  <a:pt x="14483" y="4403"/>
                  <a:pt x="12611" y="1984"/>
                </a:cubicBezTo>
                <a:cubicBezTo>
                  <a:pt x="12561" y="1918"/>
                  <a:pt x="12495" y="1851"/>
                  <a:pt x="12412" y="1818"/>
                </a:cubicBezTo>
                <a:cubicBezTo>
                  <a:pt x="12246" y="1404"/>
                  <a:pt x="12080" y="1006"/>
                  <a:pt x="11898" y="592"/>
                </a:cubicBezTo>
                <a:cubicBezTo>
                  <a:pt x="11724" y="191"/>
                  <a:pt x="11364" y="1"/>
                  <a:pt x="1098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5" name="Google Shape;75;p8"/>
          <p:cNvSpPr/>
          <p:nvPr/>
        </p:nvSpPr>
        <p:spPr>
          <a:xfrm rot="-280238" flipH="1">
            <a:off x="2300044" y="-1299775"/>
            <a:ext cx="2452675" cy="2006712"/>
          </a:xfrm>
          <a:custGeom>
            <a:avLst/>
            <a:gdLst/>
            <a:ahLst/>
            <a:cxnLst/>
            <a:rect l="l" t="t" r="r" b="b"/>
            <a:pathLst>
              <a:path w="40401" h="33055" extrusionOk="0">
                <a:moveTo>
                  <a:pt x="7436" y="1"/>
                </a:moveTo>
                <a:cubicBezTo>
                  <a:pt x="7202" y="1"/>
                  <a:pt x="6960" y="95"/>
                  <a:pt x="6744" y="317"/>
                </a:cubicBezTo>
                <a:cubicBezTo>
                  <a:pt x="1955" y="5355"/>
                  <a:pt x="0" y="12762"/>
                  <a:pt x="1624" y="19523"/>
                </a:cubicBezTo>
                <a:cubicBezTo>
                  <a:pt x="2519" y="23202"/>
                  <a:pt x="4441" y="26516"/>
                  <a:pt x="7573" y="28703"/>
                </a:cubicBezTo>
                <a:cubicBezTo>
                  <a:pt x="10920" y="31023"/>
                  <a:pt x="14798" y="32482"/>
                  <a:pt x="18858" y="32929"/>
                </a:cubicBezTo>
                <a:cubicBezTo>
                  <a:pt x="19601" y="33013"/>
                  <a:pt x="20349" y="33054"/>
                  <a:pt x="21096" y="33054"/>
                </a:cubicBezTo>
                <a:cubicBezTo>
                  <a:pt x="27744" y="33054"/>
                  <a:pt x="34359" y="29775"/>
                  <a:pt x="37666" y="23832"/>
                </a:cubicBezTo>
                <a:cubicBezTo>
                  <a:pt x="39555" y="20434"/>
                  <a:pt x="40367" y="16491"/>
                  <a:pt x="40384" y="12613"/>
                </a:cubicBezTo>
                <a:cubicBezTo>
                  <a:pt x="40400" y="9050"/>
                  <a:pt x="39737" y="4874"/>
                  <a:pt x="37219" y="2140"/>
                </a:cubicBezTo>
                <a:cubicBezTo>
                  <a:pt x="36202" y="1036"/>
                  <a:pt x="34710" y="862"/>
                  <a:pt x="33227" y="862"/>
                </a:cubicBezTo>
                <a:cubicBezTo>
                  <a:pt x="32544" y="862"/>
                  <a:pt x="31864" y="899"/>
                  <a:pt x="31233" y="899"/>
                </a:cubicBezTo>
                <a:cubicBezTo>
                  <a:pt x="31156" y="899"/>
                  <a:pt x="31080" y="899"/>
                  <a:pt x="31004" y="897"/>
                </a:cubicBezTo>
                <a:lnTo>
                  <a:pt x="23431" y="748"/>
                </a:lnTo>
                <a:lnTo>
                  <a:pt x="8269" y="450"/>
                </a:lnTo>
                <a:cubicBezTo>
                  <a:pt x="8067" y="181"/>
                  <a:pt x="7759" y="1"/>
                  <a:pt x="74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6" name="Google Shape;76;p8"/>
          <p:cNvSpPr/>
          <p:nvPr/>
        </p:nvSpPr>
        <p:spPr>
          <a:xfrm rot="5524765" flipH="1">
            <a:off x="464353" y="5384305"/>
            <a:ext cx="2003903" cy="2720632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7" name="Google Shape;77;p8"/>
          <p:cNvSpPr/>
          <p:nvPr/>
        </p:nvSpPr>
        <p:spPr>
          <a:xfrm rot="10519751" flipH="1">
            <a:off x="3331885" y="-1732650"/>
            <a:ext cx="2096372" cy="258306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/>
          <p:nvPr/>
        </p:nvSpPr>
        <p:spPr>
          <a:xfrm rot="-5276853" flipH="1">
            <a:off x="11614473" y="2282063"/>
            <a:ext cx="1503311" cy="1852316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9" name="Google Shape;79;p8"/>
          <p:cNvSpPr/>
          <p:nvPr/>
        </p:nvSpPr>
        <p:spPr>
          <a:xfrm flipH="1">
            <a:off x="7251803" y="6109448"/>
            <a:ext cx="3089397" cy="2355587"/>
          </a:xfrm>
          <a:custGeom>
            <a:avLst/>
            <a:gdLst/>
            <a:ahLst/>
            <a:cxnLst/>
            <a:rect l="l" t="t" r="r" b="b"/>
            <a:pathLst>
              <a:path w="56707" h="43235" extrusionOk="0">
                <a:moveTo>
                  <a:pt x="14061" y="1"/>
                </a:moveTo>
                <a:cubicBezTo>
                  <a:pt x="12530" y="1"/>
                  <a:pt x="10976" y="454"/>
                  <a:pt x="9513" y="1384"/>
                </a:cubicBezTo>
                <a:cubicBezTo>
                  <a:pt x="3182" y="5443"/>
                  <a:pt x="995" y="14524"/>
                  <a:pt x="465" y="21501"/>
                </a:cubicBezTo>
                <a:cubicBezTo>
                  <a:pt x="1" y="27582"/>
                  <a:pt x="200" y="33730"/>
                  <a:pt x="150" y="39811"/>
                </a:cubicBezTo>
                <a:cubicBezTo>
                  <a:pt x="167" y="40441"/>
                  <a:pt x="680" y="40955"/>
                  <a:pt x="1327" y="40971"/>
                </a:cubicBezTo>
                <a:cubicBezTo>
                  <a:pt x="7957" y="40686"/>
                  <a:pt x="14592" y="40543"/>
                  <a:pt x="21228" y="40543"/>
                </a:cubicBezTo>
                <a:cubicBezTo>
                  <a:pt x="31543" y="40543"/>
                  <a:pt x="41861" y="40889"/>
                  <a:pt x="52166" y="41585"/>
                </a:cubicBezTo>
                <a:cubicBezTo>
                  <a:pt x="52150" y="41651"/>
                  <a:pt x="52133" y="41717"/>
                  <a:pt x="52117" y="41783"/>
                </a:cubicBezTo>
                <a:cubicBezTo>
                  <a:pt x="51937" y="42662"/>
                  <a:pt x="52678" y="43234"/>
                  <a:pt x="53361" y="43234"/>
                </a:cubicBezTo>
                <a:cubicBezTo>
                  <a:pt x="53811" y="43234"/>
                  <a:pt x="54235" y="42986"/>
                  <a:pt x="54354" y="42413"/>
                </a:cubicBezTo>
                <a:cubicBezTo>
                  <a:pt x="55447" y="37276"/>
                  <a:pt x="56143" y="32073"/>
                  <a:pt x="56425" y="26853"/>
                </a:cubicBezTo>
                <a:cubicBezTo>
                  <a:pt x="56690" y="22097"/>
                  <a:pt x="56707" y="17093"/>
                  <a:pt x="54901" y="12602"/>
                </a:cubicBezTo>
                <a:cubicBezTo>
                  <a:pt x="53007" y="7853"/>
                  <a:pt x="48366" y="3144"/>
                  <a:pt x="42947" y="3144"/>
                </a:cubicBezTo>
                <a:cubicBezTo>
                  <a:pt x="42296" y="3144"/>
                  <a:pt x="41634" y="3212"/>
                  <a:pt x="40964" y="3356"/>
                </a:cubicBezTo>
                <a:cubicBezTo>
                  <a:pt x="34932" y="4648"/>
                  <a:pt x="32480" y="11807"/>
                  <a:pt x="31983" y="17209"/>
                </a:cubicBezTo>
                <a:lnTo>
                  <a:pt x="24791" y="17822"/>
                </a:lnTo>
                <a:cubicBezTo>
                  <a:pt x="24625" y="9686"/>
                  <a:pt x="22769" y="5013"/>
                  <a:pt x="19671" y="2245"/>
                </a:cubicBezTo>
                <a:cubicBezTo>
                  <a:pt x="18004" y="766"/>
                  <a:pt x="16051" y="1"/>
                  <a:pt x="1406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8"/>
          <p:cNvSpPr/>
          <p:nvPr/>
        </p:nvSpPr>
        <p:spPr>
          <a:xfrm flipH="1">
            <a:off x="7056123" y="5948747"/>
            <a:ext cx="1904983" cy="234723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14966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/>
          <p:nvPr/>
        </p:nvSpPr>
        <p:spPr>
          <a:xfrm rot="-5400000" flipH="1">
            <a:off x="-101316" y="5938814"/>
            <a:ext cx="3114088" cy="2911457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960000" y="2054033"/>
            <a:ext cx="3915200" cy="7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ubTitle" idx="1"/>
          </p:nvPr>
        </p:nvSpPr>
        <p:spPr>
          <a:xfrm>
            <a:off x="960000" y="2880800"/>
            <a:ext cx="3915200" cy="19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9"/>
          <p:cNvSpPr/>
          <p:nvPr/>
        </p:nvSpPr>
        <p:spPr>
          <a:xfrm rot="5400000" flipH="1">
            <a:off x="2893748" y="6171889"/>
            <a:ext cx="962145" cy="1306375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6" name="Google Shape;86;p9"/>
          <p:cNvSpPr/>
          <p:nvPr/>
        </p:nvSpPr>
        <p:spPr>
          <a:xfrm rot="123244" flipH="1">
            <a:off x="2584251" y="6145186"/>
            <a:ext cx="1711559" cy="2108911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dk1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7" name="Google Shape;87;p9"/>
          <p:cNvSpPr/>
          <p:nvPr/>
        </p:nvSpPr>
        <p:spPr>
          <a:xfrm rot="5400000">
            <a:off x="3849393" y="-891418"/>
            <a:ext cx="2433088" cy="2149793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60613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>
            <a:spLocks noGrp="1"/>
          </p:cNvSpPr>
          <p:nvPr>
            <p:ph type="title"/>
          </p:nvPr>
        </p:nvSpPr>
        <p:spPr>
          <a:xfrm>
            <a:off x="4170981" y="977171"/>
            <a:ext cx="7060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 sz="3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/>
          <p:nvPr/>
        </p:nvSpPr>
        <p:spPr>
          <a:xfrm rot="-5400000" flipH="1">
            <a:off x="8483372" y="5905365"/>
            <a:ext cx="2841049" cy="2656185"/>
          </a:xfrm>
          <a:custGeom>
            <a:avLst/>
            <a:gdLst/>
            <a:ahLst/>
            <a:cxnLst/>
            <a:rect l="l" t="t" r="r" b="b"/>
            <a:pathLst>
              <a:path w="26664" h="24929" extrusionOk="0">
                <a:moveTo>
                  <a:pt x="14316" y="1"/>
                </a:moveTo>
                <a:cubicBezTo>
                  <a:pt x="9286" y="1"/>
                  <a:pt x="4073" y="3865"/>
                  <a:pt x="2121" y="8257"/>
                </a:cubicBezTo>
                <a:cubicBezTo>
                  <a:pt x="0" y="13029"/>
                  <a:pt x="1193" y="18564"/>
                  <a:pt x="5303" y="21845"/>
                </a:cubicBezTo>
                <a:cubicBezTo>
                  <a:pt x="7965" y="23969"/>
                  <a:pt x="10917" y="24928"/>
                  <a:pt x="13705" y="24928"/>
                </a:cubicBezTo>
                <a:cubicBezTo>
                  <a:pt x="20704" y="24928"/>
                  <a:pt x="26663" y="18878"/>
                  <a:pt x="24376" y="10013"/>
                </a:cubicBezTo>
                <a:cubicBezTo>
                  <a:pt x="23316" y="5870"/>
                  <a:pt x="21493" y="1844"/>
                  <a:pt x="17118" y="435"/>
                </a:cubicBezTo>
                <a:cubicBezTo>
                  <a:pt x="16206" y="138"/>
                  <a:pt x="15264" y="1"/>
                  <a:pt x="1431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1" name="Google Shape;91;p10"/>
          <p:cNvSpPr/>
          <p:nvPr/>
        </p:nvSpPr>
        <p:spPr>
          <a:xfrm rot="5890238">
            <a:off x="10766356" y="5434539"/>
            <a:ext cx="931281" cy="1199095"/>
          </a:xfrm>
          <a:custGeom>
            <a:avLst/>
            <a:gdLst/>
            <a:ahLst/>
            <a:cxnLst/>
            <a:rect l="l" t="t" r="r" b="b"/>
            <a:pathLst>
              <a:path w="24957" h="32134" extrusionOk="0">
                <a:moveTo>
                  <a:pt x="21809" y="1"/>
                </a:moveTo>
                <a:cubicBezTo>
                  <a:pt x="21721" y="1"/>
                  <a:pt x="21632" y="12"/>
                  <a:pt x="21543" y="36"/>
                </a:cubicBezTo>
                <a:cubicBezTo>
                  <a:pt x="15263" y="1892"/>
                  <a:pt x="9778" y="5786"/>
                  <a:pt x="5950" y="11089"/>
                </a:cubicBezTo>
                <a:cubicBezTo>
                  <a:pt x="1840" y="16823"/>
                  <a:pt x="1" y="24097"/>
                  <a:pt x="763" y="31107"/>
                </a:cubicBezTo>
                <a:cubicBezTo>
                  <a:pt x="835" y="31695"/>
                  <a:pt x="1229" y="32134"/>
                  <a:pt x="1796" y="32134"/>
                </a:cubicBezTo>
                <a:cubicBezTo>
                  <a:pt x="1884" y="32134"/>
                  <a:pt x="1976" y="32123"/>
                  <a:pt x="2072" y="32101"/>
                </a:cubicBezTo>
                <a:cubicBezTo>
                  <a:pt x="4773" y="31471"/>
                  <a:pt x="7458" y="31007"/>
                  <a:pt x="10192" y="30543"/>
                </a:cubicBezTo>
                <a:cubicBezTo>
                  <a:pt x="10540" y="30494"/>
                  <a:pt x="10904" y="30394"/>
                  <a:pt x="11219" y="30212"/>
                </a:cubicBezTo>
                <a:cubicBezTo>
                  <a:pt x="11667" y="29930"/>
                  <a:pt x="11865" y="29085"/>
                  <a:pt x="11832" y="28571"/>
                </a:cubicBezTo>
                <a:cubicBezTo>
                  <a:pt x="11219" y="20452"/>
                  <a:pt x="16340" y="13011"/>
                  <a:pt x="24145" y="10691"/>
                </a:cubicBezTo>
                <a:cubicBezTo>
                  <a:pt x="24526" y="10575"/>
                  <a:pt x="24957" y="10145"/>
                  <a:pt x="24907" y="9697"/>
                </a:cubicBezTo>
                <a:cubicBezTo>
                  <a:pt x="24509" y="6648"/>
                  <a:pt x="23813" y="3649"/>
                  <a:pt x="22819" y="765"/>
                </a:cubicBezTo>
                <a:cubicBezTo>
                  <a:pt x="22680" y="307"/>
                  <a:pt x="22262" y="1"/>
                  <a:pt x="2180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2" name="Google Shape;92;p10"/>
          <p:cNvSpPr/>
          <p:nvPr/>
        </p:nvSpPr>
        <p:spPr>
          <a:xfrm rot="5400000" flipH="1">
            <a:off x="7095975" y="6196385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0"/>
          <p:cNvSpPr/>
          <p:nvPr/>
        </p:nvSpPr>
        <p:spPr>
          <a:xfrm rot="148387" flipH="1">
            <a:off x="6658342" y="6013192"/>
            <a:ext cx="1607641" cy="2245033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4" name="Google Shape;94;p10"/>
          <p:cNvSpPr/>
          <p:nvPr/>
        </p:nvSpPr>
        <p:spPr>
          <a:xfrm>
            <a:off x="-1124151" y="-345743"/>
            <a:ext cx="3582469" cy="1602907"/>
          </a:xfrm>
          <a:custGeom>
            <a:avLst/>
            <a:gdLst/>
            <a:ahLst/>
            <a:cxnLst/>
            <a:rect l="l" t="t" r="r" b="b"/>
            <a:pathLst>
              <a:path w="69280" h="30998" extrusionOk="0">
                <a:moveTo>
                  <a:pt x="59595" y="0"/>
                </a:moveTo>
                <a:cubicBezTo>
                  <a:pt x="53916" y="0"/>
                  <a:pt x="48230" y="635"/>
                  <a:pt x="42551" y="1117"/>
                </a:cubicBezTo>
                <a:cubicBezTo>
                  <a:pt x="33801" y="1863"/>
                  <a:pt x="25019" y="2360"/>
                  <a:pt x="16219" y="2642"/>
                </a:cubicBezTo>
                <a:cubicBezTo>
                  <a:pt x="11265" y="2791"/>
                  <a:pt x="6310" y="2874"/>
                  <a:pt x="1372" y="2874"/>
                </a:cubicBezTo>
                <a:cubicBezTo>
                  <a:pt x="1365" y="2874"/>
                  <a:pt x="1359" y="2873"/>
                  <a:pt x="1353" y="2873"/>
                </a:cubicBezTo>
                <a:cubicBezTo>
                  <a:pt x="647" y="2873"/>
                  <a:pt x="1" y="3774"/>
                  <a:pt x="477" y="4415"/>
                </a:cubicBezTo>
                <a:cubicBezTo>
                  <a:pt x="7255" y="13313"/>
                  <a:pt x="14198" y="22063"/>
                  <a:pt x="21290" y="30696"/>
                </a:cubicBezTo>
                <a:cubicBezTo>
                  <a:pt x="21466" y="30901"/>
                  <a:pt x="21745" y="30997"/>
                  <a:pt x="22020" y="30997"/>
                </a:cubicBezTo>
                <a:cubicBezTo>
                  <a:pt x="22211" y="30997"/>
                  <a:pt x="22400" y="30950"/>
                  <a:pt x="22550" y="30862"/>
                </a:cubicBezTo>
                <a:lnTo>
                  <a:pt x="61790" y="7696"/>
                </a:lnTo>
                <a:lnTo>
                  <a:pt x="64623" y="6006"/>
                </a:lnTo>
                <a:cubicBezTo>
                  <a:pt x="65270" y="5624"/>
                  <a:pt x="66214" y="5260"/>
                  <a:pt x="66628" y="4581"/>
                </a:cubicBezTo>
                <a:cubicBezTo>
                  <a:pt x="66777" y="4332"/>
                  <a:pt x="66844" y="4034"/>
                  <a:pt x="66811" y="3735"/>
                </a:cubicBezTo>
                <a:cubicBezTo>
                  <a:pt x="67391" y="3321"/>
                  <a:pt x="67971" y="2907"/>
                  <a:pt x="68551" y="2493"/>
                </a:cubicBezTo>
                <a:cubicBezTo>
                  <a:pt x="69180" y="2029"/>
                  <a:pt x="69280" y="736"/>
                  <a:pt x="68302" y="603"/>
                </a:cubicBezTo>
                <a:cubicBezTo>
                  <a:pt x="65403" y="166"/>
                  <a:pt x="62500" y="0"/>
                  <a:pt x="5959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5" name="Google Shape;95;p10"/>
          <p:cNvSpPr/>
          <p:nvPr/>
        </p:nvSpPr>
        <p:spPr>
          <a:xfrm rot="10800000" flipH="1">
            <a:off x="8237941" y="-1409456"/>
            <a:ext cx="1607696" cy="2245019"/>
          </a:xfrm>
          <a:custGeom>
            <a:avLst/>
            <a:gdLst/>
            <a:ahLst/>
            <a:cxnLst/>
            <a:rect l="l" t="t" r="r" b="b"/>
            <a:pathLst>
              <a:path w="38827" h="47841" fill="none" extrusionOk="0">
                <a:moveTo>
                  <a:pt x="863" y="42257"/>
                </a:moveTo>
                <a:cubicBezTo>
                  <a:pt x="432" y="35545"/>
                  <a:pt x="1" y="28768"/>
                  <a:pt x="1244" y="22156"/>
                </a:cubicBezTo>
                <a:cubicBezTo>
                  <a:pt x="2470" y="15544"/>
                  <a:pt x="5536" y="9048"/>
                  <a:pt x="10921" y="5022"/>
                </a:cubicBezTo>
                <a:cubicBezTo>
                  <a:pt x="16290" y="995"/>
                  <a:pt x="24195" y="1"/>
                  <a:pt x="29746" y="3779"/>
                </a:cubicBezTo>
                <a:cubicBezTo>
                  <a:pt x="32629" y="5734"/>
                  <a:pt x="34684" y="8767"/>
                  <a:pt x="35927" y="12015"/>
                </a:cubicBezTo>
                <a:cubicBezTo>
                  <a:pt x="37186" y="15279"/>
                  <a:pt x="37716" y="18759"/>
                  <a:pt x="38031" y="22239"/>
                </a:cubicBezTo>
                <a:cubicBezTo>
                  <a:pt x="38827" y="30773"/>
                  <a:pt x="38479" y="39390"/>
                  <a:pt x="36971" y="47841"/>
                </a:cubicBezTo>
              </a:path>
            </a:pathLst>
          </a:custGeom>
          <a:noFill/>
          <a:ln w="15750" cap="flat" cmpd="sng">
            <a:solidFill>
              <a:schemeClr val="accent6"/>
            </a:solidFill>
            <a:prstDash val="solid"/>
            <a:miter lim="16571"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6" name="Google Shape;96;p10"/>
          <p:cNvSpPr/>
          <p:nvPr/>
        </p:nvSpPr>
        <p:spPr>
          <a:xfrm rot="-5400000" flipH="1">
            <a:off x="8706808" y="-297633"/>
            <a:ext cx="732379" cy="994404"/>
          </a:xfrm>
          <a:custGeom>
            <a:avLst/>
            <a:gdLst/>
            <a:ahLst/>
            <a:cxnLst/>
            <a:rect l="l" t="t" r="r" b="b"/>
            <a:pathLst>
              <a:path w="23582" h="32019" extrusionOk="0">
                <a:moveTo>
                  <a:pt x="1443" y="0"/>
                </a:moveTo>
                <a:cubicBezTo>
                  <a:pt x="878" y="0"/>
                  <a:pt x="414" y="425"/>
                  <a:pt x="382" y="978"/>
                </a:cubicBezTo>
                <a:cubicBezTo>
                  <a:pt x="100" y="7441"/>
                  <a:pt x="117" y="26978"/>
                  <a:pt x="1" y="30309"/>
                </a:cubicBezTo>
                <a:cubicBezTo>
                  <a:pt x="1" y="30773"/>
                  <a:pt x="282" y="31187"/>
                  <a:pt x="730" y="31336"/>
                </a:cubicBezTo>
                <a:cubicBezTo>
                  <a:pt x="2337" y="31798"/>
                  <a:pt x="3906" y="32019"/>
                  <a:pt x="5425" y="32019"/>
                </a:cubicBezTo>
                <a:cubicBezTo>
                  <a:pt x="11204" y="32019"/>
                  <a:pt x="16269" y="28830"/>
                  <a:pt x="20035" y="23647"/>
                </a:cubicBezTo>
                <a:cubicBezTo>
                  <a:pt x="23581" y="18759"/>
                  <a:pt x="23532" y="13754"/>
                  <a:pt x="20367" y="9479"/>
                </a:cubicBezTo>
                <a:cubicBezTo>
                  <a:pt x="15196" y="2503"/>
                  <a:pt x="8817" y="581"/>
                  <a:pt x="1476" y="1"/>
                </a:cubicBezTo>
                <a:cubicBezTo>
                  <a:pt x="1465" y="0"/>
                  <a:pt x="1454" y="0"/>
                  <a:pt x="1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7" name="Google Shape;97;p10"/>
          <p:cNvSpPr/>
          <p:nvPr/>
        </p:nvSpPr>
        <p:spPr>
          <a:xfrm rot="5400000">
            <a:off x="1688358" y="-820051"/>
            <a:ext cx="2018025" cy="1783059"/>
          </a:xfrm>
          <a:custGeom>
            <a:avLst/>
            <a:gdLst/>
            <a:ahLst/>
            <a:cxnLst/>
            <a:rect l="l" t="t" r="r" b="b"/>
            <a:pathLst>
              <a:path w="51454" h="45463" extrusionOk="0">
                <a:moveTo>
                  <a:pt x="18743" y="1"/>
                </a:moveTo>
                <a:cubicBezTo>
                  <a:pt x="17752" y="1"/>
                  <a:pt x="16763" y="15"/>
                  <a:pt x="15776" y="39"/>
                </a:cubicBezTo>
                <a:cubicBezTo>
                  <a:pt x="10805" y="155"/>
                  <a:pt x="5850" y="619"/>
                  <a:pt x="929" y="1414"/>
                </a:cubicBezTo>
                <a:cubicBezTo>
                  <a:pt x="1" y="1563"/>
                  <a:pt x="17" y="2590"/>
                  <a:pt x="547" y="3121"/>
                </a:cubicBezTo>
                <a:cubicBezTo>
                  <a:pt x="929" y="7595"/>
                  <a:pt x="1243" y="12069"/>
                  <a:pt x="1475" y="16543"/>
                </a:cubicBezTo>
                <a:cubicBezTo>
                  <a:pt x="1520" y="17196"/>
                  <a:pt x="1989" y="17570"/>
                  <a:pt x="2574" y="17570"/>
                </a:cubicBezTo>
                <a:cubicBezTo>
                  <a:pt x="2643" y="17570"/>
                  <a:pt x="2713" y="17564"/>
                  <a:pt x="2784" y="17554"/>
                </a:cubicBezTo>
                <a:cubicBezTo>
                  <a:pt x="7275" y="16858"/>
                  <a:pt x="11783" y="16228"/>
                  <a:pt x="16323" y="16112"/>
                </a:cubicBezTo>
                <a:cubicBezTo>
                  <a:pt x="17030" y="16095"/>
                  <a:pt x="17756" y="16079"/>
                  <a:pt x="18492" y="16079"/>
                </a:cubicBezTo>
                <a:cubicBezTo>
                  <a:pt x="21898" y="16079"/>
                  <a:pt x="25505" y="16413"/>
                  <a:pt x="28271" y="18416"/>
                </a:cubicBezTo>
                <a:cubicBezTo>
                  <a:pt x="29779" y="19526"/>
                  <a:pt x="30939" y="21166"/>
                  <a:pt x="31104" y="23056"/>
                </a:cubicBezTo>
                <a:cubicBezTo>
                  <a:pt x="31303" y="25110"/>
                  <a:pt x="30226" y="26734"/>
                  <a:pt x="28619" y="27894"/>
                </a:cubicBezTo>
                <a:cubicBezTo>
                  <a:pt x="25553" y="30131"/>
                  <a:pt x="21642" y="30744"/>
                  <a:pt x="17947" y="30844"/>
                </a:cubicBezTo>
                <a:cubicBezTo>
                  <a:pt x="17430" y="30858"/>
                  <a:pt x="16913" y="30864"/>
                  <a:pt x="16396" y="30864"/>
                </a:cubicBezTo>
                <a:cubicBezTo>
                  <a:pt x="14199" y="30864"/>
                  <a:pt x="12007" y="30761"/>
                  <a:pt x="9819" y="30761"/>
                </a:cubicBezTo>
                <a:cubicBezTo>
                  <a:pt x="7660" y="30761"/>
                  <a:pt x="5504" y="30861"/>
                  <a:pt x="3348" y="31258"/>
                </a:cubicBezTo>
                <a:cubicBezTo>
                  <a:pt x="2900" y="31341"/>
                  <a:pt x="2602" y="31822"/>
                  <a:pt x="2602" y="32252"/>
                </a:cubicBezTo>
                <a:lnTo>
                  <a:pt x="2254" y="43189"/>
                </a:lnTo>
                <a:cubicBezTo>
                  <a:pt x="2224" y="43860"/>
                  <a:pt x="2731" y="44196"/>
                  <a:pt x="3244" y="44196"/>
                </a:cubicBezTo>
                <a:cubicBezTo>
                  <a:pt x="3301" y="44196"/>
                  <a:pt x="3358" y="44192"/>
                  <a:pt x="3414" y="44183"/>
                </a:cubicBezTo>
                <a:cubicBezTo>
                  <a:pt x="3464" y="44200"/>
                  <a:pt x="3497" y="44200"/>
                  <a:pt x="3547" y="44217"/>
                </a:cubicBezTo>
                <a:cubicBezTo>
                  <a:pt x="8278" y="44933"/>
                  <a:pt x="13084" y="45462"/>
                  <a:pt x="17880" y="45462"/>
                </a:cubicBezTo>
                <a:cubicBezTo>
                  <a:pt x="21297" y="45462"/>
                  <a:pt x="24710" y="45193"/>
                  <a:pt x="28088" y="44531"/>
                </a:cubicBezTo>
                <a:cubicBezTo>
                  <a:pt x="35512" y="43057"/>
                  <a:pt x="42588" y="39610"/>
                  <a:pt x="46830" y="33114"/>
                </a:cubicBezTo>
                <a:cubicBezTo>
                  <a:pt x="50807" y="27033"/>
                  <a:pt x="51453" y="19161"/>
                  <a:pt x="48189" y="12632"/>
                </a:cubicBezTo>
                <a:cubicBezTo>
                  <a:pt x="44759" y="5772"/>
                  <a:pt x="37401" y="2143"/>
                  <a:pt x="30160" y="867"/>
                </a:cubicBezTo>
                <a:cubicBezTo>
                  <a:pt x="26397" y="209"/>
                  <a:pt x="22561" y="1"/>
                  <a:pt x="1874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5847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rete Round"/>
              <a:buNone/>
              <a:defRPr sz="4000" b="1">
                <a:solidFill>
                  <a:schemeClr val="dk1"/>
                </a:solidFill>
                <a:latin typeface="Crete Round"/>
                <a:ea typeface="Crete Round"/>
                <a:cs typeface="Crete Round"/>
                <a:sym typeface="Crete Rou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●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 Slab"/>
              <a:buChar char="○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 Slab"/>
              <a:buChar char="■"/>
              <a:defRPr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2775844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2" r:id="rId3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485;p27">
            <a:extLst>
              <a:ext uri="{FF2B5EF4-FFF2-40B4-BE49-F238E27FC236}">
                <a16:creationId xmlns:a16="http://schemas.microsoft.com/office/drawing/2014/main" id="{6411AA3A-AD0D-4CB1-89B3-10C1CD744762}"/>
              </a:ext>
            </a:extLst>
          </p:cNvPr>
          <p:cNvSpPr/>
          <p:nvPr/>
        </p:nvSpPr>
        <p:spPr>
          <a:xfrm flipH="1">
            <a:off x="1318286" y="726865"/>
            <a:ext cx="9790740" cy="5148147"/>
          </a:xfrm>
          <a:custGeom>
            <a:avLst/>
            <a:gdLst/>
            <a:ahLst/>
            <a:cxnLst/>
            <a:rect l="l" t="t" r="r" b="b"/>
            <a:pathLst>
              <a:path w="17481" h="14438" extrusionOk="0">
                <a:moveTo>
                  <a:pt x="9627" y="1"/>
                </a:moveTo>
                <a:cubicBezTo>
                  <a:pt x="9318" y="1"/>
                  <a:pt x="9008" y="6"/>
                  <a:pt x="8691" y="15"/>
                </a:cubicBezTo>
                <a:cubicBezTo>
                  <a:pt x="8517" y="21"/>
                  <a:pt x="8347" y="28"/>
                  <a:pt x="8173" y="34"/>
                </a:cubicBezTo>
                <a:cubicBezTo>
                  <a:pt x="8012" y="43"/>
                  <a:pt x="7851" y="50"/>
                  <a:pt x="7684" y="60"/>
                </a:cubicBezTo>
                <a:cubicBezTo>
                  <a:pt x="7526" y="60"/>
                  <a:pt x="7369" y="63"/>
                  <a:pt x="7211" y="67"/>
                </a:cubicBezTo>
                <a:cubicBezTo>
                  <a:pt x="7024" y="73"/>
                  <a:pt x="6825" y="82"/>
                  <a:pt x="6615" y="95"/>
                </a:cubicBezTo>
                <a:cubicBezTo>
                  <a:pt x="6126" y="111"/>
                  <a:pt x="5637" y="144"/>
                  <a:pt x="5164" y="192"/>
                </a:cubicBezTo>
                <a:cubicBezTo>
                  <a:pt x="4858" y="211"/>
                  <a:pt x="4503" y="237"/>
                  <a:pt x="4144" y="291"/>
                </a:cubicBezTo>
                <a:lnTo>
                  <a:pt x="4124" y="295"/>
                </a:lnTo>
                <a:lnTo>
                  <a:pt x="4105" y="298"/>
                </a:lnTo>
                <a:cubicBezTo>
                  <a:pt x="3645" y="346"/>
                  <a:pt x="3274" y="404"/>
                  <a:pt x="2933" y="478"/>
                </a:cubicBezTo>
                <a:cubicBezTo>
                  <a:pt x="2511" y="575"/>
                  <a:pt x="2164" y="688"/>
                  <a:pt x="1868" y="826"/>
                </a:cubicBezTo>
                <a:cubicBezTo>
                  <a:pt x="1520" y="987"/>
                  <a:pt x="1227" y="1180"/>
                  <a:pt x="999" y="1405"/>
                </a:cubicBezTo>
                <a:cubicBezTo>
                  <a:pt x="864" y="1534"/>
                  <a:pt x="745" y="1685"/>
                  <a:pt x="638" y="1846"/>
                </a:cubicBezTo>
                <a:cubicBezTo>
                  <a:pt x="519" y="2030"/>
                  <a:pt x="423" y="2210"/>
                  <a:pt x="348" y="2396"/>
                </a:cubicBezTo>
                <a:cubicBezTo>
                  <a:pt x="53" y="3118"/>
                  <a:pt x="1" y="3874"/>
                  <a:pt x="11" y="4785"/>
                </a:cubicBezTo>
                <a:cubicBezTo>
                  <a:pt x="17" y="5306"/>
                  <a:pt x="30" y="5924"/>
                  <a:pt x="69" y="6552"/>
                </a:cubicBezTo>
                <a:cubicBezTo>
                  <a:pt x="120" y="7292"/>
                  <a:pt x="197" y="7903"/>
                  <a:pt x="313" y="8477"/>
                </a:cubicBezTo>
                <a:cubicBezTo>
                  <a:pt x="381" y="8815"/>
                  <a:pt x="461" y="9124"/>
                  <a:pt x="561" y="9429"/>
                </a:cubicBezTo>
                <a:cubicBezTo>
                  <a:pt x="671" y="9770"/>
                  <a:pt x="786" y="10063"/>
                  <a:pt x="918" y="10327"/>
                </a:cubicBezTo>
                <a:cubicBezTo>
                  <a:pt x="1220" y="10942"/>
                  <a:pt x="1604" y="11434"/>
                  <a:pt x="2055" y="11792"/>
                </a:cubicBezTo>
                <a:cubicBezTo>
                  <a:pt x="2196" y="11905"/>
                  <a:pt x="2328" y="11994"/>
                  <a:pt x="2450" y="12069"/>
                </a:cubicBezTo>
                <a:cubicBezTo>
                  <a:pt x="2589" y="12152"/>
                  <a:pt x="2743" y="12233"/>
                  <a:pt x="2920" y="12306"/>
                </a:cubicBezTo>
                <a:cubicBezTo>
                  <a:pt x="3274" y="12465"/>
                  <a:pt x="3680" y="12587"/>
                  <a:pt x="4121" y="12680"/>
                </a:cubicBezTo>
                <a:cubicBezTo>
                  <a:pt x="4877" y="12835"/>
                  <a:pt x="5717" y="12909"/>
                  <a:pt x="6847" y="12921"/>
                </a:cubicBezTo>
                <a:cubicBezTo>
                  <a:pt x="7104" y="12921"/>
                  <a:pt x="7388" y="12921"/>
                  <a:pt x="7761" y="12915"/>
                </a:cubicBezTo>
                <a:lnTo>
                  <a:pt x="7767" y="12934"/>
                </a:lnTo>
                <a:cubicBezTo>
                  <a:pt x="7964" y="12918"/>
                  <a:pt x="8167" y="12909"/>
                  <a:pt x="8370" y="12899"/>
                </a:cubicBezTo>
                <a:lnTo>
                  <a:pt x="8370" y="12899"/>
                </a:lnTo>
                <a:cubicBezTo>
                  <a:pt x="8318" y="12951"/>
                  <a:pt x="8269" y="13009"/>
                  <a:pt x="8215" y="13057"/>
                </a:cubicBezTo>
                <a:cubicBezTo>
                  <a:pt x="8115" y="13150"/>
                  <a:pt x="7996" y="13233"/>
                  <a:pt x="7864" y="13308"/>
                </a:cubicBezTo>
                <a:cubicBezTo>
                  <a:pt x="7713" y="13388"/>
                  <a:pt x="7542" y="13456"/>
                  <a:pt x="7362" y="13508"/>
                </a:cubicBezTo>
                <a:cubicBezTo>
                  <a:pt x="7137" y="13569"/>
                  <a:pt x="6892" y="13607"/>
                  <a:pt x="6615" y="13620"/>
                </a:cubicBezTo>
                <a:cubicBezTo>
                  <a:pt x="6564" y="13624"/>
                  <a:pt x="6516" y="13665"/>
                  <a:pt x="6496" y="13704"/>
                </a:cubicBezTo>
                <a:cubicBezTo>
                  <a:pt x="6473" y="13759"/>
                  <a:pt x="6496" y="13823"/>
                  <a:pt x="6551" y="13855"/>
                </a:cubicBezTo>
                <a:cubicBezTo>
                  <a:pt x="6779" y="13987"/>
                  <a:pt x="7027" y="14096"/>
                  <a:pt x="7284" y="14184"/>
                </a:cubicBezTo>
                <a:cubicBezTo>
                  <a:pt x="7555" y="14270"/>
                  <a:pt x="7841" y="14334"/>
                  <a:pt x="8167" y="14380"/>
                </a:cubicBezTo>
                <a:cubicBezTo>
                  <a:pt x="8439" y="14419"/>
                  <a:pt x="8711" y="14437"/>
                  <a:pt x="8984" y="14437"/>
                </a:cubicBezTo>
                <a:cubicBezTo>
                  <a:pt x="9043" y="14437"/>
                  <a:pt x="9102" y="14436"/>
                  <a:pt x="9161" y="14435"/>
                </a:cubicBezTo>
                <a:cubicBezTo>
                  <a:pt x="9463" y="14425"/>
                  <a:pt x="9766" y="14392"/>
                  <a:pt x="10062" y="14334"/>
                </a:cubicBezTo>
                <a:cubicBezTo>
                  <a:pt x="10635" y="14228"/>
                  <a:pt x="11121" y="14032"/>
                  <a:pt x="11504" y="13762"/>
                </a:cubicBezTo>
                <a:cubicBezTo>
                  <a:pt x="11707" y="13620"/>
                  <a:pt x="11874" y="13453"/>
                  <a:pt x="12003" y="13266"/>
                </a:cubicBezTo>
                <a:cubicBezTo>
                  <a:pt x="12071" y="13172"/>
                  <a:pt x="12132" y="13070"/>
                  <a:pt x="12177" y="12963"/>
                </a:cubicBezTo>
                <a:cubicBezTo>
                  <a:pt x="12267" y="12970"/>
                  <a:pt x="12363" y="12970"/>
                  <a:pt x="12460" y="12973"/>
                </a:cubicBezTo>
                <a:cubicBezTo>
                  <a:pt x="12711" y="12954"/>
                  <a:pt x="12947" y="12928"/>
                  <a:pt x="13181" y="12896"/>
                </a:cubicBezTo>
                <a:cubicBezTo>
                  <a:pt x="13935" y="12786"/>
                  <a:pt x="14546" y="12603"/>
                  <a:pt x="15052" y="12342"/>
                </a:cubicBezTo>
                <a:cubicBezTo>
                  <a:pt x="15350" y="12184"/>
                  <a:pt x="15612" y="12011"/>
                  <a:pt x="15817" y="11821"/>
                </a:cubicBezTo>
                <a:cubicBezTo>
                  <a:pt x="15946" y="11708"/>
                  <a:pt x="16056" y="11596"/>
                  <a:pt x="16145" y="11486"/>
                </a:cubicBezTo>
                <a:cubicBezTo>
                  <a:pt x="16252" y="11360"/>
                  <a:pt x="16345" y="11232"/>
                  <a:pt x="16429" y="11094"/>
                </a:cubicBezTo>
                <a:cubicBezTo>
                  <a:pt x="16519" y="10948"/>
                  <a:pt x="16600" y="10800"/>
                  <a:pt x="16661" y="10656"/>
                </a:cubicBezTo>
                <a:cubicBezTo>
                  <a:pt x="16715" y="10530"/>
                  <a:pt x="16766" y="10398"/>
                  <a:pt x="16828" y="10212"/>
                </a:cubicBezTo>
                <a:cubicBezTo>
                  <a:pt x="16921" y="9928"/>
                  <a:pt x="17005" y="9626"/>
                  <a:pt x="17079" y="9317"/>
                </a:cubicBezTo>
                <a:cubicBezTo>
                  <a:pt x="17240" y="8650"/>
                  <a:pt x="17350" y="7958"/>
                  <a:pt x="17411" y="7263"/>
                </a:cubicBezTo>
                <a:cubicBezTo>
                  <a:pt x="17475" y="6497"/>
                  <a:pt x="17481" y="5764"/>
                  <a:pt x="17423" y="5078"/>
                </a:cubicBezTo>
                <a:cubicBezTo>
                  <a:pt x="17356" y="4311"/>
                  <a:pt x="17221" y="3652"/>
                  <a:pt x="17008" y="3066"/>
                </a:cubicBezTo>
                <a:cubicBezTo>
                  <a:pt x="16889" y="2735"/>
                  <a:pt x="16760" y="2454"/>
                  <a:pt x="16609" y="2206"/>
                </a:cubicBezTo>
                <a:cubicBezTo>
                  <a:pt x="16442" y="1933"/>
                  <a:pt x="16271" y="1714"/>
                  <a:pt x="16081" y="1537"/>
                </a:cubicBezTo>
                <a:cubicBezTo>
                  <a:pt x="15698" y="1177"/>
                  <a:pt x="15180" y="878"/>
                  <a:pt x="14539" y="646"/>
                </a:cubicBezTo>
                <a:cubicBezTo>
                  <a:pt x="13963" y="440"/>
                  <a:pt x="13300" y="285"/>
                  <a:pt x="12518" y="176"/>
                </a:cubicBezTo>
                <a:cubicBezTo>
                  <a:pt x="11833" y="79"/>
                  <a:pt x="11112" y="28"/>
                  <a:pt x="10304" y="9"/>
                </a:cubicBezTo>
                <a:cubicBezTo>
                  <a:pt x="10077" y="3"/>
                  <a:pt x="9852" y="1"/>
                  <a:pt x="9627" y="1"/>
                </a:cubicBezTo>
                <a:close/>
              </a:path>
            </a:pathLst>
          </a:custGeom>
          <a:solidFill>
            <a:srgbClr val="FEFEFE"/>
          </a:solidFill>
          <a:ln>
            <a:noFill/>
          </a:ln>
          <a:effectLst>
            <a:glow rad="825500">
              <a:schemeClr val="accent6"/>
            </a:glow>
          </a:effectLst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defTabSz="1176987"/>
            <a:endParaRPr sz="1803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Arial"/>
            </a:endParaRPr>
          </a:p>
        </p:txBody>
      </p:sp>
      <p:grpSp>
        <p:nvGrpSpPr>
          <p:cNvPr id="214" name="Google Shape;488;p27">
            <a:extLst>
              <a:ext uri="{FF2B5EF4-FFF2-40B4-BE49-F238E27FC236}">
                <a16:creationId xmlns:a16="http://schemas.microsoft.com/office/drawing/2014/main" id="{3FD9CFA0-2073-4A8A-BF88-517FB6181575}"/>
              </a:ext>
            </a:extLst>
          </p:cNvPr>
          <p:cNvGrpSpPr/>
          <p:nvPr/>
        </p:nvGrpSpPr>
        <p:grpSpPr>
          <a:xfrm rot="10354249">
            <a:off x="203371" y="-126637"/>
            <a:ext cx="1836655" cy="2663956"/>
            <a:chOff x="-1734552" y="2195102"/>
            <a:chExt cx="1426817" cy="2069510"/>
          </a:xfrm>
        </p:grpSpPr>
        <p:grpSp>
          <p:nvGrpSpPr>
            <p:cNvPr id="215" name="Google Shape;489;p27">
              <a:extLst>
                <a:ext uri="{FF2B5EF4-FFF2-40B4-BE49-F238E27FC236}">
                  <a16:creationId xmlns:a16="http://schemas.microsoft.com/office/drawing/2014/main" id="{A160517D-3F2A-4A1F-AA87-D3AE5ABF4B08}"/>
                </a:ext>
              </a:extLst>
            </p:cNvPr>
            <p:cNvGrpSpPr/>
            <p:nvPr/>
          </p:nvGrpSpPr>
          <p:grpSpPr>
            <a:xfrm>
              <a:off x="-1335070" y="2195102"/>
              <a:ext cx="856300" cy="1393885"/>
              <a:chOff x="-1335070" y="2195102"/>
              <a:chExt cx="856300" cy="1393885"/>
            </a:xfrm>
          </p:grpSpPr>
          <p:sp>
            <p:nvSpPr>
              <p:cNvPr id="218" name="Google Shape;490;p27">
                <a:extLst>
                  <a:ext uri="{FF2B5EF4-FFF2-40B4-BE49-F238E27FC236}">
                    <a16:creationId xmlns:a16="http://schemas.microsoft.com/office/drawing/2014/main" id="{6947A64F-C5A3-4118-968A-05871D535018}"/>
                  </a:ext>
                </a:extLst>
              </p:cNvPr>
              <p:cNvSpPr/>
              <p:nvPr/>
            </p:nvSpPr>
            <p:spPr>
              <a:xfrm rot="-1063241">
                <a:off x="-1153885" y="2227700"/>
                <a:ext cx="409737" cy="1254432"/>
              </a:xfrm>
              <a:custGeom>
                <a:avLst/>
                <a:gdLst/>
                <a:ahLst/>
                <a:cxnLst/>
                <a:rect l="l" t="t" r="r" b="b"/>
                <a:pathLst>
                  <a:path w="4066" h="12448" extrusionOk="0">
                    <a:moveTo>
                      <a:pt x="1928" y="0"/>
                    </a:moveTo>
                    <a:cubicBezTo>
                      <a:pt x="1870" y="0"/>
                      <a:pt x="1812" y="4"/>
                      <a:pt x="1754" y="14"/>
                    </a:cubicBezTo>
                    <a:cubicBezTo>
                      <a:pt x="1696" y="23"/>
                      <a:pt x="1625" y="42"/>
                      <a:pt x="1551" y="68"/>
                    </a:cubicBezTo>
                    <a:cubicBezTo>
                      <a:pt x="1439" y="107"/>
                      <a:pt x="1323" y="171"/>
                      <a:pt x="1200" y="262"/>
                    </a:cubicBezTo>
                    <a:cubicBezTo>
                      <a:pt x="1092" y="339"/>
                      <a:pt x="991" y="438"/>
                      <a:pt x="875" y="574"/>
                    </a:cubicBezTo>
                    <a:cubicBezTo>
                      <a:pt x="786" y="676"/>
                      <a:pt x="698" y="802"/>
                      <a:pt x="599" y="973"/>
                    </a:cubicBezTo>
                    <a:cubicBezTo>
                      <a:pt x="428" y="1269"/>
                      <a:pt x="293" y="1594"/>
                      <a:pt x="199" y="1935"/>
                    </a:cubicBezTo>
                    <a:cubicBezTo>
                      <a:pt x="110" y="2263"/>
                      <a:pt x="52" y="2608"/>
                      <a:pt x="22" y="2958"/>
                    </a:cubicBezTo>
                    <a:cubicBezTo>
                      <a:pt x="0" y="3274"/>
                      <a:pt x="0" y="3612"/>
                      <a:pt x="29" y="4001"/>
                    </a:cubicBezTo>
                    <a:cubicBezTo>
                      <a:pt x="55" y="4362"/>
                      <a:pt x="110" y="4726"/>
                      <a:pt x="151" y="4999"/>
                    </a:cubicBezTo>
                    <a:cubicBezTo>
                      <a:pt x="203" y="5324"/>
                      <a:pt x="267" y="5656"/>
                      <a:pt x="341" y="5978"/>
                    </a:cubicBezTo>
                    <a:cubicBezTo>
                      <a:pt x="640" y="7330"/>
                      <a:pt x="1104" y="8566"/>
                      <a:pt x="1719" y="9659"/>
                    </a:cubicBezTo>
                    <a:cubicBezTo>
                      <a:pt x="1989" y="10139"/>
                      <a:pt x="2298" y="10606"/>
                      <a:pt x="2643" y="11047"/>
                    </a:cubicBezTo>
                    <a:cubicBezTo>
                      <a:pt x="2942" y="11430"/>
                      <a:pt x="3283" y="11807"/>
                      <a:pt x="3656" y="12161"/>
                    </a:cubicBezTo>
                    <a:cubicBezTo>
                      <a:pt x="3672" y="12219"/>
                      <a:pt x="3689" y="12280"/>
                      <a:pt x="3708" y="12341"/>
                    </a:cubicBezTo>
                    <a:cubicBezTo>
                      <a:pt x="3721" y="12370"/>
                      <a:pt x="3740" y="12392"/>
                      <a:pt x="3766" y="12415"/>
                    </a:cubicBezTo>
                    <a:cubicBezTo>
                      <a:pt x="3798" y="12437"/>
                      <a:pt x="3834" y="12447"/>
                      <a:pt x="3872" y="12447"/>
                    </a:cubicBezTo>
                    <a:lnTo>
                      <a:pt x="3901" y="12447"/>
                    </a:lnTo>
                    <a:cubicBezTo>
                      <a:pt x="3998" y="12431"/>
                      <a:pt x="4066" y="12341"/>
                      <a:pt x="4052" y="12238"/>
                    </a:cubicBezTo>
                    <a:cubicBezTo>
                      <a:pt x="4042" y="12164"/>
                      <a:pt x="4033" y="12090"/>
                      <a:pt x="4023" y="12015"/>
                    </a:cubicBezTo>
                    <a:cubicBezTo>
                      <a:pt x="4014" y="11942"/>
                      <a:pt x="4001" y="11865"/>
                      <a:pt x="3994" y="11791"/>
                    </a:cubicBezTo>
                    <a:cubicBezTo>
                      <a:pt x="3975" y="11636"/>
                      <a:pt x="3962" y="11488"/>
                      <a:pt x="3950" y="11308"/>
                    </a:cubicBezTo>
                    <a:cubicBezTo>
                      <a:pt x="3930" y="11041"/>
                      <a:pt x="3917" y="10745"/>
                      <a:pt x="3907" y="10374"/>
                    </a:cubicBezTo>
                    <a:cubicBezTo>
                      <a:pt x="3901" y="10033"/>
                      <a:pt x="3901" y="9683"/>
                      <a:pt x="3898" y="9344"/>
                    </a:cubicBezTo>
                    <a:lnTo>
                      <a:pt x="3898" y="9051"/>
                    </a:lnTo>
                    <a:cubicBezTo>
                      <a:pt x="3898" y="8833"/>
                      <a:pt x="3895" y="8613"/>
                      <a:pt x="3892" y="8395"/>
                    </a:cubicBezTo>
                    <a:cubicBezTo>
                      <a:pt x="3888" y="8292"/>
                      <a:pt x="3885" y="8192"/>
                      <a:pt x="3882" y="8092"/>
                    </a:cubicBezTo>
                    <a:cubicBezTo>
                      <a:pt x="3879" y="7989"/>
                      <a:pt x="3876" y="7890"/>
                      <a:pt x="3872" y="7790"/>
                    </a:cubicBezTo>
                    <a:lnTo>
                      <a:pt x="3865" y="7816"/>
                    </a:lnTo>
                    <a:cubicBezTo>
                      <a:pt x="3865" y="7442"/>
                      <a:pt x="3865" y="7065"/>
                      <a:pt x="3862" y="6699"/>
                    </a:cubicBezTo>
                    <a:lnTo>
                      <a:pt x="3862" y="6685"/>
                    </a:lnTo>
                    <a:lnTo>
                      <a:pt x="3862" y="6602"/>
                    </a:lnTo>
                    <a:lnTo>
                      <a:pt x="3862" y="6470"/>
                    </a:lnTo>
                    <a:lnTo>
                      <a:pt x="3862" y="6338"/>
                    </a:lnTo>
                    <a:lnTo>
                      <a:pt x="3862" y="5948"/>
                    </a:lnTo>
                    <a:cubicBezTo>
                      <a:pt x="3856" y="5134"/>
                      <a:pt x="3830" y="4510"/>
                      <a:pt x="3782" y="3924"/>
                    </a:cubicBezTo>
                    <a:cubicBezTo>
                      <a:pt x="3721" y="3203"/>
                      <a:pt x="3614" y="2579"/>
                      <a:pt x="3460" y="2012"/>
                    </a:cubicBezTo>
                    <a:cubicBezTo>
                      <a:pt x="3370" y="1684"/>
                      <a:pt x="3267" y="1388"/>
                      <a:pt x="3148" y="1114"/>
                    </a:cubicBezTo>
                    <a:cubicBezTo>
                      <a:pt x="3077" y="950"/>
                      <a:pt x="3013" y="818"/>
                      <a:pt x="2945" y="699"/>
                    </a:cubicBezTo>
                    <a:cubicBezTo>
                      <a:pt x="2858" y="544"/>
                      <a:pt x="2765" y="419"/>
                      <a:pt x="2662" y="323"/>
                    </a:cubicBezTo>
                    <a:cubicBezTo>
                      <a:pt x="2601" y="265"/>
                      <a:pt x="2549" y="220"/>
                      <a:pt x="2497" y="184"/>
                    </a:cubicBezTo>
                    <a:cubicBezTo>
                      <a:pt x="2443" y="146"/>
                      <a:pt x="2378" y="110"/>
                      <a:pt x="2308" y="78"/>
                    </a:cubicBezTo>
                    <a:cubicBezTo>
                      <a:pt x="2246" y="52"/>
                      <a:pt x="2182" y="36"/>
                      <a:pt x="2121" y="20"/>
                    </a:cubicBezTo>
                    <a:cubicBezTo>
                      <a:pt x="2066" y="7"/>
                      <a:pt x="2008" y="0"/>
                      <a:pt x="1947" y="0"/>
                    </a:cubicBezTo>
                    <a:close/>
                  </a:path>
                </a:pathLst>
              </a:custGeom>
              <a:solidFill>
                <a:srgbClr val="EF417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19" name="Google Shape;491;p27">
                <a:extLst>
                  <a:ext uri="{FF2B5EF4-FFF2-40B4-BE49-F238E27FC236}">
                    <a16:creationId xmlns:a16="http://schemas.microsoft.com/office/drawing/2014/main" id="{87813F57-CF22-480C-B55D-65A9B03110D2}"/>
                  </a:ext>
                </a:extLst>
              </p:cNvPr>
              <p:cNvSpPr/>
              <p:nvPr/>
            </p:nvSpPr>
            <p:spPr>
              <a:xfrm rot="-1063241">
                <a:off x="-1080614" y="2281150"/>
                <a:ext cx="417798" cy="1274486"/>
              </a:xfrm>
              <a:custGeom>
                <a:avLst/>
                <a:gdLst/>
                <a:ahLst/>
                <a:cxnLst/>
                <a:rect l="l" t="t" r="r" b="b"/>
                <a:pathLst>
                  <a:path w="4146" h="12647" extrusionOk="0">
                    <a:moveTo>
                      <a:pt x="1082" y="0"/>
                    </a:moveTo>
                    <a:cubicBezTo>
                      <a:pt x="1062" y="0"/>
                      <a:pt x="1046" y="10"/>
                      <a:pt x="1043" y="33"/>
                    </a:cubicBezTo>
                    <a:cubicBezTo>
                      <a:pt x="985" y="593"/>
                      <a:pt x="943" y="1153"/>
                      <a:pt x="921" y="1716"/>
                    </a:cubicBezTo>
                    <a:cubicBezTo>
                      <a:pt x="905" y="1694"/>
                      <a:pt x="885" y="1674"/>
                      <a:pt x="869" y="1652"/>
                    </a:cubicBezTo>
                    <a:cubicBezTo>
                      <a:pt x="824" y="1587"/>
                      <a:pt x="786" y="1520"/>
                      <a:pt x="747" y="1452"/>
                    </a:cubicBezTo>
                    <a:cubicBezTo>
                      <a:pt x="698" y="1359"/>
                      <a:pt x="660" y="1269"/>
                      <a:pt x="624" y="1172"/>
                    </a:cubicBezTo>
                    <a:cubicBezTo>
                      <a:pt x="589" y="1072"/>
                      <a:pt x="560" y="969"/>
                      <a:pt x="538" y="863"/>
                    </a:cubicBezTo>
                    <a:lnTo>
                      <a:pt x="538" y="866"/>
                    </a:lnTo>
                    <a:cubicBezTo>
                      <a:pt x="515" y="767"/>
                      <a:pt x="499" y="667"/>
                      <a:pt x="486" y="567"/>
                    </a:cubicBezTo>
                    <a:cubicBezTo>
                      <a:pt x="486" y="551"/>
                      <a:pt x="473" y="538"/>
                      <a:pt x="457" y="538"/>
                    </a:cubicBezTo>
                    <a:cubicBezTo>
                      <a:pt x="441" y="541"/>
                      <a:pt x="428" y="554"/>
                      <a:pt x="431" y="570"/>
                    </a:cubicBezTo>
                    <a:cubicBezTo>
                      <a:pt x="454" y="808"/>
                      <a:pt x="502" y="1040"/>
                      <a:pt x="579" y="1266"/>
                    </a:cubicBezTo>
                    <a:cubicBezTo>
                      <a:pt x="618" y="1381"/>
                      <a:pt x="666" y="1497"/>
                      <a:pt x="728" y="1603"/>
                    </a:cubicBezTo>
                    <a:cubicBezTo>
                      <a:pt x="753" y="1655"/>
                      <a:pt x="786" y="1707"/>
                      <a:pt x="820" y="1751"/>
                    </a:cubicBezTo>
                    <a:cubicBezTo>
                      <a:pt x="847" y="1793"/>
                      <a:pt x="878" y="1829"/>
                      <a:pt x="914" y="1861"/>
                    </a:cubicBezTo>
                    <a:cubicBezTo>
                      <a:pt x="908" y="2028"/>
                      <a:pt x="905" y="2196"/>
                      <a:pt x="905" y="2363"/>
                    </a:cubicBezTo>
                    <a:cubicBezTo>
                      <a:pt x="898" y="2894"/>
                      <a:pt x="914" y="3429"/>
                      <a:pt x="953" y="3959"/>
                    </a:cubicBezTo>
                    <a:cubicBezTo>
                      <a:pt x="878" y="3895"/>
                      <a:pt x="808" y="3827"/>
                      <a:pt x="743" y="3757"/>
                    </a:cubicBezTo>
                    <a:cubicBezTo>
                      <a:pt x="740" y="3757"/>
                      <a:pt x="740" y="3754"/>
                      <a:pt x="740" y="3754"/>
                    </a:cubicBezTo>
                    <a:cubicBezTo>
                      <a:pt x="737" y="3750"/>
                      <a:pt x="737" y="3750"/>
                      <a:pt x="734" y="3747"/>
                    </a:cubicBezTo>
                    <a:lnTo>
                      <a:pt x="734" y="3747"/>
                    </a:lnTo>
                    <a:lnTo>
                      <a:pt x="737" y="3750"/>
                    </a:lnTo>
                    <a:cubicBezTo>
                      <a:pt x="663" y="3666"/>
                      <a:pt x="596" y="3583"/>
                      <a:pt x="535" y="3493"/>
                    </a:cubicBezTo>
                    <a:cubicBezTo>
                      <a:pt x="467" y="3393"/>
                      <a:pt x="409" y="3293"/>
                      <a:pt x="351" y="3187"/>
                    </a:cubicBezTo>
                    <a:cubicBezTo>
                      <a:pt x="351" y="3187"/>
                      <a:pt x="351" y="3184"/>
                      <a:pt x="348" y="3181"/>
                    </a:cubicBezTo>
                    <a:cubicBezTo>
                      <a:pt x="226" y="2943"/>
                      <a:pt x="132" y="2685"/>
                      <a:pt x="71" y="2421"/>
                    </a:cubicBezTo>
                    <a:lnTo>
                      <a:pt x="71" y="2424"/>
                    </a:lnTo>
                    <a:cubicBezTo>
                      <a:pt x="67" y="2408"/>
                      <a:pt x="64" y="2392"/>
                      <a:pt x="61" y="2379"/>
                    </a:cubicBezTo>
                    <a:cubicBezTo>
                      <a:pt x="58" y="2363"/>
                      <a:pt x="48" y="2350"/>
                      <a:pt x="33" y="2350"/>
                    </a:cubicBezTo>
                    <a:lnTo>
                      <a:pt x="29" y="2350"/>
                    </a:lnTo>
                    <a:cubicBezTo>
                      <a:pt x="16" y="2353"/>
                      <a:pt x="0" y="2366"/>
                      <a:pt x="3" y="2383"/>
                    </a:cubicBezTo>
                    <a:cubicBezTo>
                      <a:pt x="71" y="2711"/>
                      <a:pt x="187" y="3029"/>
                      <a:pt x="342" y="3329"/>
                    </a:cubicBezTo>
                    <a:cubicBezTo>
                      <a:pt x="419" y="3479"/>
                      <a:pt x="511" y="3625"/>
                      <a:pt x="615" y="3763"/>
                    </a:cubicBezTo>
                    <a:cubicBezTo>
                      <a:pt x="715" y="3895"/>
                      <a:pt x="827" y="4014"/>
                      <a:pt x="959" y="4114"/>
                    </a:cubicBezTo>
                    <a:cubicBezTo>
                      <a:pt x="959" y="4117"/>
                      <a:pt x="963" y="4117"/>
                      <a:pt x="966" y="4117"/>
                    </a:cubicBezTo>
                    <a:cubicBezTo>
                      <a:pt x="979" y="4291"/>
                      <a:pt x="994" y="4461"/>
                      <a:pt x="1014" y="4632"/>
                    </a:cubicBezTo>
                    <a:cubicBezTo>
                      <a:pt x="1075" y="5186"/>
                      <a:pt x="1159" y="5736"/>
                      <a:pt x="1272" y="6284"/>
                    </a:cubicBezTo>
                    <a:cubicBezTo>
                      <a:pt x="1149" y="6177"/>
                      <a:pt x="1027" y="6067"/>
                      <a:pt x="917" y="5948"/>
                    </a:cubicBezTo>
                    <a:lnTo>
                      <a:pt x="917" y="5951"/>
                    </a:lnTo>
                    <a:cubicBezTo>
                      <a:pt x="856" y="5881"/>
                      <a:pt x="795" y="5810"/>
                      <a:pt x="734" y="5733"/>
                    </a:cubicBezTo>
                    <a:cubicBezTo>
                      <a:pt x="673" y="5656"/>
                      <a:pt x="615" y="5572"/>
                      <a:pt x="557" y="5488"/>
                    </a:cubicBezTo>
                    <a:cubicBezTo>
                      <a:pt x="441" y="5324"/>
                      <a:pt x="338" y="5150"/>
                      <a:pt x="241" y="4977"/>
                    </a:cubicBezTo>
                    <a:cubicBezTo>
                      <a:pt x="235" y="4966"/>
                      <a:pt x="226" y="4963"/>
                      <a:pt x="216" y="4963"/>
                    </a:cubicBezTo>
                    <a:cubicBezTo>
                      <a:pt x="209" y="4963"/>
                      <a:pt x="202" y="4963"/>
                      <a:pt x="199" y="4966"/>
                    </a:cubicBezTo>
                    <a:cubicBezTo>
                      <a:pt x="187" y="4977"/>
                      <a:pt x="183" y="4996"/>
                      <a:pt x="193" y="5009"/>
                    </a:cubicBezTo>
                    <a:cubicBezTo>
                      <a:pt x="270" y="5150"/>
                      <a:pt x="354" y="5292"/>
                      <a:pt x="441" y="5430"/>
                    </a:cubicBezTo>
                    <a:cubicBezTo>
                      <a:pt x="525" y="5562"/>
                      <a:pt x="615" y="5694"/>
                      <a:pt x="712" y="5820"/>
                    </a:cubicBezTo>
                    <a:cubicBezTo>
                      <a:pt x="805" y="5945"/>
                      <a:pt x="905" y="6067"/>
                      <a:pt x="1007" y="6187"/>
                    </a:cubicBezTo>
                    <a:cubicBezTo>
                      <a:pt x="1101" y="6290"/>
                      <a:pt x="1200" y="6386"/>
                      <a:pt x="1310" y="6473"/>
                    </a:cubicBezTo>
                    <a:cubicBezTo>
                      <a:pt x="1342" y="6615"/>
                      <a:pt x="1371" y="6759"/>
                      <a:pt x="1407" y="6902"/>
                    </a:cubicBezTo>
                    <a:cubicBezTo>
                      <a:pt x="1551" y="7520"/>
                      <a:pt x="1728" y="8127"/>
                      <a:pt x="1918" y="8729"/>
                    </a:cubicBezTo>
                    <a:cubicBezTo>
                      <a:pt x="1879" y="8707"/>
                      <a:pt x="1841" y="8684"/>
                      <a:pt x="1802" y="8659"/>
                    </a:cubicBezTo>
                    <a:cubicBezTo>
                      <a:pt x="1706" y="8594"/>
                      <a:pt x="1612" y="8527"/>
                      <a:pt x="1523" y="8450"/>
                    </a:cubicBezTo>
                    <a:cubicBezTo>
                      <a:pt x="1429" y="8369"/>
                      <a:pt x="1342" y="8282"/>
                      <a:pt x="1258" y="8192"/>
                    </a:cubicBezTo>
                    <a:lnTo>
                      <a:pt x="1258" y="8192"/>
                    </a:lnTo>
                    <a:cubicBezTo>
                      <a:pt x="1258" y="8192"/>
                      <a:pt x="1258" y="8192"/>
                      <a:pt x="1258" y="8192"/>
                    </a:cubicBezTo>
                    <a:lnTo>
                      <a:pt x="1258" y="8192"/>
                    </a:lnTo>
                    <a:cubicBezTo>
                      <a:pt x="1158" y="8081"/>
                      <a:pt x="1067" y="7967"/>
                      <a:pt x="985" y="7841"/>
                    </a:cubicBezTo>
                    <a:cubicBezTo>
                      <a:pt x="979" y="7835"/>
                      <a:pt x="969" y="7832"/>
                      <a:pt x="959" y="7832"/>
                    </a:cubicBezTo>
                    <a:cubicBezTo>
                      <a:pt x="956" y="7832"/>
                      <a:pt x="949" y="7832"/>
                      <a:pt x="943" y="7835"/>
                    </a:cubicBezTo>
                    <a:cubicBezTo>
                      <a:pt x="930" y="7844"/>
                      <a:pt x="927" y="7863"/>
                      <a:pt x="936" y="7876"/>
                    </a:cubicBezTo>
                    <a:cubicBezTo>
                      <a:pt x="1078" y="8089"/>
                      <a:pt x="1245" y="8285"/>
                      <a:pt x="1429" y="8466"/>
                    </a:cubicBezTo>
                    <a:cubicBezTo>
                      <a:pt x="1523" y="8555"/>
                      <a:pt x="1619" y="8646"/>
                      <a:pt x="1719" y="8729"/>
                    </a:cubicBezTo>
                    <a:cubicBezTo>
                      <a:pt x="1799" y="8797"/>
                      <a:pt x="1886" y="8858"/>
                      <a:pt x="1976" y="8916"/>
                    </a:cubicBezTo>
                    <a:cubicBezTo>
                      <a:pt x="1986" y="8939"/>
                      <a:pt x="1992" y="8964"/>
                      <a:pt x="2002" y="8990"/>
                    </a:cubicBezTo>
                    <a:cubicBezTo>
                      <a:pt x="2211" y="9637"/>
                      <a:pt x="2446" y="10274"/>
                      <a:pt x="2739" y="10889"/>
                    </a:cubicBezTo>
                    <a:cubicBezTo>
                      <a:pt x="2881" y="11189"/>
                      <a:pt x="3038" y="11481"/>
                      <a:pt x="3215" y="11764"/>
                    </a:cubicBezTo>
                    <a:cubicBezTo>
                      <a:pt x="3393" y="12051"/>
                      <a:pt x="3589" y="12334"/>
                      <a:pt x="3821" y="12582"/>
                    </a:cubicBezTo>
                    <a:cubicBezTo>
                      <a:pt x="3849" y="12618"/>
                      <a:pt x="3888" y="12640"/>
                      <a:pt x="3933" y="12646"/>
                    </a:cubicBezTo>
                    <a:cubicBezTo>
                      <a:pt x="3938" y="12647"/>
                      <a:pt x="3943" y="12647"/>
                      <a:pt x="3948" y="12647"/>
                    </a:cubicBezTo>
                    <a:cubicBezTo>
                      <a:pt x="3990" y="12647"/>
                      <a:pt x="4030" y="12634"/>
                      <a:pt x="4062" y="12605"/>
                    </a:cubicBezTo>
                    <a:cubicBezTo>
                      <a:pt x="4136" y="12547"/>
                      <a:pt x="4146" y="12437"/>
                      <a:pt x="4084" y="12363"/>
                    </a:cubicBezTo>
                    <a:cubicBezTo>
                      <a:pt x="3972" y="12218"/>
                      <a:pt x="3856" y="12073"/>
                      <a:pt x="3750" y="11926"/>
                    </a:cubicBezTo>
                    <a:cubicBezTo>
                      <a:pt x="3644" y="11777"/>
                      <a:pt x="3543" y="11629"/>
                      <a:pt x="3447" y="11478"/>
                    </a:cubicBezTo>
                    <a:cubicBezTo>
                      <a:pt x="3087" y="10895"/>
                      <a:pt x="2800" y="10274"/>
                      <a:pt x="2543" y="9640"/>
                    </a:cubicBezTo>
                    <a:cubicBezTo>
                      <a:pt x="2433" y="9370"/>
                      <a:pt x="2331" y="9096"/>
                      <a:pt x="2234" y="8820"/>
                    </a:cubicBezTo>
                    <a:cubicBezTo>
                      <a:pt x="2301" y="8646"/>
                      <a:pt x="2356" y="8466"/>
                      <a:pt x="2408" y="8285"/>
                    </a:cubicBezTo>
                    <a:cubicBezTo>
                      <a:pt x="2459" y="8092"/>
                      <a:pt x="2508" y="7899"/>
                      <a:pt x="2549" y="7703"/>
                    </a:cubicBezTo>
                    <a:cubicBezTo>
                      <a:pt x="2591" y="7506"/>
                      <a:pt x="2626" y="7310"/>
                      <a:pt x="2662" y="7114"/>
                    </a:cubicBezTo>
                    <a:cubicBezTo>
                      <a:pt x="2694" y="6914"/>
                      <a:pt x="2720" y="6715"/>
                      <a:pt x="2745" y="6515"/>
                    </a:cubicBezTo>
                    <a:cubicBezTo>
                      <a:pt x="2749" y="6499"/>
                      <a:pt x="2742" y="6483"/>
                      <a:pt x="2726" y="6480"/>
                    </a:cubicBezTo>
                    <a:cubicBezTo>
                      <a:pt x="2723" y="6477"/>
                      <a:pt x="2723" y="6477"/>
                      <a:pt x="2720" y="6477"/>
                    </a:cubicBezTo>
                    <a:cubicBezTo>
                      <a:pt x="2707" y="6477"/>
                      <a:pt x="2691" y="6486"/>
                      <a:pt x="2691" y="6499"/>
                    </a:cubicBezTo>
                    <a:cubicBezTo>
                      <a:pt x="2668" y="6663"/>
                      <a:pt x="2640" y="6827"/>
                      <a:pt x="2610" y="6991"/>
                    </a:cubicBezTo>
                    <a:cubicBezTo>
                      <a:pt x="2582" y="7159"/>
                      <a:pt x="2546" y="7326"/>
                      <a:pt x="2504" y="7493"/>
                    </a:cubicBezTo>
                    <a:cubicBezTo>
                      <a:pt x="2466" y="7651"/>
                      <a:pt x="2420" y="7809"/>
                      <a:pt x="2372" y="7967"/>
                    </a:cubicBezTo>
                    <a:cubicBezTo>
                      <a:pt x="2324" y="8127"/>
                      <a:pt x="2266" y="8282"/>
                      <a:pt x="2202" y="8440"/>
                    </a:cubicBezTo>
                    <a:cubicBezTo>
                      <a:pt x="2185" y="8481"/>
                      <a:pt x="2166" y="8527"/>
                      <a:pt x="2147" y="8572"/>
                    </a:cubicBezTo>
                    <a:cubicBezTo>
                      <a:pt x="2050" y="8292"/>
                      <a:pt x="1954" y="8012"/>
                      <a:pt x="1863" y="7732"/>
                    </a:cubicBezTo>
                    <a:cubicBezTo>
                      <a:pt x="1822" y="7606"/>
                      <a:pt x="1783" y="7481"/>
                      <a:pt x="1744" y="7355"/>
                    </a:cubicBezTo>
                    <a:cubicBezTo>
                      <a:pt x="1667" y="7088"/>
                      <a:pt x="1593" y="6814"/>
                      <a:pt x="1526" y="6541"/>
                    </a:cubicBezTo>
                    <a:cubicBezTo>
                      <a:pt x="1529" y="6541"/>
                      <a:pt x="1535" y="6538"/>
                      <a:pt x="1539" y="6535"/>
                    </a:cubicBezTo>
                    <a:cubicBezTo>
                      <a:pt x="1612" y="6438"/>
                      <a:pt x="1677" y="6331"/>
                      <a:pt x="1735" y="6219"/>
                    </a:cubicBezTo>
                    <a:cubicBezTo>
                      <a:pt x="1793" y="6106"/>
                      <a:pt x="1848" y="5990"/>
                      <a:pt x="1896" y="5874"/>
                    </a:cubicBezTo>
                    <a:cubicBezTo>
                      <a:pt x="1986" y="5649"/>
                      <a:pt x="2063" y="5418"/>
                      <a:pt x="2131" y="5183"/>
                    </a:cubicBezTo>
                    <a:cubicBezTo>
                      <a:pt x="2276" y="4700"/>
                      <a:pt x="2372" y="4207"/>
                      <a:pt x="2494" y="3718"/>
                    </a:cubicBezTo>
                    <a:cubicBezTo>
                      <a:pt x="2497" y="3705"/>
                      <a:pt x="2488" y="3686"/>
                      <a:pt x="2472" y="3683"/>
                    </a:cubicBezTo>
                    <a:lnTo>
                      <a:pt x="2466" y="3683"/>
                    </a:lnTo>
                    <a:cubicBezTo>
                      <a:pt x="2453" y="3683"/>
                      <a:pt x="2440" y="3692"/>
                      <a:pt x="2436" y="3705"/>
                    </a:cubicBezTo>
                    <a:cubicBezTo>
                      <a:pt x="2362" y="3998"/>
                      <a:pt x="2292" y="4294"/>
                      <a:pt x="2215" y="4587"/>
                    </a:cubicBezTo>
                    <a:cubicBezTo>
                      <a:pt x="2137" y="4874"/>
                      <a:pt x="2050" y="5157"/>
                      <a:pt x="1941" y="5430"/>
                    </a:cubicBezTo>
                    <a:cubicBezTo>
                      <a:pt x="1906" y="5511"/>
                      <a:pt x="1870" y="5595"/>
                      <a:pt x="1829" y="5675"/>
                    </a:cubicBezTo>
                    <a:cubicBezTo>
                      <a:pt x="1809" y="5717"/>
                      <a:pt x="1790" y="5758"/>
                      <a:pt x="1767" y="5801"/>
                    </a:cubicBezTo>
                    <a:cubicBezTo>
                      <a:pt x="1744" y="5842"/>
                      <a:pt x="1722" y="5881"/>
                      <a:pt x="1700" y="5923"/>
                    </a:cubicBezTo>
                    <a:cubicBezTo>
                      <a:pt x="1655" y="6003"/>
                      <a:pt x="1606" y="6083"/>
                      <a:pt x="1554" y="6164"/>
                    </a:cubicBezTo>
                    <a:cubicBezTo>
                      <a:pt x="1526" y="6209"/>
                      <a:pt x="1496" y="6254"/>
                      <a:pt x="1468" y="6299"/>
                    </a:cubicBezTo>
                    <a:cubicBezTo>
                      <a:pt x="1374" y="5903"/>
                      <a:pt x="1294" y="5504"/>
                      <a:pt x="1230" y="5106"/>
                    </a:cubicBezTo>
                    <a:cubicBezTo>
                      <a:pt x="1178" y="4783"/>
                      <a:pt x="1136" y="4461"/>
                      <a:pt x="1104" y="4136"/>
                    </a:cubicBezTo>
                    <a:cubicBezTo>
                      <a:pt x="1107" y="4136"/>
                      <a:pt x="1110" y="4133"/>
                      <a:pt x="1114" y="4130"/>
                    </a:cubicBezTo>
                    <a:cubicBezTo>
                      <a:pt x="1175" y="4066"/>
                      <a:pt x="1226" y="3992"/>
                      <a:pt x="1275" y="3914"/>
                    </a:cubicBezTo>
                    <a:cubicBezTo>
                      <a:pt x="1323" y="3840"/>
                      <a:pt x="1368" y="3763"/>
                      <a:pt x="1413" y="3683"/>
                    </a:cubicBezTo>
                    <a:cubicBezTo>
                      <a:pt x="1496" y="3525"/>
                      <a:pt x="1561" y="3354"/>
                      <a:pt x="1622" y="3184"/>
                    </a:cubicBezTo>
                    <a:cubicBezTo>
                      <a:pt x="1686" y="3013"/>
                      <a:pt x="1735" y="2839"/>
                      <a:pt x="1780" y="2662"/>
                    </a:cubicBezTo>
                    <a:cubicBezTo>
                      <a:pt x="1825" y="2482"/>
                      <a:pt x="1860" y="2301"/>
                      <a:pt x="1890" y="2118"/>
                    </a:cubicBezTo>
                    <a:cubicBezTo>
                      <a:pt x="1893" y="2102"/>
                      <a:pt x="1886" y="2086"/>
                      <a:pt x="1870" y="2083"/>
                    </a:cubicBezTo>
                    <a:lnTo>
                      <a:pt x="1863" y="2083"/>
                    </a:lnTo>
                    <a:cubicBezTo>
                      <a:pt x="1851" y="2083"/>
                      <a:pt x="1835" y="2089"/>
                      <a:pt x="1835" y="2105"/>
                    </a:cubicBezTo>
                    <a:cubicBezTo>
                      <a:pt x="1809" y="2260"/>
                      <a:pt x="1777" y="2417"/>
                      <a:pt x="1735" y="2569"/>
                    </a:cubicBezTo>
                    <a:cubicBezTo>
                      <a:pt x="1693" y="2730"/>
                      <a:pt x="1642" y="2888"/>
                      <a:pt x="1577" y="3042"/>
                    </a:cubicBezTo>
                    <a:lnTo>
                      <a:pt x="1577" y="3039"/>
                    </a:lnTo>
                    <a:cubicBezTo>
                      <a:pt x="1548" y="3113"/>
                      <a:pt x="1516" y="3184"/>
                      <a:pt x="1484" y="3255"/>
                    </a:cubicBezTo>
                    <a:cubicBezTo>
                      <a:pt x="1448" y="3329"/>
                      <a:pt x="1407" y="3402"/>
                      <a:pt x="1365" y="3476"/>
                    </a:cubicBezTo>
                    <a:cubicBezTo>
                      <a:pt x="1323" y="3547"/>
                      <a:pt x="1278" y="3622"/>
                      <a:pt x="1233" y="3692"/>
                    </a:cubicBezTo>
                    <a:cubicBezTo>
                      <a:pt x="1187" y="3760"/>
                      <a:pt x="1143" y="3821"/>
                      <a:pt x="1091" y="3885"/>
                    </a:cubicBezTo>
                    <a:cubicBezTo>
                      <a:pt x="1088" y="3892"/>
                      <a:pt x="1085" y="3898"/>
                      <a:pt x="1078" y="3904"/>
                    </a:cubicBezTo>
                    <a:cubicBezTo>
                      <a:pt x="1046" y="3551"/>
                      <a:pt x="1024" y="3194"/>
                      <a:pt x="1010" y="2839"/>
                    </a:cubicBezTo>
                    <a:cubicBezTo>
                      <a:pt x="1010" y="2775"/>
                      <a:pt x="1007" y="2711"/>
                      <a:pt x="1007" y="2646"/>
                    </a:cubicBezTo>
                    <a:cubicBezTo>
                      <a:pt x="1001" y="2405"/>
                      <a:pt x="1001" y="2163"/>
                      <a:pt x="1004" y="1919"/>
                    </a:cubicBezTo>
                    <a:cubicBezTo>
                      <a:pt x="1010" y="1915"/>
                      <a:pt x="1017" y="1912"/>
                      <a:pt x="1021" y="1906"/>
                    </a:cubicBezTo>
                    <a:cubicBezTo>
                      <a:pt x="1172" y="1735"/>
                      <a:pt x="1278" y="1529"/>
                      <a:pt x="1361" y="1320"/>
                    </a:cubicBezTo>
                    <a:cubicBezTo>
                      <a:pt x="1448" y="1104"/>
                      <a:pt x="1513" y="882"/>
                      <a:pt x="1561" y="657"/>
                    </a:cubicBezTo>
                    <a:cubicBezTo>
                      <a:pt x="1564" y="641"/>
                      <a:pt x="1558" y="625"/>
                      <a:pt x="1542" y="621"/>
                    </a:cubicBezTo>
                    <a:lnTo>
                      <a:pt x="1535" y="621"/>
                    </a:lnTo>
                    <a:cubicBezTo>
                      <a:pt x="1523" y="621"/>
                      <a:pt x="1509" y="628"/>
                      <a:pt x="1506" y="641"/>
                    </a:cubicBezTo>
                    <a:cubicBezTo>
                      <a:pt x="1462" y="834"/>
                      <a:pt x="1407" y="1024"/>
                      <a:pt x="1333" y="1211"/>
                    </a:cubicBezTo>
                    <a:lnTo>
                      <a:pt x="1336" y="1208"/>
                    </a:lnTo>
                    <a:lnTo>
                      <a:pt x="1336" y="1208"/>
                    </a:lnTo>
                    <a:cubicBezTo>
                      <a:pt x="1265" y="1378"/>
                      <a:pt x="1181" y="1539"/>
                      <a:pt x="1071" y="1683"/>
                    </a:cubicBezTo>
                    <a:lnTo>
                      <a:pt x="1071" y="1680"/>
                    </a:lnTo>
                    <a:cubicBezTo>
                      <a:pt x="1052" y="1710"/>
                      <a:pt x="1030" y="1732"/>
                      <a:pt x="1010" y="1758"/>
                    </a:cubicBezTo>
                    <a:cubicBezTo>
                      <a:pt x="1024" y="1185"/>
                      <a:pt x="1059" y="609"/>
                      <a:pt x="1117" y="39"/>
                    </a:cubicBezTo>
                    <a:cubicBezTo>
                      <a:pt x="1120" y="13"/>
                      <a:pt x="1101" y="0"/>
                      <a:pt x="1082" y="0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6" name="Google Shape;492;p27">
              <a:extLst>
                <a:ext uri="{FF2B5EF4-FFF2-40B4-BE49-F238E27FC236}">
                  <a16:creationId xmlns:a16="http://schemas.microsoft.com/office/drawing/2014/main" id="{67C3B7B7-16EE-44AE-B37F-74DD1AF0E43F}"/>
                </a:ext>
              </a:extLst>
            </p:cNvPr>
            <p:cNvSpPr/>
            <p:nvPr/>
          </p:nvSpPr>
          <p:spPr>
            <a:xfrm rot="-1063221">
              <a:off x="-1571867" y="2885731"/>
              <a:ext cx="1101446" cy="1240690"/>
            </a:xfrm>
            <a:custGeom>
              <a:avLst/>
              <a:gdLst/>
              <a:ahLst/>
              <a:cxnLst/>
              <a:rect l="l" t="t" r="r" b="b"/>
              <a:pathLst>
                <a:path w="9516" h="10719" extrusionOk="0">
                  <a:moveTo>
                    <a:pt x="1993" y="0"/>
                  </a:moveTo>
                  <a:cubicBezTo>
                    <a:pt x="1890" y="0"/>
                    <a:pt x="1791" y="13"/>
                    <a:pt x="1691" y="39"/>
                  </a:cubicBezTo>
                  <a:cubicBezTo>
                    <a:pt x="1430" y="104"/>
                    <a:pt x="1224" y="213"/>
                    <a:pt x="1076" y="361"/>
                  </a:cubicBezTo>
                  <a:cubicBezTo>
                    <a:pt x="1035" y="406"/>
                    <a:pt x="999" y="444"/>
                    <a:pt x="970" y="483"/>
                  </a:cubicBezTo>
                  <a:cubicBezTo>
                    <a:pt x="934" y="532"/>
                    <a:pt x="906" y="586"/>
                    <a:pt x="883" y="634"/>
                  </a:cubicBezTo>
                  <a:cubicBezTo>
                    <a:pt x="841" y="712"/>
                    <a:pt x="812" y="802"/>
                    <a:pt x="787" y="927"/>
                  </a:cubicBezTo>
                  <a:cubicBezTo>
                    <a:pt x="770" y="1014"/>
                    <a:pt x="760" y="1108"/>
                    <a:pt x="764" y="1217"/>
                  </a:cubicBezTo>
                  <a:cubicBezTo>
                    <a:pt x="764" y="1340"/>
                    <a:pt x="777" y="1455"/>
                    <a:pt x="796" y="1567"/>
                  </a:cubicBezTo>
                  <a:cubicBezTo>
                    <a:pt x="831" y="1777"/>
                    <a:pt x="896" y="2002"/>
                    <a:pt x="996" y="2273"/>
                  </a:cubicBezTo>
                  <a:cubicBezTo>
                    <a:pt x="1150" y="2681"/>
                    <a:pt x="1372" y="3106"/>
                    <a:pt x="1691" y="3618"/>
                  </a:cubicBezTo>
                  <a:cubicBezTo>
                    <a:pt x="1745" y="3705"/>
                    <a:pt x="1797" y="3788"/>
                    <a:pt x="1855" y="3873"/>
                  </a:cubicBezTo>
                  <a:cubicBezTo>
                    <a:pt x="1816" y="3859"/>
                    <a:pt x="1778" y="3846"/>
                    <a:pt x="1739" y="3837"/>
                  </a:cubicBezTo>
                  <a:cubicBezTo>
                    <a:pt x="1620" y="3808"/>
                    <a:pt x="1513" y="3792"/>
                    <a:pt x="1414" y="3792"/>
                  </a:cubicBezTo>
                  <a:cubicBezTo>
                    <a:pt x="1378" y="3792"/>
                    <a:pt x="1340" y="3795"/>
                    <a:pt x="1305" y="3798"/>
                  </a:cubicBezTo>
                  <a:cubicBezTo>
                    <a:pt x="1166" y="3815"/>
                    <a:pt x="1031" y="3876"/>
                    <a:pt x="928" y="3966"/>
                  </a:cubicBezTo>
                  <a:cubicBezTo>
                    <a:pt x="815" y="4066"/>
                    <a:pt x="732" y="4210"/>
                    <a:pt x="683" y="4372"/>
                  </a:cubicBezTo>
                  <a:cubicBezTo>
                    <a:pt x="641" y="4516"/>
                    <a:pt x="632" y="4667"/>
                    <a:pt x="658" y="4825"/>
                  </a:cubicBezTo>
                  <a:cubicBezTo>
                    <a:pt x="677" y="4957"/>
                    <a:pt x="722" y="5102"/>
                    <a:pt x="796" y="5250"/>
                  </a:cubicBezTo>
                  <a:cubicBezTo>
                    <a:pt x="861" y="5376"/>
                    <a:pt x="941" y="5504"/>
                    <a:pt x="1054" y="5655"/>
                  </a:cubicBezTo>
                  <a:cubicBezTo>
                    <a:pt x="1147" y="5777"/>
                    <a:pt x="1250" y="5903"/>
                    <a:pt x="1375" y="6035"/>
                  </a:cubicBezTo>
                  <a:cubicBezTo>
                    <a:pt x="1286" y="6016"/>
                    <a:pt x="1195" y="6009"/>
                    <a:pt x="1105" y="6009"/>
                  </a:cubicBezTo>
                  <a:cubicBezTo>
                    <a:pt x="986" y="6009"/>
                    <a:pt x="867" y="6022"/>
                    <a:pt x="760" y="6048"/>
                  </a:cubicBezTo>
                  <a:cubicBezTo>
                    <a:pt x="638" y="6080"/>
                    <a:pt x="536" y="6119"/>
                    <a:pt x="445" y="6174"/>
                  </a:cubicBezTo>
                  <a:cubicBezTo>
                    <a:pt x="342" y="6238"/>
                    <a:pt x="258" y="6312"/>
                    <a:pt x="188" y="6402"/>
                  </a:cubicBezTo>
                  <a:cubicBezTo>
                    <a:pt x="123" y="6486"/>
                    <a:pt x="72" y="6585"/>
                    <a:pt x="43" y="6695"/>
                  </a:cubicBezTo>
                  <a:cubicBezTo>
                    <a:pt x="11" y="6817"/>
                    <a:pt x="1" y="6946"/>
                    <a:pt x="14" y="7091"/>
                  </a:cubicBezTo>
                  <a:cubicBezTo>
                    <a:pt x="23" y="7223"/>
                    <a:pt x="59" y="7368"/>
                    <a:pt x="120" y="7532"/>
                  </a:cubicBezTo>
                  <a:cubicBezTo>
                    <a:pt x="162" y="7651"/>
                    <a:pt x="220" y="7774"/>
                    <a:pt x="301" y="7909"/>
                  </a:cubicBezTo>
                  <a:cubicBezTo>
                    <a:pt x="448" y="8153"/>
                    <a:pt x="635" y="8385"/>
                    <a:pt x="873" y="8616"/>
                  </a:cubicBezTo>
                  <a:cubicBezTo>
                    <a:pt x="1292" y="9022"/>
                    <a:pt x="1819" y="9393"/>
                    <a:pt x="2486" y="9743"/>
                  </a:cubicBezTo>
                  <a:cubicBezTo>
                    <a:pt x="2869" y="9946"/>
                    <a:pt x="3255" y="10116"/>
                    <a:pt x="3635" y="10252"/>
                  </a:cubicBezTo>
                  <a:cubicBezTo>
                    <a:pt x="3651" y="10300"/>
                    <a:pt x="3690" y="10339"/>
                    <a:pt x="3734" y="10354"/>
                  </a:cubicBezTo>
                  <a:cubicBezTo>
                    <a:pt x="3931" y="10425"/>
                    <a:pt x="4140" y="10474"/>
                    <a:pt x="4343" y="10522"/>
                  </a:cubicBezTo>
                  <a:lnTo>
                    <a:pt x="4369" y="10528"/>
                  </a:lnTo>
                  <a:cubicBezTo>
                    <a:pt x="4578" y="10577"/>
                    <a:pt x="4790" y="10615"/>
                    <a:pt x="5003" y="10648"/>
                  </a:cubicBezTo>
                  <a:cubicBezTo>
                    <a:pt x="5328" y="10696"/>
                    <a:pt x="5662" y="10718"/>
                    <a:pt x="6004" y="10718"/>
                  </a:cubicBezTo>
                  <a:cubicBezTo>
                    <a:pt x="6110" y="10718"/>
                    <a:pt x="6216" y="10715"/>
                    <a:pt x="6319" y="10712"/>
                  </a:cubicBezTo>
                  <a:cubicBezTo>
                    <a:pt x="6754" y="10693"/>
                    <a:pt x="7179" y="10629"/>
                    <a:pt x="7581" y="10516"/>
                  </a:cubicBezTo>
                  <a:cubicBezTo>
                    <a:pt x="7745" y="10467"/>
                    <a:pt x="7890" y="10416"/>
                    <a:pt x="8022" y="10358"/>
                  </a:cubicBezTo>
                  <a:cubicBezTo>
                    <a:pt x="8144" y="10303"/>
                    <a:pt x="8266" y="10232"/>
                    <a:pt x="8402" y="10146"/>
                  </a:cubicBezTo>
                  <a:cubicBezTo>
                    <a:pt x="8807" y="9878"/>
                    <a:pt x="9129" y="9457"/>
                    <a:pt x="9303" y="8955"/>
                  </a:cubicBezTo>
                  <a:cubicBezTo>
                    <a:pt x="9461" y="8510"/>
                    <a:pt x="9515" y="7992"/>
                    <a:pt x="9474" y="7374"/>
                  </a:cubicBezTo>
                  <a:cubicBezTo>
                    <a:pt x="9438" y="6869"/>
                    <a:pt x="9335" y="6341"/>
                    <a:pt x="9149" y="5716"/>
                  </a:cubicBezTo>
                  <a:cubicBezTo>
                    <a:pt x="9003" y="5231"/>
                    <a:pt x="8817" y="4738"/>
                    <a:pt x="8589" y="4262"/>
                  </a:cubicBezTo>
                  <a:cubicBezTo>
                    <a:pt x="8562" y="4204"/>
                    <a:pt x="8534" y="4143"/>
                    <a:pt x="8508" y="4085"/>
                  </a:cubicBezTo>
                  <a:cubicBezTo>
                    <a:pt x="8418" y="3892"/>
                    <a:pt x="8327" y="3692"/>
                    <a:pt x="8215" y="3506"/>
                  </a:cubicBezTo>
                  <a:cubicBezTo>
                    <a:pt x="8086" y="3290"/>
                    <a:pt x="7880" y="2993"/>
                    <a:pt x="7558" y="2868"/>
                  </a:cubicBezTo>
                  <a:cubicBezTo>
                    <a:pt x="7468" y="2833"/>
                    <a:pt x="7372" y="2817"/>
                    <a:pt x="7268" y="2817"/>
                  </a:cubicBezTo>
                  <a:cubicBezTo>
                    <a:pt x="7210" y="2817"/>
                    <a:pt x="7152" y="2823"/>
                    <a:pt x="7095" y="2833"/>
                  </a:cubicBezTo>
                  <a:cubicBezTo>
                    <a:pt x="6947" y="2861"/>
                    <a:pt x="6809" y="2932"/>
                    <a:pt x="6693" y="3035"/>
                  </a:cubicBezTo>
                  <a:cubicBezTo>
                    <a:pt x="6589" y="3129"/>
                    <a:pt x="6503" y="3245"/>
                    <a:pt x="6432" y="3393"/>
                  </a:cubicBezTo>
                  <a:cubicBezTo>
                    <a:pt x="6377" y="3010"/>
                    <a:pt x="6290" y="2684"/>
                    <a:pt x="6168" y="2405"/>
                  </a:cubicBezTo>
                  <a:cubicBezTo>
                    <a:pt x="6100" y="2253"/>
                    <a:pt x="6017" y="2108"/>
                    <a:pt x="5917" y="1977"/>
                  </a:cubicBezTo>
                  <a:cubicBezTo>
                    <a:pt x="5824" y="1851"/>
                    <a:pt x="5708" y="1738"/>
                    <a:pt x="5573" y="1639"/>
                  </a:cubicBezTo>
                  <a:cubicBezTo>
                    <a:pt x="5457" y="1555"/>
                    <a:pt x="5334" y="1497"/>
                    <a:pt x="5212" y="1471"/>
                  </a:cubicBezTo>
                  <a:cubicBezTo>
                    <a:pt x="5177" y="1462"/>
                    <a:pt x="5141" y="1459"/>
                    <a:pt x="5109" y="1459"/>
                  </a:cubicBezTo>
                  <a:cubicBezTo>
                    <a:pt x="5038" y="1459"/>
                    <a:pt x="4970" y="1475"/>
                    <a:pt x="4903" y="1500"/>
                  </a:cubicBezTo>
                  <a:cubicBezTo>
                    <a:pt x="4752" y="1558"/>
                    <a:pt x="4649" y="1693"/>
                    <a:pt x="4588" y="1793"/>
                  </a:cubicBezTo>
                  <a:cubicBezTo>
                    <a:pt x="4487" y="1961"/>
                    <a:pt x="4436" y="2141"/>
                    <a:pt x="4404" y="2279"/>
                  </a:cubicBezTo>
                  <a:cubicBezTo>
                    <a:pt x="4385" y="2353"/>
                    <a:pt x="4369" y="2430"/>
                    <a:pt x="4359" y="2508"/>
                  </a:cubicBezTo>
                  <a:cubicBezTo>
                    <a:pt x="4243" y="2247"/>
                    <a:pt x="4131" y="2019"/>
                    <a:pt x="4018" y="1809"/>
                  </a:cubicBezTo>
                  <a:cubicBezTo>
                    <a:pt x="3686" y="1197"/>
                    <a:pt x="3381" y="783"/>
                    <a:pt x="3027" y="454"/>
                  </a:cubicBezTo>
                  <a:cubicBezTo>
                    <a:pt x="2834" y="277"/>
                    <a:pt x="2624" y="148"/>
                    <a:pt x="2412" y="71"/>
                  </a:cubicBezTo>
                  <a:cubicBezTo>
                    <a:pt x="2277" y="26"/>
                    <a:pt x="2135" y="0"/>
                    <a:pt x="1993" y="0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17" name="Google Shape;493;p27">
              <a:extLst>
                <a:ext uri="{FF2B5EF4-FFF2-40B4-BE49-F238E27FC236}">
                  <a16:creationId xmlns:a16="http://schemas.microsoft.com/office/drawing/2014/main" id="{78C24315-5683-4A25-9A96-21EBA74BC1AD}"/>
                </a:ext>
              </a:extLst>
            </p:cNvPr>
            <p:cNvSpPr/>
            <p:nvPr/>
          </p:nvSpPr>
          <p:spPr>
            <a:xfrm rot="-1063221">
              <a:off x="-1426804" y="2934373"/>
              <a:ext cx="948892" cy="1124480"/>
            </a:xfrm>
            <a:custGeom>
              <a:avLst/>
              <a:gdLst/>
              <a:ahLst/>
              <a:cxnLst/>
              <a:rect l="l" t="t" r="r" b="b"/>
              <a:pathLst>
                <a:path w="8198" h="9715" extrusionOk="0">
                  <a:moveTo>
                    <a:pt x="2343" y="3792"/>
                  </a:moveTo>
                  <a:cubicBezTo>
                    <a:pt x="2345" y="3795"/>
                    <a:pt x="2347" y="3799"/>
                    <a:pt x="2350" y="3802"/>
                  </a:cubicBezTo>
                  <a:lnTo>
                    <a:pt x="2350" y="3802"/>
                  </a:lnTo>
                  <a:cubicBezTo>
                    <a:pt x="2347" y="3798"/>
                    <a:pt x="2345" y="3794"/>
                    <a:pt x="2343" y="3792"/>
                  </a:cubicBezTo>
                  <a:close/>
                  <a:moveTo>
                    <a:pt x="1171" y="1"/>
                  </a:moveTo>
                  <a:cubicBezTo>
                    <a:pt x="1168" y="1"/>
                    <a:pt x="1165" y="1"/>
                    <a:pt x="1162" y="4"/>
                  </a:cubicBezTo>
                  <a:cubicBezTo>
                    <a:pt x="1146" y="7"/>
                    <a:pt x="1139" y="23"/>
                    <a:pt x="1143" y="39"/>
                  </a:cubicBezTo>
                  <a:cubicBezTo>
                    <a:pt x="1168" y="155"/>
                    <a:pt x="1190" y="271"/>
                    <a:pt x="1207" y="390"/>
                  </a:cubicBezTo>
                  <a:cubicBezTo>
                    <a:pt x="1229" y="567"/>
                    <a:pt x="1242" y="747"/>
                    <a:pt x="1245" y="928"/>
                  </a:cubicBezTo>
                  <a:cubicBezTo>
                    <a:pt x="1245" y="1020"/>
                    <a:pt x="1245" y="1111"/>
                    <a:pt x="1239" y="1201"/>
                  </a:cubicBezTo>
                  <a:cubicBezTo>
                    <a:pt x="1236" y="1288"/>
                    <a:pt x="1226" y="1375"/>
                    <a:pt x="1217" y="1462"/>
                  </a:cubicBezTo>
                  <a:cubicBezTo>
                    <a:pt x="1207" y="1533"/>
                    <a:pt x="1194" y="1604"/>
                    <a:pt x="1184" y="1674"/>
                  </a:cubicBezTo>
                  <a:cubicBezTo>
                    <a:pt x="1181" y="1693"/>
                    <a:pt x="1178" y="1716"/>
                    <a:pt x="1175" y="1735"/>
                  </a:cubicBezTo>
                  <a:cubicBezTo>
                    <a:pt x="1107" y="1600"/>
                    <a:pt x="1043" y="1465"/>
                    <a:pt x="982" y="1326"/>
                  </a:cubicBezTo>
                  <a:cubicBezTo>
                    <a:pt x="856" y="1050"/>
                    <a:pt x="740" y="766"/>
                    <a:pt x="627" y="480"/>
                  </a:cubicBezTo>
                  <a:cubicBezTo>
                    <a:pt x="569" y="335"/>
                    <a:pt x="515" y="190"/>
                    <a:pt x="464" y="42"/>
                  </a:cubicBezTo>
                  <a:cubicBezTo>
                    <a:pt x="460" y="29"/>
                    <a:pt x="447" y="23"/>
                    <a:pt x="431" y="23"/>
                  </a:cubicBezTo>
                  <a:cubicBezTo>
                    <a:pt x="428" y="23"/>
                    <a:pt x="422" y="23"/>
                    <a:pt x="418" y="26"/>
                  </a:cubicBezTo>
                  <a:cubicBezTo>
                    <a:pt x="399" y="36"/>
                    <a:pt x="396" y="55"/>
                    <a:pt x="403" y="71"/>
                  </a:cubicBezTo>
                  <a:cubicBezTo>
                    <a:pt x="499" y="358"/>
                    <a:pt x="602" y="644"/>
                    <a:pt x="715" y="924"/>
                  </a:cubicBezTo>
                  <a:cubicBezTo>
                    <a:pt x="827" y="1210"/>
                    <a:pt x="953" y="1494"/>
                    <a:pt x="1078" y="1774"/>
                  </a:cubicBezTo>
                  <a:cubicBezTo>
                    <a:pt x="1143" y="1916"/>
                    <a:pt x="1210" y="2057"/>
                    <a:pt x="1278" y="2195"/>
                  </a:cubicBezTo>
                  <a:cubicBezTo>
                    <a:pt x="1255" y="2183"/>
                    <a:pt x="1233" y="2170"/>
                    <a:pt x="1210" y="2157"/>
                  </a:cubicBezTo>
                  <a:cubicBezTo>
                    <a:pt x="1129" y="2112"/>
                    <a:pt x="1049" y="2070"/>
                    <a:pt x="969" y="2025"/>
                  </a:cubicBezTo>
                  <a:cubicBezTo>
                    <a:pt x="811" y="1938"/>
                    <a:pt x="663" y="1838"/>
                    <a:pt x="521" y="1726"/>
                  </a:cubicBezTo>
                  <a:cubicBezTo>
                    <a:pt x="441" y="1658"/>
                    <a:pt x="364" y="1584"/>
                    <a:pt x="293" y="1507"/>
                  </a:cubicBezTo>
                  <a:cubicBezTo>
                    <a:pt x="212" y="1420"/>
                    <a:pt x="138" y="1326"/>
                    <a:pt x="67" y="1230"/>
                  </a:cubicBezTo>
                  <a:cubicBezTo>
                    <a:pt x="64" y="1224"/>
                    <a:pt x="51" y="1220"/>
                    <a:pt x="42" y="1220"/>
                  </a:cubicBezTo>
                  <a:cubicBezTo>
                    <a:pt x="36" y="1220"/>
                    <a:pt x="29" y="1220"/>
                    <a:pt x="26" y="1224"/>
                  </a:cubicBezTo>
                  <a:cubicBezTo>
                    <a:pt x="9" y="1233"/>
                    <a:pt x="0" y="1256"/>
                    <a:pt x="9" y="1271"/>
                  </a:cubicBezTo>
                  <a:cubicBezTo>
                    <a:pt x="183" y="1519"/>
                    <a:pt x="383" y="1751"/>
                    <a:pt x="608" y="1957"/>
                  </a:cubicBezTo>
                  <a:cubicBezTo>
                    <a:pt x="721" y="2057"/>
                    <a:pt x="840" y="2154"/>
                    <a:pt x="966" y="2237"/>
                  </a:cubicBezTo>
                  <a:cubicBezTo>
                    <a:pt x="1027" y="2276"/>
                    <a:pt x="1091" y="2314"/>
                    <a:pt x="1159" y="2347"/>
                  </a:cubicBezTo>
                  <a:cubicBezTo>
                    <a:pt x="1190" y="2363"/>
                    <a:pt x="1229" y="2379"/>
                    <a:pt x="1265" y="2392"/>
                  </a:cubicBezTo>
                  <a:cubicBezTo>
                    <a:pt x="1281" y="2399"/>
                    <a:pt x="1300" y="2405"/>
                    <a:pt x="1316" y="2408"/>
                  </a:cubicBezTo>
                  <a:cubicBezTo>
                    <a:pt x="1342" y="2415"/>
                    <a:pt x="1364" y="2418"/>
                    <a:pt x="1391" y="2418"/>
                  </a:cubicBezTo>
                  <a:cubicBezTo>
                    <a:pt x="1567" y="2769"/>
                    <a:pt x="1757" y="3113"/>
                    <a:pt x="1954" y="3451"/>
                  </a:cubicBezTo>
                  <a:cubicBezTo>
                    <a:pt x="2356" y="4137"/>
                    <a:pt x="2803" y="4796"/>
                    <a:pt x="3283" y="5427"/>
                  </a:cubicBezTo>
                  <a:lnTo>
                    <a:pt x="3267" y="5427"/>
                  </a:lnTo>
                  <a:cubicBezTo>
                    <a:pt x="3196" y="5423"/>
                    <a:pt x="3129" y="5417"/>
                    <a:pt x="3061" y="5414"/>
                  </a:cubicBezTo>
                  <a:cubicBezTo>
                    <a:pt x="2928" y="5401"/>
                    <a:pt x="2800" y="5389"/>
                    <a:pt x="2668" y="5366"/>
                  </a:cubicBezTo>
                  <a:cubicBezTo>
                    <a:pt x="2456" y="5327"/>
                    <a:pt x="2240" y="5276"/>
                    <a:pt x="2031" y="5211"/>
                  </a:cubicBezTo>
                  <a:cubicBezTo>
                    <a:pt x="1818" y="5144"/>
                    <a:pt x="1612" y="5060"/>
                    <a:pt x="1413" y="4970"/>
                  </a:cubicBezTo>
                  <a:cubicBezTo>
                    <a:pt x="1055" y="4806"/>
                    <a:pt x="721" y="4600"/>
                    <a:pt x="418" y="4349"/>
                  </a:cubicBezTo>
                  <a:lnTo>
                    <a:pt x="418" y="4349"/>
                  </a:lnTo>
                  <a:lnTo>
                    <a:pt x="422" y="4352"/>
                  </a:lnTo>
                  <a:cubicBezTo>
                    <a:pt x="418" y="4349"/>
                    <a:pt x="418" y="4349"/>
                    <a:pt x="415" y="4346"/>
                  </a:cubicBezTo>
                  <a:cubicBezTo>
                    <a:pt x="357" y="4297"/>
                    <a:pt x="299" y="4245"/>
                    <a:pt x="244" y="4194"/>
                  </a:cubicBezTo>
                  <a:cubicBezTo>
                    <a:pt x="238" y="4188"/>
                    <a:pt x="232" y="4184"/>
                    <a:pt x="222" y="4184"/>
                  </a:cubicBezTo>
                  <a:cubicBezTo>
                    <a:pt x="216" y="4184"/>
                    <a:pt x="209" y="4188"/>
                    <a:pt x="206" y="4191"/>
                  </a:cubicBezTo>
                  <a:cubicBezTo>
                    <a:pt x="193" y="4204"/>
                    <a:pt x="190" y="4223"/>
                    <a:pt x="202" y="4233"/>
                  </a:cubicBezTo>
                  <a:cubicBezTo>
                    <a:pt x="630" y="4648"/>
                    <a:pt x="1139" y="4970"/>
                    <a:pt x="1680" y="5215"/>
                  </a:cubicBezTo>
                  <a:cubicBezTo>
                    <a:pt x="1822" y="5279"/>
                    <a:pt x="1967" y="5337"/>
                    <a:pt x="2111" y="5392"/>
                  </a:cubicBezTo>
                  <a:cubicBezTo>
                    <a:pt x="2256" y="5443"/>
                    <a:pt x="2401" y="5488"/>
                    <a:pt x="2552" y="5527"/>
                  </a:cubicBezTo>
                  <a:cubicBezTo>
                    <a:pt x="2697" y="5566"/>
                    <a:pt x="2845" y="5597"/>
                    <a:pt x="2996" y="5627"/>
                  </a:cubicBezTo>
                  <a:cubicBezTo>
                    <a:pt x="3108" y="5644"/>
                    <a:pt x="3223" y="5658"/>
                    <a:pt x="3336" y="5658"/>
                  </a:cubicBezTo>
                  <a:cubicBezTo>
                    <a:pt x="3366" y="5658"/>
                    <a:pt x="3395" y="5657"/>
                    <a:pt x="3424" y="5655"/>
                  </a:cubicBezTo>
                  <a:lnTo>
                    <a:pt x="3444" y="5655"/>
                  </a:lnTo>
                  <a:cubicBezTo>
                    <a:pt x="3447" y="5655"/>
                    <a:pt x="3454" y="5652"/>
                    <a:pt x="3457" y="5652"/>
                  </a:cubicBezTo>
                  <a:cubicBezTo>
                    <a:pt x="3701" y="5964"/>
                    <a:pt x="3956" y="6270"/>
                    <a:pt x="4216" y="6567"/>
                  </a:cubicBezTo>
                  <a:cubicBezTo>
                    <a:pt x="4429" y="6805"/>
                    <a:pt x="4644" y="7040"/>
                    <a:pt x="4870" y="7268"/>
                  </a:cubicBezTo>
                  <a:cubicBezTo>
                    <a:pt x="5091" y="7494"/>
                    <a:pt x="5320" y="7712"/>
                    <a:pt x="5555" y="7925"/>
                  </a:cubicBezTo>
                  <a:cubicBezTo>
                    <a:pt x="5767" y="8118"/>
                    <a:pt x="5987" y="8305"/>
                    <a:pt x="6208" y="8488"/>
                  </a:cubicBezTo>
                  <a:cubicBezTo>
                    <a:pt x="6186" y="8491"/>
                    <a:pt x="6167" y="8498"/>
                    <a:pt x="6144" y="8501"/>
                  </a:cubicBezTo>
                  <a:cubicBezTo>
                    <a:pt x="6057" y="8520"/>
                    <a:pt x="5974" y="8540"/>
                    <a:pt x="5890" y="8556"/>
                  </a:cubicBezTo>
                  <a:cubicBezTo>
                    <a:pt x="5719" y="8591"/>
                    <a:pt x="5549" y="8614"/>
                    <a:pt x="5378" y="8626"/>
                  </a:cubicBezTo>
                  <a:lnTo>
                    <a:pt x="5381" y="8626"/>
                  </a:lnTo>
                  <a:cubicBezTo>
                    <a:pt x="5241" y="8638"/>
                    <a:pt x="5099" y="8644"/>
                    <a:pt x="4958" y="8644"/>
                  </a:cubicBezTo>
                  <a:cubicBezTo>
                    <a:pt x="4840" y="8644"/>
                    <a:pt x="4723" y="8640"/>
                    <a:pt x="4606" y="8633"/>
                  </a:cubicBezTo>
                  <a:cubicBezTo>
                    <a:pt x="4335" y="8617"/>
                    <a:pt x="4065" y="8584"/>
                    <a:pt x="3794" y="8537"/>
                  </a:cubicBezTo>
                  <a:cubicBezTo>
                    <a:pt x="3447" y="8475"/>
                    <a:pt x="3106" y="8388"/>
                    <a:pt x="2768" y="8285"/>
                  </a:cubicBezTo>
                  <a:cubicBezTo>
                    <a:pt x="2426" y="8179"/>
                    <a:pt x="2092" y="8047"/>
                    <a:pt x="1767" y="7899"/>
                  </a:cubicBezTo>
                  <a:lnTo>
                    <a:pt x="1770" y="7899"/>
                  </a:lnTo>
                  <a:cubicBezTo>
                    <a:pt x="1265" y="7664"/>
                    <a:pt x="779" y="7384"/>
                    <a:pt x="351" y="7030"/>
                  </a:cubicBezTo>
                  <a:lnTo>
                    <a:pt x="351" y="7030"/>
                  </a:lnTo>
                  <a:cubicBezTo>
                    <a:pt x="354" y="7033"/>
                    <a:pt x="354" y="7033"/>
                    <a:pt x="357" y="7036"/>
                  </a:cubicBezTo>
                  <a:cubicBezTo>
                    <a:pt x="251" y="6949"/>
                    <a:pt x="151" y="6860"/>
                    <a:pt x="55" y="6763"/>
                  </a:cubicBezTo>
                  <a:cubicBezTo>
                    <a:pt x="48" y="6756"/>
                    <a:pt x="42" y="6753"/>
                    <a:pt x="32" y="6753"/>
                  </a:cubicBezTo>
                  <a:cubicBezTo>
                    <a:pt x="26" y="6753"/>
                    <a:pt x="19" y="6756"/>
                    <a:pt x="12" y="6760"/>
                  </a:cubicBezTo>
                  <a:cubicBezTo>
                    <a:pt x="0" y="6772"/>
                    <a:pt x="0" y="6792"/>
                    <a:pt x="9" y="6805"/>
                  </a:cubicBezTo>
                  <a:cubicBezTo>
                    <a:pt x="351" y="7146"/>
                    <a:pt x="746" y="7429"/>
                    <a:pt x="1162" y="7674"/>
                  </a:cubicBezTo>
                  <a:cubicBezTo>
                    <a:pt x="1635" y="7950"/>
                    <a:pt x="2141" y="8176"/>
                    <a:pt x="2655" y="8356"/>
                  </a:cubicBezTo>
                  <a:cubicBezTo>
                    <a:pt x="2790" y="8401"/>
                    <a:pt x="2925" y="8449"/>
                    <a:pt x="3061" y="8488"/>
                  </a:cubicBezTo>
                  <a:cubicBezTo>
                    <a:pt x="3196" y="8530"/>
                    <a:pt x="3331" y="8565"/>
                    <a:pt x="3466" y="8601"/>
                  </a:cubicBezTo>
                  <a:cubicBezTo>
                    <a:pt x="3736" y="8668"/>
                    <a:pt x="4014" y="8723"/>
                    <a:pt x="4290" y="8764"/>
                  </a:cubicBezTo>
                  <a:cubicBezTo>
                    <a:pt x="4555" y="8800"/>
                    <a:pt x="4825" y="8829"/>
                    <a:pt x="5091" y="8832"/>
                  </a:cubicBezTo>
                  <a:cubicBezTo>
                    <a:pt x="5134" y="8833"/>
                    <a:pt x="5176" y="8834"/>
                    <a:pt x="5218" y="8834"/>
                  </a:cubicBezTo>
                  <a:cubicBezTo>
                    <a:pt x="5433" y="8834"/>
                    <a:pt x="5649" y="8820"/>
                    <a:pt x="5864" y="8791"/>
                  </a:cubicBezTo>
                  <a:cubicBezTo>
                    <a:pt x="6042" y="8768"/>
                    <a:pt x="6215" y="8730"/>
                    <a:pt x="6379" y="8665"/>
                  </a:cubicBezTo>
                  <a:cubicBezTo>
                    <a:pt x="6392" y="8662"/>
                    <a:pt x="6405" y="8656"/>
                    <a:pt x="6418" y="8652"/>
                  </a:cubicBezTo>
                  <a:cubicBezTo>
                    <a:pt x="6617" y="8810"/>
                    <a:pt x="6820" y="8964"/>
                    <a:pt x="7026" y="9112"/>
                  </a:cubicBezTo>
                  <a:cubicBezTo>
                    <a:pt x="7171" y="9216"/>
                    <a:pt x="7319" y="9315"/>
                    <a:pt x="7467" y="9412"/>
                  </a:cubicBezTo>
                  <a:cubicBezTo>
                    <a:pt x="7541" y="9457"/>
                    <a:pt x="7612" y="9502"/>
                    <a:pt x="7686" y="9547"/>
                  </a:cubicBezTo>
                  <a:cubicBezTo>
                    <a:pt x="7763" y="9592"/>
                    <a:pt x="7844" y="9637"/>
                    <a:pt x="7921" y="9682"/>
                  </a:cubicBezTo>
                  <a:cubicBezTo>
                    <a:pt x="7953" y="9702"/>
                    <a:pt x="7983" y="9714"/>
                    <a:pt x="8018" y="9714"/>
                  </a:cubicBezTo>
                  <a:cubicBezTo>
                    <a:pt x="8028" y="9714"/>
                    <a:pt x="8039" y="9713"/>
                    <a:pt x="8050" y="9711"/>
                  </a:cubicBezTo>
                  <a:cubicBezTo>
                    <a:pt x="8095" y="9701"/>
                    <a:pt x="8136" y="9676"/>
                    <a:pt x="8162" y="9640"/>
                  </a:cubicBezTo>
                  <a:cubicBezTo>
                    <a:pt x="8188" y="9602"/>
                    <a:pt x="8197" y="9553"/>
                    <a:pt x="8191" y="9508"/>
                  </a:cubicBezTo>
                  <a:cubicBezTo>
                    <a:pt x="8181" y="9467"/>
                    <a:pt x="8156" y="9418"/>
                    <a:pt x="8117" y="9396"/>
                  </a:cubicBezTo>
                  <a:cubicBezTo>
                    <a:pt x="8004" y="9328"/>
                    <a:pt x="7892" y="9257"/>
                    <a:pt x="7780" y="9186"/>
                  </a:cubicBezTo>
                  <a:cubicBezTo>
                    <a:pt x="7664" y="9116"/>
                    <a:pt x="7551" y="9045"/>
                    <a:pt x="7438" y="8971"/>
                  </a:cubicBezTo>
                  <a:cubicBezTo>
                    <a:pt x="7213" y="8822"/>
                    <a:pt x="6988" y="8668"/>
                    <a:pt x="6768" y="8507"/>
                  </a:cubicBezTo>
                  <a:cubicBezTo>
                    <a:pt x="6434" y="8266"/>
                    <a:pt x="6109" y="8005"/>
                    <a:pt x="5794" y="7735"/>
                  </a:cubicBezTo>
                  <a:cubicBezTo>
                    <a:pt x="5810" y="7709"/>
                    <a:pt x="5825" y="7683"/>
                    <a:pt x="5838" y="7654"/>
                  </a:cubicBezTo>
                  <a:cubicBezTo>
                    <a:pt x="5858" y="7613"/>
                    <a:pt x="5874" y="7567"/>
                    <a:pt x="5890" y="7525"/>
                  </a:cubicBezTo>
                  <a:cubicBezTo>
                    <a:pt x="5922" y="7442"/>
                    <a:pt x="5945" y="7355"/>
                    <a:pt x="5964" y="7268"/>
                  </a:cubicBezTo>
                  <a:cubicBezTo>
                    <a:pt x="5984" y="7188"/>
                    <a:pt x="5996" y="7104"/>
                    <a:pt x="6009" y="7023"/>
                  </a:cubicBezTo>
                  <a:cubicBezTo>
                    <a:pt x="6022" y="6930"/>
                    <a:pt x="6035" y="6837"/>
                    <a:pt x="6045" y="6741"/>
                  </a:cubicBezTo>
                  <a:cubicBezTo>
                    <a:pt x="6061" y="6576"/>
                    <a:pt x="6070" y="6408"/>
                    <a:pt x="6083" y="6242"/>
                  </a:cubicBezTo>
                  <a:cubicBezTo>
                    <a:pt x="6096" y="6087"/>
                    <a:pt x="6109" y="5929"/>
                    <a:pt x="6112" y="5771"/>
                  </a:cubicBezTo>
                  <a:cubicBezTo>
                    <a:pt x="6125" y="5443"/>
                    <a:pt x="6141" y="5111"/>
                    <a:pt x="6138" y="4783"/>
                  </a:cubicBezTo>
                  <a:cubicBezTo>
                    <a:pt x="6134" y="4449"/>
                    <a:pt x="6115" y="4117"/>
                    <a:pt x="6073" y="3786"/>
                  </a:cubicBezTo>
                  <a:cubicBezTo>
                    <a:pt x="6028" y="3434"/>
                    <a:pt x="5951" y="3087"/>
                    <a:pt x="5832" y="2752"/>
                  </a:cubicBezTo>
                  <a:cubicBezTo>
                    <a:pt x="5825" y="2733"/>
                    <a:pt x="5806" y="2720"/>
                    <a:pt x="5787" y="2720"/>
                  </a:cubicBezTo>
                  <a:lnTo>
                    <a:pt x="5774" y="2720"/>
                  </a:lnTo>
                  <a:cubicBezTo>
                    <a:pt x="5752" y="2727"/>
                    <a:pt x="5736" y="2752"/>
                    <a:pt x="5742" y="2778"/>
                  </a:cubicBezTo>
                  <a:cubicBezTo>
                    <a:pt x="5841" y="3055"/>
                    <a:pt x="5902" y="3342"/>
                    <a:pt x="5945" y="3634"/>
                  </a:cubicBezTo>
                  <a:cubicBezTo>
                    <a:pt x="6006" y="4095"/>
                    <a:pt x="6009" y="4561"/>
                    <a:pt x="5990" y="5022"/>
                  </a:cubicBezTo>
                  <a:cubicBezTo>
                    <a:pt x="5980" y="5254"/>
                    <a:pt x="5960" y="5485"/>
                    <a:pt x="5935" y="5713"/>
                  </a:cubicBezTo>
                  <a:cubicBezTo>
                    <a:pt x="5913" y="5933"/>
                    <a:pt x="5887" y="6148"/>
                    <a:pt x="5858" y="6367"/>
                  </a:cubicBezTo>
                  <a:cubicBezTo>
                    <a:pt x="5829" y="6582"/>
                    <a:pt x="5794" y="6802"/>
                    <a:pt x="5742" y="7014"/>
                  </a:cubicBezTo>
                  <a:cubicBezTo>
                    <a:pt x="5716" y="7120"/>
                    <a:pt x="5687" y="7226"/>
                    <a:pt x="5655" y="7332"/>
                  </a:cubicBezTo>
                  <a:cubicBezTo>
                    <a:pt x="5639" y="7384"/>
                    <a:pt x="5620" y="7436"/>
                    <a:pt x="5604" y="7487"/>
                  </a:cubicBezTo>
                  <a:cubicBezTo>
                    <a:pt x="5597" y="7509"/>
                    <a:pt x="5587" y="7528"/>
                    <a:pt x="5581" y="7548"/>
                  </a:cubicBezTo>
                  <a:cubicBezTo>
                    <a:pt x="5559" y="7528"/>
                    <a:pt x="5532" y="7509"/>
                    <a:pt x="5510" y="7487"/>
                  </a:cubicBezTo>
                  <a:cubicBezTo>
                    <a:pt x="5037" y="7059"/>
                    <a:pt x="4580" y="6612"/>
                    <a:pt x="4152" y="6138"/>
                  </a:cubicBezTo>
                  <a:cubicBezTo>
                    <a:pt x="3843" y="5797"/>
                    <a:pt x="3546" y="5443"/>
                    <a:pt x="3264" y="5080"/>
                  </a:cubicBezTo>
                  <a:cubicBezTo>
                    <a:pt x="3273" y="5073"/>
                    <a:pt x="3283" y="5064"/>
                    <a:pt x="3289" y="5050"/>
                  </a:cubicBezTo>
                  <a:cubicBezTo>
                    <a:pt x="3322" y="4992"/>
                    <a:pt x="3353" y="4935"/>
                    <a:pt x="3380" y="4873"/>
                  </a:cubicBezTo>
                  <a:cubicBezTo>
                    <a:pt x="3408" y="4802"/>
                    <a:pt x="3438" y="4732"/>
                    <a:pt x="3460" y="4658"/>
                  </a:cubicBezTo>
                  <a:cubicBezTo>
                    <a:pt x="3482" y="4597"/>
                    <a:pt x="3499" y="4529"/>
                    <a:pt x="3515" y="4465"/>
                  </a:cubicBezTo>
                  <a:cubicBezTo>
                    <a:pt x="3534" y="4394"/>
                    <a:pt x="3550" y="4320"/>
                    <a:pt x="3563" y="4245"/>
                  </a:cubicBezTo>
                  <a:cubicBezTo>
                    <a:pt x="3621" y="3953"/>
                    <a:pt x="3647" y="3657"/>
                    <a:pt x="3656" y="3357"/>
                  </a:cubicBezTo>
                  <a:cubicBezTo>
                    <a:pt x="3669" y="3064"/>
                    <a:pt x="3666" y="2772"/>
                    <a:pt x="3659" y="2479"/>
                  </a:cubicBezTo>
                  <a:cubicBezTo>
                    <a:pt x="3650" y="2195"/>
                    <a:pt x="3634" y="1913"/>
                    <a:pt x="3618" y="1626"/>
                  </a:cubicBezTo>
                  <a:cubicBezTo>
                    <a:pt x="3618" y="1613"/>
                    <a:pt x="3604" y="1597"/>
                    <a:pt x="3589" y="1597"/>
                  </a:cubicBezTo>
                  <a:cubicBezTo>
                    <a:pt x="3576" y="1597"/>
                    <a:pt x="3560" y="1613"/>
                    <a:pt x="3560" y="1626"/>
                  </a:cubicBezTo>
                  <a:cubicBezTo>
                    <a:pt x="3576" y="1941"/>
                    <a:pt x="3585" y="2260"/>
                    <a:pt x="3585" y="2575"/>
                  </a:cubicBezTo>
                  <a:cubicBezTo>
                    <a:pt x="3582" y="2739"/>
                    <a:pt x="3579" y="2907"/>
                    <a:pt x="3570" y="3071"/>
                  </a:cubicBezTo>
                  <a:cubicBezTo>
                    <a:pt x="3560" y="3235"/>
                    <a:pt x="3540" y="3396"/>
                    <a:pt x="3521" y="3557"/>
                  </a:cubicBezTo>
                  <a:cubicBezTo>
                    <a:pt x="3505" y="3657"/>
                    <a:pt x="3489" y="3753"/>
                    <a:pt x="3469" y="3850"/>
                  </a:cubicBezTo>
                  <a:cubicBezTo>
                    <a:pt x="3450" y="3950"/>
                    <a:pt x="3428" y="4046"/>
                    <a:pt x="3402" y="4143"/>
                  </a:cubicBezTo>
                  <a:cubicBezTo>
                    <a:pt x="3377" y="4239"/>
                    <a:pt x="3347" y="4336"/>
                    <a:pt x="3315" y="4429"/>
                  </a:cubicBezTo>
                  <a:cubicBezTo>
                    <a:pt x="3283" y="4520"/>
                    <a:pt x="3248" y="4609"/>
                    <a:pt x="3212" y="4700"/>
                  </a:cubicBezTo>
                  <a:cubicBezTo>
                    <a:pt x="3183" y="4764"/>
                    <a:pt x="3154" y="4832"/>
                    <a:pt x="3125" y="4896"/>
                  </a:cubicBezTo>
                  <a:cubicBezTo>
                    <a:pt x="3061" y="4812"/>
                    <a:pt x="2996" y="4728"/>
                    <a:pt x="2935" y="4645"/>
                  </a:cubicBezTo>
                  <a:cubicBezTo>
                    <a:pt x="2732" y="4368"/>
                    <a:pt x="2538" y="4085"/>
                    <a:pt x="2350" y="3802"/>
                  </a:cubicBezTo>
                  <a:lnTo>
                    <a:pt x="2350" y="3802"/>
                  </a:lnTo>
                  <a:cubicBezTo>
                    <a:pt x="2351" y="3804"/>
                    <a:pt x="2352" y="3806"/>
                    <a:pt x="2353" y="3808"/>
                  </a:cubicBezTo>
                  <a:cubicBezTo>
                    <a:pt x="2005" y="3277"/>
                    <a:pt x="1683" y="2730"/>
                    <a:pt x="1391" y="2167"/>
                  </a:cubicBezTo>
                  <a:cubicBezTo>
                    <a:pt x="1352" y="2093"/>
                    <a:pt x="1316" y="2022"/>
                    <a:pt x="1281" y="1947"/>
                  </a:cubicBezTo>
                  <a:cubicBezTo>
                    <a:pt x="1291" y="1938"/>
                    <a:pt x="1297" y="1928"/>
                    <a:pt x="1303" y="1916"/>
                  </a:cubicBezTo>
                  <a:cubicBezTo>
                    <a:pt x="1329" y="1845"/>
                    <a:pt x="1345" y="1774"/>
                    <a:pt x="1355" y="1700"/>
                  </a:cubicBezTo>
                  <a:cubicBezTo>
                    <a:pt x="1368" y="1619"/>
                    <a:pt x="1374" y="1536"/>
                    <a:pt x="1377" y="1452"/>
                  </a:cubicBezTo>
                  <a:cubicBezTo>
                    <a:pt x="1377" y="1375"/>
                    <a:pt x="1377" y="1301"/>
                    <a:pt x="1374" y="1224"/>
                  </a:cubicBezTo>
                  <a:cubicBezTo>
                    <a:pt x="1374" y="1140"/>
                    <a:pt x="1368" y="1053"/>
                    <a:pt x="1361" y="969"/>
                  </a:cubicBezTo>
                  <a:cubicBezTo>
                    <a:pt x="1349" y="812"/>
                    <a:pt x="1326" y="657"/>
                    <a:pt x="1297" y="499"/>
                  </a:cubicBezTo>
                  <a:cubicBezTo>
                    <a:pt x="1272" y="338"/>
                    <a:pt x="1236" y="181"/>
                    <a:pt x="1197" y="23"/>
                  </a:cubicBezTo>
                  <a:cubicBezTo>
                    <a:pt x="1194" y="10"/>
                    <a:pt x="1184" y="1"/>
                    <a:pt x="117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20" name="Google Shape;494;p27">
            <a:extLst>
              <a:ext uri="{FF2B5EF4-FFF2-40B4-BE49-F238E27FC236}">
                <a16:creationId xmlns:a16="http://schemas.microsoft.com/office/drawing/2014/main" id="{A12906EC-841E-42A6-9F8B-CD38CA76C292}"/>
              </a:ext>
            </a:extLst>
          </p:cNvPr>
          <p:cNvGrpSpPr/>
          <p:nvPr/>
        </p:nvGrpSpPr>
        <p:grpSpPr>
          <a:xfrm>
            <a:off x="9287440" y="3481512"/>
            <a:ext cx="3096263" cy="4049588"/>
            <a:chOff x="4128900" y="1519527"/>
            <a:chExt cx="3431100" cy="5218522"/>
          </a:xfrm>
        </p:grpSpPr>
        <p:sp>
          <p:nvSpPr>
            <p:cNvPr id="221" name="Google Shape;495;p27">
              <a:extLst>
                <a:ext uri="{FF2B5EF4-FFF2-40B4-BE49-F238E27FC236}">
                  <a16:creationId xmlns:a16="http://schemas.microsoft.com/office/drawing/2014/main" id="{86CA59D3-B833-4F95-A212-6A1F69F469E1}"/>
                </a:ext>
              </a:extLst>
            </p:cNvPr>
            <p:cNvSpPr/>
            <p:nvPr/>
          </p:nvSpPr>
          <p:spPr>
            <a:xfrm rot="-1063181">
              <a:off x="7558950" y="4094951"/>
              <a:ext cx="913" cy="1043"/>
            </a:xfrm>
            <a:custGeom>
              <a:avLst/>
              <a:gdLst/>
              <a:ahLst/>
              <a:cxnLst/>
              <a:rect l="l" t="t" r="r" b="b"/>
              <a:pathLst>
                <a:path w="7" h="8" extrusionOk="0">
                  <a:moveTo>
                    <a:pt x="0" y="1"/>
                  </a:moveTo>
                  <a:lnTo>
                    <a:pt x="3" y="5"/>
                  </a:lnTo>
                  <a:lnTo>
                    <a:pt x="6" y="8"/>
                  </a:lnTo>
                  <a:cubicBezTo>
                    <a:pt x="3" y="5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F419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2" name="Google Shape;496;p27">
              <a:extLst>
                <a:ext uri="{FF2B5EF4-FFF2-40B4-BE49-F238E27FC236}">
                  <a16:creationId xmlns:a16="http://schemas.microsoft.com/office/drawing/2014/main" id="{6E534C3E-4300-40DC-9D61-D9897D957D29}"/>
                </a:ext>
              </a:extLst>
            </p:cNvPr>
            <p:cNvSpPr/>
            <p:nvPr/>
          </p:nvSpPr>
          <p:spPr>
            <a:xfrm rot="-1063181">
              <a:off x="7487916" y="4039816"/>
              <a:ext cx="522" cy="913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7"/>
                  </a:moveTo>
                  <a:cubicBezTo>
                    <a:pt x="4" y="7"/>
                    <a:pt x="4" y="4"/>
                    <a:pt x="1" y="1"/>
                  </a:cubicBezTo>
                  <a:cubicBezTo>
                    <a:pt x="4" y="4"/>
                    <a:pt x="4" y="7"/>
                    <a:pt x="4" y="7"/>
                  </a:cubicBezTo>
                  <a:close/>
                </a:path>
              </a:pathLst>
            </a:custGeom>
            <a:solidFill>
              <a:srgbClr val="EF419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223" name="Google Shape;497;p27">
              <a:extLst>
                <a:ext uri="{FF2B5EF4-FFF2-40B4-BE49-F238E27FC236}">
                  <a16:creationId xmlns:a16="http://schemas.microsoft.com/office/drawing/2014/main" id="{C22C4F6C-4FA0-42D9-BBAF-BAEB19632332}"/>
                </a:ext>
              </a:extLst>
            </p:cNvPr>
            <p:cNvSpPr/>
            <p:nvPr/>
          </p:nvSpPr>
          <p:spPr>
            <a:xfrm rot="-1063181">
              <a:off x="7144815" y="4242401"/>
              <a:ext cx="325339" cy="353635"/>
            </a:xfrm>
            <a:custGeom>
              <a:avLst/>
              <a:gdLst/>
              <a:ahLst/>
              <a:cxnLst/>
              <a:rect l="l" t="t" r="r" b="b"/>
              <a:pathLst>
                <a:path w="2495" h="2712" extrusionOk="0">
                  <a:moveTo>
                    <a:pt x="1542" y="1"/>
                  </a:moveTo>
                  <a:cubicBezTo>
                    <a:pt x="1503" y="1"/>
                    <a:pt x="1471" y="8"/>
                    <a:pt x="1439" y="17"/>
                  </a:cubicBezTo>
                  <a:cubicBezTo>
                    <a:pt x="1349" y="46"/>
                    <a:pt x="1268" y="107"/>
                    <a:pt x="1191" y="213"/>
                  </a:cubicBezTo>
                  <a:cubicBezTo>
                    <a:pt x="1123" y="307"/>
                    <a:pt x="1075" y="416"/>
                    <a:pt x="1043" y="500"/>
                  </a:cubicBezTo>
                  <a:cubicBezTo>
                    <a:pt x="1021" y="565"/>
                    <a:pt x="998" y="632"/>
                    <a:pt x="979" y="703"/>
                  </a:cubicBezTo>
                  <a:cubicBezTo>
                    <a:pt x="902" y="700"/>
                    <a:pt x="818" y="690"/>
                    <a:pt x="715" y="670"/>
                  </a:cubicBezTo>
                  <a:lnTo>
                    <a:pt x="715" y="670"/>
                  </a:lnTo>
                  <a:lnTo>
                    <a:pt x="737" y="677"/>
                  </a:lnTo>
                  <a:cubicBezTo>
                    <a:pt x="637" y="654"/>
                    <a:pt x="535" y="629"/>
                    <a:pt x="438" y="603"/>
                  </a:cubicBezTo>
                  <a:cubicBezTo>
                    <a:pt x="377" y="587"/>
                    <a:pt x="316" y="574"/>
                    <a:pt x="254" y="558"/>
                  </a:cubicBezTo>
                  <a:cubicBezTo>
                    <a:pt x="245" y="558"/>
                    <a:pt x="235" y="555"/>
                    <a:pt x="226" y="555"/>
                  </a:cubicBezTo>
                  <a:cubicBezTo>
                    <a:pt x="213" y="555"/>
                    <a:pt x="200" y="558"/>
                    <a:pt x="187" y="565"/>
                  </a:cubicBezTo>
                  <a:cubicBezTo>
                    <a:pt x="168" y="574"/>
                    <a:pt x="151" y="593"/>
                    <a:pt x="145" y="616"/>
                  </a:cubicBezTo>
                  <a:cubicBezTo>
                    <a:pt x="132" y="651"/>
                    <a:pt x="145" y="696"/>
                    <a:pt x="177" y="715"/>
                  </a:cubicBezTo>
                  <a:cubicBezTo>
                    <a:pt x="155" y="742"/>
                    <a:pt x="138" y="767"/>
                    <a:pt x="123" y="796"/>
                  </a:cubicBezTo>
                  <a:cubicBezTo>
                    <a:pt x="84" y="864"/>
                    <a:pt x="58" y="941"/>
                    <a:pt x="46" y="1028"/>
                  </a:cubicBezTo>
                  <a:cubicBezTo>
                    <a:pt x="22" y="1140"/>
                    <a:pt x="26" y="1266"/>
                    <a:pt x="49" y="1407"/>
                  </a:cubicBezTo>
                  <a:cubicBezTo>
                    <a:pt x="29" y="1417"/>
                    <a:pt x="16" y="1437"/>
                    <a:pt x="13" y="1459"/>
                  </a:cubicBezTo>
                  <a:cubicBezTo>
                    <a:pt x="0" y="1504"/>
                    <a:pt x="29" y="1553"/>
                    <a:pt x="77" y="1565"/>
                  </a:cubicBezTo>
                  <a:cubicBezTo>
                    <a:pt x="251" y="1614"/>
                    <a:pt x="389" y="1658"/>
                    <a:pt x="518" y="1704"/>
                  </a:cubicBezTo>
                  <a:lnTo>
                    <a:pt x="515" y="1704"/>
                  </a:lnTo>
                  <a:lnTo>
                    <a:pt x="660" y="1762"/>
                  </a:lnTo>
                  <a:cubicBezTo>
                    <a:pt x="695" y="1820"/>
                    <a:pt x="722" y="1878"/>
                    <a:pt x="747" y="1936"/>
                  </a:cubicBezTo>
                  <a:lnTo>
                    <a:pt x="776" y="1994"/>
                  </a:lnTo>
                  <a:cubicBezTo>
                    <a:pt x="814" y="2080"/>
                    <a:pt x="869" y="2193"/>
                    <a:pt x="934" y="2303"/>
                  </a:cubicBezTo>
                  <a:cubicBezTo>
                    <a:pt x="995" y="2415"/>
                    <a:pt x="1059" y="2505"/>
                    <a:pt x="1127" y="2579"/>
                  </a:cubicBezTo>
                  <a:cubicBezTo>
                    <a:pt x="1200" y="2660"/>
                    <a:pt x="1285" y="2704"/>
                    <a:pt x="1368" y="2708"/>
                  </a:cubicBezTo>
                  <a:cubicBezTo>
                    <a:pt x="1374" y="2711"/>
                    <a:pt x="1384" y="2711"/>
                    <a:pt x="1391" y="2711"/>
                  </a:cubicBezTo>
                  <a:cubicBezTo>
                    <a:pt x="1481" y="2711"/>
                    <a:pt x="1555" y="2679"/>
                    <a:pt x="1597" y="2624"/>
                  </a:cubicBezTo>
                  <a:cubicBezTo>
                    <a:pt x="1645" y="2566"/>
                    <a:pt x="1658" y="2486"/>
                    <a:pt x="1638" y="2383"/>
                  </a:cubicBezTo>
                  <a:cubicBezTo>
                    <a:pt x="1622" y="2290"/>
                    <a:pt x="1581" y="2199"/>
                    <a:pt x="1545" y="2122"/>
                  </a:cubicBezTo>
                  <a:cubicBezTo>
                    <a:pt x="1539" y="2110"/>
                    <a:pt x="1529" y="2096"/>
                    <a:pt x="1523" y="2083"/>
                  </a:cubicBezTo>
                  <a:lnTo>
                    <a:pt x="1523" y="2083"/>
                  </a:lnTo>
                  <a:lnTo>
                    <a:pt x="1533" y="2093"/>
                  </a:lnTo>
                  <a:lnTo>
                    <a:pt x="1545" y="2100"/>
                  </a:lnTo>
                  <a:cubicBezTo>
                    <a:pt x="1638" y="2161"/>
                    <a:pt x="1729" y="2202"/>
                    <a:pt x="1822" y="2232"/>
                  </a:cubicBezTo>
                  <a:cubicBezTo>
                    <a:pt x="1861" y="2245"/>
                    <a:pt x="1906" y="2251"/>
                    <a:pt x="1954" y="2251"/>
                  </a:cubicBezTo>
                  <a:cubicBezTo>
                    <a:pt x="2005" y="2251"/>
                    <a:pt x="2047" y="2241"/>
                    <a:pt x="2093" y="2222"/>
                  </a:cubicBezTo>
                  <a:cubicBezTo>
                    <a:pt x="2173" y="2183"/>
                    <a:pt x="2237" y="2100"/>
                    <a:pt x="2253" y="2006"/>
                  </a:cubicBezTo>
                  <a:cubicBezTo>
                    <a:pt x="2270" y="1923"/>
                    <a:pt x="2237" y="1829"/>
                    <a:pt x="2163" y="1743"/>
                  </a:cubicBezTo>
                  <a:cubicBezTo>
                    <a:pt x="2118" y="1688"/>
                    <a:pt x="2057" y="1636"/>
                    <a:pt x="1980" y="1584"/>
                  </a:cubicBezTo>
                  <a:lnTo>
                    <a:pt x="1980" y="1584"/>
                  </a:lnTo>
                  <a:cubicBezTo>
                    <a:pt x="2012" y="1591"/>
                    <a:pt x="2047" y="1591"/>
                    <a:pt x="2083" y="1591"/>
                  </a:cubicBezTo>
                  <a:cubicBezTo>
                    <a:pt x="2108" y="1591"/>
                    <a:pt x="2134" y="1591"/>
                    <a:pt x="2160" y="1588"/>
                  </a:cubicBezTo>
                  <a:cubicBezTo>
                    <a:pt x="2205" y="1584"/>
                    <a:pt x="2247" y="1578"/>
                    <a:pt x="2286" y="1565"/>
                  </a:cubicBezTo>
                  <a:cubicBezTo>
                    <a:pt x="2328" y="1553"/>
                    <a:pt x="2366" y="1530"/>
                    <a:pt x="2405" y="1501"/>
                  </a:cubicBezTo>
                  <a:cubicBezTo>
                    <a:pt x="2463" y="1453"/>
                    <a:pt x="2494" y="1372"/>
                    <a:pt x="2488" y="1279"/>
                  </a:cubicBezTo>
                  <a:cubicBezTo>
                    <a:pt x="2485" y="1189"/>
                    <a:pt x="2436" y="1101"/>
                    <a:pt x="2363" y="1047"/>
                  </a:cubicBezTo>
                  <a:cubicBezTo>
                    <a:pt x="2289" y="996"/>
                    <a:pt x="2199" y="960"/>
                    <a:pt x="2086" y="941"/>
                  </a:cubicBezTo>
                  <a:cubicBezTo>
                    <a:pt x="1996" y="925"/>
                    <a:pt x="1903" y="915"/>
                    <a:pt x="1784" y="915"/>
                  </a:cubicBezTo>
                  <a:lnTo>
                    <a:pt x="1771" y="915"/>
                  </a:lnTo>
                  <a:cubicBezTo>
                    <a:pt x="1729" y="915"/>
                    <a:pt x="1687" y="918"/>
                    <a:pt x="1649" y="921"/>
                  </a:cubicBezTo>
                  <a:cubicBezTo>
                    <a:pt x="1726" y="816"/>
                    <a:pt x="1787" y="700"/>
                    <a:pt x="1835" y="580"/>
                  </a:cubicBezTo>
                  <a:cubicBezTo>
                    <a:pt x="1876" y="474"/>
                    <a:pt x="1893" y="378"/>
                    <a:pt x="1883" y="290"/>
                  </a:cubicBezTo>
                  <a:cubicBezTo>
                    <a:pt x="1873" y="194"/>
                    <a:pt x="1822" y="110"/>
                    <a:pt x="1741" y="59"/>
                  </a:cubicBezTo>
                  <a:cubicBezTo>
                    <a:pt x="1680" y="24"/>
                    <a:pt x="1610" y="1"/>
                    <a:pt x="1542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224" name="Google Shape;498;p27">
              <a:extLst>
                <a:ext uri="{FF2B5EF4-FFF2-40B4-BE49-F238E27FC236}">
                  <a16:creationId xmlns:a16="http://schemas.microsoft.com/office/drawing/2014/main" id="{5720C555-77BE-4429-A621-442BB046D985}"/>
                </a:ext>
              </a:extLst>
            </p:cNvPr>
            <p:cNvGrpSpPr/>
            <p:nvPr/>
          </p:nvGrpSpPr>
          <p:grpSpPr>
            <a:xfrm>
              <a:off x="4128900" y="1519527"/>
              <a:ext cx="3232552" cy="5218522"/>
              <a:chOff x="4128900" y="1519527"/>
              <a:chExt cx="3232552" cy="5218522"/>
            </a:xfrm>
          </p:grpSpPr>
          <p:sp>
            <p:nvSpPr>
              <p:cNvPr id="225" name="Google Shape;499;p27">
                <a:extLst>
                  <a:ext uri="{FF2B5EF4-FFF2-40B4-BE49-F238E27FC236}">
                    <a16:creationId xmlns:a16="http://schemas.microsoft.com/office/drawing/2014/main" id="{8F12AEE6-9399-417E-B476-61D3F4EBB9D5}"/>
                  </a:ext>
                </a:extLst>
              </p:cNvPr>
              <p:cNvSpPr/>
              <p:nvPr/>
            </p:nvSpPr>
            <p:spPr>
              <a:xfrm rot="-1063181">
                <a:off x="5460959" y="4289269"/>
                <a:ext cx="1077596" cy="1249850"/>
              </a:xfrm>
              <a:custGeom>
                <a:avLst/>
                <a:gdLst/>
                <a:ahLst/>
                <a:cxnLst/>
                <a:rect l="l" t="t" r="r" b="b"/>
                <a:pathLst>
                  <a:path w="8264" h="9585" extrusionOk="0">
                    <a:moveTo>
                      <a:pt x="5753" y="0"/>
                    </a:moveTo>
                    <a:cubicBezTo>
                      <a:pt x="5653" y="0"/>
                      <a:pt x="5547" y="6"/>
                      <a:pt x="5444" y="23"/>
                    </a:cubicBezTo>
                    <a:cubicBezTo>
                      <a:pt x="5192" y="58"/>
                      <a:pt x="4932" y="131"/>
                      <a:pt x="4646" y="251"/>
                    </a:cubicBezTo>
                    <a:cubicBezTo>
                      <a:pt x="4082" y="483"/>
                      <a:pt x="3583" y="817"/>
                      <a:pt x="3172" y="1113"/>
                    </a:cubicBezTo>
                    <a:cubicBezTo>
                      <a:pt x="2917" y="1297"/>
                      <a:pt x="2721" y="1442"/>
                      <a:pt x="2541" y="1584"/>
                    </a:cubicBezTo>
                    <a:cubicBezTo>
                      <a:pt x="2312" y="1767"/>
                      <a:pt x="2086" y="1963"/>
                      <a:pt x="1871" y="2172"/>
                    </a:cubicBezTo>
                    <a:cubicBezTo>
                      <a:pt x="941" y="3080"/>
                      <a:pt x="329" y="4120"/>
                      <a:pt x="104" y="5176"/>
                    </a:cubicBezTo>
                    <a:cubicBezTo>
                      <a:pt x="43" y="5461"/>
                      <a:pt x="8" y="5758"/>
                      <a:pt x="5" y="6057"/>
                    </a:cubicBezTo>
                    <a:cubicBezTo>
                      <a:pt x="1" y="6350"/>
                      <a:pt x="30" y="6656"/>
                      <a:pt x="91" y="6968"/>
                    </a:cubicBezTo>
                    <a:cubicBezTo>
                      <a:pt x="191" y="7470"/>
                      <a:pt x="348" y="7911"/>
                      <a:pt x="565" y="8285"/>
                    </a:cubicBezTo>
                    <a:cubicBezTo>
                      <a:pt x="664" y="8455"/>
                      <a:pt x="780" y="8616"/>
                      <a:pt x="912" y="8761"/>
                    </a:cubicBezTo>
                    <a:cubicBezTo>
                      <a:pt x="1028" y="8893"/>
                      <a:pt x="1166" y="9015"/>
                      <a:pt x="1318" y="9125"/>
                    </a:cubicBezTo>
                    <a:cubicBezTo>
                      <a:pt x="1584" y="9318"/>
                      <a:pt x="1910" y="9456"/>
                      <a:pt x="2251" y="9527"/>
                    </a:cubicBezTo>
                    <a:cubicBezTo>
                      <a:pt x="2441" y="9566"/>
                      <a:pt x="2640" y="9585"/>
                      <a:pt x="2847" y="9585"/>
                    </a:cubicBezTo>
                    <a:cubicBezTo>
                      <a:pt x="2994" y="9585"/>
                      <a:pt x="3149" y="9575"/>
                      <a:pt x="3303" y="9552"/>
                    </a:cubicBezTo>
                    <a:cubicBezTo>
                      <a:pt x="3661" y="9508"/>
                      <a:pt x="4028" y="9408"/>
                      <a:pt x="4395" y="9260"/>
                    </a:cubicBezTo>
                    <a:cubicBezTo>
                      <a:pt x="5115" y="8970"/>
                      <a:pt x="5804" y="8513"/>
                      <a:pt x="6381" y="7937"/>
                    </a:cubicBezTo>
                    <a:cubicBezTo>
                      <a:pt x="6663" y="7654"/>
                      <a:pt x="6914" y="7345"/>
                      <a:pt x="7124" y="7020"/>
                    </a:cubicBezTo>
                    <a:cubicBezTo>
                      <a:pt x="7217" y="6875"/>
                      <a:pt x="7311" y="6707"/>
                      <a:pt x="7407" y="6514"/>
                    </a:cubicBezTo>
                    <a:cubicBezTo>
                      <a:pt x="7501" y="6327"/>
                      <a:pt x="7590" y="6131"/>
                      <a:pt x="7678" y="5916"/>
                    </a:cubicBezTo>
                    <a:cubicBezTo>
                      <a:pt x="7861" y="5472"/>
                      <a:pt x="8003" y="5014"/>
                      <a:pt x="8102" y="4564"/>
                    </a:cubicBezTo>
                    <a:cubicBezTo>
                      <a:pt x="8215" y="4056"/>
                      <a:pt x="8263" y="3576"/>
                      <a:pt x="8254" y="3132"/>
                    </a:cubicBezTo>
                    <a:cubicBezTo>
                      <a:pt x="8247" y="2897"/>
                      <a:pt x="8218" y="2665"/>
                      <a:pt x="8173" y="2446"/>
                    </a:cubicBezTo>
                    <a:cubicBezTo>
                      <a:pt x="8131" y="2230"/>
                      <a:pt x="8061" y="2018"/>
                      <a:pt x="7967" y="1815"/>
                    </a:cubicBezTo>
                    <a:cubicBezTo>
                      <a:pt x="7880" y="1622"/>
                      <a:pt x="7761" y="1435"/>
                      <a:pt x="7616" y="1265"/>
                    </a:cubicBezTo>
                    <a:cubicBezTo>
                      <a:pt x="7590" y="1232"/>
                      <a:pt x="7562" y="1201"/>
                      <a:pt x="7529" y="1168"/>
                    </a:cubicBezTo>
                    <a:cubicBezTo>
                      <a:pt x="7532" y="1159"/>
                      <a:pt x="7536" y="1143"/>
                      <a:pt x="7529" y="1126"/>
                    </a:cubicBezTo>
                    <a:cubicBezTo>
                      <a:pt x="7504" y="1065"/>
                      <a:pt x="7474" y="1007"/>
                      <a:pt x="7443" y="953"/>
                    </a:cubicBezTo>
                    <a:cubicBezTo>
                      <a:pt x="7407" y="895"/>
                      <a:pt x="7365" y="837"/>
                      <a:pt x="7304" y="769"/>
                    </a:cubicBezTo>
                    <a:cubicBezTo>
                      <a:pt x="7217" y="666"/>
                      <a:pt x="7111" y="563"/>
                      <a:pt x="6976" y="460"/>
                    </a:cubicBezTo>
                    <a:cubicBezTo>
                      <a:pt x="6721" y="264"/>
                      <a:pt x="6480" y="135"/>
                      <a:pt x="6235" y="64"/>
                    </a:cubicBezTo>
                    <a:cubicBezTo>
                      <a:pt x="6088" y="23"/>
                      <a:pt x="5926" y="0"/>
                      <a:pt x="5753" y="0"/>
                    </a:cubicBezTo>
                    <a:close/>
                  </a:path>
                </a:pathLst>
              </a:custGeom>
              <a:solidFill>
                <a:srgbClr val="B7BE2D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500;p27">
                <a:extLst>
                  <a:ext uri="{FF2B5EF4-FFF2-40B4-BE49-F238E27FC236}">
                    <a16:creationId xmlns:a16="http://schemas.microsoft.com/office/drawing/2014/main" id="{7B08DBD6-3C12-45BA-BC4A-329984FA2D6C}"/>
                  </a:ext>
                </a:extLst>
              </p:cNvPr>
              <p:cNvSpPr/>
              <p:nvPr/>
            </p:nvSpPr>
            <p:spPr>
              <a:xfrm rot="-1063181">
                <a:off x="6250334" y="4899858"/>
                <a:ext cx="315299" cy="382713"/>
              </a:xfrm>
              <a:custGeom>
                <a:avLst/>
                <a:gdLst/>
                <a:ahLst/>
                <a:cxnLst/>
                <a:rect l="l" t="t" r="r" b="b"/>
                <a:pathLst>
                  <a:path w="2418" h="2935" extrusionOk="0">
                    <a:moveTo>
                      <a:pt x="1245" y="0"/>
                    </a:moveTo>
                    <a:cubicBezTo>
                      <a:pt x="1239" y="10"/>
                      <a:pt x="1229" y="19"/>
                      <a:pt x="1223" y="30"/>
                    </a:cubicBezTo>
                    <a:cubicBezTo>
                      <a:pt x="1223" y="26"/>
                      <a:pt x="1226" y="26"/>
                      <a:pt x="1226" y="23"/>
                    </a:cubicBezTo>
                    <a:lnTo>
                      <a:pt x="1226" y="23"/>
                    </a:lnTo>
                    <a:cubicBezTo>
                      <a:pt x="1049" y="213"/>
                      <a:pt x="879" y="406"/>
                      <a:pt x="721" y="612"/>
                    </a:cubicBezTo>
                    <a:cubicBezTo>
                      <a:pt x="553" y="827"/>
                      <a:pt x="396" y="1056"/>
                      <a:pt x="267" y="1300"/>
                    </a:cubicBezTo>
                    <a:cubicBezTo>
                      <a:pt x="167" y="1490"/>
                      <a:pt x="84" y="1690"/>
                      <a:pt x="36" y="1903"/>
                    </a:cubicBezTo>
                    <a:lnTo>
                      <a:pt x="36" y="1906"/>
                    </a:lnTo>
                    <a:cubicBezTo>
                      <a:pt x="23" y="1967"/>
                      <a:pt x="9" y="2028"/>
                      <a:pt x="6" y="2089"/>
                    </a:cubicBezTo>
                    <a:cubicBezTo>
                      <a:pt x="0" y="2145"/>
                      <a:pt x="0" y="2200"/>
                      <a:pt x="0" y="2253"/>
                    </a:cubicBezTo>
                    <a:lnTo>
                      <a:pt x="0" y="2253"/>
                    </a:lnTo>
                    <a:cubicBezTo>
                      <a:pt x="0" y="2253"/>
                      <a:pt x="0" y="2253"/>
                      <a:pt x="0" y="2253"/>
                    </a:cubicBezTo>
                    <a:lnTo>
                      <a:pt x="0" y="2260"/>
                    </a:lnTo>
                    <a:cubicBezTo>
                      <a:pt x="0" y="2258"/>
                      <a:pt x="0" y="2256"/>
                      <a:pt x="0" y="2253"/>
                    </a:cubicBezTo>
                    <a:lnTo>
                      <a:pt x="0" y="2253"/>
                    </a:lnTo>
                    <a:cubicBezTo>
                      <a:pt x="3" y="2301"/>
                      <a:pt x="6" y="2350"/>
                      <a:pt x="16" y="2395"/>
                    </a:cubicBezTo>
                    <a:cubicBezTo>
                      <a:pt x="23" y="2437"/>
                      <a:pt x="32" y="2478"/>
                      <a:pt x="42" y="2517"/>
                    </a:cubicBezTo>
                    <a:lnTo>
                      <a:pt x="45" y="2521"/>
                    </a:lnTo>
                    <a:lnTo>
                      <a:pt x="45" y="2524"/>
                    </a:lnTo>
                    <a:cubicBezTo>
                      <a:pt x="58" y="2562"/>
                      <a:pt x="71" y="2601"/>
                      <a:pt x="90" y="2640"/>
                    </a:cubicBezTo>
                    <a:cubicBezTo>
                      <a:pt x="100" y="2662"/>
                      <a:pt x="109" y="2685"/>
                      <a:pt x="122" y="2704"/>
                    </a:cubicBezTo>
                    <a:cubicBezTo>
                      <a:pt x="125" y="2710"/>
                      <a:pt x="132" y="2714"/>
                      <a:pt x="135" y="2720"/>
                    </a:cubicBezTo>
                    <a:cubicBezTo>
                      <a:pt x="158" y="2742"/>
                      <a:pt x="180" y="2768"/>
                      <a:pt x="203" y="2787"/>
                    </a:cubicBezTo>
                    <a:cubicBezTo>
                      <a:pt x="225" y="2803"/>
                      <a:pt x="248" y="2823"/>
                      <a:pt x="271" y="2836"/>
                    </a:cubicBezTo>
                    <a:cubicBezTo>
                      <a:pt x="271" y="2839"/>
                      <a:pt x="274" y="2839"/>
                      <a:pt x="274" y="2839"/>
                    </a:cubicBezTo>
                    <a:cubicBezTo>
                      <a:pt x="296" y="2855"/>
                      <a:pt x="322" y="2868"/>
                      <a:pt x="348" y="2881"/>
                    </a:cubicBezTo>
                    <a:cubicBezTo>
                      <a:pt x="367" y="2891"/>
                      <a:pt x="390" y="2897"/>
                      <a:pt x="409" y="2907"/>
                    </a:cubicBezTo>
                    <a:lnTo>
                      <a:pt x="412" y="2907"/>
                    </a:lnTo>
                    <a:cubicBezTo>
                      <a:pt x="434" y="2913"/>
                      <a:pt x="457" y="2919"/>
                      <a:pt x="480" y="2922"/>
                    </a:cubicBezTo>
                    <a:cubicBezTo>
                      <a:pt x="505" y="2929"/>
                      <a:pt x="528" y="2932"/>
                      <a:pt x="553" y="2932"/>
                    </a:cubicBezTo>
                    <a:cubicBezTo>
                      <a:pt x="566" y="2934"/>
                      <a:pt x="579" y="2935"/>
                      <a:pt x="592" y="2935"/>
                    </a:cubicBezTo>
                    <a:cubicBezTo>
                      <a:pt x="605" y="2935"/>
                      <a:pt x="618" y="2934"/>
                      <a:pt x="631" y="2932"/>
                    </a:cubicBezTo>
                    <a:cubicBezTo>
                      <a:pt x="657" y="2932"/>
                      <a:pt x="685" y="2926"/>
                      <a:pt x="712" y="2922"/>
                    </a:cubicBezTo>
                    <a:lnTo>
                      <a:pt x="705" y="2922"/>
                    </a:lnTo>
                    <a:cubicBezTo>
                      <a:pt x="743" y="2916"/>
                      <a:pt x="779" y="2907"/>
                      <a:pt x="814" y="2894"/>
                    </a:cubicBezTo>
                    <a:cubicBezTo>
                      <a:pt x="850" y="2884"/>
                      <a:pt x="882" y="2868"/>
                      <a:pt x="914" y="2855"/>
                    </a:cubicBezTo>
                    <a:cubicBezTo>
                      <a:pt x="969" y="2830"/>
                      <a:pt x="1021" y="2797"/>
                      <a:pt x="1069" y="2765"/>
                    </a:cubicBezTo>
                    <a:cubicBezTo>
                      <a:pt x="1113" y="2733"/>
                      <a:pt x="1156" y="2701"/>
                      <a:pt x="1198" y="2665"/>
                    </a:cubicBezTo>
                    <a:cubicBezTo>
                      <a:pt x="1349" y="2533"/>
                      <a:pt x="1480" y="2379"/>
                      <a:pt x="1600" y="2218"/>
                    </a:cubicBezTo>
                    <a:cubicBezTo>
                      <a:pt x="1654" y="2147"/>
                      <a:pt x="1706" y="2073"/>
                      <a:pt x="1758" y="1999"/>
                    </a:cubicBezTo>
                    <a:cubicBezTo>
                      <a:pt x="1819" y="1912"/>
                      <a:pt x="1880" y="1826"/>
                      <a:pt x="1938" y="1735"/>
                    </a:cubicBezTo>
                    <a:lnTo>
                      <a:pt x="1938" y="1738"/>
                    </a:lnTo>
                    <a:cubicBezTo>
                      <a:pt x="2114" y="1471"/>
                      <a:pt x="2279" y="1194"/>
                      <a:pt x="2382" y="889"/>
                    </a:cubicBezTo>
                    <a:cubicBezTo>
                      <a:pt x="2395" y="850"/>
                      <a:pt x="2404" y="808"/>
                      <a:pt x="2417" y="770"/>
                    </a:cubicBezTo>
                    <a:cubicBezTo>
                      <a:pt x="2392" y="760"/>
                      <a:pt x="2369" y="747"/>
                      <a:pt x="2346" y="737"/>
                    </a:cubicBezTo>
                    <a:cubicBezTo>
                      <a:pt x="2199" y="667"/>
                      <a:pt x="2057" y="586"/>
                      <a:pt x="1921" y="496"/>
                    </a:cubicBezTo>
                    <a:cubicBezTo>
                      <a:pt x="1687" y="345"/>
                      <a:pt x="1468" y="174"/>
                      <a:pt x="1245" y="0"/>
                    </a:cubicBezTo>
                    <a:close/>
                  </a:path>
                </a:pathLst>
              </a:custGeom>
              <a:solidFill>
                <a:srgbClr val="5E7FD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501;p27">
                <a:extLst>
                  <a:ext uri="{FF2B5EF4-FFF2-40B4-BE49-F238E27FC236}">
                    <a16:creationId xmlns:a16="http://schemas.microsoft.com/office/drawing/2014/main" id="{87E43C28-587B-4F99-A692-C6FB897247B6}"/>
                  </a:ext>
                </a:extLst>
              </p:cNvPr>
              <p:cNvSpPr/>
              <p:nvPr/>
            </p:nvSpPr>
            <p:spPr>
              <a:xfrm rot="-1063181">
                <a:off x="6344209" y="4938248"/>
                <a:ext cx="34164" cy="33381"/>
              </a:xfrm>
              <a:custGeom>
                <a:avLst/>
                <a:gdLst/>
                <a:ahLst/>
                <a:cxnLst/>
                <a:rect l="l" t="t" r="r" b="b"/>
                <a:pathLst>
                  <a:path w="262" h="256" extrusionOk="0">
                    <a:moveTo>
                      <a:pt x="165" y="0"/>
                    </a:moveTo>
                    <a:cubicBezTo>
                      <a:pt x="136" y="0"/>
                      <a:pt x="110" y="13"/>
                      <a:pt x="91" y="36"/>
                    </a:cubicBezTo>
                    <a:cubicBezTo>
                      <a:pt x="71" y="61"/>
                      <a:pt x="49" y="90"/>
                      <a:pt x="30" y="116"/>
                    </a:cubicBezTo>
                    <a:cubicBezTo>
                      <a:pt x="0" y="154"/>
                      <a:pt x="10" y="209"/>
                      <a:pt x="49" y="239"/>
                    </a:cubicBezTo>
                    <a:cubicBezTo>
                      <a:pt x="64" y="250"/>
                      <a:pt x="82" y="255"/>
                      <a:pt x="100" y="255"/>
                    </a:cubicBezTo>
                    <a:cubicBezTo>
                      <a:pt x="127" y="255"/>
                      <a:pt x="154" y="243"/>
                      <a:pt x="171" y="219"/>
                    </a:cubicBezTo>
                    <a:cubicBezTo>
                      <a:pt x="190" y="193"/>
                      <a:pt x="213" y="168"/>
                      <a:pt x="232" y="138"/>
                    </a:cubicBezTo>
                    <a:cubicBezTo>
                      <a:pt x="261" y="104"/>
                      <a:pt x="251" y="46"/>
                      <a:pt x="213" y="16"/>
                    </a:cubicBezTo>
                    <a:cubicBezTo>
                      <a:pt x="200" y="7"/>
                      <a:pt x="181" y="0"/>
                      <a:pt x="165" y="0"/>
                    </a:cubicBezTo>
                    <a:close/>
                  </a:path>
                </a:pathLst>
              </a:custGeom>
              <a:solidFill>
                <a:srgbClr val="7587B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8" name="Google Shape;502;p27">
                <a:extLst>
                  <a:ext uri="{FF2B5EF4-FFF2-40B4-BE49-F238E27FC236}">
                    <a16:creationId xmlns:a16="http://schemas.microsoft.com/office/drawing/2014/main" id="{261CC032-FB05-4ABE-A194-B1012FBDDAB3}"/>
                  </a:ext>
                </a:extLst>
              </p:cNvPr>
              <p:cNvSpPr/>
              <p:nvPr/>
            </p:nvSpPr>
            <p:spPr>
              <a:xfrm rot="-1063181">
                <a:off x="6322584" y="4998820"/>
                <a:ext cx="35337" cy="35468"/>
              </a:xfrm>
              <a:custGeom>
                <a:avLst/>
                <a:gdLst/>
                <a:ahLst/>
                <a:cxnLst/>
                <a:rect l="l" t="t" r="r" b="b"/>
                <a:pathLst>
                  <a:path w="271" h="272" extrusionOk="0">
                    <a:moveTo>
                      <a:pt x="174" y="0"/>
                    </a:moveTo>
                    <a:cubicBezTo>
                      <a:pt x="145" y="0"/>
                      <a:pt x="119" y="9"/>
                      <a:pt x="103" y="35"/>
                    </a:cubicBezTo>
                    <a:lnTo>
                      <a:pt x="29" y="132"/>
                    </a:lnTo>
                    <a:cubicBezTo>
                      <a:pt x="0" y="170"/>
                      <a:pt x="10" y="228"/>
                      <a:pt x="48" y="254"/>
                    </a:cubicBezTo>
                    <a:cubicBezTo>
                      <a:pt x="64" y="266"/>
                      <a:pt x="82" y="271"/>
                      <a:pt x="100" y="271"/>
                    </a:cubicBezTo>
                    <a:cubicBezTo>
                      <a:pt x="127" y="271"/>
                      <a:pt x="154" y="259"/>
                      <a:pt x="171" y="238"/>
                    </a:cubicBezTo>
                    <a:cubicBezTo>
                      <a:pt x="193" y="203"/>
                      <a:pt x="219" y="170"/>
                      <a:pt x="241" y="138"/>
                    </a:cubicBezTo>
                    <a:cubicBezTo>
                      <a:pt x="271" y="100"/>
                      <a:pt x="264" y="42"/>
                      <a:pt x="225" y="16"/>
                    </a:cubicBezTo>
                    <a:cubicBezTo>
                      <a:pt x="210" y="3"/>
                      <a:pt x="190" y="0"/>
                      <a:pt x="174" y="0"/>
                    </a:cubicBezTo>
                    <a:close/>
                  </a:path>
                </a:pathLst>
              </a:custGeom>
              <a:solidFill>
                <a:srgbClr val="7587B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29" name="Google Shape;503;p27">
                <a:extLst>
                  <a:ext uri="{FF2B5EF4-FFF2-40B4-BE49-F238E27FC236}">
                    <a16:creationId xmlns:a16="http://schemas.microsoft.com/office/drawing/2014/main" id="{48448E20-FB5D-4070-B7AD-4555B14E9040}"/>
                  </a:ext>
                </a:extLst>
              </p:cNvPr>
              <p:cNvSpPr/>
              <p:nvPr/>
            </p:nvSpPr>
            <p:spPr>
              <a:xfrm rot="-1063181">
                <a:off x="6306030" y="5063150"/>
                <a:ext cx="35468" cy="37945"/>
              </a:xfrm>
              <a:custGeom>
                <a:avLst/>
                <a:gdLst/>
                <a:ahLst/>
                <a:cxnLst/>
                <a:rect l="l" t="t" r="r" b="b"/>
                <a:pathLst>
                  <a:path w="272" h="291" extrusionOk="0">
                    <a:moveTo>
                      <a:pt x="175" y="0"/>
                    </a:moveTo>
                    <a:cubicBezTo>
                      <a:pt x="145" y="0"/>
                      <a:pt x="120" y="13"/>
                      <a:pt x="101" y="36"/>
                    </a:cubicBezTo>
                    <a:cubicBezTo>
                      <a:pt x="71" y="71"/>
                      <a:pt x="43" y="110"/>
                      <a:pt x="20" y="152"/>
                    </a:cubicBezTo>
                    <a:cubicBezTo>
                      <a:pt x="7" y="171"/>
                      <a:pt x="1" y="190"/>
                      <a:pt x="4" y="216"/>
                    </a:cubicBezTo>
                    <a:cubicBezTo>
                      <a:pt x="7" y="238"/>
                      <a:pt x="20" y="261"/>
                      <a:pt x="40" y="274"/>
                    </a:cubicBezTo>
                    <a:cubicBezTo>
                      <a:pt x="56" y="285"/>
                      <a:pt x="74" y="291"/>
                      <a:pt x="92" y="291"/>
                    </a:cubicBezTo>
                    <a:cubicBezTo>
                      <a:pt x="96" y="291"/>
                      <a:pt x="100" y="290"/>
                      <a:pt x="104" y="290"/>
                    </a:cubicBezTo>
                    <a:cubicBezTo>
                      <a:pt x="126" y="287"/>
                      <a:pt x="148" y="274"/>
                      <a:pt x="162" y="254"/>
                    </a:cubicBezTo>
                    <a:cubicBezTo>
                      <a:pt x="184" y="213"/>
                      <a:pt x="209" y="174"/>
                      <a:pt x="242" y="138"/>
                    </a:cubicBezTo>
                    <a:cubicBezTo>
                      <a:pt x="271" y="100"/>
                      <a:pt x="258" y="42"/>
                      <a:pt x="223" y="16"/>
                    </a:cubicBezTo>
                    <a:cubicBezTo>
                      <a:pt x="206" y="3"/>
                      <a:pt x="190" y="0"/>
                      <a:pt x="175" y="0"/>
                    </a:cubicBezTo>
                    <a:close/>
                  </a:path>
                </a:pathLst>
              </a:custGeom>
              <a:solidFill>
                <a:srgbClr val="7587B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504;p27">
                <a:extLst>
                  <a:ext uri="{FF2B5EF4-FFF2-40B4-BE49-F238E27FC236}">
                    <a16:creationId xmlns:a16="http://schemas.microsoft.com/office/drawing/2014/main" id="{6B68CBD2-E5DF-4881-812E-889EB1B5FE3A}"/>
                  </a:ext>
                </a:extLst>
              </p:cNvPr>
              <p:cNvSpPr/>
              <p:nvPr/>
            </p:nvSpPr>
            <p:spPr>
              <a:xfrm rot="-1063181">
                <a:off x="6296496" y="5118988"/>
                <a:ext cx="33642" cy="40814"/>
              </a:xfrm>
              <a:custGeom>
                <a:avLst/>
                <a:gdLst/>
                <a:ahLst/>
                <a:cxnLst/>
                <a:rect l="l" t="t" r="r" b="b"/>
                <a:pathLst>
                  <a:path w="258" h="313" extrusionOk="0">
                    <a:moveTo>
                      <a:pt x="165" y="0"/>
                    </a:moveTo>
                    <a:cubicBezTo>
                      <a:pt x="152" y="0"/>
                      <a:pt x="142" y="3"/>
                      <a:pt x="130" y="10"/>
                    </a:cubicBezTo>
                    <a:cubicBezTo>
                      <a:pt x="107" y="20"/>
                      <a:pt x="94" y="36"/>
                      <a:pt x="84" y="58"/>
                    </a:cubicBezTo>
                    <a:cubicBezTo>
                      <a:pt x="59" y="103"/>
                      <a:pt x="39" y="148"/>
                      <a:pt x="17" y="193"/>
                    </a:cubicBezTo>
                    <a:cubicBezTo>
                      <a:pt x="1" y="238"/>
                      <a:pt x="26" y="290"/>
                      <a:pt x="69" y="306"/>
                    </a:cubicBezTo>
                    <a:cubicBezTo>
                      <a:pt x="79" y="311"/>
                      <a:pt x="89" y="313"/>
                      <a:pt x="100" y="313"/>
                    </a:cubicBezTo>
                    <a:cubicBezTo>
                      <a:pt x="134" y="313"/>
                      <a:pt x="166" y="290"/>
                      <a:pt x="181" y="258"/>
                    </a:cubicBezTo>
                    <a:cubicBezTo>
                      <a:pt x="204" y="210"/>
                      <a:pt x="223" y="164"/>
                      <a:pt x="249" y="119"/>
                    </a:cubicBezTo>
                    <a:cubicBezTo>
                      <a:pt x="258" y="100"/>
                      <a:pt x="255" y="71"/>
                      <a:pt x="246" y="55"/>
                    </a:cubicBezTo>
                    <a:cubicBezTo>
                      <a:pt x="236" y="32"/>
                      <a:pt x="219" y="17"/>
                      <a:pt x="197" y="7"/>
                    </a:cubicBezTo>
                    <a:cubicBezTo>
                      <a:pt x="188" y="3"/>
                      <a:pt x="178" y="0"/>
                      <a:pt x="165" y="0"/>
                    </a:cubicBezTo>
                    <a:close/>
                  </a:path>
                </a:pathLst>
              </a:custGeom>
              <a:solidFill>
                <a:srgbClr val="7587B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505;p27">
                <a:extLst>
                  <a:ext uri="{FF2B5EF4-FFF2-40B4-BE49-F238E27FC236}">
                    <a16:creationId xmlns:a16="http://schemas.microsoft.com/office/drawing/2014/main" id="{20033FB7-9DE1-4D59-BFF7-8BCEFABCF135}"/>
                  </a:ext>
                </a:extLst>
              </p:cNvPr>
              <p:cNvSpPr/>
              <p:nvPr/>
            </p:nvSpPr>
            <p:spPr>
              <a:xfrm rot="-1063181">
                <a:off x="6303289" y="5182081"/>
                <a:ext cx="27383" cy="37815"/>
              </a:xfrm>
              <a:custGeom>
                <a:avLst/>
                <a:gdLst/>
                <a:ahLst/>
                <a:cxnLst/>
                <a:rect l="l" t="t" r="r" b="b"/>
                <a:pathLst>
                  <a:path w="210" h="290" extrusionOk="0">
                    <a:moveTo>
                      <a:pt x="113" y="0"/>
                    </a:moveTo>
                    <a:cubicBezTo>
                      <a:pt x="94" y="0"/>
                      <a:pt x="74" y="6"/>
                      <a:pt x="58" y="19"/>
                    </a:cubicBezTo>
                    <a:cubicBezTo>
                      <a:pt x="39" y="36"/>
                      <a:pt x="30" y="55"/>
                      <a:pt x="27" y="77"/>
                    </a:cubicBezTo>
                    <a:cubicBezTo>
                      <a:pt x="20" y="116"/>
                      <a:pt x="13" y="155"/>
                      <a:pt x="7" y="193"/>
                    </a:cubicBezTo>
                    <a:cubicBezTo>
                      <a:pt x="0" y="238"/>
                      <a:pt x="39" y="284"/>
                      <a:pt x="84" y="290"/>
                    </a:cubicBezTo>
                    <a:cubicBezTo>
                      <a:pt x="86" y="290"/>
                      <a:pt x="88" y="290"/>
                      <a:pt x="90" y="290"/>
                    </a:cubicBezTo>
                    <a:cubicBezTo>
                      <a:pt x="136" y="290"/>
                      <a:pt x="174" y="255"/>
                      <a:pt x="181" y="209"/>
                    </a:cubicBezTo>
                    <a:cubicBezTo>
                      <a:pt x="187" y="171"/>
                      <a:pt x="193" y="135"/>
                      <a:pt x="200" y="97"/>
                    </a:cubicBezTo>
                    <a:cubicBezTo>
                      <a:pt x="210" y="52"/>
                      <a:pt x="168" y="6"/>
                      <a:pt x="123" y="0"/>
                    </a:cubicBezTo>
                    <a:close/>
                  </a:path>
                </a:pathLst>
              </a:custGeom>
              <a:solidFill>
                <a:srgbClr val="7587B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506;p27">
                <a:extLst>
                  <a:ext uri="{FF2B5EF4-FFF2-40B4-BE49-F238E27FC236}">
                    <a16:creationId xmlns:a16="http://schemas.microsoft.com/office/drawing/2014/main" id="{7C7C5D33-B147-4701-869D-9D4F0BD48832}"/>
                  </a:ext>
                </a:extLst>
              </p:cNvPr>
              <p:cNvSpPr/>
              <p:nvPr/>
            </p:nvSpPr>
            <p:spPr>
              <a:xfrm rot="-1063181">
                <a:off x="6330419" y="5241218"/>
                <a:ext cx="31947" cy="30382"/>
              </a:xfrm>
              <a:custGeom>
                <a:avLst/>
                <a:gdLst/>
                <a:ahLst/>
                <a:cxnLst/>
                <a:rect l="l" t="t" r="r" b="b"/>
                <a:pathLst>
                  <a:path w="245" h="233" extrusionOk="0">
                    <a:moveTo>
                      <a:pt x="97" y="0"/>
                    </a:moveTo>
                    <a:cubicBezTo>
                      <a:pt x="78" y="0"/>
                      <a:pt x="58" y="3"/>
                      <a:pt x="42" y="16"/>
                    </a:cubicBezTo>
                    <a:cubicBezTo>
                      <a:pt x="6" y="49"/>
                      <a:pt x="0" y="103"/>
                      <a:pt x="29" y="142"/>
                    </a:cubicBezTo>
                    <a:cubicBezTo>
                      <a:pt x="45" y="161"/>
                      <a:pt x="61" y="180"/>
                      <a:pt x="74" y="199"/>
                    </a:cubicBezTo>
                    <a:cubicBezTo>
                      <a:pt x="93" y="220"/>
                      <a:pt x="119" y="232"/>
                      <a:pt x="146" y="232"/>
                    </a:cubicBezTo>
                    <a:cubicBezTo>
                      <a:pt x="165" y="232"/>
                      <a:pt x="183" y="226"/>
                      <a:pt x="200" y="213"/>
                    </a:cubicBezTo>
                    <a:cubicBezTo>
                      <a:pt x="235" y="184"/>
                      <a:pt x="244" y="126"/>
                      <a:pt x="213" y="91"/>
                    </a:cubicBezTo>
                    <a:cubicBezTo>
                      <a:pt x="196" y="71"/>
                      <a:pt x="180" y="52"/>
                      <a:pt x="164" y="33"/>
                    </a:cubicBezTo>
                    <a:cubicBezTo>
                      <a:pt x="148" y="10"/>
                      <a:pt x="122" y="0"/>
                      <a:pt x="97" y="0"/>
                    </a:cubicBezTo>
                    <a:close/>
                  </a:path>
                </a:pathLst>
              </a:custGeom>
              <a:solidFill>
                <a:srgbClr val="7587B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507;p27">
                <a:extLst>
                  <a:ext uri="{FF2B5EF4-FFF2-40B4-BE49-F238E27FC236}">
                    <a16:creationId xmlns:a16="http://schemas.microsoft.com/office/drawing/2014/main" id="{4F73EFFE-A5A3-4207-913E-F2CFF3DA4256}"/>
                  </a:ext>
                </a:extLst>
              </p:cNvPr>
              <p:cNvSpPr/>
              <p:nvPr/>
            </p:nvSpPr>
            <p:spPr>
              <a:xfrm rot="-1063181">
                <a:off x="5617412" y="5407930"/>
                <a:ext cx="819802" cy="668673"/>
              </a:xfrm>
              <a:custGeom>
                <a:avLst/>
                <a:gdLst/>
                <a:ahLst/>
                <a:cxnLst/>
                <a:rect l="l" t="t" r="r" b="b"/>
                <a:pathLst>
                  <a:path w="6287" h="5128" extrusionOk="0">
                    <a:moveTo>
                      <a:pt x="5586" y="1300"/>
                    </a:moveTo>
                    <a:lnTo>
                      <a:pt x="5586" y="1300"/>
                    </a:lnTo>
                    <a:cubicBezTo>
                      <a:pt x="5587" y="1301"/>
                      <a:pt x="5587" y="1302"/>
                      <a:pt x="5588" y="1304"/>
                    </a:cubicBezTo>
                    <a:cubicBezTo>
                      <a:pt x="5588" y="1302"/>
                      <a:pt x="5587" y="1301"/>
                      <a:pt x="5586" y="1300"/>
                    </a:cubicBezTo>
                    <a:close/>
                    <a:moveTo>
                      <a:pt x="5322" y="4313"/>
                    </a:moveTo>
                    <a:lnTo>
                      <a:pt x="5322" y="4313"/>
                    </a:lnTo>
                    <a:cubicBezTo>
                      <a:pt x="5321" y="4313"/>
                      <a:pt x="5319" y="4313"/>
                      <a:pt x="5318" y="4313"/>
                    </a:cubicBezTo>
                    <a:cubicBezTo>
                      <a:pt x="5319" y="4313"/>
                      <a:pt x="5321" y="4313"/>
                      <a:pt x="5322" y="4313"/>
                    </a:cubicBezTo>
                    <a:close/>
                    <a:moveTo>
                      <a:pt x="4412" y="5062"/>
                    </a:moveTo>
                    <a:cubicBezTo>
                      <a:pt x="4410" y="5063"/>
                      <a:pt x="4408" y="5064"/>
                      <a:pt x="4407" y="5064"/>
                    </a:cubicBezTo>
                    <a:cubicBezTo>
                      <a:pt x="4408" y="5063"/>
                      <a:pt x="4410" y="5062"/>
                      <a:pt x="4412" y="5062"/>
                    </a:cubicBezTo>
                    <a:close/>
                    <a:moveTo>
                      <a:pt x="1825" y="1"/>
                    </a:moveTo>
                    <a:cubicBezTo>
                      <a:pt x="1546" y="13"/>
                      <a:pt x="1253" y="97"/>
                      <a:pt x="975" y="248"/>
                    </a:cubicBezTo>
                    <a:cubicBezTo>
                      <a:pt x="705" y="393"/>
                      <a:pt x="480" y="596"/>
                      <a:pt x="319" y="837"/>
                    </a:cubicBezTo>
                    <a:cubicBezTo>
                      <a:pt x="197" y="1020"/>
                      <a:pt x="110" y="1237"/>
                      <a:pt x="59" y="1478"/>
                    </a:cubicBezTo>
                    <a:cubicBezTo>
                      <a:pt x="14" y="1703"/>
                      <a:pt x="1" y="1947"/>
                      <a:pt x="26" y="2209"/>
                    </a:cubicBezTo>
                    <a:cubicBezTo>
                      <a:pt x="45" y="2453"/>
                      <a:pt x="97" y="2708"/>
                      <a:pt x="178" y="2965"/>
                    </a:cubicBezTo>
                    <a:cubicBezTo>
                      <a:pt x="332" y="3461"/>
                      <a:pt x="583" y="3933"/>
                      <a:pt x="905" y="4333"/>
                    </a:cubicBezTo>
                    <a:cubicBezTo>
                      <a:pt x="1047" y="4510"/>
                      <a:pt x="1198" y="4664"/>
                      <a:pt x="1359" y="4790"/>
                    </a:cubicBezTo>
                    <a:cubicBezTo>
                      <a:pt x="1584" y="4967"/>
                      <a:pt x="1780" y="5070"/>
                      <a:pt x="1980" y="5111"/>
                    </a:cubicBezTo>
                    <a:cubicBezTo>
                      <a:pt x="2031" y="5121"/>
                      <a:pt x="2086" y="5128"/>
                      <a:pt x="2138" y="5128"/>
                    </a:cubicBezTo>
                    <a:cubicBezTo>
                      <a:pt x="2189" y="5128"/>
                      <a:pt x="2238" y="5125"/>
                      <a:pt x="2286" y="5115"/>
                    </a:cubicBezTo>
                    <a:cubicBezTo>
                      <a:pt x="2373" y="5095"/>
                      <a:pt x="2456" y="5054"/>
                      <a:pt x="2540" y="4986"/>
                    </a:cubicBezTo>
                    <a:cubicBezTo>
                      <a:pt x="2611" y="4931"/>
                      <a:pt x="2675" y="4851"/>
                      <a:pt x="2730" y="4751"/>
                    </a:cubicBezTo>
                    <a:cubicBezTo>
                      <a:pt x="2762" y="4694"/>
                      <a:pt x="2788" y="4626"/>
                      <a:pt x="2814" y="4551"/>
                    </a:cubicBezTo>
                    <a:cubicBezTo>
                      <a:pt x="2972" y="4741"/>
                      <a:pt x="3158" y="4909"/>
                      <a:pt x="3364" y="5050"/>
                    </a:cubicBezTo>
                    <a:cubicBezTo>
                      <a:pt x="3380" y="5060"/>
                      <a:pt x="3393" y="5070"/>
                      <a:pt x="3406" y="5080"/>
                    </a:cubicBezTo>
                    <a:cubicBezTo>
                      <a:pt x="3496" y="5095"/>
                      <a:pt x="3583" y="5105"/>
                      <a:pt x="3673" y="5115"/>
                    </a:cubicBezTo>
                    <a:cubicBezTo>
                      <a:pt x="3759" y="5121"/>
                      <a:pt x="3845" y="5125"/>
                      <a:pt x="3932" y="5125"/>
                    </a:cubicBezTo>
                    <a:cubicBezTo>
                      <a:pt x="3978" y="5125"/>
                      <a:pt x="4025" y="5124"/>
                      <a:pt x="4072" y="5121"/>
                    </a:cubicBezTo>
                    <a:lnTo>
                      <a:pt x="4075" y="5121"/>
                    </a:lnTo>
                    <a:cubicBezTo>
                      <a:pt x="4191" y="5115"/>
                      <a:pt x="4307" y="5099"/>
                      <a:pt x="4417" y="5060"/>
                    </a:cubicBezTo>
                    <a:cubicBezTo>
                      <a:pt x="4416" y="5060"/>
                      <a:pt x="4416" y="5061"/>
                      <a:pt x="4415" y="5061"/>
                    </a:cubicBezTo>
                    <a:lnTo>
                      <a:pt x="4415" y="5061"/>
                    </a:lnTo>
                    <a:cubicBezTo>
                      <a:pt x="4461" y="5045"/>
                      <a:pt x="4506" y="5023"/>
                      <a:pt x="4545" y="4999"/>
                    </a:cubicBezTo>
                    <a:cubicBezTo>
                      <a:pt x="4567" y="4983"/>
                      <a:pt x="4594" y="4964"/>
                      <a:pt x="4613" y="4941"/>
                    </a:cubicBezTo>
                    <a:cubicBezTo>
                      <a:pt x="4613" y="4938"/>
                      <a:pt x="4616" y="4938"/>
                      <a:pt x="4616" y="4935"/>
                    </a:cubicBezTo>
                    <a:lnTo>
                      <a:pt x="4616" y="4938"/>
                    </a:lnTo>
                    <a:cubicBezTo>
                      <a:pt x="4629" y="4918"/>
                      <a:pt x="4642" y="4902"/>
                      <a:pt x="4652" y="4883"/>
                    </a:cubicBezTo>
                    <a:cubicBezTo>
                      <a:pt x="4664" y="4860"/>
                      <a:pt x="4671" y="4841"/>
                      <a:pt x="4674" y="4819"/>
                    </a:cubicBezTo>
                    <a:cubicBezTo>
                      <a:pt x="4680" y="4790"/>
                      <a:pt x="4683" y="4758"/>
                      <a:pt x="4680" y="4725"/>
                    </a:cubicBezTo>
                    <a:cubicBezTo>
                      <a:pt x="4677" y="4680"/>
                      <a:pt x="4668" y="4632"/>
                      <a:pt x="4652" y="4587"/>
                    </a:cubicBezTo>
                    <a:lnTo>
                      <a:pt x="4652" y="4587"/>
                    </a:lnTo>
                    <a:lnTo>
                      <a:pt x="4655" y="4593"/>
                    </a:lnTo>
                    <a:cubicBezTo>
                      <a:pt x="4625" y="4516"/>
                      <a:pt x="4587" y="4442"/>
                      <a:pt x="4545" y="4375"/>
                    </a:cubicBezTo>
                    <a:cubicBezTo>
                      <a:pt x="4539" y="4365"/>
                      <a:pt x="4542" y="4352"/>
                      <a:pt x="4548" y="4346"/>
                    </a:cubicBezTo>
                    <a:cubicBezTo>
                      <a:pt x="4552" y="4339"/>
                      <a:pt x="4558" y="4333"/>
                      <a:pt x="4564" y="4333"/>
                    </a:cubicBezTo>
                    <a:cubicBezTo>
                      <a:pt x="4677" y="4327"/>
                      <a:pt x="4787" y="4327"/>
                      <a:pt x="4896" y="4323"/>
                    </a:cubicBezTo>
                    <a:cubicBezTo>
                      <a:pt x="5041" y="4323"/>
                      <a:pt x="5182" y="4320"/>
                      <a:pt x="5328" y="4310"/>
                    </a:cubicBezTo>
                    <a:lnTo>
                      <a:pt x="5328" y="4310"/>
                    </a:lnTo>
                    <a:cubicBezTo>
                      <a:pt x="5326" y="4312"/>
                      <a:pt x="5324" y="4313"/>
                      <a:pt x="5322" y="4313"/>
                    </a:cubicBezTo>
                    <a:lnTo>
                      <a:pt x="5322" y="4313"/>
                    </a:lnTo>
                    <a:cubicBezTo>
                      <a:pt x="5511" y="4300"/>
                      <a:pt x="5702" y="4277"/>
                      <a:pt x="5885" y="4217"/>
                    </a:cubicBezTo>
                    <a:cubicBezTo>
                      <a:pt x="5955" y="4191"/>
                      <a:pt x="6026" y="4162"/>
                      <a:pt x="6087" y="4120"/>
                    </a:cubicBezTo>
                    <a:lnTo>
                      <a:pt x="6090" y="4117"/>
                    </a:lnTo>
                    <a:cubicBezTo>
                      <a:pt x="6122" y="4095"/>
                      <a:pt x="6155" y="4069"/>
                      <a:pt x="6180" y="4040"/>
                    </a:cubicBezTo>
                    <a:cubicBezTo>
                      <a:pt x="6203" y="4014"/>
                      <a:pt x="6222" y="3985"/>
                      <a:pt x="6241" y="3953"/>
                    </a:cubicBezTo>
                    <a:lnTo>
                      <a:pt x="6241" y="3950"/>
                    </a:lnTo>
                    <a:cubicBezTo>
                      <a:pt x="6258" y="3917"/>
                      <a:pt x="6267" y="3886"/>
                      <a:pt x="6274" y="3853"/>
                    </a:cubicBezTo>
                    <a:lnTo>
                      <a:pt x="6274" y="3856"/>
                    </a:lnTo>
                    <a:cubicBezTo>
                      <a:pt x="6283" y="3811"/>
                      <a:pt x="6286" y="3767"/>
                      <a:pt x="6283" y="3721"/>
                    </a:cubicBezTo>
                    <a:cubicBezTo>
                      <a:pt x="6280" y="3663"/>
                      <a:pt x="6267" y="3612"/>
                      <a:pt x="6251" y="3557"/>
                    </a:cubicBezTo>
                    <a:cubicBezTo>
                      <a:pt x="6251" y="3554"/>
                      <a:pt x="6251" y="3554"/>
                      <a:pt x="6248" y="3550"/>
                    </a:cubicBezTo>
                    <a:lnTo>
                      <a:pt x="6248" y="3554"/>
                    </a:lnTo>
                    <a:cubicBezTo>
                      <a:pt x="6228" y="3496"/>
                      <a:pt x="6200" y="3441"/>
                      <a:pt x="6167" y="3393"/>
                    </a:cubicBezTo>
                    <a:cubicBezTo>
                      <a:pt x="6109" y="3303"/>
                      <a:pt x="6035" y="3226"/>
                      <a:pt x="5958" y="3155"/>
                    </a:cubicBezTo>
                    <a:lnTo>
                      <a:pt x="5955" y="3152"/>
                    </a:lnTo>
                    <a:cubicBezTo>
                      <a:pt x="5780" y="2999"/>
                      <a:pt x="5579" y="2877"/>
                      <a:pt x="5372" y="2772"/>
                    </a:cubicBezTo>
                    <a:lnTo>
                      <a:pt x="5372" y="2772"/>
                    </a:lnTo>
                    <a:cubicBezTo>
                      <a:pt x="5372" y="2772"/>
                      <a:pt x="5372" y="2772"/>
                      <a:pt x="5372" y="2772"/>
                    </a:cubicBezTo>
                    <a:cubicBezTo>
                      <a:pt x="5371" y="2771"/>
                      <a:pt x="5369" y="2770"/>
                      <a:pt x="5368" y="2769"/>
                    </a:cubicBezTo>
                    <a:lnTo>
                      <a:pt x="5368" y="2769"/>
                    </a:lnTo>
                    <a:cubicBezTo>
                      <a:pt x="5367" y="2769"/>
                      <a:pt x="5367" y="2769"/>
                      <a:pt x="5366" y="2769"/>
                    </a:cubicBezTo>
                    <a:lnTo>
                      <a:pt x="5366" y="2769"/>
                    </a:lnTo>
                    <a:cubicBezTo>
                      <a:pt x="5366" y="2769"/>
                      <a:pt x="5366" y="2769"/>
                      <a:pt x="5366" y="2769"/>
                    </a:cubicBezTo>
                    <a:lnTo>
                      <a:pt x="5366" y="2769"/>
                    </a:lnTo>
                    <a:cubicBezTo>
                      <a:pt x="5162" y="2667"/>
                      <a:pt x="4955" y="2581"/>
                      <a:pt x="4745" y="2498"/>
                    </a:cubicBezTo>
                    <a:cubicBezTo>
                      <a:pt x="4732" y="2492"/>
                      <a:pt x="4726" y="2482"/>
                      <a:pt x="4726" y="2466"/>
                    </a:cubicBezTo>
                    <a:cubicBezTo>
                      <a:pt x="4726" y="2456"/>
                      <a:pt x="4732" y="2446"/>
                      <a:pt x="4741" y="2443"/>
                    </a:cubicBezTo>
                    <a:cubicBezTo>
                      <a:pt x="4857" y="2382"/>
                      <a:pt x="4977" y="2331"/>
                      <a:pt x="5099" y="2280"/>
                    </a:cubicBezTo>
                    <a:cubicBezTo>
                      <a:pt x="5202" y="2234"/>
                      <a:pt x="5305" y="2189"/>
                      <a:pt x="5402" y="2128"/>
                    </a:cubicBezTo>
                    <a:cubicBezTo>
                      <a:pt x="5400" y="2128"/>
                      <a:pt x="5399" y="2129"/>
                      <a:pt x="5397" y="2129"/>
                    </a:cubicBezTo>
                    <a:lnTo>
                      <a:pt x="5397" y="2129"/>
                    </a:lnTo>
                    <a:cubicBezTo>
                      <a:pt x="5442" y="2098"/>
                      <a:pt x="5483" y="2066"/>
                      <a:pt x="5521" y="2025"/>
                    </a:cubicBezTo>
                    <a:lnTo>
                      <a:pt x="5524" y="2025"/>
                    </a:lnTo>
                    <a:cubicBezTo>
                      <a:pt x="5552" y="1990"/>
                      <a:pt x="5576" y="1954"/>
                      <a:pt x="5595" y="1916"/>
                    </a:cubicBezTo>
                    <a:lnTo>
                      <a:pt x="5595" y="1919"/>
                    </a:lnTo>
                    <a:cubicBezTo>
                      <a:pt x="5614" y="1880"/>
                      <a:pt x="5627" y="1838"/>
                      <a:pt x="5637" y="1797"/>
                    </a:cubicBezTo>
                    <a:lnTo>
                      <a:pt x="5637" y="1803"/>
                    </a:lnTo>
                    <a:cubicBezTo>
                      <a:pt x="5640" y="1771"/>
                      <a:pt x="5646" y="1742"/>
                      <a:pt x="5646" y="1709"/>
                    </a:cubicBezTo>
                    <a:cubicBezTo>
                      <a:pt x="5649" y="1674"/>
                      <a:pt x="5649" y="1642"/>
                      <a:pt x="5649" y="1610"/>
                    </a:cubicBezTo>
                    <a:lnTo>
                      <a:pt x="5649" y="1607"/>
                    </a:lnTo>
                    <a:lnTo>
                      <a:pt x="5646" y="1607"/>
                    </a:lnTo>
                    <a:lnTo>
                      <a:pt x="5646" y="1604"/>
                    </a:lnTo>
                    <a:cubicBezTo>
                      <a:pt x="5643" y="1549"/>
                      <a:pt x="5637" y="1494"/>
                      <a:pt x="5623" y="1439"/>
                    </a:cubicBezTo>
                    <a:cubicBezTo>
                      <a:pt x="5614" y="1391"/>
                      <a:pt x="5601" y="1343"/>
                      <a:pt x="5585" y="1298"/>
                    </a:cubicBezTo>
                    <a:lnTo>
                      <a:pt x="5585" y="1298"/>
                    </a:lnTo>
                    <a:cubicBezTo>
                      <a:pt x="5585" y="1298"/>
                      <a:pt x="5586" y="1298"/>
                      <a:pt x="5586" y="1300"/>
                    </a:cubicBezTo>
                    <a:lnTo>
                      <a:pt x="5586" y="1300"/>
                    </a:lnTo>
                    <a:cubicBezTo>
                      <a:pt x="5567" y="1249"/>
                      <a:pt x="5549" y="1203"/>
                      <a:pt x="5524" y="1156"/>
                    </a:cubicBezTo>
                    <a:cubicBezTo>
                      <a:pt x="5501" y="1114"/>
                      <a:pt x="5479" y="1072"/>
                      <a:pt x="5450" y="1034"/>
                    </a:cubicBezTo>
                    <a:lnTo>
                      <a:pt x="5450" y="1034"/>
                    </a:lnTo>
                    <a:cubicBezTo>
                      <a:pt x="5453" y="1037"/>
                      <a:pt x="5453" y="1037"/>
                      <a:pt x="5456" y="1040"/>
                    </a:cubicBezTo>
                    <a:cubicBezTo>
                      <a:pt x="5421" y="989"/>
                      <a:pt x="5382" y="937"/>
                      <a:pt x="5337" y="889"/>
                    </a:cubicBezTo>
                    <a:cubicBezTo>
                      <a:pt x="5301" y="847"/>
                      <a:pt x="5260" y="808"/>
                      <a:pt x="5218" y="769"/>
                    </a:cubicBezTo>
                    <a:cubicBezTo>
                      <a:pt x="5215" y="766"/>
                      <a:pt x="5215" y="766"/>
                      <a:pt x="5212" y="766"/>
                    </a:cubicBezTo>
                    <a:lnTo>
                      <a:pt x="5215" y="766"/>
                    </a:lnTo>
                    <a:cubicBezTo>
                      <a:pt x="5151" y="711"/>
                      <a:pt x="5083" y="660"/>
                      <a:pt x="5012" y="615"/>
                    </a:cubicBezTo>
                    <a:cubicBezTo>
                      <a:pt x="4983" y="596"/>
                      <a:pt x="4954" y="576"/>
                      <a:pt x="4925" y="561"/>
                    </a:cubicBezTo>
                    <a:cubicBezTo>
                      <a:pt x="4757" y="518"/>
                      <a:pt x="4600" y="496"/>
                      <a:pt x="4462" y="477"/>
                    </a:cubicBezTo>
                    <a:cubicBezTo>
                      <a:pt x="4288" y="454"/>
                      <a:pt x="4111" y="438"/>
                      <a:pt x="3940" y="426"/>
                    </a:cubicBezTo>
                    <a:cubicBezTo>
                      <a:pt x="3769" y="413"/>
                      <a:pt x="3596" y="396"/>
                      <a:pt x="3422" y="374"/>
                    </a:cubicBezTo>
                    <a:lnTo>
                      <a:pt x="3416" y="374"/>
                    </a:lnTo>
                    <a:lnTo>
                      <a:pt x="3413" y="377"/>
                    </a:lnTo>
                    <a:cubicBezTo>
                      <a:pt x="3409" y="377"/>
                      <a:pt x="3409" y="374"/>
                      <a:pt x="3409" y="374"/>
                    </a:cubicBezTo>
                    <a:lnTo>
                      <a:pt x="3409" y="377"/>
                    </a:lnTo>
                    <a:cubicBezTo>
                      <a:pt x="3226" y="348"/>
                      <a:pt x="3068" y="316"/>
                      <a:pt x="2923" y="274"/>
                    </a:cubicBezTo>
                    <a:cubicBezTo>
                      <a:pt x="2914" y="271"/>
                      <a:pt x="2907" y="271"/>
                      <a:pt x="2897" y="271"/>
                    </a:cubicBezTo>
                    <a:cubicBezTo>
                      <a:pt x="2881" y="271"/>
                      <a:pt x="2862" y="277"/>
                      <a:pt x="2846" y="287"/>
                    </a:cubicBezTo>
                    <a:cubicBezTo>
                      <a:pt x="2801" y="271"/>
                      <a:pt x="2752" y="252"/>
                      <a:pt x="2704" y="233"/>
                    </a:cubicBezTo>
                    <a:lnTo>
                      <a:pt x="2688" y="226"/>
                    </a:lnTo>
                    <a:lnTo>
                      <a:pt x="2621" y="197"/>
                    </a:lnTo>
                    <a:cubicBezTo>
                      <a:pt x="2514" y="148"/>
                      <a:pt x="2405" y="104"/>
                      <a:pt x="2293" y="65"/>
                    </a:cubicBezTo>
                    <a:cubicBezTo>
                      <a:pt x="2160" y="23"/>
                      <a:pt x="2022" y="1"/>
                      <a:pt x="1880" y="1"/>
                    </a:cubicBezTo>
                    <a:close/>
                  </a:path>
                </a:pathLst>
              </a:custGeom>
              <a:solidFill>
                <a:srgbClr val="FE5F26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4" name="Google Shape;508;p27">
                <a:extLst>
                  <a:ext uri="{FF2B5EF4-FFF2-40B4-BE49-F238E27FC236}">
                    <a16:creationId xmlns:a16="http://schemas.microsoft.com/office/drawing/2014/main" id="{1C3190CF-AB82-4510-8783-E972FDEE831F}"/>
                  </a:ext>
                </a:extLst>
              </p:cNvPr>
              <p:cNvSpPr/>
              <p:nvPr/>
            </p:nvSpPr>
            <p:spPr>
              <a:xfrm rot="-1063181">
                <a:off x="6042017" y="5369941"/>
                <a:ext cx="583524" cy="651069"/>
              </a:xfrm>
              <a:custGeom>
                <a:avLst/>
                <a:gdLst/>
                <a:ahLst/>
                <a:cxnLst/>
                <a:rect l="l" t="t" r="r" b="b"/>
                <a:pathLst>
                  <a:path w="4475" h="4993" extrusionOk="0">
                    <a:moveTo>
                      <a:pt x="924" y="0"/>
                    </a:moveTo>
                    <a:cubicBezTo>
                      <a:pt x="1072" y="55"/>
                      <a:pt x="1198" y="107"/>
                      <a:pt x="1307" y="162"/>
                    </a:cubicBezTo>
                    <a:cubicBezTo>
                      <a:pt x="1401" y="209"/>
                      <a:pt x="1481" y="255"/>
                      <a:pt x="1549" y="303"/>
                    </a:cubicBezTo>
                    <a:cubicBezTo>
                      <a:pt x="1629" y="358"/>
                      <a:pt x="1694" y="413"/>
                      <a:pt x="1748" y="471"/>
                    </a:cubicBezTo>
                    <a:cubicBezTo>
                      <a:pt x="1812" y="538"/>
                      <a:pt x="1861" y="603"/>
                      <a:pt x="1897" y="670"/>
                    </a:cubicBezTo>
                    <a:cubicBezTo>
                      <a:pt x="1916" y="708"/>
                      <a:pt x="1928" y="741"/>
                      <a:pt x="1941" y="773"/>
                    </a:cubicBezTo>
                    <a:cubicBezTo>
                      <a:pt x="1955" y="818"/>
                      <a:pt x="1964" y="854"/>
                      <a:pt x="1970" y="885"/>
                    </a:cubicBezTo>
                    <a:cubicBezTo>
                      <a:pt x="1977" y="937"/>
                      <a:pt x="1980" y="992"/>
                      <a:pt x="1977" y="1053"/>
                    </a:cubicBezTo>
                    <a:cubicBezTo>
                      <a:pt x="1977" y="1105"/>
                      <a:pt x="1970" y="1153"/>
                      <a:pt x="1958" y="1194"/>
                    </a:cubicBezTo>
                    <a:cubicBezTo>
                      <a:pt x="1935" y="1288"/>
                      <a:pt x="1897" y="1371"/>
                      <a:pt x="1845" y="1439"/>
                    </a:cubicBezTo>
                    <a:cubicBezTo>
                      <a:pt x="1742" y="1574"/>
                      <a:pt x="1591" y="1677"/>
                      <a:pt x="1391" y="1748"/>
                    </a:cubicBezTo>
                    <a:cubicBezTo>
                      <a:pt x="1214" y="1809"/>
                      <a:pt x="1015" y="1845"/>
                      <a:pt x="786" y="1858"/>
                    </a:cubicBezTo>
                    <a:cubicBezTo>
                      <a:pt x="722" y="1861"/>
                      <a:pt x="661" y="1864"/>
                      <a:pt x="599" y="1864"/>
                    </a:cubicBezTo>
                    <a:cubicBezTo>
                      <a:pt x="564" y="1864"/>
                      <a:pt x="526" y="1864"/>
                      <a:pt x="490" y="1861"/>
                    </a:cubicBezTo>
                    <a:lnTo>
                      <a:pt x="490" y="1861"/>
                    </a:lnTo>
                    <a:cubicBezTo>
                      <a:pt x="526" y="1877"/>
                      <a:pt x="560" y="1890"/>
                      <a:pt x="596" y="1903"/>
                    </a:cubicBezTo>
                    <a:lnTo>
                      <a:pt x="680" y="1931"/>
                    </a:lnTo>
                    <a:cubicBezTo>
                      <a:pt x="863" y="1993"/>
                      <a:pt x="1043" y="2063"/>
                      <a:pt x="1214" y="2134"/>
                    </a:cubicBezTo>
                    <a:cubicBezTo>
                      <a:pt x="1436" y="2231"/>
                      <a:pt x="1610" y="2318"/>
                      <a:pt x="1765" y="2408"/>
                    </a:cubicBezTo>
                    <a:cubicBezTo>
                      <a:pt x="1861" y="2463"/>
                      <a:pt x="1935" y="2511"/>
                      <a:pt x="2006" y="2559"/>
                    </a:cubicBezTo>
                    <a:cubicBezTo>
                      <a:pt x="2090" y="2620"/>
                      <a:pt x="2151" y="2675"/>
                      <a:pt x="2202" y="2727"/>
                    </a:cubicBezTo>
                    <a:cubicBezTo>
                      <a:pt x="2267" y="2788"/>
                      <a:pt x="2311" y="2843"/>
                      <a:pt x="2344" y="2897"/>
                    </a:cubicBezTo>
                    <a:cubicBezTo>
                      <a:pt x="2379" y="2962"/>
                      <a:pt x="2402" y="3020"/>
                      <a:pt x="2411" y="3078"/>
                    </a:cubicBezTo>
                    <a:cubicBezTo>
                      <a:pt x="2421" y="3142"/>
                      <a:pt x="2418" y="3203"/>
                      <a:pt x="2399" y="3264"/>
                    </a:cubicBezTo>
                    <a:cubicBezTo>
                      <a:pt x="2386" y="3299"/>
                      <a:pt x="2369" y="3332"/>
                      <a:pt x="2353" y="3360"/>
                    </a:cubicBezTo>
                    <a:cubicBezTo>
                      <a:pt x="2328" y="3403"/>
                      <a:pt x="2305" y="3431"/>
                      <a:pt x="2279" y="3457"/>
                    </a:cubicBezTo>
                    <a:cubicBezTo>
                      <a:pt x="2244" y="3492"/>
                      <a:pt x="2209" y="3519"/>
                      <a:pt x="2170" y="3541"/>
                    </a:cubicBezTo>
                    <a:cubicBezTo>
                      <a:pt x="2128" y="3563"/>
                      <a:pt x="2090" y="3580"/>
                      <a:pt x="2051" y="3596"/>
                    </a:cubicBezTo>
                    <a:cubicBezTo>
                      <a:pt x="1958" y="3625"/>
                      <a:pt x="1854" y="3644"/>
                      <a:pt x="1745" y="3647"/>
                    </a:cubicBezTo>
                    <a:lnTo>
                      <a:pt x="1665" y="3647"/>
                    </a:lnTo>
                    <a:cubicBezTo>
                      <a:pt x="1578" y="3647"/>
                      <a:pt x="1494" y="3644"/>
                      <a:pt x="1404" y="3631"/>
                    </a:cubicBezTo>
                    <a:cubicBezTo>
                      <a:pt x="1291" y="3618"/>
                      <a:pt x="1172" y="3599"/>
                      <a:pt x="1053" y="3573"/>
                    </a:cubicBezTo>
                    <a:cubicBezTo>
                      <a:pt x="943" y="3547"/>
                      <a:pt x="841" y="3519"/>
                      <a:pt x="738" y="3486"/>
                    </a:cubicBezTo>
                    <a:cubicBezTo>
                      <a:pt x="699" y="3473"/>
                      <a:pt x="661" y="3461"/>
                      <a:pt x="622" y="3448"/>
                    </a:cubicBezTo>
                    <a:lnTo>
                      <a:pt x="622" y="3448"/>
                    </a:lnTo>
                    <a:cubicBezTo>
                      <a:pt x="689" y="3531"/>
                      <a:pt x="741" y="3599"/>
                      <a:pt x="780" y="3666"/>
                    </a:cubicBezTo>
                    <a:cubicBezTo>
                      <a:pt x="841" y="3766"/>
                      <a:pt x="879" y="3856"/>
                      <a:pt x="902" y="3944"/>
                    </a:cubicBezTo>
                    <a:cubicBezTo>
                      <a:pt x="915" y="3998"/>
                      <a:pt x="921" y="4036"/>
                      <a:pt x="921" y="4075"/>
                    </a:cubicBezTo>
                    <a:cubicBezTo>
                      <a:pt x="924" y="4124"/>
                      <a:pt x="921" y="4162"/>
                      <a:pt x="915" y="4198"/>
                    </a:cubicBezTo>
                    <a:cubicBezTo>
                      <a:pt x="902" y="4275"/>
                      <a:pt x="876" y="4342"/>
                      <a:pt x="838" y="4397"/>
                    </a:cubicBezTo>
                    <a:cubicBezTo>
                      <a:pt x="815" y="4426"/>
                      <a:pt x="789" y="4455"/>
                      <a:pt x="760" y="4477"/>
                    </a:cubicBezTo>
                    <a:cubicBezTo>
                      <a:pt x="734" y="4504"/>
                      <a:pt x="702" y="4523"/>
                      <a:pt x="664" y="4542"/>
                    </a:cubicBezTo>
                    <a:cubicBezTo>
                      <a:pt x="625" y="4562"/>
                      <a:pt x="587" y="4577"/>
                      <a:pt x="548" y="4584"/>
                    </a:cubicBezTo>
                    <a:cubicBezTo>
                      <a:pt x="506" y="4593"/>
                      <a:pt x="468" y="4600"/>
                      <a:pt x="432" y="4603"/>
                    </a:cubicBezTo>
                    <a:lnTo>
                      <a:pt x="380" y="4603"/>
                    </a:lnTo>
                    <a:cubicBezTo>
                      <a:pt x="261" y="4603"/>
                      <a:pt x="135" y="4581"/>
                      <a:pt x="0" y="4532"/>
                    </a:cubicBezTo>
                    <a:lnTo>
                      <a:pt x="0" y="4532"/>
                    </a:lnTo>
                    <a:cubicBezTo>
                      <a:pt x="36" y="4562"/>
                      <a:pt x="71" y="4587"/>
                      <a:pt x="110" y="4613"/>
                    </a:cubicBezTo>
                    <a:cubicBezTo>
                      <a:pt x="377" y="4799"/>
                      <a:pt x="667" y="4921"/>
                      <a:pt x="953" y="4970"/>
                    </a:cubicBezTo>
                    <a:cubicBezTo>
                      <a:pt x="1050" y="4986"/>
                      <a:pt x="1137" y="4993"/>
                      <a:pt x="1217" y="4993"/>
                    </a:cubicBezTo>
                    <a:cubicBezTo>
                      <a:pt x="1279" y="4993"/>
                      <a:pt x="1346" y="4986"/>
                      <a:pt x="1417" y="4979"/>
                    </a:cubicBezTo>
                    <a:cubicBezTo>
                      <a:pt x="1588" y="4957"/>
                      <a:pt x="1729" y="4912"/>
                      <a:pt x="1848" y="4847"/>
                    </a:cubicBezTo>
                    <a:cubicBezTo>
                      <a:pt x="1906" y="4816"/>
                      <a:pt x="1961" y="4777"/>
                      <a:pt x="2019" y="4725"/>
                    </a:cubicBezTo>
                    <a:cubicBezTo>
                      <a:pt x="2070" y="4677"/>
                      <a:pt x="2118" y="4619"/>
                      <a:pt x="2154" y="4555"/>
                    </a:cubicBezTo>
                    <a:cubicBezTo>
                      <a:pt x="2167" y="4529"/>
                      <a:pt x="2179" y="4500"/>
                      <a:pt x="2193" y="4461"/>
                    </a:cubicBezTo>
                    <a:cubicBezTo>
                      <a:pt x="2206" y="4433"/>
                      <a:pt x="2209" y="4403"/>
                      <a:pt x="2212" y="4372"/>
                    </a:cubicBezTo>
                    <a:cubicBezTo>
                      <a:pt x="2218" y="4317"/>
                      <a:pt x="2212" y="4262"/>
                      <a:pt x="2193" y="4201"/>
                    </a:cubicBezTo>
                    <a:lnTo>
                      <a:pt x="2193" y="4201"/>
                    </a:lnTo>
                    <a:cubicBezTo>
                      <a:pt x="2283" y="4223"/>
                      <a:pt x="2395" y="4236"/>
                      <a:pt x="2530" y="4239"/>
                    </a:cubicBezTo>
                    <a:lnTo>
                      <a:pt x="2588" y="4239"/>
                    </a:lnTo>
                    <a:cubicBezTo>
                      <a:pt x="2730" y="4239"/>
                      <a:pt x="2885" y="4226"/>
                      <a:pt x="3042" y="4198"/>
                    </a:cubicBezTo>
                    <a:cubicBezTo>
                      <a:pt x="3200" y="4168"/>
                      <a:pt x="3354" y="4120"/>
                      <a:pt x="3509" y="4052"/>
                    </a:cubicBezTo>
                    <a:cubicBezTo>
                      <a:pt x="3583" y="4021"/>
                      <a:pt x="3663" y="3978"/>
                      <a:pt x="3754" y="3917"/>
                    </a:cubicBezTo>
                    <a:cubicBezTo>
                      <a:pt x="3944" y="3789"/>
                      <a:pt x="4107" y="3644"/>
                      <a:pt x="4243" y="3483"/>
                    </a:cubicBezTo>
                    <a:cubicBezTo>
                      <a:pt x="4317" y="3390"/>
                      <a:pt x="4369" y="3309"/>
                      <a:pt x="4407" y="3229"/>
                    </a:cubicBezTo>
                    <a:cubicBezTo>
                      <a:pt x="4452" y="3132"/>
                      <a:pt x="4474" y="3048"/>
                      <a:pt x="4474" y="2965"/>
                    </a:cubicBezTo>
                    <a:cubicBezTo>
                      <a:pt x="4474" y="2926"/>
                      <a:pt x="4468" y="2884"/>
                      <a:pt x="4455" y="2846"/>
                    </a:cubicBezTo>
                    <a:cubicBezTo>
                      <a:pt x="4442" y="2804"/>
                      <a:pt x="4420" y="2766"/>
                      <a:pt x="4391" y="2723"/>
                    </a:cubicBezTo>
                    <a:cubicBezTo>
                      <a:pt x="4336" y="2656"/>
                      <a:pt x="4256" y="2598"/>
                      <a:pt x="4143" y="2553"/>
                    </a:cubicBezTo>
                    <a:cubicBezTo>
                      <a:pt x="4030" y="2508"/>
                      <a:pt x="3911" y="2485"/>
                      <a:pt x="3795" y="2463"/>
                    </a:cubicBezTo>
                    <a:lnTo>
                      <a:pt x="3715" y="2447"/>
                    </a:lnTo>
                    <a:cubicBezTo>
                      <a:pt x="3583" y="2424"/>
                      <a:pt x="3432" y="2395"/>
                      <a:pt x="3283" y="2337"/>
                    </a:cubicBezTo>
                    <a:cubicBezTo>
                      <a:pt x="3191" y="2295"/>
                      <a:pt x="3109" y="2250"/>
                      <a:pt x="3013" y="2192"/>
                    </a:cubicBezTo>
                    <a:lnTo>
                      <a:pt x="2974" y="2170"/>
                    </a:lnTo>
                    <a:lnTo>
                      <a:pt x="2962" y="2163"/>
                    </a:lnTo>
                    <a:cubicBezTo>
                      <a:pt x="2891" y="2121"/>
                      <a:pt x="2820" y="2080"/>
                      <a:pt x="2746" y="2041"/>
                    </a:cubicBezTo>
                    <a:cubicBezTo>
                      <a:pt x="2681" y="2005"/>
                      <a:pt x="2611" y="1974"/>
                      <a:pt x="2540" y="1944"/>
                    </a:cubicBezTo>
                    <a:cubicBezTo>
                      <a:pt x="2634" y="1922"/>
                      <a:pt x="2714" y="1873"/>
                      <a:pt x="2785" y="1803"/>
                    </a:cubicBezTo>
                    <a:cubicBezTo>
                      <a:pt x="2904" y="1684"/>
                      <a:pt x="2962" y="1506"/>
                      <a:pt x="2949" y="1317"/>
                    </a:cubicBezTo>
                    <a:cubicBezTo>
                      <a:pt x="2936" y="1136"/>
                      <a:pt x="2868" y="950"/>
                      <a:pt x="2749" y="780"/>
                    </a:cubicBezTo>
                    <a:cubicBezTo>
                      <a:pt x="2692" y="695"/>
                      <a:pt x="2627" y="618"/>
                      <a:pt x="2549" y="548"/>
                    </a:cubicBezTo>
                    <a:cubicBezTo>
                      <a:pt x="2460" y="467"/>
                      <a:pt x="2350" y="390"/>
                      <a:pt x="2215" y="319"/>
                    </a:cubicBezTo>
                    <a:cubicBezTo>
                      <a:pt x="1884" y="139"/>
                      <a:pt x="1500" y="71"/>
                      <a:pt x="1208" y="29"/>
                    </a:cubicBezTo>
                    <a:cubicBezTo>
                      <a:pt x="1114" y="19"/>
                      <a:pt x="1021" y="10"/>
                      <a:pt x="927" y="0"/>
                    </a:cubicBezTo>
                    <a:close/>
                  </a:path>
                </a:pathLst>
              </a:custGeom>
              <a:solidFill>
                <a:srgbClr val="FDF0D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5" name="Google Shape;509;p27">
                <a:extLst>
                  <a:ext uri="{FF2B5EF4-FFF2-40B4-BE49-F238E27FC236}">
                    <a16:creationId xmlns:a16="http://schemas.microsoft.com/office/drawing/2014/main" id="{D65EC472-C141-438F-A183-640CB137A99E}"/>
                  </a:ext>
                </a:extLst>
              </p:cNvPr>
              <p:cNvSpPr/>
              <p:nvPr/>
            </p:nvSpPr>
            <p:spPr>
              <a:xfrm rot="-1063181">
                <a:off x="4965305" y="5271578"/>
                <a:ext cx="936507" cy="1356123"/>
              </a:xfrm>
              <a:custGeom>
                <a:avLst/>
                <a:gdLst/>
                <a:ahLst/>
                <a:cxnLst/>
                <a:rect l="l" t="t" r="r" b="b"/>
                <a:pathLst>
                  <a:path w="7182" h="10400" extrusionOk="0">
                    <a:moveTo>
                      <a:pt x="3960" y="0"/>
                    </a:moveTo>
                    <a:cubicBezTo>
                      <a:pt x="3667" y="0"/>
                      <a:pt x="3364" y="26"/>
                      <a:pt x="3058" y="75"/>
                    </a:cubicBezTo>
                    <a:cubicBezTo>
                      <a:pt x="2473" y="167"/>
                      <a:pt x="1987" y="329"/>
                      <a:pt x="1565" y="560"/>
                    </a:cubicBezTo>
                    <a:cubicBezTo>
                      <a:pt x="1343" y="686"/>
                      <a:pt x="1140" y="840"/>
                      <a:pt x="957" y="1017"/>
                    </a:cubicBezTo>
                    <a:cubicBezTo>
                      <a:pt x="789" y="1181"/>
                      <a:pt x="641" y="1375"/>
                      <a:pt x="513" y="1593"/>
                    </a:cubicBezTo>
                    <a:cubicBezTo>
                      <a:pt x="397" y="1793"/>
                      <a:pt x="300" y="2018"/>
                      <a:pt x="219" y="2279"/>
                    </a:cubicBezTo>
                    <a:cubicBezTo>
                      <a:pt x="149" y="2514"/>
                      <a:pt x="97" y="2768"/>
                      <a:pt x="62" y="3052"/>
                    </a:cubicBezTo>
                    <a:cubicBezTo>
                      <a:pt x="30" y="3306"/>
                      <a:pt x="14" y="3582"/>
                      <a:pt x="7" y="3930"/>
                    </a:cubicBezTo>
                    <a:cubicBezTo>
                      <a:pt x="1" y="4288"/>
                      <a:pt x="11" y="4658"/>
                      <a:pt x="33" y="5060"/>
                    </a:cubicBezTo>
                    <a:cubicBezTo>
                      <a:pt x="59" y="5488"/>
                      <a:pt x="103" y="5916"/>
                      <a:pt x="165" y="6332"/>
                    </a:cubicBezTo>
                    <a:cubicBezTo>
                      <a:pt x="232" y="6798"/>
                      <a:pt x="316" y="7220"/>
                      <a:pt x="425" y="7618"/>
                    </a:cubicBezTo>
                    <a:cubicBezTo>
                      <a:pt x="538" y="8053"/>
                      <a:pt x="677" y="8436"/>
                      <a:pt x="841" y="8793"/>
                    </a:cubicBezTo>
                    <a:cubicBezTo>
                      <a:pt x="1015" y="9163"/>
                      <a:pt x="1211" y="9469"/>
                      <a:pt x="1440" y="9723"/>
                    </a:cubicBezTo>
                    <a:cubicBezTo>
                      <a:pt x="1552" y="9846"/>
                      <a:pt x="1681" y="9962"/>
                      <a:pt x="1822" y="10062"/>
                    </a:cubicBezTo>
                    <a:cubicBezTo>
                      <a:pt x="1951" y="10151"/>
                      <a:pt x="2096" y="10229"/>
                      <a:pt x="2257" y="10290"/>
                    </a:cubicBezTo>
                    <a:cubicBezTo>
                      <a:pt x="2434" y="10355"/>
                      <a:pt x="2627" y="10390"/>
                      <a:pt x="2839" y="10399"/>
                    </a:cubicBezTo>
                    <a:lnTo>
                      <a:pt x="2900" y="10399"/>
                    </a:lnTo>
                    <a:cubicBezTo>
                      <a:pt x="3104" y="10399"/>
                      <a:pt x="3303" y="10364"/>
                      <a:pt x="3502" y="10294"/>
                    </a:cubicBezTo>
                    <a:cubicBezTo>
                      <a:pt x="3879" y="10161"/>
                      <a:pt x="4240" y="9894"/>
                      <a:pt x="4577" y="9502"/>
                    </a:cubicBezTo>
                    <a:cubicBezTo>
                      <a:pt x="4851" y="9183"/>
                      <a:pt x="5099" y="8803"/>
                      <a:pt x="5356" y="8301"/>
                    </a:cubicBezTo>
                    <a:cubicBezTo>
                      <a:pt x="5447" y="8121"/>
                      <a:pt x="5543" y="7924"/>
                      <a:pt x="5643" y="7696"/>
                    </a:cubicBezTo>
                    <a:cubicBezTo>
                      <a:pt x="5701" y="7567"/>
                      <a:pt x="5756" y="7438"/>
                      <a:pt x="5810" y="7306"/>
                    </a:cubicBezTo>
                    <a:cubicBezTo>
                      <a:pt x="5849" y="7216"/>
                      <a:pt x="5888" y="7123"/>
                      <a:pt x="5926" y="7030"/>
                    </a:cubicBezTo>
                    <a:cubicBezTo>
                      <a:pt x="5997" y="6865"/>
                      <a:pt x="6071" y="6705"/>
                      <a:pt x="6142" y="6540"/>
                    </a:cubicBezTo>
                    <a:cubicBezTo>
                      <a:pt x="6326" y="6122"/>
                      <a:pt x="6515" y="5690"/>
                      <a:pt x="6682" y="5256"/>
                    </a:cubicBezTo>
                    <a:cubicBezTo>
                      <a:pt x="6956" y="4542"/>
                      <a:pt x="7114" y="3949"/>
                      <a:pt x="7178" y="3392"/>
                    </a:cubicBezTo>
                    <a:cubicBezTo>
                      <a:pt x="7181" y="3370"/>
                      <a:pt x="7178" y="3347"/>
                      <a:pt x="7165" y="3328"/>
                    </a:cubicBezTo>
                    <a:cubicBezTo>
                      <a:pt x="7159" y="3315"/>
                      <a:pt x="7152" y="3306"/>
                      <a:pt x="7140" y="3300"/>
                    </a:cubicBezTo>
                    <a:cubicBezTo>
                      <a:pt x="7159" y="3177"/>
                      <a:pt x="7168" y="3045"/>
                      <a:pt x="7171" y="2909"/>
                    </a:cubicBezTo>
                    <a:cubicBezTo>
                      <a:pt x="7175" y="2636"/>
                      <a:pt x="7137" y="2349"/>
                      <a:pt x="7056" y="2054"/>
                    </a:cubicBezTo>
                    <a:cubicBezTo>
                      <a:pt x="6982" y="1761"/>
                      <a:pt x="6866" y="1490"/>
                      <a:pt x="6718" y="1242"/>
                    </a:cubicBezTo>
                    <a:cubicBezTo>
                      <a:pt x="6647" y="1127"/>
                      <a:pt x="6560" y="1011"/>
                      <a:pt x="6464" y="901"/>
                    </a:cubicBezTo>
                    <a:cubicBezTo>
                      <a:pt x="6384" y="811"/>
                      <a:pt x="6290" y="724"/>
                      <a:pt x="6174" y="638"/>
                    </a:cubicBezTo>
                    <a:cubicBezTo>
                      <a:pt x="5788" y="341"/>
                      <a:pt x="5292" y="148"/>
                      <a:pt x="4706" y="55"/>
                    </a:cubicBezTo>
                    <a:cubicBezTo>
                      <a:pt x="4468" y="20"/>
                      <a:pt x="4217" y="0"/>
                      <a:pt x="3960" y="0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510;p27">
                <a:extLst>
                  <a:ext uri="{FF2B5EF4-FFF2-40B4-BE49-F238E27FC236}">
                    <a16:creationId xmlns:a16="http://schemas.microsoft.com/office/drawing/2014/main" id="{AA32CEC9-F6E1-48BF-946F-E26EA12C5F4C}"/>
                  </a:ext>
                </a:extLst>
              </p:cNvPr>
              <p:cNvSpPr/>
              <p:nvPr/>
            </p:nvSpPr>
            <p:spPr>
              <a:xfrm rot="-1063181">
                <a:off x="4764154" y="4895638"/>
                <a:ext cx="1111369" cy="939897"/>
              </a:xfrm>
              <a:custGeom>
                <a:avLst/>
                <a:gdLst/>
                <a:ahLst/>
                <a:cxnLst/>
                <a:rect l="l" t="t" r="r" b="b"/>
                <a:pathLst>
                  <a:path w="8523" h="7208" extrusionOk="0">
                    <a:moveTo>
                      <a:pt x="1011" y="1"/>
                    </a:moveTo>
                    <a:cubicBezTo>
                      <a:pt x="966" y="1"/>
                      <a:pt x="917" y="4"/>
                      <a:pt x="869" y="7"/>
                    </a:cubicBezTo>
                    <a:cubicBezTo>
                      <a:pt x="718" y="23"/>
                      <a:pt x="580" y="65"/>
                      <a:pt x="467" y="129"/>
                    </a:cubicBezTo>
                    <a:cubicBezTo>
                      <a:pt x="357" y="191"/>
                      <a:pt x="268" y="278"/>
                      <a:pt x="193" y="387"/>
                    </a:cubicBezTo>
                    <a:cubicBezTo>
                      <a:pt x="129" y="484"/>
                      <a:pt x="78" y="603"/>
                      <a:pt x="45" y="741"/>
                    </a:cubicBezTo>
                    <a:cubicBezTo>
                      <a:pt x="17" y="867"/>
                      <a:pt x="0" y="1008"/>
                      <a:pt x="0" y="1169"/>
                    </a:cubicBezTo>
                    <a:cubicBezTo>
                      <a:pt x="0" y="1314"/>
                      <a:pt x="13" y="1472"/>
                      <a:pt x="39" y="1652"/>
                    </a:cubicBezTo>
                    <a:cubicBezTo>
                      <a:pt x="61" y="1806"/>
                      <a:pt x="97" y="1971"/>
                      <a:pt x="145" y="2154"/>
                    </a:cubicBezTo>
                    <a:cubicBezTo>
                      <a:pt x="229" y="2476"/>
                      <a:pt x="345" y="2810"/>
                      <a:pt x="502" y="3168"/>
                    </a:cubicBezTo>
                    <a:cubicBezTo>
                      <a:pt x="638" y="3486"/>
                      <a:pt x="782" y="3764"/>
                      <a:pt x="937" y="4015"/>
                    </a:cubicBezTo>
                    <a:cubicBezTo>
                      <a:pt x="1011" y="4131"/>
                      <a:pt x="1091" y="4246"/>
                      <a:pt x="1201" y="4382"/>
                    </a:cubicBezTo>
                    <a:cubicBezTo>
                      <a:pt x="1381" y="4613"/>
                      <a:pt x="1578" y="4845"/>
                      <a:pt x="1783" y="5064"/>
                    </a:cubicBezTo>
                    <a:cubicBezTo>
                      <a:pt x="2218" y="5533"/>
                      <a:pt x="2682" y="5939"/>
                      <a:pt x="3157" y="6270"/>
                    </a:cubicBezTo>
                    <a:cubicBezTo>
                      <a:pt x="3683" y="6634"/>
                      <a:pt x="4230" y="6895"/>
                      <a:pt x="4780" y="7050"/>
                    </a:cubicBezTo>
                    <a:cubicBezTo>
                      <a:pt x="5150" y="7156"/>
                      <a:pt x="5533" y="7207"/>
                      <a:pt x="5913" y="7207"/>
                    </a:cubicBezTo>
                    <a:cubicBezTo>
                      <a:pt x="6109" y="7207"/>
                      <a:pt x="6305" y="7194"/>
                      <a:pt x="6495" y="7166"/>
                    </a:cubicBezTo>
                    <a:cubicBezTo>
                      <a:pt x="6727" y="7133"/>
                      <a:pt x="6956" y="7075"/>
                      <a:pt x="7174" y="6998"/>
                    </a:cubicBezTo>
                    <a:cubicBezTo>
                      <a:pt x="7416" y="6911"/>
                      <a:pt x="7628" y="6805"/>
                      <a:pt x="7812" y="6683"/>
                    </a:cubicBezTo>
                    <a:cubicBezTo>
                      <a:pt x="8015" y="6545"/>
                      <a:pt x="8178" y="6383"/>
                      <a:pt x="8301" y="6200"/>
                    </a:cubicBezTo>
                    <a:cubicBezTo>
                      <a:pt x="8359" y="6113"/>
                      <a:pt x="8410" y="6013"/>
                      <a:pt x="8449" y="5897"/>
                    </a:cubicBezTo>
                    <a:cubicBezTo>
                      <a:pt x="8487" y="5794"/>
                      <a:pt x="8511" y="5679"/>
                      <a:pt x="8520" y="5553"/>
                    </a:cubicBezTo>
                    <a:cubicBezTo>
                      <a:pt x="8523" y="5486"/>
                      <a:pt x="8523" y="5418"/>
                      <a:pt x="8520" y="5343"/>
                    </a:cubicBezTo>
                    <a:cubicBezTo>
                      <a:pt x="8514" y="5292"/>
                      <a:pt x="8478" y="5257"/>
                      <a:pt x="8430" y="5257"/>
                    </a:cubicBezTo>
                    <a:cubicBezTo>
                      <a:pt x="8407" y="5257"/>
                      <a:pt x="8385" y="5263"/>
                      <a:pt x="8368" y="5279"/>
                    </a:cubicBezTo>
                    <a:cubicBezTo>
                      <a:pt x="8362" y="5263"/>
                      <a:pt x="8349" y="5247"/>
                      <a:pt x="8333" y="5238"/>
                    </a:cubicBezTo>
                    <a:cubicBezTo>
                      <a:pt x="8217" y="5166"/>
                      <a:pt x="8105" y="5086"/>
                      <a:pt x="7985" y="4993"/>
                    </a:cubicBezTo>
                    <a:cubicBezTo>
                      <a:pt x="7728" y="4787"/>
                      <a:pt x="7493" y="4555"/>
                      <a:pt x="7278" y="4333"/>
                    </a:cubicBezTo>
                    <a:lnTo>
                      <a:pt x="7220" y="4275"/>
                    </a:lnTo>
                    <a:cubicBezTo>
                      <a:pt x="7123" y="4178"/>
                      <a:pt x="7027" y="4079"/>
                      <a:pt x="6930" y="3985"/>
                    </a:cubicBezTo>
                    <a:cubicBezTo>
                      <a:pt x="6827" y="3883"/>
                      <a:pt x="6724" y="3786"/>
                      <a:pt x="6618" y="3690"/>
                    </a:cubicBezTo>
                    <a:lnTo>
                      <a:pt x="6586" y="3660"/>
                    </a:lnTo>
                    <a:cubicBezTo>
                      <a:pt x="6379" y="3470"/>
                      <a:pt x="6177" y="3281"/>
                      <a:pt x="5974" y="3088"/>
                    </a:cubicBezTo>
                    <a:cubicBezTo>
                      <a:pt x="5730" y="2856"/>
                      <a:pt x="5475" y="2617"/>
                      <a:pt x="5221" y="2386"/>
                    </a:cubicBezTo>
                    <a:cubicBezTo>
                      <a:pt x="4664" y="1880"/>
                      <a:pt x="4197" y="1494"/>
                      <a:pt x="3747" y="1172"/>
                    </a:cubicBezTo>
                    <a:cubicBezTo>
                      <a:pt x="3193" y="773"/>
                      <a:pt x="2662" y="477"/>
                      <a:pt x="2125" y="264"/>
                    </a:cubicBezTo>
                    <a:cubicBezTo>
                      <a:pt x="1851" y="155"/>
                      <a:pt x="1619" y="84"/>
                      <a:pt x="1400" y="43"/>
                    </a:cubicBezTo>
                    <a:cubicBezTo>
                      <a:pt x="1256" y="13"/>
                      <a:pt x="1130" y="1"/>
                      <a:pt x="1011" y="1"/>
                    </a:cubicBezTo>
                    <a:close/>
                  </a:path>
                </a:pathLst>
              </a:custGeom>
              <a:solidFill>
                <a:srgbClr val="FFD973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511;p27">
                <a:extLst>
                  <a:ext uri="{FF2B5EF4-FFF2-40B4-BE49-F238E27FC236}">
                    <a16:creationId xmlns:a16="http://schemas.microsoft.com/office/drawing/2014/main" id="{F8267A87-37FD-4C3E-A28F-3032291E801F}"/>
                  </a:ext>
                </a:extLst>
              </p:cNvPr>
              <p:cNvSpPr/>
              <p:nvPr/>
            </p:nvSpPr>
            <p:spPr>
              <a:xfrm rot="-1063181">
                <a:off x="5766979" y="5476564"/>
                <a:ext cx="89452" cy="147087"/>
              </a:xfrm>
              <a:custGeom>
                <a:avLst/>
                <a:gdLst/>
                <a:ahLst/>
                <a:cxnLst/>
                <a:rect l="l" t="t" r="r" b="b"/>
                <a:pathLst>
                  <a:path w="686" h="1128" extrusionOk="0">
                    <a:moveTo>
                      <a:pt x="589" y="0"/>
                    </a:moveTo>
                    <a:cubicBezTo>
                      <a:pt x="554" y="0"/>
                      <a:pt x="515" y="27"/>
                      <a:pt x="506" y="65"/>
                    </a:cubicBezTo>
                    <a:cubicBezTo>
                      <a:pt x="483" y="165"/>
                      <a:pt x="451" y="258"/>
                      <a:pt x="415" y="352"/>
                    </a:cubicBezTo>
                    <a:cubicBezTo>
                      <a:pt x="332" y="548"/>
                      <a:pt x="219" y="731"/>
                      <a:pt x="90" y="899"/>
                    </a:cubicBezTo>
                    <a:cubicBezTo>
                      <a:pt x="71" y="924"/>
                      <a:pt x="48" y="951"/>
                      <a:pt x="26" y="976"/>
                    </a:cubicBezTo>
                    <a:cubicBezTo>
                      <a:pt x="13" y="995"/>
                      <a:pt x="1" y="1015"/>
                      <a:pt x="1" y="1040"/>
                    </a:cubicBezTo>
                    <a:cubicBezTo>
                      <a:pt x="1" y="1063"/>
                      <a:pt x="10" y="1086"/>
                      <a:pt x="26" y="1101"/>
                    </a:cubicBezTo>
                    <a:cubicBezTo>
                      <a:pt x="42" y="1117"/>
                      <a:pt x="65" y="1128"/>
                      <a:pt x="87" y="1128"/>
                    </a:cubicBezTo>
                    <a:cubicBezTo>
                      <a:pt x="109" y="1128"/>
                      <a:pt x="136" y="1117"/>
                      <a:pt x="151" y="1101"/>
                    </a:cubicBezTo>
                    <a:cubicBezTo>
                      <a:pt x="271" y="960"/>
                      <a:pt x="377" y="808"/>
                      <a:pt x="467" y="645"/>
                    </a:cubicBezTo>
                    <a:cubicBezTo>
                      <a:pt x="561" y="477"/>
                      <a:pt x="631" y="297"/>
                      <a:pt x="673" y="110"/>
                    </a:cubicBezTo>
                    <a:cubicBezTo>
                      <a:pt x="686" y="65"/>
                      <a:pt x="660" y="17"/>
                      <a:pt x="612" y="4"/>
                    </a:cubicBezTo>
                    <a:cubicBezTo>
                      <a:pt x="605" y="0"/>
                      <a:pt x="599" y="0"/>
                      <a:pt x="589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512;p27">
                <a:extLst>
                  <a:ext uri="{FF2B5EF4-FFF2-40B4-BE49-F238E27FC236}">
                    <a16:creationId xmlns:a16="http://schemas.microsoft.com/office/drawing/2014/main" id="{BF4A1AE5-3696-4B60-BC4B-F1F99231F412}"/>
                  </a:ext>
                </a:extLst>
              </p:cNvPr>
              <p:cNvSpPr/>
              <p:nvPr/>
            </p:nvSpPr>
            <p:spPr>
              <a:xfrm rot="-1063181">
                <a:off x="5579271" y="5552004"/>
                <a:ext cx="108490" cy="148130"/>
              </a:xfrm>
              <a:custGeom>
                <a:avLst/>
                <a:gdLst/>
                <a:ahLst/>
                <a:cxnLst/>
                <a:rect l="l" t="t" r="r" b="b"/>
                <a:pathLst>
                  <a:path w="832" h="1136" extrusionOk="0">
                    <a:moveTo>
                      <a:pt x="741" y="1"/>
                    </a:moveTo>
                    <a:cubicBezTo>
                      <a:pt x="709" y="1"/>
                      <a:pt x="677" y="17"/>
                      <a:pt x="664" y="43"/>
                    </a:cubicBezTo>
                    <a:cubicBezTo>
                      <a:pt x="551" y="294"/>
                      <a:pt x="403" y="529"/>
                      <a:pt x="236" y="745"/>
                    </a:cubicBezTo>
                    <a:cubicBezTo>
                      <a:pt x="171" y="828"/>
                      <a:pt x="107" y="908"/>
                      <a:pt x="36" y="986"/>
                    </a:cubicBezTo>
                    <a:cubicBezTo>
                      <a:pt x="4" y="1021"/>
                      <a:pt x="1" y="1073"/>
                      <a:pt x="36" y="1108"/>
                    </a:cubicBezTo>
                    <a:cubicBezTo>
                      <a:pt x="54" y="1125"/>
                      <a:pt x="78" y="1135"/>
                      <a:pt x="103" y="1135"/>
                    </a:cubicBezTo>
                    <a:cubicBezTo>
                      <a:pt x="123" y="1135"/>
                      <a:pt x="144" y="1128"/>
                      <a:pt x="158" y="1111"/>
                    </a:cubicBezTo>
                    <a:cubicBezTo>
                      <a:pt x="422" y="816"/>
                      <a:pt x="651" y="490"/>
                      <a:pt x="815" y="133"/>
                    </a:cubicBezTo>
                    <a:cubicBezTo>
                      <a:pt x="828" y="110"/>
                      <a:pt x="831" y="91"/>
                      <a:pt x="825" y="66"/>
                    </a:cubicBezTo>
                    <a:cubicBezTo>
                      <a:pt x="819" y="43"/>
                      <a:pt x="806" y="24"/>
                      <a:pt x="786" y="14"/>
                    </a:cubicBezTo>
                    <a:cubicBezTo>
                      <a:pt x="770" y="5"/>
                      <a:pt x="757" y="1"/>
                      <a:pt x="741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513;p27">
                <a:extLst>
                  <a:ext uri="{FF2B5EF4-FFF2-40B4-BE49-F238E27FC236}">
                    <a16:creationId xmlns:a16="http://schemas.microsoft.com/office/drawing/2014/main" id="{C79E455D-D4B0-4E13-9AB5-CE7713C0C60D}"/>
                  </a:ext>
                </a:extLst>
              </p:cNvPr>
              <p:cNvSpPr/>
              <p:nvPr/>
            </p:nvSpPr>
            <p:spPr>
              <a:xfrm rot="-1063206">
                <a:off x="5387139" y="4871843"/>
                <a:ext cx="80907" cy="115283"/>
              </a:xfrm>
              <a:custGeom>
                <a:avLst/>
                <a:gdLst/>
                <a:ahLst/>
                <a:cxnLst/>
                <a:rect l="l" t="t" r="r" b="b"/>
                <a:pathLst>
                  <a:path w="699" h="996" extrusionOk="0">
                    <a:moveTo>
                      <a:pt x="602" y="1"/>
                    </a:moveTo>
                    <a:cubicBezTo>
                      <a:pt x="573" y="1"/>
                      <a:pt x="541" y="14"/>
                      <a:pt x="528" y="43"/>
                    </a:cubicBezTo>
                    <a:cubicBezTo>
                      <a:pt x="386" y="335"/>
                      <a:pt x="210" y="610"/>
                      <a:pt x="13" y="864"/>
                    </a:cubicBezTo>
                    <a:cubicBezTo>
                      <a:pt x="0" y="883"/>
                      <a:pt x="0" y="912"/>
                      <a:pt x="3" y="931"/>
                    </a:cubicBezTo>
                    <a:cubicBezTo>
                      <a:pt x="9" y="953"/>
                      <a:pt x="26" y="973"/>
                      <a:pt x="45" y="986"/>
                    </a:cubicBezTo>
                    <a:cubicBezTo>
                      <a:pt x="57" y="992"/>
                      <a:pt x="71" y="996"/>
                      <a:pt x="85" y="996"/>
                    </a:cubicBezTo>
                    <a:cubicBezTo>
                      <a:pt x="93" y="996"/>
                      <a:pt x="101" y="994"/>
                      <a:pt x="110" y="992"/>
                    </a:cubicBezTo>
                    <a:cubicBezTo>
                      <a:pt x="135" y="986"/>
                      <a:pt x="148" y="973"/>
                      <a:pt x="164" y="953"/>
                    </a:cubicBezTo>
                    <a:cubicBezTo>
                      <a:pt x="361" y="696"/>
                      <a:pt x="538" y="423"/>
                      <a:pt x="679" y="130"/>
                    </a:cubicBezTo>
                    <a:cubicBezTo>
                      <a:pt x="698" y="88"/>
                      <a:pt x="689" y="36"/>
                      <a:pt x="647" y="11"/>
                    </a:cubicBezTo>
                    <a:cubicBezTo>
                      <a:pt x="634" y="4"/>
                      <a:pt x="618" y="1"/>
                      <a:pt x="602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514;p27">
                <a:extLst>
                  <a:ext uri="{FF2B5EF4-FFF2-40B4-BE49-F238E27FC236}">
                    <a16:creationId xmlns:a16="http://schemas.microsoft.com/office/drawing/2014/main" id="{C36DB840-603A-40D3-9CFC-30B39C2B5155}"/>
                  </a:ext>
                </a:extLst>
              </p:cNvPr>
              <p:cNvSpPr/>
              <p:nvPr/>
            </p:nvSpPr>
            <p:spPr>
              <a:xfrm rot="-1063181">
                <a:off x="5210230" y="5527566"/>
                <a:ext cx="99623" cy="124789"/>
              </a:xfrm>
              <a:custGeom>
                <a:avLst/>
                <a:gdLst/>
                <a:ahLst/>
                <a:cxnLst/>
                <a:rect l="l" t="t" r="r" b="b"/>
                <a:pathLst>
                  <a:path w="764" h="957" extrusionOk="0">
                    <a:moveTo>
                      <a:pt x="564" y="349"/>
                    </a:moveTo>
                    <a:lnTo>
                      <a:pt x="564" y="349"/>
                    </a:lnTo>
                    <a:cubicBezTo>
                      <a:pt x="561" y="352"/>
                      <a:pt x="559" y="355"/>
                      <a:pt x="556" y="358"/>
                    </a:cubicBezTo>
                    <a:lnTo>
                      <a:pt x="556" y="358"/>
                    </a:lnTo>
                    <a:cubicBezTo>
                      <a:pt x="559" y="355"/>
                      <a:pt x="562" y="352"/>
                      <a:pt x="564" y="349"/>
                    </a:cubicBezTo>
                    <a:close/>
                    <a:moveTo>
                      <a:pt x="660" y="1"/>
                    </a:moveTo>
                    <a:cubicBezTo>
                      <a:pt x="638" y="1"/>
                      <a:pt x="618" y="11"/>
                      <a:pt x="602" y="27"/>
                    </a:cubicBezTo>
                    <a:cubicBezTo>
                      <a:pt x="387" y="274"/>
                      <a:pt x="200" y="545"/>
                      <a:pt x="26" y="825"/>
                    </a:cubicBezTo>
                    <a:cubicBezTo>
                      <a:pt x="1" y="867"/>
                      <a:pt x="17" y="922"/>
                      <a:pt x="58" y="944"/>
                    </a:cubicBezTo>
                    <a:cubicBezTo>
                      <a:pt x="72" y="952"/>
                      <a:pt x="87" y="956"/>
                      <a:pt x="102" y="956"/>
                    </a:cubicBezTo>
                    <a:cubicBezTo>
                      <a:pt x="131" y="956"/>
                      <a:pt x="160" y="940"/>
                      <a:pt x="177" y="911"/>
                    </a:cubicBezTo>
                    <a:cubicBezTo>
                      <a:pt x="293" y="724"/>
                      <a:pt x="418" y="540"/>
                      <a:pt x="551" y="365"/>
                    </a:cubicBezTo>
                    <a:lnTo>
                      <a:pt x="551" y="365"/>
                    </a:lnTo>
                    <a:cubicBezTo>
                      <a:pt x="551" y="365"/>
                      <a:pt x="551" y="365"/>
                      <a:pt x="551" y="365"/>
                    </a:cubicBezTo>
                    <a:cubicBezTo>
                      <a:pt x="553" y="362"/>
                      <a:pt x="555" y="360"/>
                      <a:pt x="556" y="358"/>
                    </a:cubicBezTo>
                    <a:lnTo>
                      <a:pt x="556" y="358"/>
                    </a:lnTo>
                    <a:cubicBezTo>
                      <a:pt x="556" y="358"/>
                      <a:pt x="556" y="358"/>
                      <a:pt x="556" y="358"/>
                    </a:cubicBezTo>
                    <a:lnTo>
                      <a:pt x="556" y="358"/>
                    </a:lnTo>
                    <a:cubicBezTo>
                      <a:pt x="559" y="355"/>
                      <a:pt x="561" y="352"/>
                      <a:pt x="564" y="348"/>
                    </a:cubicBezTo>
                    <a:lnTo>
                      <a:pt x="564" y="348"/>
                    </a:lnTo>
                    <a:cubicBezTo>
                      <a:pt x="564" y="348"/>
                      <a:pt x="564" y="348"/>
                      <a:pt x="564" y="349"/>
                    </a:cubicBezTo>
                    <a:lnTo>
                      <a:pt x="564" y="349"/>
                    </a:lnTo>
                    <a:cubicBezTo>
                      <a:pt x="614" y="283"/>
                      <a:pt x="668" y="218"/>
                      <a:pt x="725" y="152"/>
                    </a:cubicBezTo>
                    <a:cubicBezTo>
                      <a:pt x="757" y="117"/>
                      <a:pt x="764" y="66"/>
                      <a:pt x="728" y="27"/>
                    </a:cubicBezTo>
                    <a:cubicBezTo>
                      <a:pt x="709" y="11"/>
                      <a:pt x="686" y="1"/>
                      <a:pt x="660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515;p27">
                <a:extLst>
                  <a:ext uri="{FF2B5EF4-FFF2-40B4-BE49-F238E27FC236}">
                    <a16:creationId xmlns:a16="http://schemas.microsoft.com/office/drawing/2014/main" id="{1F4ED738-3B80-4730-86E1-D8BE76E9BDED}"/>
                  </a:ext>
                </a:extLst>
              </p:cNvPr>
              <p:cNvSpPr/>
              <p:nvPr/>
            </p:nvSpPr>
            <p:spPr>
              <a:xfrm rot="-1063181">
                <a:off x="5025477" y="5452907"/>
                <a:ext cx="100014" cy="118400"/>
              </a:xfrm>
              <a:custGeom>
                <a:avLst/>
                <a:gdLst/>
                <a:ahLst/>
                <a:cxnLst/>
                <a:rect l="l" t="t" r="r" b="b"/>
                <a:pathLst>
                  <a:path w="767" h="908" extrusionOk="0">
                    <a:moveTo>
                      <a:pt x="669" y="1"/>
                    </a:moveTo>
                    <a:cubicBezTo>
                      <a:pt x="650" y="1"/>
                      <a:pt x="628" y="10"/>
                      <a:pt x="608" y="26"/>
                    </a:cubicBezTo>
                    <a:cubicBezTo>
                      <a:pt x="387" y="252"/>
                      <a:pt x="190" y="506"/>
                      <a:pt x="26" y="776"/>
                    </a:cubicBezTo>
                    <a:cubicBezTo>
                      <a:pt x="1" y="818"/>
                      <a:pt x="16" y="873"/>
                      <a:pt x="58" y="895"/>
                    </a:cubicBezTo>
                    <a:cubicBezTo>
                      <a:pt x="72" y="904"/>
                      <a:pt x="87" y="908"/>
                      <a:pt x="102" y="908"/>
                    </a:cubicBezTo>
                    <a:cubicBezTo>
                      <a:pt x="131" y="908"/>
                      <a:pt x="160" y="891"/>
                      <a:pt x="177" y="863"/>
                    </a:cubicBezTo>
                    <a:cubicBezTo>
                      <a:pt x="252" y="738"/>
                      <a:pt x="335" y="616"/>
                      <a:pt x="425" y="500"/>
                    </a:cubicBezTo>
                    <a:cubicBezTo>
                      <a:pt x="522" y="377"/>
                      <a:pt x="625" y="261"/>
                      <a:pt x="734" y="152"/>
                    </a:cubicBezTo>
                    <a:cubicBezTo>
                      <a:pt x="766" y="117"/>
                      <a:pt x="766" y="62"/>
                      <a:pt x="734" y="26"/>
                    </a:cubicBezTo>
                    <a:cubicBezTo>
                      <a:pt x="718" y="10"/>
                      <a:pt x="696" y="1"/>
                      <a:pt x="669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516;p27">
                <a:extLst>
                  <a:ext uri="{FF2B5EF4-FFF2-40B4-BE49-F238E27FC236}">
                    <a16:creationId xmlns:a16="http://schemas.microsoft.com/office/drawing/2014/main" id="{B7F8A361-F948-48A8-8BD0-055AF890B248}"/>
                  </a:ext>
                </a:extLst>
              </p:cNvPr>
              <p:cNvSpPr/>
              <p:nvPr/>
            </p:nvSpPr>
            <p:spPr>
              <a:xfrm rot="-1063181">
                <a:off x="6017310" y="4161216"/>
                <a:ext cx="1158050" cy="579351"/>
              </a:xfrm>
              <a:custGeom>
                <a:avLst/>
                <a:gdLst/>
                <a:ahLst/>
                <a:cxnLst/>
                <a:rect l="l" t="t" r="r" b="b"/>
                <a:pathLst>
                  <a:path w="8881" h="4443" extrusionOk="0">
                    <a:moveTo>
                      <a:pt x="2981" y="0"/>
                    </a:moveTo>
                    <a:cubicBezTo>
                      <a:pt x="2849" y="0"/>
                      <a:pt x="2714" y="7"/>
                      <a:pt x="2585" y="16"/>
                    </a:cubicBezTo>
                    <a:cubicBezTo>
                      <a:pt x="2102" y="55"/>
                      <a:pt x="1671" y="170"/>
                      <a:pt x="1307" y="364"/>
                    </a:cubicBezTo>
                    <a:cubicBezTo>
                      <a:pt x="1114" y="467"/>
                      <a:pt x="934" y="592"/>
                      <a:pt x="779" y="741"/>
                    </a:cubicBezTo>
                    <a:cubicBezTo>
                      <a:pt x="699" y="815"/>
                      <a:pt x="622" y="898"/>
                      <a:pt x="547" y="988"/>
                    </a:cubicBezTo>
                    <a:cubicBezTo>
                      <a:pt x="470" y="1088"/>
                      <a:pt x="400" y="1198"/>
                      <a:pt x="329" y="1326"/>
                    </a:cubicBezTo>
                    <a:cubicBezTo>
                      <a:pt x="207" y="1555"/>
                      <a:pt x="119" y="1825"/>
                      <a:pt x="61" y="2144"/>
                    </a:cubicBezTo>
                    <a:cubicBezTo>
                      <a:pt x="17" y="2418"/>
                      <a:pt x="0" y="2716"/>
                      <a:pt x="20" y="3032"/>
                    </a:cubicBezTo>
                    <a:cubicBezTo>
                      <a:pt x="33" y="3267"/>
                      <a:pt x="68" y="3496"/>
                      <a:pt x="126" y="3715"/>
                    </a:cubicBezTo>
                    <a:cubicBezTo>
                      <a:pt x="129" y="3737"/>
                      <a:pt x="139" y="3756"/>
                      <a:pt x="158" y="3772"/>
                    </a:cubicBezTo>
                    <a:cubicBezTo>
                      <a:pt x="161" y="3776"/>
                      <a:pt x="168" y="3779"/>
                      <a:pt x="171" y="3782"/>
                    </a:cubicBezTo>
                    <a:cubicBezTo>
                      <a:pt x="187" y="3792"/>
                      <a:pt x="204" y="3795"/>
                      <a:pt x="219" y="3795"/>
                    </a:cubicBezTo>
                    <a:lnTo>
                      <a:pt x="232" y="3795"/>
                    </a:lnTo>
                    <a:cubicBezTo>
                      <a:pt x="731" y="3718"/>
                      <a:pt x="1269" y="3676"/>
                      <a:pt x="1829" y="3673"/>
                    </a:cubicBezTo>
                    <a:lnTo>
                      <a:pt x="1806" y="3670"/>
                    </a:lnTo>
                    <a:lnTo>
                      <a:pt x="1871" y="3673"/>
                    </a:lnTo>
                    <a:cubicBezTo>
                      <a:pt x="2502" y="3673"/>
                      <a:pt x="3174" y="3715"/>
                      <a:pt x="4059" y="3808"/>
                    </a:cubicBezTo>
                    <a:cubicBezTo>
                      <a:pt x="4442" y="3850"/>
                      <a:pt x="4800" y="3898"/>
                      <a:pt x="5147" y="3959"/>
                    </a:cubicBezTo>
                    <a:cubicBezTo>
                      <a:pt x="5534" y="4023"/>
                      <a:pt x="5877" y="4098"/>
                      <a:pt x="6203" y="4184"/>
                    </a:cubicBezTo>
                    <a:lnTo>
                      <a:pt x="6370" y="4233"/>
                    </a:lnTo>
                    <a:cubicBezTo>
                      <a:pt x="6647" y="4307"/>
                      <a:pt x="6930" y="4384"/>
                      <a:pt x="7217" y="4423"/>
                    </a:cubicBezTo>
                    <a:cubicBezTo>
                      <a:pt x="7317" y="4435"/>
                      <a:pt x="7413" y="4442"/>
                      <a:pt x="7510" y="4442"/>
                    </a:cubicBezTo>
                    <a:cubicBezTo>
                      <a:pt x="7584" y="4442"/>
                      <a:pt x="7658" y="4438"/>
                      <a:pt x="7728" y="4429"/>
                    </a:cubicBezTo>
                    <a:cubicBezTo>
                      <a:pt x="7867" y="4413"/>
                      <a:pt x="8002" y="4377"/>
                      <a:pt x="8128" y="4319"/>
                    </a:cubicBezTo>
                    <a:cubicBezTo>
                      <a:pt x="8356" y="4217"/>
                      <a:pt x="8556" y="4040"/>
                      <a:pt x="8688" y="3820"/>
                    </a:cubicBezTo>
                    <a:cubicBezTo>
                      <a:pt x="8755" y="3708"/>
                      <a:pt x="8804" y="3589"/>
                      <a:pt x="8839" y="3460"/>
                    </a:cubicBezTo>
                    <a:cubicBezTo>
                      <a:pt x="8851" y="3402"/>
                      <a:pt x="8865" y="3344"/>
                      <a:pt x="8871" y="3280"/>
                    </a:cubicBezTo>
                    <a:cubicBezTo>
                      <a:pt x="8881" y="3206"/>
                      <a:pt x="8881" y="3132"/>
                      <a:pt x="8881" y="3071"/>
                    </a:cubicBezTo>
                    <a:cubicBezTo>
                      <a:pt x="8881" y="2942"/>
                      <a:pt x="8858" y="2807"/>
                      <a:pt x="8817" y="2659"/>
                    </a:cubicBezTo>
                    <a:cubicBezTo>
                      <a:pt x="8778" y="2530"/>
                      <a:pt x="8716" y="2401"/>
                      <a:pt x="8630" y="2266"/>
                    </a:cubicBezTo>
                    <a:cubicBezTo>
                      <a:pt x="8562" y="2160"/>
                      <a:pt x="8475" y="2054"/>
                      <a:pt x="8356" y="1935"/>
                    </a:cubicBezTo>
                    <a:cubicBezTo>
                      <a:pt x="8263" y="1841"/>
                      <a:pt x="8156" y="1751"/>
                      <a:pt x="8025" y="1657"/>
                    </a:cubicBezTo>
                    <a:cubicBezTo>
                      <a:pt x="7809" y="1500"/>
                      <a:pt x="7571" y="1368"/>
                      <a:pt x="7368" y="1259"/>
                    </a:cubicBezTo>
                    <a:cubicBezTo>
                      <a:pt x="7194" y="1165"/>
                      <a:pt x="7008" y="1072"/>
                      <a:pt x="6814" y="985"/>
                    </a:cubicBezTo>
                    <a:cubicBezTo>
                      <a:pt x="6390" y="785"/>
                      <a:pt x="5948" y="612"/>
                      <a:pt x="5501" y="464"/>
                    </a:cubicBezTo>
                    <a:cubicBezTo>
                      <a:pt x="4996" y="296"/>
                      <a:pt x="4503" y="174"/>
                      <a:pt x="4037" y="93"/>
                    </a:cubicBezTo>
                    <a:cubicBezTo>
                      <a:pt x="3660" y="32"/>
                      <a:pt x="3316" y="0"/>
                      <a:pt x="2981" y="0"/>
                    </a:cubicBezTo>
                    <a:close/>
                  </a:path>
                </a:pathLst>
              </a:custGeom>
              <a:solidFill>
                <a:srgbClr val="5E7FD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517;p27">
                <a:extLst>
                  <a:ext uri="{FF2B5EF4-FFF2-40B4-BE49-F238E27FC236}">
                    <a16:creationId xmlns:a16="http://schemas.microsoft.com/office/drawing/2014/main" id="{E6AD2014-D23C-435E-8FE7-03AFCB70629C}"/>
                  </a:ext>
                </a:extLst>
              </p:cNvPr>
              <p:cNvSpPr/>
              <p:nvPr/>
            </p:nvSpPr>
            <p:spPr>
              <a:xfrm rot="-1063181">
                <a:off x="6053400" y="4394867"/>
                <a:ext cx="1158442" cy="340465"/>
              </a:xfrm>
              <a:custGeom>
                <a:avLst/>
                <a:gdLst/>
                <a:ahLst/>
                <a:cxnLst/>
                <a:rect l="l" t="t" r="r" b="b"/>
                <a:pathLst>
                  <a:path w="8884" h="2611" extrusionOk="0">
                    <a:moveTo>
                      <a:pt x="132" y="0"/>
                    </a:moveTo>
                    <a:cubicBezTo>
                      <a:pt x="106" y="97"/>
                      <a:pt x="84" y="199"/>
                      <a:pt x="64" y="309"/>
                    </a:cubicBezTo>
                    <a:cubicBezTo>
                      <a:pt x="17" y="583"/>
                      <a:pt x="0" y="881"/>
                      <a:pt x="20" y="1197"/>
                    </a:cubicBezTo>
                    <a:cubicBezTo>
                      <a:pt x="33" y="1429"/>
                      <a:pt x="71" y="1661"/>
                      <a:pt x="126" y="1880"/>
                    </a:cubicBezTo>
                    <a:cubicBezTo>
                      <a:pt x="129" y="1899"/>
                      <a:pt x="139" y="1921"/>
                      <a:pt x="158" y="1937"/>
                    </a:cubicBezTo>
                    <a:cubicBezTo>
                      <a:pt x="164" y="1944"/>
                      <a:pt x="171" y="1944"/>
                      <a:pt x="174" y="1947"/>
                    </a:cubicBezTo>
                    <a:cubicBezTo>
                      <a:pt x="190" y="1957"/>
                      <a:pt x="207" y="1963"/>
                      <a:pt x="222" y="1963"/>
                    </a:cubicBezTo>
                    <a:lnTo>
                      <a:pt x="235" y="1963"/>
                    </a:lnTo>
                    <a:cubicBezTo>
                      <a:pt x="731" y="1886"/>
                      <a:pt x="1265" y="1844"/>
                      <a:pt x="1832" y="1841"/>
                    </a:cubicBezTo>
                    <a:lnTo>
                      <a:pt x="1809" y="1835"/>
                    </a:lnTo>
                    <a:lnTo>
                      <a:pt x="1809" y="1835"/>
                    </a:lnTo>
                    <a:lnTo>
                      <a:pt x="1874" y="1841"/>
                    </a:lnTo>
                    <a:cubicBezTo>
                      <a:pt x="2505" y="1841"/>
                      <a:pt x="3181" y="1883"/>
                      <a:pt x="4062" y="1976"/>
                    </a:cubicBezTo>
                    <a:cubicBezTo>
                      <a:pt x="4451" y="2018"/>
                      <a:pt x="4806" y="2066"/>
                      <a:pt x="5150" y="2124"/>
                    </a:cubicBezTo>
                    <a:cubicBezTo>
                      <a:pt x="5533" y="2192"/>
                      <a:pt x="5877" y="2266"/>
                      <a:pt x="6203" y="2352"/>
                    </a:cubicBezTo>
                    <a:lnTo>
                      <a:pt x="6373" y="2398"/>
                    </a:lnTo>
                    <a:cubicBezTo>
                      <a:pt x="6647" y="2472"/>
                      <a:pt x="6930" y="2552"/>
                      <a:pt x="7220" y="2591"/>
                    </a:cubicBezTo>
                    <a:cubicBezTo>
                      <a:pt x="7323" y="2603"/>
                      <a:pt x="7419" y="2610"/>
                      <a:pt x="7513" y="2610"/>
                    </a:cubicBezTo>
                    <a:cubicBezTo>
                      <a:pt x="7587" y="2610"/>
                      <a:pt x="7661" y="2603"/>
                      <a:pt x="7731" y="2597"/>
                    </a:cubicBezTo>
                    <a:cubicBezTo>
                      <a:pt x="7870" y="2581"/>
                      <a:pt x="8005" y="2545"/>
                      <a:pt x="8134" y="2487"/>
                    </a:cubicBezTo>
                    <a:cubicBezTo>
                      <a:pt x="8337" y="2395"/>
                      <a:pt x="8517" y="2243"/>
                      <a:pt x="8649" y="2053"/>
                    </a:cubicBezTo>
                    <a:lnTo>
                      <a:pt x="8646" y="2053"/>
                    </a:lnTo>
                    <a:cubicBezTo>
                      <a:pt x="8661" y="2031"/>
                      <a:pt x="8678" y="2009"/>
                      <a:pt x="8691" y="1985"/>
                    </a:cubicBezTo>
                    <a:cubicBezTo>
                      <a:pt x="8758" y="1873"/>
                      <a:pt x="8807" y="1754"/>
                      <a:pt x="8842" y="1625"/>
                    </a:cubicBezTo>
                    <a:cubicBezTo>
                      <a:pt x="8854" y="1571"/>
                      <a:pt x="8868" y="1509"/>
                      <a:pt x="8874" y="1445"/>
                    </a:cubicBezTo>
                    <a:cubicBezTo>
                      <a:pt x="8881" y="1403"/>
                      <a:pt x="8884" y="1358"/>
                      <a:pt x="8884" y="1316"/>
                    </a:cubicBezTo>
                    <a:lnTo>
                      <a:pt x="8884" y="1316"/>
                    </a:lnTo>
                    <a:cubicBezTo>
                      <a:pt x="8858" y="1367"/>
                      <a:pt x="8823" y="1416"/>
                      <a:pt x="8787" y="1461"/>
                    </a:cubicBezTo>
                    <a:cubicBezTo>
                      <a:pt x="8735" y="1519"/>
                      <a:pt x="8681" y="1574"/>
                      <a:pt x="8616" y="1622"/>
                    </a:cubicBezTo>
                    <a:cubicBezTo>
                      <a:pt x="8555" y="1667"/>
                      <a:pt x="8491" y="1703"/>
                      <a:pt x="8420" y="1734"/>
                    </a:cubicBezTo>
                    <a:cubicBezTo>
                      <a:pt x="8250" y="1812"/>
                      <a:pt x="8060" y="1847"/>
                      <a:pt x="7873" y="1860"/>
                    </a:cubicBezTo>
                    <a:cubicBezTo>
                      <a:pt x="7809" y="1865"/>
                      <a:pt x="7745" y="1867"/>
                      <a:pt x="7680" y="1867"/>
                    </a:cubicBezTo>
                    <a:cubicBezTo>
                      <a:pt x="7528" y="1867"/>
                      <a:pt x="7375" y="1855"/>
                      <a:pt x="7226" y="1835"/>
                    </a:cubicBezTo>
                    <a:cubicBezTo>
                      <a:pt x="6985" y="1802"/>
                      <a:pt x="6746" y="1751"/>
                      <a:pt x="6512" y="1689"/>
                    </a:cubicBezTo>
                    <a:cubicBezTo>
                      <a:pt x="6270" y="1625"/>
                      <a:pt x="6029" y="1551"/>
                      <a:pt x="5794" y="1471"/>
                    </a:cubicBezTo>
                    <a:cubicBezTo>
                      <a:pt x="5350" y="1323"/>
                      <a:pt x="4915" y="1149"/>
                      <a:pt x="4484" y="972"/>
                    </a:cubicBezTo>
                    <a:cubicBezTo>
                      <a:pt x="4323" y="908"/>
                      <a:pt x="4159" y="840"/>
                      <a:pt x="3995" y="776"/>
                    </a:cubicBezTo>
                    <a:cubicBezTo>
                      <a:pt x="3930" y="749"/>
                      <a:pt x="3863" y="724"/>
                      <a:pt x="3795" y="701"/>
                    </a:cubicBezTo>
                    <a:cubicBezTo>
                      <a:pt x="3599" y="637"/>
                      <a:pt x="3402" y="572"/>
                      <a:pt x="3203" y="515"/>
                    </a:cubicBezTo>
                    <a:lnTo>
                      <a:pt x="3209" y="515"/>
                    </a:lnTo>
                    <a:cubicBezTo>
                      <a:pt x="2704" y="367"/>
                      <a:pt x="2192" y="238"/>
                      <a:pt x="1670" y="151"/>
                    </a:cubicBezTo>
                    <a:cubicBezTo>
                      <a:pt x="1419" y="106"/>
                      <a:pt x="1168" y="70"/>
                      <a:pt x="914" y="48"/>
                    </a:cubicBezTo>
                    <a:cubicBezTo>
                      <a:pt x="663" y="22"/>
                      <a:pt x="412" y="6"/>
                      <a:pt x="161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518;p27">
                <a:extLst>
                  <a:ext uri="{FF2B5EF4-FFF2-40B4-BE49-F238E27FC236}">
                    <a16:creationId xmlns:a16="http://schemas.microsoft.com/office/drawing/2014/main" id="{8555E313-C47C-45DD-92C3-5819E83E2FAF}"/>
                  </a:ext>
                </a:extLst>
              </p:cNvPr>
              <p:cNvSpPr/>
              <p:nvPr/>
            </p:nvSpPr>
            <p:spPr>
              <a:xfrm rot="-1063181">
                <a:off x="4452290" y="2421960"/>
                <a:ext cx="352592" cy="285829"/>
              </a:xfrm>
              <a:custGeom>
                <a:avLst/>
                <a:gdLst/>
                <a:ahLst/>
                <a:cxnLst/>
                <a:rect l="l" t="t" r="r" b="b"/>
                <a:pathLst>
                  <a:path w="2704" h="2192" extrusionOk="0">
                    <a:moveTo>
                      <a:pt x="1574" y="0"/>
                    </a:moveTo>
                    <a:cubicBezTo>
                      <a:pt x="1516" y="0"/>
                      <a:pt x="1468" y="12"/>
                      <a:pt x="1425" y="45"/>
                    </a:cubicBezTo>
                    <a:cubicBezTo>
                      <a:pt x="1387" y="73"/>
                      <a:pt x="1358" y="106"/>
                      <a:pt x="1336" y="145"/>
                    </a:cubicBezTo>
                    <a:cubicBezTo>
                      <a:pt x="1317" y="180"/>
                      <a:pt x="1300" y="219"/>
                      <a:pt x="1287" y="260"/>
                    </a:cubicBezTo>
                    <a:cubicBezTo>
                      <a:pt x="1278" y="286"/>
                      <a:pt x="1271" y="312"/>
                      <a:pt x="1265" y="338"/>
                    </a:cubicBezTo>
                    <a:cubicBezTo>
                      <a:pt x="1259" y="370"/>
                      <a:pt x="1252" y="406"/>
                      <a:pt x="1249" y="437"/>
                    </a:cubicBezTo>
                    <a:cubicBezTo>
                      <a:pt x="1217" y="351"/>
                      <a:pt x="1181" y="280"/>
                      <a:pt x="1140" y="225"/>
                    </a:cubicBezTo>
                    <a:cubicBezTo>
                      <a:pt x="1069" y="128"/>
                      <a:pt x="988" y="77"/>
                      <a:pt x="901" y="73"/>
                    </a:cubicBezTo>
                    <a:cubicBezTo>
                      <a:pt x="898" y="73"/>
                      <a:pt x="894" y="73"/>
                      <a:pt x="891" y="73"/>
                    </a:cubicBezTo>
                    <a:cubicBezTo>
                      <a:pt x="801" y="73"/>
                      <a:pt x="706" y="115"/>
                      <a:pt x="653" y="183"/>
                    </a:cubicBezTo>
                    <a:cubicBezTo>
                      <a:pt x="624" y="222"/>
                      <a:pt x="605" y="260"/>
                      <a:pt x="592" y="309"/>
                    </a:cubicBezTo>
                    <a:lnTo>
                      <a:pt x="592" y="312"/>
                    </a:lnTo>
                    <a:cubicBezTo>
                      <a:pt x="583" y="357"/>
                      <a:pt x="580" y="402"/>
                      <a:pt x="583" y="444"/>
                    </a:cubicBezTo>
                    <a:cubicBezTo>
                      <a:pt x="589" y="541"/>
                      <a:pt x="611" y="637"/>
                      <a:pt x="647" y="743"/>
                    </a:cubicBezTo>
                    <a:lnTo>
                      <a:pt x="653" y="756"/>
                    </a:lnTo>
                    <a:lnTo>
                      <a:pt x="657" y="769"/>
                    </a:lnTo>
                    <a:cubicBezTo>
                      <a:pt x="647" y="759"/>
                      <a:pt x="638" y="746"/>
                      <a:pt x="624" y="740"/>
                    </a:cubicBezTo>
                    <a:cubicBezTo>
                      <a:pt x="560" y="685"/>
                      <a:pt x="479" y="624"/>
                      <a:pt x="393" y="586"/>
                    </a:cubicBezTo>
                    <a:cubicBezTo>
                      <a:pt x="339" y="562"/>
                      <a:pt x="290" y="551"/>
                      <a:pt x="246" y="551"/>
                    </a:cubicBezTo>
                    <a:cubicBezTo>
                      <a:pt x="211" y="551"/>
                      <a:pt x="178" y="558"/>
                      <a:pt x="148" y="573"/>
                    </a:cubicBezTo>
                    <a:cubicBezTo>
                      <a:pt x="87" y="599"/>
                      <a:pt x="39" y="666"/>
                      <a:pt x="20" y="753"/>
                    </a:cubicBezTo>
                    <a:cubicBezTo>
                      <a:pt x="16" y="759"/>
                      <a:pt x="13" y="769"/>
                      <a:pt x="13" y="776"/>
                    </a:cubicBezTo>
                    <a:cubicBezTo>
                      <a:pt x="0" y="859"/>
                      <a:pt x="26" y="949"/>
                      <a:pt x="87" y="1039"/>
                    </a:cubicBezTo>
                    <a:cubicBezTo>
                      <a:pt x="142" y="1123"/>
                      <a:pt x="216" y="1207"/>
                      <a:pt x="309" y="1294"/>
                    </a:cubicBezTo>
                    <a:cubicBezTo>
                      <a:pt x="402" y="1377"/>
                      <a:pt x="498" y="1458"/>
                      <a:pt x="573" y="1516"/>
                    </a:cubicBezTo>
                    <a:lnTo>
                      <a:pt x="624" y="1554"/>
                    </a:lnTo>
                    <a:cubicBezTo>
                      <a:pt x="672" y="1593"/>
                      <a:pt x="724" y="1632"/>
                      <a:pt x="773" y="1683"/>
                    </a:cubicBezTo>
                    <a:cubicBezTo>
                      <a:pt x="782" y="1734"/>
                      <a:pt x="788" y="1783"/>
                      <a:pt x="798" y="1835"/>
                    </a:cubicBezTo>
                    <a:lnTo>
                      <a:pt x="795" y="1835"/>
                    </a:lnTo>
                    <a:cubicBezTo>
                      <a:pt x="807" y="1941"/>
                      <a:pt x="818" y="2053"/>
                      <a:pt x="827" y="2182"/>
                    </a:cubicBezTo>
                    <a:cubicBezTo>
                      <a:pt x="850" y="2172"/>
                      <a:pt x="875" y="2166"/>
                      <a:pt x="901" y="2156"/>
                    </a:cubicBezTo>
                    <a:cubicBezTo>
                      <a:pt x="1027" y="2117"/>
                      <a:pt x="1155" y="2095"/>
                      <a:pt x="1287" y="2092"/>
                    </a:cubicBezTo>
                    <a:lnTo>
                      <a:pt x="1320" y="2092"/>
                    </a:lnTo>
                    <a:cubicBezTo>
                      <a:pt x="1371" y="2092"/>
                      <a:pt x="1419" y="2095"/>
                      <a:pt x="1471" y="2098"/>
                    </a:cubicBezTo>
                    <a:cubicBezTo>
                      <a:pt x="1548" y="2108"/>
                      <a:pt x="1622" y="2124"/>
                      <a:pt x="1680" y="2140"/>
                    </a:cubicBezTo>
                    <a:cubicBezTo>
                      <a:pt x="1734" y="2153"/>
                      <a:pt x="1792" y="2169"/>
                      <a:pt x="1850" y="2192"/>
                    </a:cubicBezTo>
                    <a:cubicBezTo>
                      <a:pt x="1850" y="2182"/>
                      <a:pt x="1847" y="2175"/>
                      <a:pt x="1847" y="2166"/>
                    </a:cubicBezTo>
                    <a:lnTo>
                      <a:pt x="1847" y="1880"/>
                    </a:lnTo>
                    <a:cubicBezTo>
                      <a:pt x="1854" y="1773"/>
                      <a:pt x="1863" y="1689"/>
                      <a:pt x="1877" y="1612"/>
                    </a:cubicBezTo>
                    <a:cubicBezTo>
                      <a:pt x="1951" y="1612"/>
                      <a:pt x="2021" y="1606"/>
                      <a:pt x="2089" y="1596"/>
                    </a:cubicBezTo>
                    <a:cubicBezTo>
                      <a:pt x="2179" y="1587"/>
                      <a:pt x="2294" y="1564"/>
                      <a:pt x="2401" y="1522"/>
                    </a:cubicBezTo>
                    <a:cubicBezTo>
                      <a:pt x="2520" y="1468"/>
                      <a:pt x="2600" y="1406"/>
                      <a:pt x="2652" y="1323"/>
                    </a:cubicBezTo>
                    <a:cubicBezTo>
                      <a:pt x="2668" y="1294"/>
                      <a:pt x="2681" y="1262"/>
                      <a:pt x="2688" y="1229"/>
                    </a:cubicBezTo>
                    <a:cubicBezTo>
                      <a:pt x="2704" y="1159"/>
                      <a:pt x="2700" y="1088"/>
                      <a:pt x="2678" y="1020"/>
                    </a:cubicBezTo>
                    <a:cubicBezTo>
                      <a:pt x="2649" y="930"/>
                      <a:pt x="2578" y="859"/>
                      <a:pt x="2484" y="827"/>
                    </a:cubicBezTo>
                    <a:cubicBezTo>
                      <a:pt x="2434" y="811"/>
                      <a:pt x="2376" y="802"/>
                      <a:pt x="2312" y="802"/>
                    </a:cubicBezTo>
                    <a:cubicBezTo>
                      <a:pt x="2274" y="802"/>
                      <a:pt x="2234" y="805"/>
                      <a:pt x="2192" y="811"/>
                    </a:cubicBezTo>
                    <a:cubicBezTo>
                      <a:pt x="2063" y="827"/>
                      <a:pt x="1938" y="862"/>
                      <a:pt x="1819" y="914"/>
                    </a:cubicBezTo>
                    <a:cubicBezTo>
                      <a:pt x="1831" y="875"/>
                      <a:pt x="1841" y="834"/>
                      <a:pt x="1850" y="795"/>
                    </a:cubicBezTo>
                    <a:lnTo>
                      <a:pt x="1854" y="782"/>
                    </a:lnTo>
                    <a:cubicBezTo>
                      <a:pt x="1880" y="666"/>
                      <a:pt x="1896" y="573"/>
                      <a:pt x="1899" y="483"/>
                    </a:cubicBezTo>
                    <a:cubicBezTo>
                      <a:pt x="1905" y="367"/>
                      <a:pt x="1893" y="270"/>
                      <a:pt x="1857" y="189"/>
                    </a:cubicBezTo>
                    <a:cubicBezTo>
                      <a:pt x="1822" y="103"/>
                      <a:pt x="1751" y="39"/>
                      <a:pt x="1661" y="12"/>
                    </a:cubicBezTo>
                    <a:cubicBezTo>
                      <a:pt x="1632" y="3"/>
                      <a:pt x="1603" y="0"/>
                      <a:pt x="1574" y="0"/>
                    </a:cubicBezTo>
                    <a:close/>
                  </a:path>
                </a:pathLst>
              </a:custGeom>
              <a:solidFill>
                <a:srgbClr val="5A2543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519;p27">
                <a:extLst>
                  <a:ext uri="{FF2B5EF4-FFF2-40B4-BE49-F238E27FC236}">
                    <a16:creationId xmlns:a16="http://schemas.microsoft.com/office/drawing/2014/main" id="{F6C4E102-7027-4784-A40E-AD7D1BC299C3}"/>
                  </a:ext>
                </a:extLst>
              </p:cNvPr>
              <p:cNvSpPr/>
              <p:nvPr/>
            </p:nvSpPr>
            <p:spPr>
              <a:xfrm rot="-1063181">
                <a:off x="4618575" y="2562777"/>
                <a:ext cx="33642" cy="69110"/>
              </a:xfrm>
              <a:custGeom>
                <a:avLst/>
                <a:gdLst/>
                <a:ahLst/>
                <a:cxnLst/>
                <a:rect l="l" t="t" r="r" b="b"/>
                <a:pathLst>
                  <a:path w="258" h="530" extrusionOk="0">
                    <a:moveTo>
                      <a:pt x="102" y="1"/>
                    </a:moveTo>
                    <a:cubicBezTo>
                      <a:pt x="91" y="1"/>
                      <a:pt x="81" y="3"/>
                      <a:pt x="71" y="7"/>
                    </a:cubicBezTo>
                    <a:cubicBezTo>
                      <a:pt x="29" y="23"/>
                      <a:pt x="1" y="78"/>
                      <a:pt x="23" y="120"/>
                    </a:cubicBezTo>
                    <a:cubicBezTo>
                      <a:pt x="39" y="158"/>
                      <a:pt x="55" y="197"/>
                      <a:pt x="65" y="235"/>
                    </a:cubicBezTo>
                    <a:cubicBezTo>
                      <a:pt x="74" y="283"/>
                      <a:pt x="81" y="329"/>
                      <a:pt x="81" y="377"/>
                    </a:cubicBezTo>
                    <a:cubicBezTo>
                      <a:pt x="78" y="393"/>
                      <a:pt x="78" y="409"/>
                      <a:pt x="74" y="429"/>
                    </a:cubicBezTo>
                    <a:cubicBezTo>
                      <a:pt x="71" y="473"/>
                      <a:pt x="100" y="519"/>
                      <a:pt x="148" y="528"/>
                    </a:cubicBezTo>
                    <a:cubicBezTo>
                      <a:pt x="152" y="529"/>
                      <a:pt x="156" y="529"/>
                      <a:pt x="160" y="529"/>
                    </a:cubicBezTo>
                    <a:cubicBezTo>
                      <a:pt x="198" y="529"/>
                      <a:pt x="236" y="502"/>
                      <a:pt x="245" y="464"/>
                    </a:cubicBezTo>
                    <a:cubicBezTo>
                      <a:pt x="248" y="461"/>
                      <a:pt x="248" y="457"/>
                      <a:pt x="248" y="454"/>
                    </a:cubicBezTo>
                    <a:cubicBezTo>
                      <a:pt x="258" y="384"/>
                      <a:pt x="258" y="310"/>
                      <a:pt x="245" y="242"/>
                    </a:cubicBezTo>
                    <a:cubicBezTo>
                      <a:pt x="232" y="178"/>
                      <a:pt x="213" y="117"/>
                      <a:pt x="184" y="59"/>
                    </a:cubicBezTo>
                    <a:cubicBezTo>
                      <a:pt x="174" y="36"/>
                      <a:pt x="161" y="17"/>
                      <a:pt x="139" y="7"/>
                    </a:cubicBezTo>
                    <a:cubicBezTo>
                      <a:pt x="127" y="3"/>
                      <a:pt x="114" y="1"/>
                      <a:pt x="102" y="1"/>
                    </a:cubicBezTo>
                    <a:close/>
                  </a:path>
                </a:pathLst>
              </a:custGeom>
              <a:solidFill>
                <a:srgbClr val="6C2C5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520;p27">
                <a:extLst>
                  <a:ext uri="{FF2B5EF4-FFF2-40B4-BE49-F238E27FC236}">
                    <a16:creationId xmlns:a16="http://schemas.microsoft.com/office/drawing/2014/main" id="{14C78D8A-F3B9-4FD1-AF67-45C5DCFF6A2E}"/>
                  </a:ext>
                </a:extLst>
              </p:cNvPr>
              <p:cNvSpPr/>
              <p:nvPr/>
            </p:nvSpPr>
            <p:spPr>
              <a:xfrm rot="-1063181">
                <a:off x="4581361" y="2658860"/>
                <a:ext cx="653677" cy="1870276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4343" extrusionOk="0">
                    <a:moveTo>
                      <a:pt x="2801" y="0"/>
                    </a:moveTo>
                    <a:cubicBezTo>
                      <a:pt x="2669" y="3"/>
                      <a:pt x="2541" y="22"/>
                      <a:pt x="2415" y="64"/>
                    </a:cubicBezTo>
                    <a:lnTo>
                      <a:pt x="2376" y="77"/>
                    </a:lnTo>
                    <a:lnTo>
                      <a:pt x="2348" y="83"/>
                    </a:lnTo>
                    <a:cubicBezTo>
                      <a:pt x="2128" y="168"/>
                      <a:pt x="1939" y="309"/>
                      <a:pt x="1800" y="489"/>
                    </a:cubicBezTo>
                    <a:cubicBezTo>
                      <a:pt x="1714" y="602"/>
                      <a:pt x="1649" y="725"/>
                      <a:pt x="1601" y="856"/>
                    </a:cubicBezTo>
                    <a:cubicBezTo>
                      <a:pt x="1578" y="921"/>
                      <a:pt x="1556" y="995"/>
                      <a:pt x="1540" y="1068"/>
                    </a:cubicBezTo>
                    <a:cubicBezTo>
                      <a:pt x="1517" y="1156"/>
                      <a:pt x="1501" y="1252"/>
                      <a:pt x="1491" y="1358"/>
                    </a:cubicBezTo>
                    <a:cubicBezTo>
                      <a:pt x="1472" y="1523"/>
                      <a:pt x="1469" y="1699"/>
                      <a:pt x="1472" y="1931"/>
                    </a:cubicBezTo>
                    <a:lnTo>
                      <a:pt x="1469" y="1947"/>
                    </a:lnTo>
                    <a:cubicBezTo>
                      <a:pt x="1430" y="2292"/>
                      <a:pt x="1421" y="2646"/>
                      <a:pt x="1411" y="2955"/>
                    </a:cubicBezTo>
                    <a:lnTo>
                      <a:pt x="1408" y="3035"/>
                    </a:lnTo>
                    <a:cubicBezTo>
                      <a:pt x="1405" y="3212"/>
                      <a:pt x="1398" y="3386"/>
                      <a:pt x="1388" y="3563"/>
                    </a:cubicBezTo>
                    <a:cubicBezTo>
                      <a:pt x="1379" y="3760"/>
                      <a:pt x="1356" y="3956"/>
                      <a:pt x="1337" y="4120"/>
                    </a:cubicBezTo>
                    <a:cubicBezTo>
                      <a:pt x="1292" y="4506"/>
                      <a:pt x="1228" y="4925"/>
                      <a:pt x="1140" y="5394"/>
                    </a:cubicBezTo>
                    <a:cubicBezTo>
                      <a:pt x="1073" y="5755"/>
                      <a:pt x="996" y="6141"/>
                      <a:pt x="889" y="6608"/>
                    </a:cubicBezTo>
                    <a:lnTo>
                      <a:pt x="902" y="6588"/>
                    </a:lnTo>
                    <a:lnTo>
                      <a:pt x="841" y="6830"/>
                    </a:lnTo>
                    <a:lnTo>
                      <a:pt x="661" y="7590"/>
                    </a:lnTo>
                    <a:cubicBezTo>
                      <a:pt x="577" y="7940"/>
                      <a:pt x="478" y="8349"/>
                      <a:pt x="390" y="8748"/>
                    </a:cubicBezTo>
                    <a:cubicBezTo>
                      <a:pt x="204" y="9592"/>
                      <a:pt x="101" y="10241"/>
                      <a:pt x="53" y="10863"/>
                    </a:cubicBezTo>
                    <a:cubicBezTo>
                      <a:pt x="1" y="11513"/>
                      <a:pt x="23" y="12099"/>
                      <a:pt x="117" y="12643"/>
                    </a:cubicBezTo>
                    <a:cubicBezTo>
                      <a:pt x="223" y="13251"/>
                      <a:pt x="429" y="13805"/>
                      <a:pt x="726" y="14288"/>
                    </a:cubicBezTo>
                    <a:cubicBezTo>
                      <a:pt x="738" y="14310"/>
                      <a:pt x="754" y="14326"/>
                      <a:pt x="777" y="14336"/>
                    </a:cubicBezTo>
                    <a:cubicBezTo>
                      <a:pt x="787" y="14339"/>
                      <a:pt x="800" y="14342"/>
                      <a:pt x="809" y="14342"/>
                    </a:cubicBezTo>
                    <a:cubicBezTo>
                      <a:pt x="822" y="14342"/>
                      <a:pt x="834" y="14339"/>
                      <a:pt x="848" y="14332"/>
                    </a:cubicBezTo>
                    <a:cubicBezTo>
                      <a:pt x="870" y="14323"/>
                      <a:pt x="886" y="14304"/>
                      <a:pt x="892" y="14281"/>
                    </a:cubicBezTo>
                    <a:cubicBezTo>
                      <a:pt x="896" y="14278"/>
                      <a:pt x="899" y="14271"/>
                      <a:pt x="899" y="14265"/>
                    </a:cubicBezTo>
                    <a:cubicBezTo>
                      <a:pt x="1140" y="14188"/>
                      <a:pt x="1379" y="14088"/>
                      <a:pt x="1601" y="13966"/>
                    </a:cubicBezTo>
                    <a:cubicBezTo>
                      <a:pt x="1846" y="13833"/>
                      <a:pt x="2084" y="13670"/>
                      <a:pt x="2309" y="13486"/>
                    </a:cubicBezTo>
                    <a:cubicBezTo>
                      <a:pt x="2734" y="13138"/>
                      <a:pt x="3117" y="12704"/>
                      <a:pt x="3452" y="12196"/>
                    </a:cubicBezTo>
                    <a:cubicBezTo>
                      <a:pt x="3761" y="11719"/>
                      <a:pt x="4012" y="11207"/>
                      <a:pt x="4192" y="10663"/>
                    </a:cubicBezTo>
                    <a:cubicBezTo>
                      <a:pt x="4243" y="10516"/>
                      <a:pt x="4285" y="10367"/>
                      <a:pt x="4311" y="10268"/>
                    </a:cubicBezTo>
                    <a:cubicBezTo>
                      <a:pt x="4353" y="10113"/>
                      <a:pt x="4392" y="9962"/>
                      <a:pt x="4430" y="9807"/>
                    </a:cubicBezTo>
                    <a:cubicBezTo>
                      <a:pt x="4514" y="9460"/>
                      <a:pt x="4575" y="9151"/>
                      <a:pt x="4616" y="8858"/>
                    </a:cubicBezTo>
                    <a:cubicBezTo>
                      <a:pt x="4681" y="8378"/>
                      <a:pt x="4684" y="7947"/>
                      <a:pt x="4630" y="7545"/>
                    </a:cubicBezTo>
                    <a:cubicBezTo>
                      <a:pt x="4616" y="7454"/>
                      <a:pt x="4600" y="7361"/>
                      <a:pt x="4578" y="7261"/>
                    </a:cubicBezTo>
                    <a:cubicBezTo>
                      <a:pt x="4630" y="7145"/>
                      <a:pt x="4677" y="7013"/>
                      <a:pt x="4723" y="6878"/>
                    </a:cubicBezTo>
                    <a:cubicBezTo>
                      <a:pt x="4762" y="6753"/>
                      <a:pt x="4797" y="6627"/>
                      <a:pt x="4829" y="6495"/>
                    </a:cubicBezTo>
                    <a:cubicBezTo>
                      <a:pt x="4906" y="6171"/>
                      <a:pt x="4955" y="5826"/>
                      <a:pt x="4980" y="5446"/>
                    </a:cubicBezTo>
                    <a:cubicBezTo>
                      <a:pt x="5013" y="4976"/>
                      <a:pt x="5003" y="4467"/>
                      <a:pt x="4958" y="3937"/>
                    </a:cubicBezTo>
                    <a:cubicBezTo>
                      <a:pt x="4916" y="3467"/>
                      <a:pt x="4845" y="2996"/>
                      <a:pt x="4752" y="2536"/>
                    </a:cubicBezTo>
                    <a:cubicBezTo>
                      <a:pt x="4710" y="2327"/>
                      <a:pt x="4662" y="2127"/>
                      <a:pt x="4610" y="1934"/>
                    </a:cubicBezTo>
                    <a:cubicBezTo>
                      <a:pt x="4549" y="1699"/>
                      <a:pt x="4475" y="1445"/>
                      <a:pt x="4375" y="1204"/>
                    </a:cubicBezTo>
                    <a:cubicBezTo>
                      <a:pt x="4311" y="1053"/>
                      <a:pt x="4246" y="927"/>
                      <a:pt x="4179" y="817"/>
                    </a:cubicBezTo>
                    <a:cubicBezTo>
                      <a:pt x="4092" y="676"/>
                      <a:pt x="4009" y="566"/>
                      <a:pt x="3918" y="474"/>
                    </a:cubicBezTo>
                    <a:cubicBezTo>
                      <a:pt x="3802" y="354"/>
                      <a:pt x="3693" y="267"/>
                      <a:pt x="3581" y="203"/>
                    </a:cubicBezTo>
                    <a:cubicBezTo>
                      <a:pt x="3506" y="161"/>
                      <a:pt x="3432" y="126"/>
                      <a:pt x="3361" y="97"/>
                    </a:cubicBezTo>
                    <a:lnTo>
                      <a:pt x="3361" y="100"/>
                    </a:lnTo>
                    <a:lnTo>
                      <a:pt x="3333" y="90"/>
                    </a:lnTo>
                    <a:cubicBezTo>
                      <a:pt x="3313" y="80"/>
                      <a:pt x="3294" y="74"/>
                      <a:pt x="3265" y="64"/>
                    </a:cubicBezTo>
                    <a:cubicBezTo>
                      <a:pt x="3239" y="58"/>
                      <a:pt x="3217" y="52"/>
                      <a:pt x="3190" y="45"/>
                    </a:cubicBezTo>
                    <a:cubicBezTo>
                      <a:pt x="3126" y="29"/>
                      <a:pt x="3055" y="13"/>
                      <a:pt x="2985" y="6"/>
                    </a:cubicBezTo>
                    <a:cubicBezTo>
                      <a:pt x="2933" y="3"/>
                      <a:pt x="2882" y="0"/>
                      <a:pt x="2834" y="0"/>
                    </a:cubicBezTo>
                    <a:close/>
                  </a:path>
                </a:pathLst>
              </a:custGeom>
              <a:solidFill>
                <a:srgbClr val="5E7FD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521;p27">
                <a:extLst>
                  <a:ext uri="{FF2B5EF4-FFF2-40B4-BE49-F238E27FC236}">
                    <a16:creationId xmlns:a16="http://schemas.microsoft.com/office/drawing/2014/main" id="{00E58789-FDD9-4882-82B1-AF47E7287B36}"/>
                  </a:ext>
                </a:extLst>
              </p:cNvPr>
              <p:cNvSpPr/>
              <p:nvPr/>
            </p:nvSpPr>
            <p:spPr>
              <a:xfrm rot="-1063181">
                <a:off x="4632240" y="4017754"/>
                <a:ext cx="1578970" cy="1598269"/>
              </a:xfrm>
              <a:custGeom>
                <a:avLst/>
                <a:gdLst/>
                <a:ahLst/>
                <a:cxnLst/>
                <a:rect l="l" t="t" r="r" b="b"/>
                <a:pathLst>
                  <a:path w="12109" h="12257" extrusionOk="0">
                    <a:moveTo>
                      <a:pt x="206" y="5965"/>
                    </a:moveTo>
                    <a:cubicBezTo>
                      <a:pt x="206" y="5984"/>
                      <a:pt x="202" y="6003"/>
                      <a:pt x="202" y="6023"/>
                    </a:cubicBezTo>
                    <a:lnTo>
                      <a:pt x="202" y="5987"/>
                    </a:lnTo>
                    <a:lnTo>
                      <a:pt x="202" y="5984"/>
                    </a:lnTo>
                    <a:lnTo>
                      <a:pt x="202" y="5980"/>
                    </a:lnTo>
                    <a:lnTo>
                      <a:pt x="202" y="5974"/>
                    </a:lnTo>
                    <a:lnTo>
                      <a:pt x="206" y="5965"/>
                    </a:lnTo>
                    <a:close/>
                    <a:moveTo>
                      <a:pt x="5378" y="0"/>
                    </a:moveTo>
                    <a:cubicBezTo>
                      <a:pt x="5366" y="0"/>
                      <a:pt x="5349" y="3"/>
                      <a:pt x="5339" y="10"/>
                    </a:cubicBezTo>
                    <a:cubicBezTo>
                      <a:pt x="5317" y="20"/>
                      <a:pt x="5301" y="39"/>
                      <a:pt x="5295" y="61"/>
                    </a:cubicBezTo>
                    <a:cubicBezTo>
                      <a:pt x="4725" y="261"/>
                      <a:pt x="4191" y="486"/>
                      <a:pt x="3705" y="734"/>
                    </a:cubicBezTo>
                    <a:cubicBezTo>
                      <a:pt x="3148" y="1017"/>
                      <a:pt x="2646" y="1333"/>
                      <a:pt x="2215" y="1674"/>
                    </a:cubicBezTo>
                    <a:cubicBezTo>
                      <a:pt x="1741" y="2047"/>
                      <a:pt x="1336" y="2462"/>
                      <a:pt x="1010" y="2909"/>
                    </a:cubicBezTo>
                    <a:cubicBezTo>
                      <a:pt x="663" y="3386"/>
                      <a:pt x="406" y="3914"/>
                      <a:pt x="241" y="4471"/>
                    </a:cubicBezTo>
                    <a:cubicBezTo>
                      <a:pt x="67" y="5069"/>
                      <a:pt x="0" y="5703"/>
                      <a:pt x="39" y="6363"/>
                    </a:cubicBezTo>
                    <a:cubicBezTo>
                      <a:pt x="71" y="6959"/>
                      <a:pt x="209" y="7538"/>
                      <a:pt x="447" y="8085"/>
                    </a:cubicBezTo>
                    <a:cubicBezTo>
                      <a:pt x="869" y="9058"/>
                      <a:pt x="1616" y="9952"/>
                      <a:pt x="2729" y="10821"/>
                    </a:cubicBezTo>
                    <a:cubicBezTo>
                      <a:pt x="3309" y="11271"/>
                      <a:pt x="3907" y="11623"/>
                      <a:pt x="4500" y="11864"/>
                    </a:cubicBezTo>
                    <a:cubicBezTo>
                      <a:pt x="5092" y="12106"/>
                      <a:pt x="5691" y="12234"/>
                      <a:pt x="6279" y="12256"/>
                    </a:cubicBezTo>
                    <a:lnTo>
                      <a:pt x="6437" y="12256"/>
                    </a:lnTo>
                    <a:cubicBezTo>
                      <a:pt x="6676" y="12256"/>
                      <a:pt x="6914" y="12241"/>
                      <a:pt x="7152" y="12202"/>
                    </a:cubicBezTo>
                    <a:cubicBezTo>
                      <a:pt x="7432" y="12157"/>
                      <a:pt x="7719" y="12083"/>
                      <a:pt x="7998" y="11980"/>
                    </a:cubicBezTo>
                    <a:cubicBezTo>
                      <a:pt x="8555" y="11777"/>
                      <a:pt x="9093" y="11455"/>
                      <a:pt x="9595" y="11027"/>
                    </a:cubicBezTo>
                    <a:cubicBezTo>
                      <a:pt x="9846" y="10815"/>
                      <a:pt x="10094" y="10567"/>
                      <a:pt x="10332" y="10297"/>
                    </a:cubicBezTo>
                    <a:cubicBezTo>
                      <a:pt x="10567" y="10026"/>
                      <a:pt x="10779" y="9740"/>
                      <a:pt x="10969" y="9441"/>
                    </a:cubicBezTo>
                    <a:cubicBezTo>
                      <a:pt x="11336" y="8864"/>
                      <a:pt x="11620" y="8230"/>
                      <a:pt x="11809" y="7554"/>
                    </a:cubicBezTo>
                    <a:cubicBezTo>
                      <a:pt x="11915" y="7174"/>
                      <a:pt x="11993" y="6776"/>
                      <a:pt x="12041" y="6373"/>
                    </a:cubicBezTo>
                    <a:cubicBezTo>
                      <a:pt x="12089" y="5977"/>
                      <a:pt x="12109" y="5559"/>
                      <a:pt x="12095" y="5124"/>
                    </a:cubicBezTo>
                    <a:cubicBezTo>
                      <a:pt x="12095" y="5079"/>
                      <a:pt x="12051" y="5047"/>
                      <a:pt x="12009" y="5047"/>
                    </a:cubicBezTo>
                    <a:cubicBezTo>
                      <a:pt x="11986" y="5047"/>
                      <a:pt x="11976" y="5050"/>
                      <a:pt x="11967" y="5057"/>
                    </a:cubicBezTo>
                    <a:cubicBezTo>
                      <a:pt x="11960" y="5053"/>
                      <a:pt x="11954" y="5053"/>
                      <a:pt x="11948" y="5053"/>
                    </a:cubicBezTo>
                    <a:lnTo>
                      <a:pt x="11929" y="5053"/>
                    </a:lnTo>
                    <a:cubicBezTo>
                      <a:pt x="11880" y="5063"/>
                      <a:pt x="11828" y="5069"/>
                      <a:pt x="11777" y="5072"/>
                    </a:cubicBezTo>
                    <a:cubicBezTo>
                      <a:pt x="11748" y="5076"/>
                      <a:pt x="11722" y="5076"/>
                      <a:pt x="11693" y="5076"/>
                    </a:cubicBezTo>
                    <a:cubicBezTo>
                      <a:pt x="11593" y="5076"/>
                      <a:pt x="11491" y="5066"/>
                      <a:pt x="11384" y="5050"/>
                    </a:cubicBezTo>
                    <a:cubicBezTo>
                      <a:pt x="11195" y="5011"/>
                      <a:pt x="10998" y="4944"/>
                      <a:pt x="10782" y="4841"/>
                    </a:cubicBezTo>
                    <a:lnTo>
                      <a:pt x="10782" y="4841"/>
                    </a:lnTo>
                    <a:lnTo>
                      <a:pt x="10802" y="4851"/>
                    </a:lnTo>
                    <a:cubicBezTo>
                      <a:pt x="10547" y="4729"/>
                      <a:pt x="10316" y="4580"/>
                      <a:pt x="10100" y="4442"/>
                    </a:cubicBezTo>
                    <a:cubicBezTo>
                      <a:pt x="9878" y="4297"/>
                      <a:pt x="9653" y="4149"/>
                      <a:pt x="9430" y="4001"/>
                    </a:cubicBezTo>
                    <a:cubicBezTo>
                      <a:pt x="8980" y="3692"/>
                      <a:pt x="8539" y="3354"/>
                      <a:pt x="8114" y="2997"/>
                    </a:cubicBezTo>
                    <a:cubicBezTo>
                      <a:pt x="7116" y="2150"/>
                      <a:pt x="6254" y="1204"/>
                      <a:pt x="5552" y="190"/>
                    </a:cubicBezTo>
                    <a:cubicBezTo>
                      <a:pt x="5517" y="139"/>
                      <a:pt x="5488" y="94"/>
                      <a:pt x="5459" y="48"/>
                    </a:cubicBezTo>
                    <a:cubicBezTo>
                      <a:pt x="5443" y="26"/>
                      <a:pt x="5430" y="13"/>
                      <a:pt x="5407" y="3"/>
                    </a:cubicBezTo>
                    <a:cubicBezTo>
                      <a:pt x="5394" y="0"/>
                      <a:pt x="5385" y="0"/>
                      <a:pt x="5378" y="0"/>
                    </a:cubicBezTo>
                    <a:close/>
                  </a:path>
                </a:pathLst>
              </a:custGeom>
              <a:solidFill>
                <a:srgbClr val="5E7FD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522;p27">
                <a:extLst>
                  <a:ext uri="{FF2B5EF4-FFF2-40B4-BE49-F238E27FC236}">
                    <a16:creationId xmlns:a16="http://schemas.microsoft.com/office/drawing/2014/main" id="{92E86F4F-0368-4108-8512-855456B8E243}"/>
                  </a:ext>
                </a:extLst>
              </p:cNvPr>
              <p:cNvSpPr/>
              <p:nvPr/>
            </p:nvSpPr>
            <p:spPr>
              <a:xfrm rot="-1063181">
                <a:off x="5070181" y="3949100"/>
                <a:ext cx="1130406" cy="1599181"/>
              </a:xfrm>
              <a:custGeom>
                <a:avLst/>
                <a:gdLst/>
                <a:ahLst/>
                <a:cxnLst/>
                <a:rect l="l" t="t" r="r" b="b"/>
                <a:pathLst>
                  <a:path w="8669" h="12264" extrusionOk="0">
                    <a:moveTo>
                      <a:pt x="1938" y="0"/>
                    </a:moveTo>
                    <a:cubicBezTo>
                      <a:pt x="1926" y="0"/>
                      <a:pt x="1909" y="3"/>
                      <a:pt x="1896" y="10"/>
                    </a:cubicBezTo>
                    <a:cubicBezTo>
                      <a:pt x="1877" y="23"/>
                      <a:pt x="1861" y="42"/>
                      <a:pt x="1851" y="64"/>
                    </a:cubicBezTo>
                    <a:cubicBezTo>
                      <a:pt x="1498" y="186"/>
                      <a:pt x="1159" y="322"/>
                      <a:pt x="834" y="464"/>
                    </a:cubicBezTo>
                    <a:cubicBezTo>
                      <a:pt x="847" y="618"/>
                      <a:pt x="867" y="769"/>
                      <a:pt x="892" y="920"/>
                    </a:cubicBezTo>
                    <a:lnTo>
                      <a:pt x="892" y="914"/>
                    </a:lnTo>
                    <a:cubicBezTo>
                      <a:pt x="934" y="1159"/>
                      <a:pt x="992" y="1403"/>
                      <a:pt x="1069" y="1642"/>
                    </a:cubicBezTo>
                    <a:cubicBezTo>
                      <a:pt x="1143" y="1877"/>
                      <a:pt x="1234" y="2105"/>
                      <a:pt x="1336" y="2330"/>
                    </a:cubicBezTo>
                    <a:cubicBezTo>
                      <a:pt x="1599" y="2904"/>
                      <a:pt x="1945" y="3437"/>
                      <a:pt x="2346" y="3924"/>
                    </a:cubicBezTo>
                    <a:lnTo>
                      <a:pt x="2346" y="3924"/>
                    </a:lnTo>
                    <a:cubicBezTo>
                      <a:pt x="2345" y="3924"/>
                      <a:pt x="2344" y="3924"/>
                      <a:pt x="2344" y="3924"/>
                    </a:cubicBezTo>
                    <a:cubicBezTo>
                      <a:pt x="2775" y="4435"/>
                      <a:pt x="3267" y="4895"/>
                      <a:pt x="3818" y="5282"/>
                    </a:cubicBezTo>
                    <a:cubicBezTo>
                      <a:pt x="3818" y="5282"/>
                      <a:pt x="3818" y="5285"/>
                      <a:pt x="3821" y="5285"/>
                    </a:cubicBezTo>
                    <a:cubicBezTo>
                      <a:pt x="4050" y="5442"/>
                      <a:pt x="4285" y="5591"/>
                      <a:pt x="4533" y="5720"/>
                    </a:cubicBezTo>
                    <a:cubicBezTo>
                      <a:pt x="4655" y="5784"/>
                      <a:pt x="4781" y="5845"/>
                      <a:pt x="4906" y="5903"/>
                    </a:cubicBezTo>
                    <a:cubicBezTo>
                      <a:pt x="5063" y="5971"/>
                      <a:pt x="5221" y="6035"/>
                      <a:pt x="5386" y="6093"/>
                    </a:cubicBezTo>
                    <a:lnTo>
                      <a:pt x="5379" y="6090"/>
                    </a:lnTo>
                    <a:lnTo>
                      <a:pt x="5379" y="6090"/>
                    </a:lnTo>
                    <a:cubicBezTo>
                      <a:pt x="5788" y="6234"/>
                      <a:pt x="6206" y="6354"/>
                      <a:pt x="6621" y="6470"/>
                    </a:cubicBezTo>
                    <a:cubicBezTo>
                      <a:pt x="6638" y="6476"/>
                      <a:pt x="6650" y="6489"/>
                      <a:pt x="6644" y="6504"/>
                    </a:cubicBezTo>
                    <a:lnTo>
                      <a:pt x="6644" y="6508"/>
                    </a:lnTo>
                    <a:lnTo>
                      <a:pt x="6644" y="6511"/>
                    </a:lnTo>
                    <a:cubicBezTo>
                      <a:pt x="6654" y="6547"/>
                      <a:pt x="6660" y="6586"/>
                      <a:pt x="6669" y="6620"/>
                    </a:cubicBezTo>
                    <a:cubicBezTo>
                      <a:pt x="6721" y="6898"/>
                      <a:pt x="6727" y="7177"/>
                      <a:pt x="6702" y="7458"/>
                    </a:cubicBezTo>
                    <a:cubicBezTo>
                      <a:pt x="6676" y="7750"/>
                      <a:pt x="6618" y="8043"/>
                      <a:pt x="6534" y="8330"/>
                    </a:cubicBezTo>
                    <a:cubicBezTo>
                      <a:pt x="6448" y="8626"/>
                      <a:pt x="6338" y="8915"/>
                      <a:pt x="6210" y="9196"/>
                    </a:cubicBezTo>
                    <a:cubicBezTo>
                      <a:pt x="6084" y="9463"/>
                      <a:pt x="5946" y="9723"/>
                      <a:pt x="5788" y="9971"/>
                    </a:cubicBezTo>
                    <a:cubicBezTo>
                      <a:pt x="5714" y="10090"/>
                      <a:pt x="5633" y="10206"/>
                      <a:pt x="5549" y="10319"/>
                    </a:cubicBezTo>
                    <a:cubicBezTo>
                      <a:pt x="5472" y="10425"/>
                      <a:pt x="5389" y="10531"/>
                      <a:pt x="5302" y="10631"/>
                    </a:cubicBezTo>
                    <a:cubicBezTo>
                      <a:pt x="5109" y="10847"/>
                      <a:pt x="4893" y="11043"/>
                      <a:pt x="4655" y="11207"/>
                    </a:cubicBezTo>
                    <a:cubicBezTo>
                      <a:pt x="4545" y="11281"/>
                      <a:pt x="4429" y="11356"/>
                      <a:pt x="4310" y="11417"/>
                    </a:cubicBezTo>
                    <a:cubicBezTo>
                      <a:pt x="4191" y="11481"/>
                      <a:pt x="4066" y="11539"/>
                      <a:pt x="3940" y="11587"/>
                    </a:cubicBezTo>
                    <a:cubicBezTo>
                      <a:pt x="3692" y="11684"/>
                      <a:pt x="3432" y="11754"/>
                      <a:pt x="3168" y="11800"/>
                    </a:cubicBezTo>
                    <a:cubicBezTo>
                      <a:pt x="2925" y="11838"/>
                      <a:pt x="2680" y="11856"/>
                      <a:pt x="2435" y="11856"/>
                    </a:cubicBezTo>
                    <a:cubicBezTo>
                      <a:pt x="2131" y="11856"/>
                      <a:pt x="1826" y="11828"/>
                      <a:pt x="1526" y="11777"/>
                    </a:cubicBezTo>
                    <a:cubicBezTo>
                      <a:pt x="1250" y="11732"/>
                      <a:pt x="976" y="11665"/>
                      <a:pt x="709" y="11583"/>
                    </a:cubicBezTo>
                    <a:cubicBezTo>
                      <a:pt x="470" y="11510"/>
                      <a:pt x="232" y="11420"/>
                      <a:pt x="1" y="11323"/>
                    </a:cubicBezTo>
                    <a:lnTo>
                      <a:pt x="1" y="11323"/>
                    </a:lnTo>
                    <a:cubicBezTo>
                      <a:pt x="351" y="11542"/>
                      <a:pt x="706" y="11726"/>
                      <a:pt x="1060" y="11870"/>
                    </a:cubicBezTo>
                    <a:cubicBezTo>
                      <a:pt x="1652" y="12109"/>
                      <a:pt x="2251" y="12240"/>
                      <a:pt x="2839" y="12263"/>
                    </a:cubicBezTo>
                    <a:lnTo>
                      <a:pt x="2997" y="12263"/>
                    </a:lnTo>
                    <a:cubicBezTo>
                      <a:pt x="3232" y="12263"/>
                      <a:pt x="3471" y="12247"/>
                      <a:pt x="3712" y="12208"/>
                    </a:cubicBezTo>
                    <a:cubicBezTo>
                      <a:pt x="3995" y="12163"/>
                      <a:pt x="4282" y="12086"/>
                      <a:pt x="4561" y="11986"/>
                    </a:cubicBezTo>
                    <a:cubicBezTo>
                      <a:pt x="5115" y="11784"/>
                      <a:pt x="5653" y="11461"/>
                      <a:pt x="6158" y="11033"/>
                    </a:cubicBezTo>
                    <a:cubicBezTo>
                      <a:pt x="6409" y="10818"/>
                      <a:pt x="6657" y="10573"/>
                      <a:pt x="6892" y="10300"/>
                    </a:cubicBezTo>
                    <a:cubicBezTo>
                      <a:pt x="7127" y="10032"/>
                      <a:pt x="7342" y="9743"/>
                      <a:pt x="7532" y="9447"/>
                    </a:cubicBezTo>
                    <a:cubicBezTo>
                      <a:pt x="7899" y="8871"/>
                      <a:pt x="8183" y="8233"/>
                      <a:pt x="8369" y="7557"/>
                    </a:cubicBezTo>
                    <a:cubicBezTo>
                      <a:pt x="8475" y="7180"/>
                      <a:pt x="8556" y="6782"/>
                      <a:pt x="8604" y="6376"/>
                    </a:cubicBezTo>
                    <a:cubicBezTo>
                      <a:pt x="8652" y="5980"/>
                      <a:pt x="8669" y="5562"/>
                      <a:pt x="8658" y="5127"/>
                    </a:cubicBezTo>
                    <a:cubicBezTo>
                      <a:pt x="8658" y="5079"/>
                      <a:pt x="8611" y="5047"/>
                      <a:pt x="8569" y="5047"/>
                    </a:cubicBezTo>
                    <a:cubicBezTo>
                      <a:pt x="8546" y="5047"/>
                      <a:pt x="8536" y="5053"/>
                      <a:pt x="8527" y="5056"/>
                    </a:cubicBezTo>
                    <a:cubicBezTo>
                      <a:pt x="8520" y="5053"/>
                      <a:pt x="8511" y="5053"/>
                      <a:pt x="8508" y="5053"/>
                    </a:cubicBezTo>
                    <a:cubicBezTo>
                      <a:pt x="8501" y="5053"/>
                      <a:pt x="8495" y="5053"/>
                      <a:pt x="8489" y="5056"/>
                    </a:cubicBezTo>
                    <a:cubicBezTo>
                      <a:pt x="8440" y="5063"/>
                      <a:pt x="8388" y="5069"/>
                      <a:pt x="8337" y="5075"/>
                    </a:cubicBezTo>
                    <a:lnTo>
                      <a:pt x="8253" y="5075"/>
                    </a:lnTo>
                    <a:cubicBezTo>
                      <a:pt x="8150" y="5075"/>
                      <a:pt x="8047" y="5066"/>
                      <a:pt x="7944" y="5050"/>
                    </a:cubicBezTo>
                    <a:cubicBezTo>
                      <a:pt x="7758" y="5011"/>
                      <a:pt x="7558" y="4944"/>
                      <a:pt x="7342" y="4841"/>
                    </a:cubicBezTo>
                    <a:lnTo>
                      <a:pt x="7342" y="4841"/>
                    </a:lnTo>
                    <a:lnTo>
                      <a:pt x="7358" y="4857"/>
                    </a:lnTo>
                    <a:cubicBezTo>
                      <a:pt x="7104" y="4725"/>
                      <a:pt x="6862" y="4573"/>
                      <a:pt x="6660" y="4442"/>
                    </a:cubicBezTo>
                    <a:lnTo>
                      <a:pt x="6644" y="4432"/>
                    </a:lnTo>
                    <a:lnTo>
                      <a:pt x="6602" y="4406"/>
                    </a:lnTo>
                    <a:cubicBezTo>
                      <a:pt x="6403" y="4274"/>
                      <a:pt x="6194" y="4139"/>
                      <a:pt x="5993" y="4001"/>
                    </a:cubicBezTo>
                    <a:cubicBezTo>
                      <a:pt x="5543" y="3692"/>
                      <a:pt x="5099" y="3357"/>
                      <a:pt x="4677" y="3000"/>
                    </a:cubicBezTo>
                    <a:cubicBezTo>
                      <a:pt x="3676" y="2150"/>
                      <a:pt x="2814" y="1207"/>
                      <a:pt x="2116" y="193"/>
                    </a:cubicBezTo>
                    <a:cubicBezTo>
                      <a:pt x="2080" y="139"/>
                      <a:pt x="2048" y="97"/>
                      <a:pt x="2019" y="51"/>
                    </a:cubicBezTo>
                    <a:cubicBezTo>
                      <a:pt x="2006" y="29"/>
                      <a:pt x="1990" y="13"/>
                      <a:pt x="1967" y="6"/>
                    </a:cubicBezTo>
                    <a:cubicBezTo>
                      <a:pt x="1954" y="3"/>
                      <a:pt x="1945" y="0"/>
                      <a:pt x="1938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523;p27">
                <a:extLst>
                  <a:ext uri="{FF2B5EF4-FFF2-40B4-BE49-F238E27FC236}">
                    <a16:creationId xmlns:a16="http://schemas.microsoft.com/office/drawing/2014/main" id="{FB501E39-C7F5-464F-8460-1F15591CC6A8}"/>
                  </a:ext>
                </a:extLst>
              </p:cNvPr>
              <p:cNvSpPr/>
              <p:nvPr/>
            </p:nvSpPr>
            <p:spPr>
              <a:xfrm rot="-1063181">
                <a:off x="5059827" y="4653034"/>
                <a:ext cx="566703" cy="556271"/>
              </a:xfrm>
              <a:custGeom>
                <a:avLst/>
                <a:gdLst/>
                <a:ahLst/>
                <a:cxnLst/>
                <a:rect l="l" t="t" r="r" b="b"/>
                <a:pathLst>
                  <a:path w="4346" h="4266" extrusionOk="0">
                    <a:moveTo>
                      <a:pt x="1182" y="1"/>
                    </a:moveTo>
                    <a:cubicBezTo>
                      <a:pt x="1098" y="1"/>
                      <a:pt x="1008" y="30"/>
                      <a:pt x="943" y="82"/>
                    </a:cubicBezTo>
                    <a:cubicBezTo>
                      <a:pt x="879" y="130"/>
                      <a:pt x="831" y="194"/>
                      <a:pt x="799" y="278"/>
                    </a:cubicBezTo>
                    <a:cubicBezTo>
                      <a:pt x="767" y="352"/>
                      <a:pt x="750" y="439"/>
                      <a:pt x="741" y="545"/>
                    </a:cubicBezTo>
                    <a:cubicBezTo>
                      <a:pt x="734" y="629"/>
                      <a:pt x="734" y="722"/>
                      <a:pt x="747" y="838"/>
                    </a:cubicBezTo>
                    <a:cubicBezTo>
                      <a:pt x="760" y="966"/>
                      <a:pt x="783" y="1105"/>
                      <a:pt x="818" y="1250"/>
                    </a:cubicBezTo>
                    <a:cubicBezTo>
                      <a:pt x="835" y="1314"/>
                      <a:pt x="850" y="1372"/>
                      <a:pt x="866" y="1427"/>
                    </a:cubicBezTo>
                    <a:cubicBezTo>
                      <a:pt x="753" y="1517"/>
                      <a:pt x="641" y="1610"/>
                      <a:pt x="532" y="1710"/>
                    </a:cubicBezTo>
                    <a:cubicBezTo>
                      <a:pt x="380" y="1851"/>
                      <a:pt x="239" y="2006"/>
                      <a:pt x="135" y="2183"/>
                    </a:cubicBezTo>
                    <a:cubicBezTo>
                      <a:pt x="49" y="2337"/>
                      <a:pt x="0" y="2527"/>
                      <a:pt x="71" y="2695"/>
                    </a:cubicBezTo>
                    <a:cubicBezTo>
                      <a:pt x="110" y="2788"/>
                      <a:pt x="178" y="2866"/>
                      <a:pt x="255" y="2930"/>
                    </a:cubicBezTo>
                    <a:cubicBezTo>
                      <a:pt x="345" y="2998"/>
                      <a:pt x="451" y="3043"/>
                      <a:pt x="564" y="3062"/>
                    </a:cubicBezTo>
                    <a:cubicBezTo>
                      <a:pt x="620" y="3071"/>
                      <a:pt x="677" y="3076"/>
                      <a:pt x="734" y="3076"/>
                    </a:cubicBezTo>
                    <a:cubicBezTo>
                      <a:pt x="791" y="3076"/>
                      <a:pt x="848" y="3071"/>
                      <a:pt x="905" y="3065"/>
                    </a:cubicBezTo>
                    <a:cubicBezTo>
                      <a:pt x="1024" y="3052"/>
                      <a:pt x="1144" y="3023"/>
                      <a:pt x="1263" y="2988"/>
                    </a:cubicBezTo>
                    <a:cubicBezTo>
                      <a:pt x="1294" y="2978"/>
                      <a:pt x="1327" y="2968"/>
                      <a:pt x="1359" y="2955"/>
                    </a:cubicBezTo>
                    <a:lnTo>
                      <a:pt x="1359" y="2955"/>
                    </a:lnTo>
                    <a:cubicBezTo>
                      <a:pt x="1349" y="3029"/>
                      <a:pt x="1343" y="3104"/>
                      <a:pt x="1340" y="3178"/>
                    </a:cubicBezTo>
                    <a:cubicBezTo>
                      <a:pt x="1333" y="3371"/>
                      <a:pt x="1349" y="3570"/>
                      <a:pt x="1404" y="3760"/>
                    </a:cubicBezTo>
                    <a:cubicBezTo>
                      <a:pt x="1429" y="3847"/>
                      <a:pt x="1465" y="3931"/>
                      <a:pt x="1517" y="4008"/>
                    </a:cubicBezTo>
                    <a:cubicBezTo>
                      <a:pt x="1565" y="4082"/>
                      <a:pt x="1626" y="4143"/>
                      <a:pt x="1704" y="4191"/>
                    </a:cubicBezTo>
                    <a:cubicBezTo>
                      <a:pt x="1777" y="4240"/>
                      <a:pt x="1864" y="4259"/>
                      <a:pt x="1955" y="4265"/>
                    </a:cubicBezTo>
                    <a:cubicBezTo>
                      <a:pt x="1960" y="4266"/>
                      <a:pt x="1965" y="4266"/>
                      <a:pt x="1970" y="4266"/>
                    </a:cubicBezTo>
                    <a:cubicBezTo>
                      <a:pt x="2049" y="4266"/>
                      <a:pt x="2129" y="4244"/>
                      <a:pt x="2199" y="4214"/>
                    </a:cubicBezTo>
                    <a:cubicBezTo>
                      <a:pt x="2337" y="4153"/>
                      <a:pt x="2453" y="4056"/>
                      <a:pt x="2559" y="3950"/>
                    </a:cubicBezTo>
                    <a:cubicBezTo>
                      <a:pt x="2675" y="3831"/>
                      <a:pt x="2775" y="3696"/>
                      <a:pt x="2868" y="3561"/>
                    </a:cubicBezTo>
                    <a:cubicBezTo>
                      <a:pt x="2949" y="3445"/>
                      <a:pt x="3020" y="3322"/>
                      <a:pt x="3090" y="3203"/>
                    </a:cubicBezTo>
                    <a:cubicBezTo>
                      <a:pt x="3195" y="3220"/>
                      <a:pt x="3301" y="3228"/>
                      <a:pt x="3406" y="3228"/>
                    </a:cubicBezTo>
                    <a:cubicBezTo>
                      <a:pt x="3440" y="3228"/>
                      <a:pt x="3475" y="3227"/>
                      <a:pt x="3509" y="3226"/>
                    </a:cubicBezTo>
                    <a:cubicBezTo>
                      <a:pt x="3727" y="3216"/>
                      <a:pt x="3953" y="3172"/>
                      <a:pt x="4133" y="3039"/>
                    </a:cubicBezTo>
                    <a:cubicBezTo>
                      <a:pt x="4214" y="2981"/>
                      <a:pt x="4275" y="2897"/>
                      <a:pt x="4311" y="2808"/>
                    </a:cubicBezTo>
                    <a:cubicBezTo>
                      <a:pt x="4342" y="2723"/>
                      <a:pt x="4345" y="2627"/>
                      <a:pt x="4326" y="2540"/>
                    </a:cubicBezTo>
                    <a:cubicBezTo>
                      <a:pt x="4307" y="2447"/>
                      <a:pt x="4262" y="2360"/>
                      <a:pt x="4207" y="2279"/>
                    </a:cubicBezTo>
                    <a:cubicBezTo>
                      <a:pt x="4152" y="2196"/>
                      <a:pt x="4082" y="2119"/>
                      <a:pt x="4011" y="2048"/>
                    </a:cubicBezTo>
                    <a:cubicBezTo>
                      <a:pt x="3870" y="1909"/>
                      <a:pt x="3712" y="1790"/>
                      <a:pt x="3547" y="1674"/>
                    </a:cubicBezTo>
                    <a:cubicBezTo>
                      <a:pt x="3612" y="1507"/>
                      <a:pt x="3673" y="1330"/>
                      <a:pt x="3721" y="1144"/>
                    </a:cubicBezTo>
                    <a:cubicBezTo>
                      <a:pt x="3760" y="979"/>
                      <a:pt x="3809" y="734"/>
                      <a:pt x="3751" y="506"/>
                    </a:cubicBezTo>
                    <a:cubicBezTo>
                      <a:pt x="3727" y="413"/>
                      <a:pt x="3680" y="329"/>
                      <a:pt x="3608" y="265"/>
                    </a:cubicBezTo>
                    <a:cubicBezTo>
                      <a:pt x="3525" y="187"/>
                      <a:pt x="3422" y="159"/>
                      <a:pt x="3348" y="149"/>
                    </a:cubicBezTo>
                    <a:cubicBezTo>
                      <a:pt x="3322" y="143"/>
                      <a:pt x="3293" y="143"/>
                      <a:pt x="3264" y="143"/>
                    </a:cubicBezTo>
                    <a:cubicBezTo>
                      <a:pt x="3200" y="143"/>
                      <a:pt x="3129" y="152"/>
                      <a:pt x="3039" y="171"/>
                    </a:cubicBezTo>
                    <a:cubicBezTo>
                      <a:pt x="2946" y="194"/>
                      <a:pt x="2846" y="229"/>
                      <a:pt x="2727" y="284"/>
                    </a:cubicBezTo>
                    <a:cubicBezTo>
                      <a:pt x="2566" y="358"/>
                      <a:pt x="2399" y="455"/>
                      <a:pt x="2231" y="571"/>
                    </a:cubicBezTo>
                    <a:cubicBezTo>
                      <a:pt x="2080" y="439"/>
                      <a:pt x="1935" y="329"/>
                      <a:pt x="1790" y="232"/>
                    </a:cubicBezTo>
                    <a:cubicBezTo>
                      <a:pt x="1680" y="162"/>
                      <a:pt x="1584" y="110"/>
                      <a:pt x="1487" y="72"/>
                    </a:cubicBezTo>
                    <a:cubicBezTo>
                      <a:pt x="1375" y="27"/>
                      <a:pt x="1279" y="4"/>
                      <a:pt x="1185" y="1"/>
                    </a:cubicBezTo>
                    <a:close/>
                  </a:path>
                </a:pathLst>
              </a:custGeom>
              <a:solidFill>
                <a:srgbClr val="BBDED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0" name="Google Shape;524;p27">
                <a:extLst>
                  <a:ext uri="{FF2B5EF4-FFF2-40B4-BE49-F238E27FC236}">
                    <a16:creationId xmlns:a16="http://schemas.microsoft.com/office/drawing/2014/main" id="{0444CEDF-1CA9-4890-8A9A-9D1DC710413C}"/>
                  </a:ext>
                </a:extLst>
              </p:cNvPr>
              <p:cNvSpPr/>
              <p:nvPr/>
            </p:nvSpPr>
            <p:spPr>
              <a:xfrm rot="-1063181">
                <a:off x="4560757" y="4016544"/>
                <a:ext cx="662935" cy="577134"/>
              </a:xfrm>
              <a:custGeom>
                <a:avLst/>
                <a:gdLst/>
                <a:ahLst/>
                <a:cxnLst/>
                <a:rect l="l" t="t" r="r" b="b"/>
                <a:pathLst>
                  <a:path w="5084" h="4426" extrusionOk="0">
                    <a:moveTo>
                      <a:pt x="4925" y="0"/>
                    </a:moveTo>
                    <a:cubicBezTo>
                      <a:pt x="4317" y="81"/>
                      <a:pt x="3683" y="293"/>
                      <a:pt x="3040" y="631"/>
                    </a:cubicBezTo>
                    <a:cubicBezTo>
                      <a:pt x="2759" y="779"/>
                      <a:pt x="2473" y="956"/>
                      <a:pt x="2183" y="1162"/>
                    </a:cubicBezTo>
                    <a:cubicBezTo>
                      <a:pt x="1932" y="1342"/>
                      <a:pt x="1697" y="1529"/>
                      <a:pt x="1485" y="1722"/>
                    </a:cubicBezTo>
                    <a:cubicBezTo>
                      <a:pt x="1376" y="1819"/>
                      <a:pt x="1263" y="1928"/>
                      <a:pt x="1140" y="2057"/>
                    </a:cubicBezTo>
                    <a:cubicBezTo>
                      <a:pt x="986" y="2218"/>
                      <a:pt x="841" y="2379"/>
                      <a:pt x="709" y="2539"/>
                    </a:cubicBezTo>
                    <a:cubicBezTo>
                      <a:pt x="548" y="2739"/>
                      <a:pt x="416" y="2923"/>
                      <a:pt x="307" y="3103"/>
                    </a:cubicBezTo>
                    <a:cubicBezTo>
                      <a:pt x="182" y="3306"/>
                      <a:pt x="101" y="3490"/>
                      <a:pt x="53" y="3663"/>
                    </a:cubicBezTo>
                    <a:cubicBezTo>
                      <a:pt x="1" y="3856"/>
                      <a:pt x="5" y="4030"/>
                      <a:pt x="59" y="4169"/>
                    </a:cubicBezTo>
                    <a:cubicBezTo>
                      <a:pt x="75" y="4213"/>
                      <a:pt x="94" y="4249"/>
                      <a:pt x="117" y="4281"/>
                    </a:cubicBezTo>
                    <a:cubicBezTo>
                      <a:pt x="130" y="4304"/>
                      <a:pt x="152" y="4332"/>
                      <a:pt x="178" y="4355"/>
                    </a:cubicBezTo>
                    <a:cubicBezTo>
                      <a:pt x="223" y="4393"/>
                      <a:pt x="281" y="4417"/>
                      <a:pt x="348" y="4423"/>
                    </a:cubicBezTo>
                    <a:cubicBezTo>
                      <a:pt x="365" y="4426"/>
                      <a:pt x="378" y="4426"/>
                      <a:pt x="394" y="4426"/>
                    </a:cubicBezTo>
                    <a:cubicBezTo>
                      <a:pt x="433" y="4426"/>
                      <a:pt x="474" y="4423"/>
                      <a:pt x="529" y="4410"/>
                    </a:cubicBezTo>
                    <a:cubicBezTo>
                      <a:pt x="603" y="4393"/>
                      <a:pt x="677" y="4368"/>
                      <a:pt x="732" y="4345"/>
                    </a:cubicBezTo>
                    <a:cubicBezTo>
                      <a:pt x="880" y="4284"/>
                      <a:pt x="1031" y="4204"/>
                      <a:pt x="1221" y="4088"/>
                    </a:cubicBezTo>
                    <a:cubicBezTo>
                      <a:pt x="1526" y="3898"/>
                      <a:pt x="1813" y="3686"/>
                      <a:pt x="2077" y="3486"/>
                    </a:cubicBezTo>
                    <a:cubicBezTo>
                      <a:pt x="2202" y="3386"/>
                      <a:pt x="2328" y="3286"/>
                      <a:pt x="2453" y="3187"/>
                    </a:cubicBezTo>
                    <a:cubicBezTo>
                      <a:pt x="2550" y="3113"/>
                      <a:pt x="2646" y="3035"/>
                      <a:pt x="2743" y="2961"/>
                    </a:cubicBezTo>
                    <a:lnTo>
                      <a:pt x="2743" y="2961"/>
                    </a:lnTo>
                    <a:lnTo>
                      <a:pt x="2734" y="2968"/>
                    </a:lnTo>
                    <a:cubicBezTo>
                      <a:pt x="2853" y="2875"/>
                      <a:pt x="2982" y="2790"/>
                      <a:pt x="3104" y="2713"/>
                    </a:cubicBezTo>
                    <a:lnTo>
                      <a:pt x="3294" y="2591"/>
                    </a:lnTo>
                    <a:cubicBezTo>
                      <a:pt x="3435" y="2501"/>
                      <a:pt x="3573" y="2411"/>
                      <a:pt x="3712" y="2318"/>
                    </a:cubicBezTo>
                    <a:cubicBezTo>
                      <a:pt x="3967" y="2144"/>
                      <a:pt x="4169" y="1996"/>
                      <a:pt x="4346" y="1844"/>
                    </a:cubicBezTo>
                    <a:cubicBezTo>
                      <a:pt x="4558" y="1664"/>
                      <a:pt x="4720" y="1490"/>
                      <a:pt x="4842" y="1313"/>
                    </a:cubicBezTo>
                    <a:cubicBezTo>
                      <a:pt x="4958" y="1149"/>
                      <a:pt x="5084" y="892"/>
                      <a:pt x="5048" y="608"/>
                    </a:cubicBezTo>
                    <a:cubicBezTo>
                      <a:pt x="5032" y="461"/>
                      <a:pt x="4971" y="338"/>
                      <a:pt x="4877" y="248"/>
                    </a:cubicBezTo>
                    <a:cubicBezTo>
                      <a:pt x="4855" y="226"/>
                      <a:pt x="4833" y="210"/>
                      <a:pt x="4809" y="193"/>
                    </a:cubicBezTo>
                    <a:cubicBezTo>
                      <a:pt x="4864" y="187"/>
                      <a:pt x="4919" y="180"/>
                      <a:pt x="4971" y="174"/>
                    </a:cubicBezTo>
                    <a:cubicBezTo>
                      <a:pt x="4993" y="171"/>
                      <a:pt x="5016" y="149"/>
                      <a:pt x="5026" y="132"/>
                    </a:cubicBezTo>
                    <a:cubicBezTo>
                      <a:pt x="5038" y="110"/>
                      <a:pt x="5041" y="87"/>
                      <a:pt x="5035" y="64"/>
                    </a:cubicBezTo>
                    <a:cubicBezTo>
                      <a:pt x="5029" y="42"/>
                      <a:pt x="5013" y="23"/>
                      <a:pt x="4993" y="10"/>
                    </a:cubicBezTo>
                    <a:cubicBezTo>
                      <a:pt x="4980" y="3"/>
                      <a:pt x="4968" y="0"/>
                      <a:pt x="4952" y="0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525;p27">
                <a:extLst>
                  <a:ext uri="{FF2B5EF4-FFF2-40B4-BE49-F238E27FC236}">
                    <a16:creationId xmlns:a16="http://schemas.microsoft.com/office/drawing/2014/main" id="{660BD959-F523-4581-A721-4474A45ED9B2}"/>
                  </a:ext>
                </a:extLst>
              </p:cNvPr>
              <p:cNvSpPr/>
              <p:nvPr/>
            </p:nvSpPr>
            <p:spPr>
              <a:xfrm rot="-1063181">
                <a:off x="5970566" y="4303151"/>
                <a:ext cx="370326" cy="790593"/>
              </a:xfrm>
              <a:custGeom>
                <a:avLst/>
                <a:gdLst/>
                <a:ahLst/>
                <a:cxnLst/>
                <a:rect l="l" t="t" r="r" b="b"/>
                <a:pathLst>
                  <a:path w="2840" h="6063" extrusionOk="0">
                    <a:moveTo>
                      <a:pt x="2613" y="0"/>
                    </a:moveTo>
                    <a:cubicBezTo>
                      <a:pt x="2609" y="0"/>
                      <a:pt x="2606" y="1"/>
                      <a:pt x="2602" y="1"/>
                    </a:cubicBezTo>
                    <a:cubicBezTo>
                      <a:pt x="2579" y="1"/>
                      <a:pt x="2556" y="14"/>
                      <a:pt x="2540" y="30"/>
                    </a:cubicBezTo>
                    <a:cubicBezTo>
                      <a:pt x="2528" y="46"/>
                      <a:pt x="2515" y="75"/>
                      <a:pt x="2521" y="95"/>
                    </a:cubicBezTo>
                    <a:cubicBezTo>
                      <a:pt x="2531" y="149"/>
                      <a:pt x="2540" y="204"/>
                      <a:pt x="2553" y="255"/>
                    </a:cubicBezTo>
                    <a:cubicBezTo>
                      <a:pt x="2531" y="239"/>
                      <a:pt x="2508" y="224"/>
                      <a:pt x="2482" y="210"/>
                    </a:cubicBezTo>
                    <a:cubicBezTo>
                      <a:pt x="2406" y="172"/>
                      <a:pt x="2320" y="152"/>
                      <a:pt x="2229" y="152"/>
                    </a:cubicBezTo>
                    <a:cubicBezTo>
                      <a:pt x="2181" y="152"/>
                      <a:pt x="2133" y="158"/>
                      <a:pt x="2083" y="169"/>
                    </a:cubicBezTo>
                    <a:cubicBezTo>
                      <a:pt x="1803" y="230"/>
                      <a:pt x="1607" y="436"/>
                      <a:pt x="1488" y="600"/>
                    </a:cubicBezTo>
                    <a:cubicBezTo>
                      <a:pt x="1362" y="774"/>
                      <a:pt x="1253" y="986"/>
                      <a:pt x="1153" y="1243"/>
                    </a:cubicBezTo>
                    <a:cubicBezTo>
                      <a:pt x="1072" y="1463"/>
                      <a:pt x="999" y="1701"/>
                      <a:pt x="922" y="2000"/>
                    </a:cubicBezTo>
                    <a:cubicBezTo>
                      <a:pt x="879" y="2161"/>
                      <a:pt x="841" y="2325"/>
                      <a:pt x="802" y="2486"/>
                    </a:cubicBezTo>
                    <a:lnTo>
                      <a:pt x="751" y="2708"/>
                    </a:lnTo>
                    <a:cubicBezTo>
                      <a:pt x="719" y="2846"/>
                      <a:pt x="683" y="2994"/>
                      <a:pt x="635" y="3143"/>
                    </a:cubicBezTo>
                    <a:lnTo>
                      <a:pt x="638" y="3130"/>
                    </a:lnTo>
                    <a:lnTo>
                      <a:pt x="522" y="3477"/>
                    </a:lnTo>
                    <a:cubicBezTo>
                      <a:pt x="467" y="3629"/>
                      <a:pt x="416" y="3780"/>
                      <a:pt x="368" y="3935"/>
                    </a:cubicBezTo>
                    <a:cubicBezTo>
                      <a:pt x="265" y="4250"/>
                      <a:pt x="162" y="4588"/>
                      <a:pt x="84" y="4939"/>
                    </a:cubicBezTo>
                    <a:cubicBezTo>
                      <a:pt x="40" y="5157"/>
                      <a:pt x="14" y="5328"/>
                      <a:pt x="7" y="5489"/>
                    </a:cubicBezTo>
                    <a:cubicBezTo>
                      <a:pt x="4" y="5547"/>
                      <a:pt x="1" y="5624"/>
                      <a:pt x="14" y="5698"/>
                    </a:cubicBezTo>
                    <a:cubicBezTo>
                      <a:pt x="20" y="5756"/>
                      <a:pt x="29" y="5795"/>
                      <a:pt x="43" y="5833"/>
                    </a:cubicBezTo>
                    <a:cubicBezTo>
                      <a:pt x="46" y="5846"/>
                      <a:pt x="53" y="5863"/>
                      <a:pt x="59" y="5875"/>
                    </a:cubicBezTo>
                    <a:cubicBezTo>
                      <a:pt x="91" y="5936"/>
                      <a:pt x="130" y="5982"/>
                      <a:pt x="181" y="6010"/>
                    </a:cubicBezTo>
                    <a:cubicBezTo>
                      <a:pt x="213" y="6029"/>
                      <a:pt x="246" y="6040"/>
                      <a:pt x="274" y="6046"/>
                    </a:cubicBezTo>
                    <a:cubicBezTo>
                      <a:pt x="310" y="6056"/>
                      <a:pt x="352" y="6062"/>
                      <a:pt x="396" y="6062"/>
                    </a:cubicBezTo>
                    <a:cubicBezTo>
                      <a:pt x="404" y="6062"/>
                      <a:pt x="411" y="6062"/>
                      <a:pt x="418" y="6062"/>
                    </a:cubicBezTo>
                    <a:cubicBezTo>
                      <a:pt x="561" y="6062"/>
                      <a:pt x="720" y="6005"/>
                      <a:pt x="876" y="5901"/>
                    </a:cubicBezTo>
                    <a:cubicBezTo>
                      <a:pt x="1024" y="5798"/>
                      <a:pt x="1169" y="5656"/>
                      <a:pt x="1320" y="5473"/>
                    </a:cubicBezTo>
                    <a:cubicBezTo>
                      <a:pt x="1452" y="5309"/>
                      <a:pt x="1581" y="5125"/>
                      <a:pt x="1717" y="4906"/>
                    </a:cubicBezTo>
                    <a:cubicBezTo>
                      <a:pt x="1822" y="4729"/>
                      <a:pt x="1926" y="4536"/>
                      <a:pt x="2026" y="4337"/>
                    </a:cubicBezTo>
                    <a:cubicBezTo>
                      <a:pt x="2106" y="4179"/>
                      <a:pt x="2170" y="4037"/>
                      <a:pt x="2228" y="3902"/>
                    </a:cubicBezTo>
                    <a:cubicBezTo>
                      <a:pt x="2338" y="3638"/>
                      <a:pt x="2434" y="3352"/>
                      <a:pt x="2521" y="3052"/>
                    </a:cubicBezTo>
                    <a:cubicBezTo>
                      <a:pt x="2617" y="2715"/>
                      <a:pt x="2688" y="2383"/>
                      <a:pt x="2733" y="2071"/>
                    </a:cubicBezTo>
                    <a:cubicBezTo>
                      <a:pt x="2840" y="1353"/>
                      <a:pt x="2827" y="683"/>
                      <a:pt x="2698" y="81"/>
                    </a:cubicBezTo>
                    <a:cubicBezTo>
                      <a:pt x="2695" y="72"/>
                      <a:pt x="2691" y="62"/>
                      <a:pt x="2691" y="56"/>
                    </a:cubicBezTo>
                    <a:cubicBezTo>
                      <a:pt x="2685" y="43"/>
                      <a:pt x="2679" y="30"/>
                      <a:pt x="2666" y="20"/>
                    </a:cubicBezTo>
                    <a:cubicBezTo>
                      <a:pt x="2652" y="7"/>
                      <a:pt x="2632" y="0"/>
                      <a:pt x="2613" y="0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526;p27">
                <a:extLst>
                  <a:ext uri="{FF2B5EF4-FFF2-40B4-BE49-F238E27FC236}">
                    <a16:creationId xmlns:a16="http://schemas.microsoft.com/office/drawing/2014/main" id="{C6F11BAF-3DD7-4322-B57C-C5F6A3AA3610}"/>
                  </a:ext>
                </a:extLst>
              </p:cNvPr>
              <p:cNvSpPr/>
              <p:nvPr/>
            </p:nvSpPr>
            <p:spPr>
              <a:xfrm rot="-1063181">
                <a:off x="5047763" y="3708984"/>
                <a:ext cx="1169525" cy="1017874"/>
              </a:xfrm>
              <a:custGeom>
                <a:avLst/>
                <a:gdLst/>
                <a:ahLst/>
                <a:cxnLst/>
                <a:rect l="l" t="t" r="r" b="b"/>
                <a:pathLst>
                  <a:path w="8969" h="7806" extrusionOk="0">
                    <a:moveTo>
                      <a:pt x="1215" y="1"/>
                    </a:moveTo>
                    <a:cubicBezTo>
                      <a:pt x="1179" y="1"/>
                      <a:pt x="1144" y="23"/>
                      <a:pt x="1131" y="55"/>
                    </a:cubicBezTo>
                    <a:cubicBezTo>
                      <a:pt x="1128" y="62"/>
                      <a:pt x="1128" y="68"/>
                      <a:pt x="1128" y="75"/>
                    </a:cubicBezTo>
                    <a:cubicBezTo>
                      <a:pt x="1082" y="81"/>
                      <a:pt x="1044" y="97"/>
                      <a:pt x="1005" y="117"/>
                    </a:cubicBezTo>
                    <a:cubicBezTo>
                      <a:pt x="951" y="149"/>
                      <a:pt x="902" y="188"/>
                      <a:pt x="858" y="242"/>
                    </a:cubicBezTo>
                    <a:cubicBezTo>
                      <a:pt x="822" y="280"/>
                      <a:pt x="790" y="332"/>
                      <a:pt x="764" y="400"/>
                    </a:cubicBezTo>
                    <a:cubicBezTo>
                      <a:pt x="716" y="509"/>
                      <a:pt x="693" y="638"/>
                      <a:pt x="693" y="792"/>
                    </a:cubicBezTo>
                    <a:cubicBezTo>
                      <a:pt x="693" y="870"/>
                      <a:pt x="703" y="953"/>
                      <a:pt x="719" y="1033"/>
                    </a:cubicBezTo>
                    <a:cubicBezTo>
                      <a:pt x="674" y="1024"/>
                      <a:pt x="632" y="1021"/>
                      <a:pt x="590" y="1021"/>
                    </a:cubicBezTo>
                    <a:cubicBezTo>
                      <a:pt x="568" y="1021"/>
                      <a:pt x="549" y="1021"/>
                      <a:pt x="529" y="1024"/>
                    </a:cubicBezTo>
                    <a:cubicBezTo>
                      <a:pt x="436" y="1030"/>
                      <a:pt x="346" y="1066"/>
                      <a:pt x="271" y="1124"/>
                    </a:cubicBezTo>
                    <a:cubicBezTo>
                      <a:pt x="146" y="1217"/>
                      <a:pt x="63" y="1381"/>
                      <a:pt x="24" y="1610"/>
                    </a:cubicBezTo>
                    <a:cubicBezTo>
                      <a:pt x="8" y="1697"/>
                      <a:pt x="1" y="1794"/>
                      <a:pt x="5" y="1919"/>
                    </a:cubicBezTo>
                    <a:cubicBezTo>
                      <a:pt x="5" y="2012"/>
                      <a:pt x="14" y="2112"/>
                      <a:pt x="30" y="2215"/>
                    </a:cubicBezTo>
                    <a:cubicBezTo>
                      <a:pt x="50" y="2354"/>
                      <a:pt x="85" y="2489"/>
                      <a:pt x="117" y="2598"/>
                    </a:cubicBezTo>
                    <a:cubicBezTo>
                      <a:pt x="155" y="2746"/>
                      <a:pt x="210" y="2894"/>
                      <a:pt x="278" y="3052"/>
                    </a:cubicBezTo>
                    <a:cubicBezTo>
                      <a:pt x="394" y="3332"/>
                      <a:pt x="549" y="3612"/>
                      <a:pt x="751" y="3915"/>
                    </a:cubicBezTo>
                    <a:cubicBezTo>
                      <a:pt x="922" y="4166"/>
                      <a:pt x="1118" y="4423"/>
                      <a:pt x="1360" y="4693"/>
                    </a:cubicBezTo>
                    <a:cubicBezTo>
                      <a:pt x="1556" y="4915"/>
                      <a:pt x="1778" y="5141"/>
                      <a:pt x="2036" y="5382"/>
                    </a:cubicBezTo>
                    <a:cubicBezTo>
                      <a:pt x="2274" y="5607"/>
                      <a:pt x="2518" y="5823"/>
                      <a:pt x="2763" y="6016"/>
                    </a:cubicBezTo>
                    <a:cubicBezTo>
                      <a:pt x="3272" y="6421"/>
                      <a:pt x="3809" y="6760"/>
                      <a:pt x="4359" y="7024"/>
                    </a:cubicBezTo>
                    <a:cubicBezTo>
                      <a:pt x="4636" y="7159"/>
                      <a:pt x="4936" y="7278"/>
                      <a:pt x="5251" y="7381"/>
                    </a:cubicBezTo>
                    <a:lnTo>
                      <a:pt x="5380" y="7426"/>
                    </a:lnTo>
                    <a:cubicBezTo>
                      <a:pt x="5579" y="7490"/>
                      <a:pt x="5782" y="7558"/>
                      <a:pt x="5985" y="7616"/>
                    </a:cubicBezTo>
                    <a:cubicBezTo>
                      <a:pt x="6268" y="7700"/>
                      <a:pt x="6503" y="7751"/>
                      <a:pt x="6718" y="7780"/>
                    </a:cubicBezTo>
                    <a:cubicBezTo>
                      <a:pt x="6837" y="7796"/>
                      <a:pt x="6957" y="7806"/>
                      <a:pt x="7073" y="7806"/>
                    </a:cubicBezTo>
                    <a:cubicBezTo>
                      <a:pt x="7201" y="7806"/>
                      <a:pt x="7308" y="7796"/>
                      <a:pt x="7407" y="7777"/>
                    </a:cubicBezTo>
                    <a:cubicBezTo>
                      <a:pt x="7523" y="7751"/>
                      <a:pt x="7629" y="7712"/>
                      <a:pt x="7723" y="7661"/>
                    </a:cubicBezTo>
                    <a:cubicBezTo>
                      <a:pt x="7838" y="7596"/>
                      <a:pt x="7926" y="7519"/>
                      <a:pt x="7984" y="7426"/>
                    </a:cubicBezTo>
                    <a:cubicBezTo>
                      <a:pt x="8042" y="7329"/>
                      <a:pt x="8067" y="7223"/>
                      <a:pt x="8051" y="7110"/>
                    </a:cubicBezTo>
                    <a:cubicBezTo>
                      <a:pt x="8048" y="7059"/>
                      <a:pt x="8028" y="7001"/>
                      <a:pt x="8000" y="6943"/>
                    </a:cubicBezTo>
                    <a:cubicBezTo>
                      <a:pt x="7990" y="6924"/>
                      <a:pt x="7981" y="6904"/>
                      <a:pt x="7971" y="6889"/>
                    </a:cubicBezTo>
                    <a:cubicBezTo>
                      <a:pt x="8186" y="6846"/>
                      <a:pt x="8392" y="6750"/>
                      <a:pt x="8556" y="6615"/>
                    </a:cubicBezTo>
                    <a:cubicBezTo>
                      <a:pt x="8660" y="6531"/>
                      <a:pt x="8746" y="6431"/>
                      <a:pt x="8814" y="6319"/>
                    </a:cubicBezTo>
                    <a:cubicBezTo>
                      <a:pt x="8820" y="6306"/>
                      <a:pt x="8826" y="6296"/>
                      <a:pt x="8833" y="6283"/>
                    </a:cubicBezTo>
                    <a:cubicBezTo>
                      <a:pt x="8869" y="6274"/>
                      <a:pt x="8901" y="6235"/>
                      <a:pt x="8894" y="6190"/>
                    </a:cubicBezTo>
                    <a:cubicBezTo>
                      <a:pt x="8891" y="6183"/>
                      <a:pt x="8891" y="6177"/>
                      <a:pt x="8888" y="6170"/>
                    </a:cubicBezTo>
                    <a:cubicBezTo>
                      <a:pt x="8923" y="6090"/>
                      <a:pt x="8949" y="6003"/>
                      <a:pt x="8962" y="5913"/>
                    </a:cubicBezTo>
                    <a:cubicBezTo>
                      <a:pt x="8969" y="5894"/>
                      <a:pt x="8962" y="5871"/>
                      <a:pt x="8946" y="5852"/>
                    </a:cubicBezTo>
                    <a:cubicBezTo>
                      <a:pt x="8933" y="5830"/>
                      <a:pt x="8911" y="5817"/>
                      <a:pt x="8888" y="5813"/>
                    </a:cubicBezTo>
                    <a:lnTo>
                      <a:pt x="8884" y="5813"/>
                    </a:lnTo>
                    <a:cubicBezTo>
                      <a:pt x="8836" y="5813"/>
                      <a:pt x="8804" y="5839"/>
                      <a:pt x="8792" y="5871"/>
                    </a:cubicBezTo>
                    <a:cubicBezTo>
                      <a:pt x="8785" y="5852"/>
                      <a:pt x="8775" y="5830"/>
                      <a:pt x="8765" y="5807"/>
                    </a:cubicBezTo>
                    <a:cubicBezTo>
                      <a:pt x="8711" y="5691"/>
                      <a:pt x="8640" y="5572"/>
                      <a:pt x="8550" y="5440"/>
                    </a:cubicBezTo>
                    <a:cubicBezTo>
                      <a:pt x="8373" y="5182"/>
                      <a:pt x="8157" y="4958"/>
                      <a:pt x="7971" y="4771"/>
                    </a:cubicBezTo>
                    <a:cubicBezTo>
                      <a:pt x="7842" y="4639"/>
                      <a:pt x="7703" y="4510"/>
                      <a:pt x="7571" y="4384"/>
                    </a:cubicBezTo>
                    <a:cubicBezTo>
                      <a:pt x="7501" y="4320"/>
                      <a:pt x="7433" y="4252"/>
                      <a:pt x="7363" y="4188"/>
                    </a:cubicBezTo>
                    <a:cubicBezTo>
                      <a:pt x="7288" y="4114"/>
                      <a:pt x="7214" y="4043"/>
                      <a:pt x="7140" y="3969"/>
                    </a:cubicBezTo>
                    <a:lnTo>
                      <a:pt x="7040" y="3869"/>
                    </a:lnTo>
                    <a:cubicBezTo>
                      <a:pt x="6918" y="3750"/>
                      <a:pt x="6796" y="3631"/>
                      <a:pt x="6674" y="3512"/>
                    </a:cubicBezTo>
                    <a:cubicBezTo>
                      <a:pt x="5772" y="2640"/>
                      <a:pt x="4681" y="1655"/>
                      <a:pt x="3432" y="950"/>
                    </a:cubicBezTo>
                    <a:cubicBezTo>
                      <a:pt x="3078" y="751"/>
                      <a:pt x="2705" y="599"/>
                      <a:pt x="2354" y="461"/>
                    </a:cubicBezTo>
                    <a:lnTo>
                      <a:pt x="2190" y="400"/>
                    </a:lnTo>
                    <a:cubicBezTo>
                      <a:pt x="1951" y="310"/>
                      <a:pt x="1707" y="213"/>
                      <a:pt x="1469" y="110"/>
                    </a:cubicBezTo>
                    <a:cubicBezTo>
                      <a:pt x="1459" y="94"/>
                      <a:pt x="1440" y="81"/>
                      <a:pt x="1415" y="78"/>
                    </a:cubicBezTo>
                    <a:cubicBezTo>
                      <a:pt x="1405" y="75"/>
                      <a:pt x="1395" y="72"/>
                      <a:pt x="1385" y="72"/>
                    </a:cubicBezTo>
                    <a:cubicBezTo>
                      <a:pt x="1340" y="49"/>
                      <a:pt x="1292" y="29"/>
                      <a:pt x="1247" y="7"/>
                    </a:cubicBezTo>
                    <a:cubicBezTo>
                      <a:pt x="1237" y="1"/>
                      <a:pt x="1228" y="1"/>
                      <a:pt x="1215" y="1"/>
                    </a:cubicBezTo>
                    <a:close/>
                  </a:path>
                </a:pathLst>
              </a:custGeom>
              <a:solidFill>
                <a:srgbClr val="FFD973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527;p27">
                <a:extLst>
                  <a:ext uri="{FF2B5EF4-FFF2-40B4-BE49-F238E27FC236}">
                    <a16:creationId xmlns:a16="http://schemas.microsoft.com/office/drawing/2014/main" id="{583A05FF-D203-4ECD-89BD-22A285AC6731}"/>
                  </a:ext>
                </a:extLst>
              </p:cNvPr>
              <p:cNvSpPr/>
              <p:nvPr/>
            </p:nvSpPr>
            <p:spPr>
              <a:xfrm rot="-1063181">
                <a:off x="5032418" y="4010037"/>
                <a:ext cx="142914" cy="134439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031" extrusionOk="0">
                    <a:moveTo>
                      <a:pt x="995" y="1"/>
                    </a:moveTo>
                    <a:cubicBezTo>
                      <a:pt x="985" y="1"/>
                      <a:pt x="973" y="4"/>
                      <a:pt x="963" y="8"/>
                    </a:cubicBezTo>
                    <a:cubicBezTo>
                      <a:pt x="761" y="101"/>
                      <a:pt x="567" y="216"/>
                      <a:pt x="403" y="368"/>
                    </a:cubicBezTo>
                    <a:cubicBezTo>
                      <a:pt x="239" y="519"/>
                      <a:pt x="107" y="703"/>
                      <a:pt x="20" y="909"/>
                    </a:cubicBezTo>
                    <a:cubicBezTo>
                      <a:pt x="0" y="954"/>
                      <a:pt x="23" y="1005"/>
                      <a:pt x="68" y="1024"/>
                    </a:cubicBezTo>
                    <a:cubicBezTo>
                      <a:pt x="79" y="1028"/>
                      <a:pt x="90" y="1030"/>
                      <a:pt x="101" y="1030"/>
                    </a:cubicBezTo>
                    <a:cubicBezTo>
                      <a:pt x="136" y="1030"/>
                      <a:pt x="169" y="1011"/>
                      <a:pt x="181" y="977"/>
                    </a:cubicBezTo>
                    <a:cubicBezTo>
                      <a:pt x="204" y="925"/>
                      <a:pt x="226" y="877"/>
                      <a:pt x="251" y="831"/>
                    </a:cubicBezTo>
                    <a:cubicBezTo>
                      <a:pt x="309" y="729"/>
                      <a:pt x="380" y="635"/>
                      <a:pt x="464" y="552"/>
                    </a:cubicBezTo>
                    <a:cubicBezTo>
                      <a:pt x="574" y="442"/>
                      <a:pt x="696" y="349"/>
                      <a:pt x="831" y="271"/>
                    </a:cubicBezTo>
                    <a:cubicBezTo>
                      <a:pt x="838" y="268"/>
                      <a:pt x="841" y="265"/>
                      <a:pt x="847" y="262"/>
                    </a:cubicBezTo>
                    <a:lnTo>
                      <a:pt x="847" y="262"/>
                    </a:lnTo>
                    <a:cubicBezTo>
                      <a:pt x="841" y="265"/>
                      <a:pt x="838" y="268"/>
                      <a:pt x="831" y="268"/>
                    </a:cubicBezTo>
                    <a:cubicBezTo>
                      <a:pt x="896" y="233"/>
                      <a:pt x="963" y="201"/>
                      <a:pt x="1031" y="169"/>
                    </a:cubicBezTo>
                    <a:cubicBezTo>
                      <a:pt x="1073" y="152"/>
                      <a:pt x="1095" y="101"/>
                      <a:pt x="1079" y="56"/>
                    </a:cubicBezTo>
                    <a:cubicBezTo>
                      <a:pt x="1063" y="23"/>
                      <a:pt x="1031" y="1"/>
                      <a:pt x="995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4" name="Google Shape;528;p27">
                <a:extLst>
                  <a:ext uri="{FF2B5EF4-FFF2-40B4-BE49-F238E27FC236}">
                    <a16:creationId xmlns:a16="http://schemas.microsoft.com/office/drawing/2014/main" id="{8F6E949E-6018-4C3B-8575-5BBEFDEE5EF5}"/>
                  </a:ext>
                </a:extLst>
              </p:cNvPr>
              <p:cNvSpPr/>
              <p:nvPr/>
            </p:nvSpPr>
            <p:spPr>
              <a:xfrm rot="-1063181">
                <a:off x="5186343" y="4139149"/>
                <a:ext cx="149565" cy="168603"/>
              </a:xfrm>
              <a:custGeom>
                <a:avLst/>
                <a:gdLst/>
                <a:ahLst/>
                <a:cxnLst/>
                <a:rect l="l" t="t" r="r" b="b"/>
                <a:pathLst>
                  <a:path w="1147" h="1293" extrusionOk="0">
                    <a:moveTo>
                      <a:pt x="1050" y="1"/>
                    </a:moveTo>
                    <a:cubicBezTo>
                      <a:pt x="1034" y="1"/>
                      <a:pt x="1014" y="4"/>
                      <a:pt x="995" y="17"/>
                    </a:cubicBezTo>
                    <a:cubicBezTo>
                      <a:pt x="889" y="87"/>
                      <a:pt x="786" y="161"/>
                      <a:pt x="683" y="242"/>
                    </a:cubicBezTo>
                    <a:cubicBezTo>
                      <a:pt x="577" y="326"/>
                      <a:pt x="477" y="413"/>
                      <a:pt x="384" y="509"/>
                    </a:cubicBezTo>
                    <a:cubicBezTo>
                      <a:pt x="297" y="603"/>
                      <a:pt x="223" y="702"/>
                      <a:pt x="159" y="809"/>
                    </a:cubicBezTo>
                    <a:cubicBezTo>
                      <a:pt x="126" y="867"/>
                      <a:pt x="98" y="925"/>
                      <a:pt x="71" y="986"/>
                    </a:cubicBezTo>
                    <a:cubicBezTo>
                      <a:pt x="43" y="1053"/>
                      <a:pt x="23" y="1124"/>
                      <a:pt x="7" y="1195"/>
                    </a:cubicBezTo>
                    <a:cubicBezTo>
                      <a:pt x="1" y="1214"/>
                      <a:pt x="10" y="1243"/>
                      <a:pt x="23" y="1259"/>
                    </a:cubicBezTo>
                    <a:cubicBezTo>
                      <a:pt x="36" y="1278"/>
                      <a:pt x="59" y="1288"/>
                      <a:pt x="81" y="1292"/>
                    </a:cubicBezTo>
                    <a:cubicBezTo>
                      <a:pt x="85" y="1292"/>
                      <a:pt x="88" y="1292"/>
                      <a:pt x="92" y="1292"/>
                    </a:cubicBezTo>
                    <a:cubicBezTo>
                      <a:pt x="111" y="1292"/>
                      <a:pt x="129" y="1286"/>
                      <a:pt x="145" y="1275"/>
                    </a:cubicBezTo>
                    <a:cubicBezTo>
                      <a:pt x="165" y="1259"/>
                      <a:pt x="175" y="1240"/>
                      <a:pt x="178" y="1217"/>
                    </a:cubicBezTo>
                    <a:cubicBezTo>
                      <a:pt x="181" y="1207"/>
                      <a:pt x="184" y="1201"/>
                      <a:pt x="184" y="1191"/>
                    </a:cubicBezTo>
                    <a:cubicBezTo>
                      <a:pt x="213" y="1095"/>
                      <a:pt x="252" y="1002"/>
                      <a:pt x="300" y="912"/>
                    </a:cubicBezTo>
                    <a:cubicBezTo>
                      <a:pt x="371" y="793"/>
                      <a:pt x="454" y="686"/>
                      <a:pt x="554" y="586"/>
                    </a:cubicBezTo>
                    <a:cubicBezTo>
                      <a:pt x="719" y="423"/>
                      <a:pt x="912" y="287"/>
                      <a:pt x="1102" y="155"/>
                    </a:cubicBezTo>
                    <a:cubicBezTo>
                      <a:pt x="1143" y="129"/>
                      <a:pt x="1147" y="68"/>
                      <a:pt x="1118" y="32"/>
                    </a:cubicBezTo>
                    <a:cubicBezTo>
                      <a:pt x="1102" y="10"/>
                      <a:pt x="1075" y="1"/>
                      <a:pt x="1050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529;p27">
                <a:extLst>
                  <a:ext uri="{FF2B5EF4-FFF2-40B4-BE49-F238E27FC236}">
                    <a16:creationId xmlns:a16="http://schemas.microsoft.com/office/drawing/2014/main" id="{2ED5CD35-7631-4132-9683-40F4B765EB81}"/>
                  </a:ext>
                </a:extLst>
              </p:cNvPr>
              <p:cNvSpPr/>
              <p:nvPr/>
            </p:nvSpPr>
            <p:spPr>
              <a:xfrm rot="-1063181">
                <a:off x="5358934" y="4234745"/>
                <a:ext cx="153737" cy="163387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1253" extrusionOk="0">
                    <a:moveTo>
                      <a:pt x="1066" y="1"/>
                    </a:moveTo>
                    <a:cubicBezTo>
                      <a:pt x="1041" y="4"/>
                      <a:pt x="1021" y="17"/>
                      <a:pt x="1005" y="33"/>
                    </a:cubicBezTo>
                    <a:cubicBezTo>
                      <a:pt x="683" y="397"/>
                      <a:pt x="351" y="748"/>
                      <a:pt x="32" y="1112"/>
                    </a:cubicBezTo>
                    <a:cubicBezTo>
                      <a:pt x="1" y="1146"/>
                      <a:pt x="13" y="1208"/>
                      <a:pt x="49" y="1234"/>
                    </a:cubicBezTo>
                    <a:cubicBezTo>
                      <a:pt x="65" y="1246"/>
                      <a:pt x="83" y="1252"/>
                      <a:pt x="101" y="1252"/>
                    </a:cubicBezTo>
                    <a:cubicBezTo>
                      <a:pt x="128" y="1252"/>
                      <a:pt x="154" y="1239"/>
                      <a:pt x="171" y="1217"/>
                    </a:cubicBezTo>
                    <a:cubicBezTo>
                      <a:pt x="490" y="850"/>
                      <a:pt x="824" y="500"/>
                      <a:pt x="1146" y="139"/>
                    </a:cubicBezTo>
                    <a:cubicBezTo>
                      <a:pt x="1179" y="104"/>
                      <a:pt x="1163" y="46"/>
                      <a:pt x="1127" y="17"/>
                    </a:cubicBezTo>
                    <a:cubicBezTo>
                      <a:pt x="1114" y="7"/>
                      <a:pt x="1095" y="1"/>
                      <a:pt x="1075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530;p27">
                <a:extLst>
                  <a:ext uri="{FF2B5EF4-FFF2-40B4-BE49-F238E27FC236}">
                    <a16:creationId xmlns:a16="http://schemas.microsoft.com/office/drawing/2014/main" id="{81ADADB3-0926-4EB2-B160-ECB28E225988}"/>
                  </a:ext>
                </a:extLst>
              </p:cNvPr>
              <p:cNvSpPr/>
              <p:nvPr/>
            </p:nvSpPr>
            <p:spPr>
              <a:xfrm rot="-1063181">
                <a:off x="5587778" y="4314003"/>
                <a:ext cx="126876" cy="162213"/>
              </a:xfrm>
              <a:custGeom>
                <a:avLst/>
                <a:gdLst/>
                <a:ahLst/>
                <a:cxnLst/>
                <a:rect l="l" t="t" r="r" b="b"/>
                <a:pathLst>
                  <a:path w="973" h="1244" extrusionOk="0">
                    <a:moveTo>
                      <a:pt x="870" y="0"/>
                    </a:moveTo>
                    <a:cubicBezTo>
                      <a:pt x="861" y="0"/>
                      <a:pt x="848" y="0"/>
                      <a:pt x="838" y="6"/>
                    </a:cubicBezTo>
                    <a:cubicBezTo>
                      <a:pt x="815" y="16"/>
                      <a:pt x="799" y="33"/>
                      <a:pt x="790" y="55"/>
                    </a:cubicBezTo>
                    <a:cubicBezTo>
                      <a:pt x="767" y="97"/>
                      <a:pt x="741" y="142"/>
                      <a:pt x="719" y="184"/>
                    </a:cubicBezTo>
                    <a:cubicBezTo>
                      <a:pt x="525" y="522"/>
                      <a:pt x="291" y="828"/>
                      <a:pt x="20" y="1104"/>
                    </a:cubicBezTo>
                    <a:cubicBezTo>
                      <a:pt x="4" y="1120"/>
                      <a:pt x="1" y="1150"/>
                      <a:pt x="4" y="1169"/>
                    </a:cubicBezTo>
                    <a:cubicBezTo>
                      <a:pt x="7" y="1191"/>
                      <a:pt x="20" y="1214"/>
                      <a:pt x="36" y="1227"/>
                    </a:cubicBezTo>
                    <a:cubicBezTo>
                      <a:pt x="52" y="1237"/>
                      <a:pt x="70" y="1243"/>
                      <a:pt x="88" y="1243"/>
                    </a:cubicBezTo>
                    <a:cubicBezTo>
                      <a:pt x="92" y="1243"/>
                      <a:pt x="96" y="1243"/>
                      <a:pt x="101" y="1242"/>
                    </a:cubicBezTo>
                    <a:cubicBezTo>
                      <a:pt x="127" y="1239"/>
                      <a:pt x="142" y="1227"/>
                      <a:pt x="159" y="1211"/>
                    </a:cubicBezTo>
                    <a:cubicBezTo>
                      <a:pt x="474" y="885"/>
                      <a:pt x="745" y="522"/>
                      <a:pt x="950" y="119"/>
                    </a:cubicBezTo>
                    <a:cubicBezTo>
                      <a:pt x="973" y="77"/>
                      <a:pt x="944" y="23"/>
                      <a:pt x="902" y="6"/>
                    </a:cubicBezTo>
                    <a:cubicBezTo>
                      <a:pt x="892" y="0"/>
                      <a:pt x="883" y="0"/>
                      <a:pt x="870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531;p27">
                <a:extLst>
                  <a:ext uri="{FF2B5EF4-FFF2-40B4-BE49-F238E27FC236}">
                    <a16:creationId xmlns:a16="http://schemas.microsoft.com/office/drawing/2014/main" id="{F9D7F9AE-B7C3-42C6-B6DF-E360B0205192}"/>
                  </a:ext>
                </a:extLst>
              </p:cNvPr>
              <p:cNvSpPr/>
              <p:nvPr/>
            </p:nvSpPr>
            <p:spPr>
              <a:xfrm rot="-1063181">
                <a:off x="5804476" y="4366577"/>
                <a:ext cx="111750" cy="146826"/>
              </a:xfrm>
              <a:custGeom>
                <a:avLst/>
                <a:gdLst/>
                <a:ahLst/>
                <a:cxnLst/>
                <a:rect l="l" t="t" r="r" b="b"/>
                <a:pathLst>
                  <a:path w="857" h="1126" extrusionOk="0">
                    <a:moveTo>
                      <a:pt x="754" y="0"/>
                    </a:moveTo>
                    <a:cubicBezTo>
                      <a:pt x="744" y="0"/>
                      <a:pt x="732" y="4"/>
                      <a:pt x="721" y="7"/>
                    </a:cubicBezTo>
                    <a:cubicBezTo>
                      <a:pt x="699" y="17"/>
                      <a:pt x="686" y="33"/>
                      <a:pt x="674" y="55"/>
                    </a:cubicBezTo>
                    <a:cubicBezTo>
                      <a:pt x="644" y="116"/>
                      <a:pt x="612" y="174"/>
                      <a:pt x="577" y="232"/>
                    </a:cubicBezTo>
                    <a:cubicBezTo>
                      <a:pt x="578" y="231"/>
                      <a:pt x="579" y="230"/>
                      <a:pt x="580" y="228"/>
                    </a:cubicBezTo>
                    <a:lnTo>
                      <a:pt x="580" y="228"/>
                    </a:lnTo>
                    <a:cubicBezTo>
                      <a:pt x="422" y="503"/>
                      <a:pt x="235" y="755"/>
                      <a:pt x="23" y="985"/>
                    </a:cubicBezTo>
                    <a:cubicBezTo>
                      <a:pt x="7" y="1002"/>
                      <a:pt x="1" y="1028"/>
                      <a:pt x="4" y="1050"/>
                    </a:cubicBezTo>
                    <a:cubicBezTo>
                      <a:pt x="7" y="1073"/>
                      <a:pt x="20" y="1095"/>
                      <a:pt x="39" y="1108"/>
                    </a:cubicBezTo>
                    <a:cubicBezTo>
                      <a:pt x="56" y="1119"/>
                      <a:pt x="74" y="1125"/>
                      <a:pt x="93" y="1125"/>
                    </a:cubicBezTo>
                    <a:cubicBezTo>
                      <a:pt x="96" y="1125"/>
                      <a:pt x="100" y="1125"/>
                      <a:pt x="104" y="1124"/>
                    </a:cubicBezTo>
                    <a:cubicBezTo>
                      <a:pt x="129" y="1121"/>
                      <a:pt x="145" y="1108"/>
                      <a:pt x="161" y="1092"/>
                    </a:cubicBezTo>
                    <a:cubicBezTo>
                      <a:pt x="294" y="947"/>
                      <a:pt x="416" y="799"/>
                      <a:pt x="528" y="638"/>
                    </a:cubicBezTo>
                    <a:cubicBezTo>
                      <a:pt x="644" y="474"/>
                      <a:pt x="744" y="300"/>
                      <a:pt x="837" y="123"/>
                    </a:cubicBezTo>
                    <a:cubicBezTo>
                      <a:pt x="857" y="78"/>
                      <a:pt x="831" y="24"/>
                      <a:pt x="789" y="7"/>
                    </a:cubicBezTo>
                    <a:cubicBezTo>
                      <a:pt x="776" y="4"/>
                      <a:pt x="766" y="0"/>
                      <a:pt x="754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532;p27">
                <a:extLst>
                  <a:ext uri="{FF2B5EF4-FFF2-40B4-BE49-F238E27FC236}">
                    <a16:creationId xmlns:a16="http://schemas.microsoft.com/office/drawing/2014/main" id="{B1582DBF-1391-4513-A8AC-A3E5F8BC054B}"/>
                  </a:ext>
                </a:extLst>
              </p:cNvPr>
              <p:cNvSpPr/>
              <p:nvPr/>
            </p:nvSpPr>
            <p:spPr>
              <a:xfrm rot="-1063181">
                <a:off x="6018510" y="4403050"/>
                <a:ext cx="127788" cy="161822"/>
              </a:xfrm>
              <a:custGeom>
                <a:avLst/>
                <a:gdLst/>
                <a:ahLst/>
                <a:cxnLst/>
                <a:rect l="l" t="t" r="r" b="b"/>
                <a:pathLst>
                  <a:path w="980" h="1241" extrusionOk="0">
                    <a:moveTo>
                      <a:pt x="254" y="897"/>
                    </a:moveTo>
                    <a:cubicBezTo>
                      <a:pt x="252" y="899"/>
                      <a:pt x="250" y="900"/>
                      <a:pt x="248" y="902"/>
                    </a:cubicBezTo>
                    <a:cubicBezTo>
                      <a:pt x="250" y="901"/>
                      <a:pt x="252" y="899"/>
                      <a:pt x="254" y="897"/>
                    </a:cubicBezTo>
                    <a:close/>
                    <a:moveTo>
                      <a:pt x="883" y="1"/>
                    </a:moveTo>
                    <a:cubicBezTo>
                      <a:pt x="847" y="1"/>
                      <a:pt x="815" y="20"/>
                      <a:pt x="799" y="56"/>
                    </a:cubicBezTo>
                    <a:cubicBezTo>
                      <a:pt x="754" y="169"/>
                      <a:pt x="703" y="277"/>
                      <a:pt x="641" y="384"/>
                    </a:cubicBezTo>
                    <a:lnTo>
                      <a:pt x="645" y="381"/>
                    </a:lnTo>
                    <a:lnTo>
                      <a:pt x="645" y="381"/>
                    </a:lnTo>
                    <a:cubicBezTo>
                      <a:pt x="533" y="568"/>
                      <a:pt x="406" y="740"/>
                      <a:pt x="254" y="897"/>
                    </a:cubicBezTo>
                    <a:lnTo>
                      <a:pt x="254" y="897"/>
                    </a:lnTo>
                    <a:cubicBezTo>
                      <a:pt x="256" y="895"/>
                      <a:pt x="258" y="894"/>
                      <a:pt x="262" y="892"/>
                    </a:cubicBezTo>
                    <a:lnTo>
                      <a:pt x="262" y="892"/>
                    </a:lnTo>
                    <a:cubicBezTo>
                      <a:pt x="256" y="895"/>
                      <a:pt x="253" y="900"/>
                      <a:pt x="248" y="904"/>
                    </a:cubicBezTo>
                    <a:lnTo>
                      <a:pt x="248" y="904"/>
                    </a:lnTo>
                    <a:cubicBezTo>
                      <a:pt x="248" y="903"/>
                      <a:pt x="248" y="903"/>
                      <a:pt x="248" y="902"/>
                    </a:cubicBezTo>
                    <a:lnTo>
                      <a:pt x="248" y="902"/>
                    </a:lnTo>
                    <a:lnTo>
                      <a:pt x="245" y="906"/>
                    </a:lnTo>
                    <a:cubicBezTo>
                      <a:pt x="246" y="905"/>
                      <a:pt x="247" y="904"/>
                      <a:pt x="248" y="904"/>
                    </a:cubicBezTo>
                    <a:lnTo>
                      <a:pt x="248" y="904"/>
                    </a:lnTo>
                    <a:cubicBezTo>
                      <a:pt x="247" y="906"/>
                      <a:pt x="245" y="906"/>
                      <a:pt x="245" y="906"/>
                    </a:cubicBezTo>
                    <a:cubicBezTo>
                      <a:pt x="181" y="970"/>
                      <a:pt x="116" y="1028"/>
                      <a:pt x="46" y="1082"/>
                    </a:cubicBezTo>
                    <a:cubicBezTo>
                      <a:pt x="7" y="1115"/>
                      <a:pt x="0" y="1169"/>
                      <a:pt x="30" y="1208"/>
                    </a:cubicBezTo>
                    <a:cubicBezTo>
                      <a:pt x="46" y="1228"/>
                      <a:pt x="72" y="1240"/>
                      <a:pt x="98" y="1240"/>
                    </a:cubicBezTo>
                    <a:cubicBezTo>
                      <a:pt x="117" y="1240"/>
                      <a:pt x="136" y="1234"/>
                      <a:pt x="152" y="1221"/>
                    </a:cubicBezTo>
                    <a:cubicBezTo>
                      <a:pt x="513" y="937"/>
                      <a:pt x="792" y="548"/>
                      <a:pt x="963" y="120"/>
                    </a:cubicBezTo>
                    <a:cubicBezTo>
                      <a:pt x="979" y="75"/>
                      <a:pt x="960" y="23"/>
                      <a:pt x="915" y="7"/>
                    </a:cubicBezTo>
                    <a:cubicBezTo>
                      <a:pt x="905" y="1"/>
                      <a:pt x="892" y="1"/>
                      <a:pt x="883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533;p27">
                <a:extLst>
                  <a:ext uri="{FF2B5EF4-FFF2-40B4-BE49-F238E27FC236}">
                    <a16:creationId xmlns:a16="http://schemas.microsoft.com/office/drawing/2014/main" id="{F92BDB07-3105-49EC-802C-6B861868194E}"/>
                  </a:ext>
                </a:extLst>
              </p:cNvPr>
              <p:cNvSpPr/>
              <p:nvPr/>
            </p:nvSpPr>
            <p:spPr>
              <a:xfrm rot="-1063181">
                <a:off x="4975319" y="2081482"/>
                <a:ext cx="933508" cy="876916"/>
              </a:xfrm>
              <a:custGeom>
                <a:avLst/>
                <a:gdLst/>
                <a:ahLst/>
                <a:cxnLst/>
                <a:rect l="l" t="t" r="r" b="b"/>
                <a:pathLst>
                  <a:path w="7159" h="6725" extrusionOk="0">
                    <a:moveTo>
                      <a:pt x="5807" y="1"/>
                    </a:moveTo>
                    <a:cubicBezTo>
                      <a:pt x="5611" y="1"/>
                      <a:pt x="5407" y="23"/>
                      <a:pt x="5183" y="62"/>
                    </a:cubicBezTo>
                    <a:cubicBezTo>
                      <a:pt x="4816" y="126"/>
                      <a:pt x="4436" y="245"/>
                      <a:pt x="4024" y="419"/>
                    </a:cubicBezTo>
                    <a:cubicBezTo>
                      <a:pt x="3621" y="590"/>
                      <a:pt x="3210" y="805"/>
                      <a:pt x="2794" y="1063"/>
                    </a:cubicBezTo>
                    <a:cubicBezTo>
                      <a:pt x="2363" y="1330"/>
                      <a:pt x="1964" y="1626"/>
                      <a:pt x="1603" y="1941"/>
                    </a:cubicBezTo>
                    <a:cubicBezTo>
                      <a:pt x="1214" y="2286"/>
                      <a:pt x="885" y="2647"/>
                      <a:pt x="631" y="3007"/>
                    </a:cubicBezTo>
                    <a:cubicBezTo>
                      <a:pt x="499" y="3197"/>
                      <a:pt x="383" y="3393"/>
                      <a:pt x="287" y="3593"/>
                    </a:cubicBezTo>
                    <a:cubicBezTo>
                      <a:pt x="193" y="3786"/>
                      <a:pt x="123" y="3991"/>
                      <a:pt x="71" y="4201"/>
                    </a:cubicBezTo>
                    <a:cubicBezTo>
                      <a:pt x="23" y="4400"/>
                      <a:pt x="0" y="4609"/>
                      <a:pt x="7" y="4822"/>
                    </a:cubicBezTo>
                    <a:cubicBezTo>
                      <a:pt x="13" y="5028"/>
                      <a:pt x="49" y="5241"/>
                      <a:pt x="116" y="5453"/>
                    </a:cubicBezTo>
                    <a:cubicBezTo>
                      <a:pt x="145" y="5539"/>
                      <a:pt x="181" y="5630"/>
                      <a:pt x="226" y="5726"/>
                    </a:cubicBezTo>
                    <a:cubicBezTo>
                      <a:pt x="242" y="5759"/>
                      <a:pt x="274" y="5781"/>
                      <a:pt x="309" y="5781"/>
                    </a:cubicBezTo>
                    <a:cubicBezTo>
                      <a:pt x="319" y="5781"/>
                      <a:pt x="328" y="5778"/>
                      <a:pt x="342" y="5775"/>
                    </a:cubicBezTo>
                    <a:cubicBezTo>
                      <a:pt x="364" y="5765"/>
                      <a:pt x="383" y="5743"/>
                      <a:pt x="393" y="5717"/>
                    </a:cubicBezTo>
                    <a:cubicBezTo>
                      <a:pt x="541" y="5872"/>
                      <a:pt x="699" y="6010"/>
                      <a:pt x="863" y="6129"/>
                    </a:cubicBezTo>
                    <a:cubicBezTo>
                      <a:pt x="985" y="6215"/>
                      <a:pt x="1127" y="6300"/>
                      <a:pt x="1291" y="6380"/>
                    </a:cubicBezTo>
                    <a:cubicBezTo>
                      <a:pt x="1433" y="6451"/>
                      <a:pt x="1581" y="6512"/>
                      <a:pt x="1738" y="6563"/>
                    </a:cubicBezTo>
                    <a:cubicBezTo>
                      <a:pt x="2025" y="6660"/>
                      <a:pt x="2321" y="6711"/>
                      <a:pt x="2620" y="6721"/>
                    </a:cubicBezTo>
                    <a:cubicBezTo>
                      <a:pt x="2656" y="6724"/>
                      <a:pt x="2691" y="6724"/>
                      <a:pt x="2727" y="6724"/>
                    </a:cubicBezTo>
                    <a:cubicBezTo>
                      <a:pt x="2974" y="6724"/>
                      <a:pt x="3225" y="6695"/>
                      <a:pt x="3473" y="6637"/>
                    </a:cubicBezTo>
                    <a:cubicBezTo>
                      <a:pt x="4001" y="6512"/>
                      <a:pt x="4526" y="6258"/>
                      <a:pt x="5037" y="5878"/>
                    </a:cubicBezTo>
                    <a:cubicBezTo>
                      <a:pt x="5266" y="5707"/>
                      <a:pt x="5488" y="5511"/>
                      <a:pt x="5716" y="5279"/>
                    </a:cubicBezTo>
                    <a:cubicBezTo>
                      <a:pt x="5862" y="5134"/>
                      <a:pt x="6003" y="4976"/>
                      <a:pt x="6148" y="4803"/>
                    </a:cubicBezTo>
                    <a:lnTo>
                      <a:pt x="6148" y="4803"/>
                    </a:lnTo>
                    <a:lnTo>
                      <a:pt x="6103" y="4918"/>
                    </a:lnTo>
                    <a:lnTo>
                      <a:pt x="5948" y="5373"/>
                    </a:lnTo>
                    <a:cubicBezTo>
                      <a:pt x="5929" y="5417"/>
                      <a:pt x="5952" y="5469"/>
                      <a:pt x="5997" y="5485"/>
                    </a:cubicBezTo>
                    <a:cubicBezTo>
                      <a:pt x="6006" y="5492"/>
                      <a:pt x="6016" y="5492"/>
                      <a:pt x="6029" y="5492"/>
                    </a:cubicBezTo>
                    <a:cubicBezTo>
                      <a:pt x="6068" y="5492"/>
                      <a:pt x="6099" y="5469"/>
                      <a:pt x="6113" y="5437"/>
                    </a:cubicBezTo>
                    <a:lnTo>
                      <a:pt x="6232" y="5089"/>
                    </a:lnTo>
                    <a:cubicBezTo>
                      <a:pt x="6319" y="4844"/>
                      <a:pt x="6402" y="4597"/>
                      <a:pt x="6486" y="4352"/>
                    </a:cubicBezTo>
                    <a:cubicBezTo>
                      <a:pt x="6551" y="4259"/>
                      <a:pt x="6618" y="4159"/>
                      <a:pt x="6682" y="4052"/>
                    </a:cubicBezTo>
                    <a:cubicBezTo>
                      <a:pt x="6695" y="4037"/>
                      <a:pt x="6705" y="4014"/>
                      <a:pt x="6701" y="3988"/>
                    </a:cubicBezTo>
                    <a:cubicBezTo>
                      <a:pt x="6698" y="3966"/>
                      <a:pt x="6686" y="3944"/>
                      <a:pt x="6666" y="3930"/>
                    </a:cubicBezTo>
                    <a:cubicBezTo>
                      <a:pt x="6656" y="3921"/>
                      <a:pt x="6643" y="3914"/>
                      <a:pt x="6631" y="3914"/>
                    </a:cubicBezTo>
                    <a:cubicBezTo>
                      <a:pt x="6698" y="3702"/>
                      <a:pt x="6759" y="3502"/>
                      <a:pt x="6811" y="3306"/>
                    </a:cubicBezTo>
                    <a:cubicBezTo>
                      <a:pt x="6918" y="2932"/>
                      <a:pt x="6995" y="2592"/>
                      <a:pt x="7053" y="2256"/>
                    </a:cubicBezTo>
                    <a:cubicBezTo>
                      <a:pt x="7084" y="2080"/>
                      <a:pt x="7107" y="1900"/>
                      <a:pt x="7126" y="1723"/>
                    </a:cubicBezTo>
                    <a:cubicBezTo>
                      <a:pt x="7142" y="1568"/>
                      <a:pt x="7159" y="1387"/>
                      <a:pt x="7159" y="1207"/>
                    </a:cubicBezTo>
                    <a:cubicBezTo>
                      <a:pt x="7159" y="1075"/>
                      <a:pt x="7142" y="950"/>
                      <a:pt x="7114" y="834"/>
                    </a:cubicBezTo>
                    <a:cubicBezTo>
                      <a:pt x="7098" y="773"/>
                      <a:pt x="7081" y="722"/>
                      <a:pt x="7062" y="673"/>
                    </a:cubicBezTo>
                    <a:cubicBezTo>
                      <a:pt x="7040" y="615"/>
                      <a:pt x="7007" y="561"/>
                      <a:pt x="6985" y="522"/>
                    </a:cubicBezTo>
                    <a:cubicBezTo>
                      <a:pt x="6888" y="361"/>
                      <a:pt x="6734" y="226"/>
                      <a:pt x="6537" y="136"/>
                    </a:cubicBezTo>
                    <a:cubicBezTo>
                      <a:pt x="6450" y="97"/>
                      <a:pt x="6357" y="68"/>
                      <a:pt x="6238" y="43"/>
                    </a:cubicBezTo>
                    <a:cubicBezTo>
                      <a:pt x="6141" y="20"/>
                      <a:pt x="6035" y="10"/>
                      <a:pt x="5913" y="4"/>
                    </a:cubicBezTo>
                    <a:cubicBezTo>
                      <a:pt x="5878" y="4"/>
                      <a:pt x="5842" y="1"/>
                      <a:pt x="5807" y="1"/>
                    </a:cubicBezTo>
                    <a:close/>
                  </a:path>
                </a:pathLst>
              </a:custGeom>
              <a:solidFill>
                <a:srgbClr val="FE5F26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0" name="Google Shape;534;p27">
                <a:extLst>
                  <a:ext uri="{FF2B5EF4-FFF2-40B4-BE49-F238E27FC236}">
                    <a16:creationId xmlns:a16="http://schemas.microsoft.com/office/drawing/2014/main" id="{F336259A-3B19-4BE0-B46A-72E33A9E2D9D}"/>
                  </a:ext>
                </a:extLst>
              </p:cNvPr>
              <p:cNvSpPr/>
              <p:nvPr/>
            </p:nvSpPr>
            <p:spPr>
              <a:xfrm rot="-1063181">
                <a:off x="5389173" y="2016914"/>
                <a:ext cx="416356" cy="276310"/>
              </a:xfrm>
              <a:custGeom>
                <a:avLst/>
                <a:gdLst/>
                <a:ahLst/>
                <a:cxnLst/>
                <a:rect l="l" t="t" r="r" b="b"/>
                <a:pathLst>
                  <a:path w="3193" h="2119" extrusionOk="0">
                    <a:moveTo>
                      <a:pt x="1838" y="1"/>
                    </a:moveTo>
                    <a:cubicBezTo>
                      <a:pt x="1648" y="1"/>
                      <a:pt x="1442" y="20"/>
                      <a:pt x="1210" y="59"/>
                    </a:cubicBezTo>
                    <a:cubicBezTo>
                      <a:pt x="844" y="126"/>
                      <a:pt x="467" y="242"/>
                      <a:pt x="55" y="419"/>
                    </a:cubicBezTo>
                    <a:cubicBezTo>
                      <a:pt x="36" y="426"/>
                      <a:pt x="16" y="432"/>
                      <a:pt x="0" y="441"/>
                    </a:cubicBezTo>
                    <a:cubicBezTo>
                      <a:pt x="6" y="461"/>
                      <a:pt x="13" y="477"/>
                      <a:pt x="22" y="496"/>
                    </a:cubicBezTo>
                    <a:lnTo>
                      <a:pt x="19" y="496"/>
                    </a:lnTo>
                    <a:cubicBezTo>
                      <a:pt x="74" y="619"/>
                      <a:pt x="141" y="728"/>
                      <a:pt x="222" y="834"/>
                    </a:cubicBezTo>
                    <a:cubicBezTo>
                      <a:pt x="345" y="992"/>
                      <a:pt x="489" y="1127"/>
                      <a:pt x="647" y="1249"/>
                    </a:cubicBezTo>
                    <a:cubicBezTo>
                      <a:pt x="911" y="1452"/>
                      <a:pt x="1207" y="1613"/>
                      <a:pt x="1513" y="1742"/>
                    </a:cubicBezTo>
                    <a:cubicBezTo>
                      <a:pt x="1509" y="1742"/>
                      <a:pt x="1506" y="1739"/>
                      <a:pt x="1503" y="1739"/>
                    </a:cubicBezTo>
                    <a:cubicBezTo>
                      <a:pt x="1713" y="1825"/>
                      <a:pt x="1928" y="1903"/>
                      <a:pt x="2144" y="1961"/>
                    </a:cubicBezTo>
                    <a:cubicBezTo>
                      <a:pt x="2346" y="2015"/>
                      <a:pt x="2552" y="2060"/>
                      <a:pt x="2762" y="2090"/>
                    </a:cubicBezTo>
                    <a:lnTo>
                      <a:pt x="2765" y="2090"/>
                    </a:lnTo>
                    <a:cubicBezTo>
                      <a:pt x="2881" y="2102"/>
                      <a:pt x="2993" y="2115"/>
                      <a:pt x="3109" y="2118"/>
                    </a:cubicBezTo>
                    <a:cubicBezTo>
                      <a:pt x="3129" y="1986"/>
                      <a:pt x="3148" y="1855"/>
                      <a:pt x="3161" y="1723"/>
                    </a:cubicBezTo>
                    <a:cubicBezTo>
                      <a:pt x="3176" y="1561"/>
                      <a:pt x="3193" y="1384"/>
                      <a:pt x="3193" y="1207"/>
                    </a:cubicBezTo>
                    <a:cubicBezTo>
                      <a:pt x="3193" y="1075"/>
                      <a:pt x="3176" y="950"/>
                      <a:pt x="3148" y="831"/>
                    </a:cubicBezTo>
                    <a:cubicBezTo>
                      <a:pt x="3132" y="773"/>
                      <a:pt x="3115" y="722"/>
                      <a:pt x="3093" y="673"/>
                    </a:cubicBezTo>
                    <a:cubicBezTo>
                      <a:pt x="3074" y="615"/>
                      <a:pt x="3045" y="564"/>
                      <a:pt x="3016" y="522"/>
                    </a:cubicBezTo>
                    <a:cubicBezTo>
                      <a:pt x="2919" y="358"/>
                      <a:pt x="2765" y="223"/>
                      <a:pt x="2568" y="136"/>
                    </a:cubicBezTo>
                    <a:cubicBezTo>
                      <a:pt x="2481" y="94"/>
                      <a:pt x="2388" y="65"/>
                      <a:pt x="2269" y="40"/>
                    </a:cubicBezTo>
                    <a:cubicBezTo>
                      <a:pt x="2172" y="20"/>
                      <a:pt x="2063" y="7"/>
                      <a:pt x="1944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535;p27">
                <a:extLst>
                  <a:ext uri="{FF2B5EF4-FFF2-40B4-BE49-F238E27FC236}">
                    <a16:creationId xmlns:a16="http://schemas.microsoft.com/office/drawing/2014/main" id="{150F87FA-1D21-417E-A74E-2AE9EFF8E841}"/>
                  </a:ext>
                </a:extLst>
              </p:cNvPr>
              <p:cNvSpPr/>
              <p:nvPr/>
            </p:nvSpPr>
            <p:spPr>
              <a:xfrm rot="-1063181">
                <a:off x="5104701" y="2325035"/>
                <a:ext cx="578960" cy="543753"/>
              </a:xfrm>
              <a:custGeom>
                <a:avLst/>
                <a:gdLst/>
                <a:ahLst/>
                <a:cxnLst/>
                <a:rect l="l" t="t" r="r" b="b"/>
                <a:pathLst>
                  <a:path w="4440" h="4170" extrusionOk="0">
                    <a:moveTo>
                      <a:pt x="3599" y="1"/>
                    </a:moveTo>
                    <a:cubicBezTo>
                      <a:pt x="3480" y="1"/>
                      <a:pt x="3355" y="14"/>
                      <a:pt x="3210" y="36"/>
                    </a:cubicBezTo>
                    <a:cubicBezTo>
                      <a:pt x="2985" y="78"/>
                      <a:pt x="2750" y="152"/>
                      <a:pt x="2496" y="258"/>
                    </a:cubicBezTo>
                    <a:cubicBezTo>
                      <a:pt x="2248" y="365"/>
                      <a:pt x="1990" y="500"/>
                      <a:pt x="1732" y="657"/>
                    </a:cubicBezTo>
                    <a:cubicBezTo>
                      <a:pt x="1465" y="825"/>
                      <a:pt x="1217" y="1008"/>
                      <a:pt x="995" y="1204"/>
                    </a:cubicBezTo>
                    <a:cubicBezTo>
                      <a:pt x="751" y="1417"/>
                      <a:pt x="548" y="1639"/>
                      <a:pt x="391" y="1865"/>
                    </a:cubicBezTo>
                    <a:cubicBezTo>
                      <a:pt x="309" y="1981"/>
                      <a:pt x="236" y="2103"/>
                      <a:pt x="178" y="2228"/>
                    </a:cubicBezTo>
                    <a:cubicBezTo>
                      <a:pt x="120" y="2348"/>
                      <a:pt x="75" y="2473"/>
                      <a:pt x="43" y="2605"/>
                    </a:cubicBezTo>
                    <a:cubicBezTo>
                      <a:pt x="14" y="2727"/>
                      <a:pt x="0" y="2859"/>
                      <a:pt x="4" y="2991"/>
                    </a:cubicBezTo>
                    <a:cubicBezTo>
                      <a:pt x="7" y="3116"/>
                      <a:pt x="30" y="3248"/>
                      <a:pt x="72" y="3380"/>
                    </a:cubicBezTo>
                    <a:cubicBezTo>
                      <a:pt x="88" y="3435"/>
                      <a:pt x="110" y="3490"/>
                      <a:pt x="140" y="3551"/>
                    </a:cubicBezTo>
                    <a:cubicBezTo>
                      <a:pt x="149" y="3570"/>
                      <a:pt x="168" y="3587"/>
                      <a:pt x="191" y="3587"/>
                    </a:cubicBezTo>
                    <a:cubicBezTo>
                      <a:pt x="197" y="3587"/>
                      <a:pt x="207" y="3584"/>
                      <a:pt x="213" y="3580"/>
                    </a:cubicBezTo>
                    <a:cubicBezTo>
                      <a:pt x="226" y="3574"/>
                      <a:pt x="239" y="3560"/>
                      <a:pt x="245" y="3545"/>
                    </a:cubicBezTo>
                    <a:cubicBezTo>
                      <a:pt x="333" y="3638"/>
                      <a:pt x="429" y="3725"/>
                      <a:pt x="535" y="3799"/>
                    </a:cubicBezTo>
                    <a:cubicBezTo>
                      <a:pt x="612" y="3854"/>
                      <a:pt x="700" y="3905"/>
                      <a:pt x="802" y="3957"/>
                    </a:cubicBezTo>
                    <a:cubicBezTo>
                      <a:pt x="889" y="3998"/>
                      <a:pt x="979" y="4037"/>
                      <a:pt x="1076" y="4069"/>
                    </a:cubicBezTo>
                    <a:cubicBezTo>
                      <a:pt x="1256" y="4131"/>
                      <a:pt x="1440" y="4163"/>
                      <a:pt x="1623" y="4169"/>
                    </a:cubicBezTo>
                    <a:lnTo>
                      <a:pt x="1691" y="4169"/>
                    </a:lnTo>
                    <a:cubicBezTo>
                      <a:pt x="1845" y="4169"/>
                      <a:pt x="2000" y="4153"/>
                      <a:pt x="2154" y="4114"/>
                    </a:cubicBezTo>
                    <a:cubicBezTo>
                      <a:pt x="2482" y="4037"/>
                      <a:pt x="2808" y="3879"/>
                      <a:pt x="3123" y="3645"/>
                    </a:cubicBezTo>
                    <a:cubicBezTo>
                      <a:pt x="3264" y="3538"/>
                      <a:pt x="3403" y="3419"/>
                      <a:pt x="3545" y="3275"/>
                    </a:cubicBezTo>
                    <a:cubicBezTo>
                      <a:pt x="3631" y="3187"/>
                      <a:pt x="3718" y="3091"/>
                      <a:pt x="3812" y="2978"/>
                    </a:cubicBezTo>
                    <a:lnTo>
                      <a:pt x="3812" y="2978"/>
                    </a:lnTo>
                    <a:lnTo>
                      <a:pt x="3782" y="3049"/>
                    </a:lnTo>
                    <a:lnTo>
                      <a:pt x="3686" y="3329"/>
                    </a:lnTo>
                    <a:cubicBezTo>
                      <a:pt x="3674" y="3358"/>
                      <a:pt x="3686" y="3390"/>
                      <a:pt x="3715" y="3403"/>
                    </a:cubicBezTo>
                    <a:cubicBezTo>
                      <a:pt x="3721" y="3406"/>
                      <a:pt x="3728" y="3406"/>
                      <a:pt x="3738" y="3406"/>
                    </a:cubicBezTo>
                    <a:cubicBezTo>
                      <a:pt x="3760" y="3406"/>
                      <a:pt x="3782" y="3394"/>
                      <a:pt x="3789" y="3371"/>
                    </a:cubicBezTo>
                    <a:lnTo>
                      <a:pt x="3863" y="3155"/>
                    </a:lnTo>
                    <a:cubicBezTo>
                      <a:pt x="3918" y="3004"/>
                      <a:pt x="3969" y="2850"/>
                      <a:pt x="4021" y="2698"/>
                    </a:cubicBezTo>
                    <a:cubicBezTo>
                      <a:pt x="4060" y="2644"/>
                      <a:pt x="4102" y="2582"/>
                      <a:pt x="4143" y="2515"/>
                    </a:cubicBezTo>
                    <a:cubicBezTo>
                      <a:pt x="4149" y="2505"/>
                      <a:pt x="4156" y="2489"/>
                      <a:pt x="4156" y="2473"/>
                    </a:cubicBezTo>
                    <a:cubicBezTo>
                      <a:pt x="4153" y="2457"/>
                      <a:pt x="4146" y="2444"/>
                      <a:pt x="4133" y="2434"/>
                    </a:cubicBezTo>
                    <a:cubicBezTo>
                      <a:pt x="4127" y="2431"/>
                      <a:pt x="4118" y="2428"/>
                      <a:pt x="4108" y="2425"/>
                    </a:cubicBezTo>
                    <a:cubicBezTo>
                      <a:pt x="4149" y="2302"/>
                      <a:pt x="4188" y="2180"/>
                      <a:pt x="4224" y="2051"/>
                    </a:cubicBezTo>
                    <a:cubicBezTo>
                      <a:pt x="4288" y="1819"/>
                      <a:pt x="4336" y="1607"/>
                      <a:pt x="4375" y="1401"/>
                    </a:cubicBezTo>
                    <a:cubicBezTo>
                      <a:pt x="4391" y="1292"/>
                      <a:pt x="4407" y="1179"/>
                      <a:pt x="4420" y="1066"/>
                    </a:cubicBezTo>
                    <a:cubicBezTo>
                      <a:pt x="4430" y="966"/>
                      <a:pt x="4439" y="861"/>
                      <a:pt x="4439" y="748"/>
                    </a:cubicBezTo>
                    <a:cubicBezTo>
                      <a:pt x="4439" y="668"/>
                      <a:pt x="4430" y="590"/>
                      <a:pt x="4411" y="516"/>
                    </a:cubicBezTo>
                    <a:cubicBezTo>
                      <a:pt x="4400" y="481"/>
                      <a:pt x="4391" y="448"/>
                      <a:pt x="4378" y="420"/>
                    </a:cubicBezTo>
                    <a:cubicBezTo>
                      <a:pt x="4365" y="384"/>
                      <a:pt x="4346" y="352"/>
                      <a:pt x="4330" y="323"/>
                    </a:cubicBezTo>
                    <a:cubicBezTo>
                      <a:pt x="4268" y="223"/>
                      <a:pt x="4176" y="139"/>
                      <a:pt x="4053" y="84"/>
                    </a:cubicBezTo>
                    <a:cubicBezTo>
                      <a:pt x="3998" y="59"/>
                      <a:pt x="3940" y="40"/>
                      <a:pt x="3867" y="26"/>
                    </a:cubicBezTo>
                    <a:cubicBezTo>
                      <a:pt x="3805" y="14"/>
                      <a:pt x="3741" y="4"/>
                      <a:pt x="3664" y="1"/>
                    </a:cubicBezTo>
                    <a:close/>
                  </a:path>
                </a:pathLst>
              </a:custGeom>
              <a:solidFill>
                <a:srgbClr val="FDF0D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536;p27">
                <a:extLst>
                  <a:ext uri="{FF2B5EF4-FFF2-40B4-BE49-F238E27FC236}">
                    <a16:creationId xmlns:a16="http://schemas.microsoft.com/office/drawing/2014/main" id="{9C0E2169-F279-41FB-8F0B-9DE22607DEB4}"/>
                  </a:ext>
                </a:extLst>
              </p:cNvPr>
              <p:cNvSpPr/>
              <p:nvPr/>
            </p:nvSpPr>
            <p:spPr>
              <a:xfrm rot="-1063181">
                <a:off x="6444371" y="2495276"/>
                <a:ext cx="777815" cy="1036391"/>
              </a:xfrm>
              <a:custGeom>
                <a:avLst/>
                <a:gdLst/>
                <a:ahLst/>
                <a:cxnLst/>
                <a:rect l="l" t="t" r="r" b="b"/>
                <a:pathLst>
                  <a:path w="5965" h="7948" extrusionOk="0">
                    <a:moveTo>
                      <a:pt x="4693" y="1"/>
                    </a:moveTo>
                    <a:cubicBezTo>
                      <a:pt x="4574" y="1"/>
                      <a:pt x="4448" y="20"/>
                      <a:pt x="4320" y="52"/>
                    </a:cubicBezTo>
                    <a:cubicBezTo>
                      <a:pt x="4142" y="97"/>
                      <a:pt x="3975" y="161"/>
                      <a:pt x="3830" y="213"/>
                    </a:cubicBezTo>
                    <a:cubicBezTo>
                      <a:pt x="3663" y="277"/>
                      <a:pt x="3495" y="348"/>
                      <a:pt x="3331" y="422"/>
                    </a:cubicBezTo>
                    <a:cubicBezTo>
                      <a:pt x="3026" y="564"/>
                      <a:pt x="2713" y="728"/>
                      <a:pt x="2378" y="925"/>
                    </a:cubicBezTo>
                    <a:cubicBezTo>
                      <a:pt x="2205" y="1027"/>
                      <a:pt x="2028" y="1137"/>
                      <a:pt x="1838" y="1256"/>
                    </a:cubicBezTo>
                    <a:cubicBezTo>
                      <a:pt x="1835" y="1243"/>
                      <a:pt x="1825" y="1234"/>
                      <a:pt x="1815" y="1223"/>
                    </a:cubicBezTo>
                    <a:cubicBezTo>
                      <a:pt x="1799" y="1213"/>
                      <a:pt x="1779" y="1206"/>
                      <a:pt x="1759" y="1206"/>
                    </a:cubicBezTo>
                    <a:cubicBezTo>
                      <a:pt x="1755" y="1206"/>
                      <a:pt x="1751" y="1207"/>
                      <a:pt x="1747" y="1207"/>
                    </a:cubicBezTo>
                    <a:cubicBezTo>
                      <a:pt x="1722" y="1210"/>
                      <a:pt x="1703" y="1223"/>
                      <a:pt x="1689" y="1240"/>
                    </a:cubicBezTo>
                    <a:cubicBezTo>
                      <a:pt x="1606" y="1330"/>
                      <a:pt x="1526" y="1420"/>
                      <a:pt x="1452" y="1507"/>
                    </a:cubicBezTo>
                    <a:cubicBezTo>
                      <a:pt x="1236" y="1648"/>
                      <a:pt x="1020" y="1794"/>
                      <a:pt x="805" y="1941"/>
                    </a:cubicBezTo>
                    <a:lnTo>
                      <a:pt x="499" y="2147"/>
                    </a:lnTo>
                    <a:cubicBezTo>
                      <a:pt x="470" y="2167"/>
                      <a:pt x="457" y="2205"/>
                      <a:pt x="467" y="2241"/>
                    </a:cubicBezTo>
                    <a:cubicBezTo>
                      <a:pt x="470" y="2253"/>
                      <a:pt x="473" y="2263"/>
                      <a:pt x="480" y="2269"/>
                    </a:cubicBezTo>
                    <a:cubicBezTo>
                      <a:pt x="497" y="2293"/>
                      <a:pt x="524" y="2306"/>
                      <a:pt x="552" y="2306"/>
                    </a:cubicBezTo>
                    <a:cubicBezTo>
                      <a:pt x="570" y="2306"/>
                      <a:pt x="588" y="2300"/>
                      <a:pt x="605" y="2289"/>
                    </a:cubicBezTo>
                    <a:lnTo>
                      <a:pt x="1004" y="2021"/>
                    </a:lnTo>
                    <a:lnTo>
                      <a:pt x="1104" y="1951"/>
                    </a:lnTo>
                    <a:lnTo>
                      <a:pt x="1104" y="1951"/>
                    </a:lnTo>
                    <a:cubicBezTo>
                      <a:pt x="969" y="2134"/>
                      <a:pt x="856" y="2308"/>
                      <a:pt x="750" y="2489"/>
                    </a:cubicBezTo>
                    <a:cubicBezTo>
                      <a:pt x="586" y="2768"/>
                      <a:pt x="453" y="3036"/>
                      <a:pt x="348" y="3296"/>
                    </a:cubicBezTo>
                    <a:cubicBezTo>
                      <a:pt x="113" y="3888"/>
                      <a:pt x="0" y="4462"/>
                      <a:pt x="13" y="5002"/>
                    </a:cubicBezTo>
                    <a:cubicBezTo>
                      <a:pt x="19" y="5260"/>
                      <a:pt x="55" y="5508"/>
                      <a:pt x="119" y="5746"/>
                    </a:cubicBezTo>
                    <a:cubicBezTo>
                      <a:pt x="129" y="5781"/>
                      <a:pt x="138" y="5817"/>
                      <a:pt x="148" y="5852"/>
                    </a:cubicBezTo>
                    <a:cubicBezTo>
                      <a:pt x="235" y="6135"/>
                      <a:pt x="364" y="6409"/>
                      <a:pt x="528" y="6663"/>
                    </a:cubicBezTo>
                    <a:cubicBezTo>
                      <a:pt x="618" y="6801"/>
                      <a:pt x="715" y="6930"/>
                      <a:pt x="817" y="7046"/>
                    </a:cubicBezTo>
                    <a:cubicBezTo>
                      <a:pt x="940" y="7185"/>
                      <a:pt x="1056" y="7300"/>
                      <a:pt x="1172" y="7397"/>
                    </a:cubicBezTo>
                    <a:cubicBezTo>
                      <a:pt x="1326" y="7525"/>
                      <a:pt x="1500" y="7645"/>
                      <a:pt x="1689" y="7748"/>
                    </a:cubicBezTo>
                    <a:cubicBezTo>
                      <a:pt x="1667" y="7764"/>
                      <a:pt x="1651" y="7786"/>
                      <a:pt x="1648" y="7812"/>
                    </a:cubicBezTo>
                    <a:cubicBezTo>
                      <a:pt x="1645" y="7822"/>
                      <a:pt x="1648" y="7834"/>
                      <a:pt x="1651" y="7844"/>
                    </a:cubicBezTo>
                    <a:cubicBezTo>
                      <a:pt x="1658" y="7880"/>
                      <a:pt x="1686" y="7905"/>
                      <a:pt x="1725" y="7912"/>
                    </a:cubicBezTo>
                    <a:cubicBezTo>
                      <a:pt x="1828" y="7928"/>
                      <a:pt x="1925" y="7941"/>
                      <a:pt x="2015" y="7944"/>
                    </a:cubicBezTo>
                    <a:cubicBezTo>
                      <a:pt x="2061" y="7947"/>
                      <a:pt x="2106" y="7948"/>
                      <a:pt x="2151" y="7948"/>
                    </a:cubicBezTo>
                    <a:cubicBezTo>
                      <a:pt x="2325" y="7948"/>
                      <a:pt x="2494" y="7928"/>
                      <a:pt x="2652" y="7892"/>
                    </a:cubicBezTo>
                    <a:cubicBezTo>
                      <a:pt x="2861" y="7841"/>
                      <a:pt x="3057" y="7767"/>
                      <a:pt x="3238" y="7671"/>
                    </a:cubicBezTo>
                    <a:cubicBezTo>
                      <a:pt x="3427" y="7568"/>
                      <a:pt x="3608" y="7445"/>
                      <a:pt x="3769" y="7307"/>
                    </a:cubicBezTo>
                    <a:cubicBezTo>
                      <a:pt x="3940" y="7162"/>
                      <a:pt x="4100" y="6998"/>
                      <a:pt x="4249" y="6824"/>
                    </a:cubicBezTo>
                    <a:cubicBezTo>
                      <a:pt x="4532" y="6482"/>
                      <a:pt x="4796" y="6077"/>
                      <a:pt x="5027" y="5610"/>
                    </a:cubicBezTo>
                    <a:cubicBezTo>
                      <a:pt x="5243" y="5182"/>
                      <a:pt x="5427" y="4719"/>
                      <a:pt x="5575" y="4236"/>
                    </a:cubicBezTo>
                    <a:cubicBezTo>
                      <a:pt x="5716" y="3770"/>
                      <a:pt x="5822" y="3312"/>
                      <a:pt x="5884" y="2881"/>
                    </a:cubicBezTo>
                    <a:cubicBezTo>
                      <a:pt x="5948" y="2437"/>
                      <a:pt x="5964" y="2041"/>
                      <a:pt x="5932" y="1671"/>
                    </a:cubicBezTo>
                    <a:cubicBezTo>
                      <a:pt x="5913" y="1442"/>
                      <a:pt x="5880" y="1240"/>
                      <a:pt x="5832" y="1053"/>
                    </a:cubicBezTo>
                    <a:cubicBezTo>
                      <a:pt x="5822" y="1017"/>
                      <a:pt x="5813" y="986"/>
                      <a:pt x="5803" y="950"/>
                    </a:cubicBezTo>
                    <a:cubicBezTo>
                      <a:pt x="5764" y="831"/>
                      <a:pt x="5726" y="731"/>
                      <a:pt x="5681" y="644"/>
                    </a:cubicBezTo>
                    <a:cubicBezTo>
                      <a:pt x="5626" y="534"/>
                      <a:pt x="5575" y="451"/>
                      <a:pt x="5513" y="380"/>
                    </a:cubicBezTo>
                    <a:cubicBezTo>
                      <a:pt x="5378" y="213"/>
                      <a:pt x="5208" y="97"/>
                      <a:pt x="5027" y="45"/>
                    </a:cubicBezTo>
                    <a:cubicBezTo>
                      <a:pt x="4982" y="32"/>
                      <a:pt x="4921" y="17"/>
                      <a:pt x="4860" y="10"/>
                    </a:cubicBezTo>
                    <a:cubicBezTo>
                      <a:pt x="4812" y="4"/>
                      <a:pt x="4757" y="1"/>
                      <a:pt x="4693" y="1"/>
                    </a:cubicBezTo>
                    <a:close/>
                  </a:path>
                </a:pathLst>
              </a:custGeom>
              <a:solidFill>
                <a:srgbClr val="FE5F26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3" name="Google Shape;537;p27">
                <a:extLst>
                  <a:ext uri="{FF2B5EF4-FFF2-40B4-BE49-F238E27FC236}">
                    <a16:creationId xmlns:a16="http://schemas.microsoft.com/office/drawing/2014/main" id="{39AC232D-E934-496D-A62A-D29AD341AA27}"/>
                  </a:ext>
                </a:extLst>
              </p:cNvPr>
              <p:cNvSpPr/>
              <p:nvPr/>
            </p:nvSpPr>
            <p:spPr>
              <a:xfrm rot="-1063181">
                <a:off x="6785323" y="2441680"/>
                <a:ext cx="327165" cy="384148"/>
              </a:xfrm>
              <a:custGeom>
                <a:avLst/>
                <a:gdLst/>
                <a:ahLst/>
                <a:cxnLst/>
                <a:rect l="l" t="t" r="r" b="b"/>
                <a:pathLst>
                  <a:path w="2509" h="2946" extrusionOk="0">
                    <a:moveTo>
                      <a:pt x="1234" y="1"/>
                    </a:moveTo>
                    <a:cubicBezTo>
                      <a:pt x="1115" y="4"/>
                      <a:pt x="989" y="20"/>
                      <a:pt x="861" y="52"/>
                    </a:cubicBezTo>
                    <a:cubicBezTo>
                      <a:pt x="687" y="97"/>
                      <a:pt x="522" y="158"/>
                      <a:pt x="371" y="216"/>
                    </a:cubicBezTo>
                    <a:cubicBezTo>
                      <a:pt x="246" y="261"/>
                      <a:pt x="123" y="313"/>
                      <a:pt x="1" y="367"/>
                    </a:cubicBezTo>
                    <a:cubicBezTo>
                      <a:pt x="33" y="476"/>
                      <a:pt x="75" y="586"/>
                      <a:pt x="117" y="692"/>
                    </a:cubicBezTo>
                    <a:cubicBezTo>
                      <a:pt x="117" y="692"/>
                      <a:pt x="117" y="696"/>
                      <a:pt x="120" y="696"/>
                    </a:cubicBezTo>
                    <a:cubicBezTo>
                      <a:pt x="200" y="889"/>
                      <a:pt x="294" y="1078"/>
                      <a:pt x="400" y="1259"/>
                    </a:cubicBezTo>
                    <a:cubicBezTo>
                      <a:pt x="513" y="1455"/>
                      <a:pt x="638" y="1642"/>
                      <a:pt x="776" y="1822"/>
                    </a:cubicBezTo>
                    <a:cubicBezTo>
                      <a:pt x="776" y="1821"/>
                      <a:pt x="776" y="1819"/>
                      <a:pt x="775" y="1818"/>
                    </a:cubicBezTo>
                    <a:lnTo>
                      <a:pt x="775" y="1818"/>
                    </a:lnTo>
                    <a:cubicBezTo>
                      <a:pt x="978" y="2078"/>
                      <a:pt x="1209" y="2322"/>
                      <a:pt x="1472" y="2527"/>
                    </a:cubicBezTo>
                    <a:cubicBezTo>
                      <a:pt x="1629" y="2646"/>
                      <a:pt x="1797" y="2752"/>
                      <a:pt x="1981" y="2829"/>
                    </a:cubicBezTo>
                    <a:cubicBezTo>
                      <a:pt x="2103" y="2881"/>
                      <a:pt x="2228" y="2920"/>
                      <a:pt x="2360" y="2939"/>
                    </a:cubicBezTo>
                    <a:lnTo>
                      <a:pt x="2357" y="2939"/>
                    </a:lnTo>
                    <a:cubicBezTo>
                      <a:pt x="2376" y="2939"/>
                      <a:pt x="2399" y="2942"/>
                      <a:pt x="2418" y="2945"/>
                    </a:cubicBezTo>
                    <a:cubicBezTo>
                      <a:pt x="2421" y="2926"/>
                      <a:pt x="2425" y="2907"/>
                      <a:pt x="2425" y="2887"/>
                    </a:cubicBezTo>
                    <a:cubicBezTo>
                      <a:pt x="2489" y="2443"/>
                      <a:pt x="2508" y="2048"/>
                      <a:pt x="2476" y="1674"/>
                    </a:cubicBezTo>
                    <a:cubicBezTo>
                      <a:pt x="2457" y="1442"/>
                      <a:pt x="2425" y="1240"/>
                      <a:pt x="2373" y="1053"/>
                    </a:cubicBezTo>
                    <a:cubicBezTo>
                      <a:pt x="2367" y="1020"/>
                      <a:pt x="2357" y="985"/>
                      <a:pt x="2348" y="953"/>
                    </a:cubicBezTo>
                    <a:cubicBezTo>
                      <a:pt x="2309" y="837"/>
                      <a:pt x="2270" y="738"/>
                      <a:pt x="2225" y="647"/>
                    </a:cubicBezTo>
                    <a:cubicBezTo>
                      <a:pt x="2170" y="537"/>
                      <a:pt x="2116" y="454"/>
                      <a:pt x="2058" y="383"/>
                    </a:cubicBezTo>
                    <a:cubicBezTo>
                      <a:pt x="1919" y="216"/>
                      <a:pt x="1752" y="100"/>
                      <a:pt x="1568" y="45"/>
                    </a:cubicBezTo>
                    <a:cubicBezTo>
                      <a:pt x="1520" y="32"/>
                      <a:pt x="1462" y="20"/>
                      <a:pt x="1401" y="10"/>
                    </a:cubicBezTo>
                    <a:cubicBezTo>
                      <a:pt x="1353" y="4"/>
                      <a:pt x="1298" y="1"/>
                      <a:pt x="1234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4" name="Google Shape;538;p27">
                <a:extLst>
                  <a:ext uri="{FF2B5EF4-FFF2-40B4-BE49-F238E27FC236}">
                    <a16:creationId xmlns:a16="http://schemas.microsoft.com/office/drawing/2014/main" id="{7DA78BE8-DE8A-4B64-97AD-64724437F5E8}"/>
                  </a:ext>
                </a:extLst>
              </p:cNvPr>
              <p:cNvSpPr/>
              <p:nvPr/>
            </p:nvSpPr>
            <p:spPr>
              <a:xfrm rot="-1063181">
                <a:off x="6589084" y="2783745"/>
                <a:ext cx="482467" cy="642724"/>
              </a:xfrm>
              <a:custGeom>
                <a:avLst/>
                <a:gdLst/>
                <a:ahLst/>
                <a:cxnLst/>
                <a:rect l="l" t="t" r="r" b="b"/>
                <a:pathLst>
                  <a:path w="3700" h="4929" extrusionOk="0">
                    <a:moveTo>
                      <a:pt x="2911" y="1"/>
                    </a:moveTo>
                    <a:cubicBezTo>
                      <a:pt x="2836" y="1"/>
                      <a:pt x="2759" y="11"/>
                      <a:pt x="2679" y="33"/>
                    </a:cubicBezTo>
                    <a:cubicBezTo>
                      <a:pt x="2573" y="59"/>
                      <a:pt x="2469" y="97"/>
                      <a:pt x="2376" y="133"/>
                    </a:cubicBezTo>
                    <a:cubicBezTo>
                      <a:pt x="2270" y="172"/>
                      <a:pt x="2167" y="216"/>
                      <a:pt x="2064" y="262"/>
                    </a:cubicBezTo>
                    <a:cubicBezTo>
                      <a:pt x="1874" y="348"/>
                      <a:pt x="1681" y="452"/>
                      <a:pt x="1475" y="574"/>
                    </a:cubicBezTo>
                    <a:cubicBezTo>
                      <a:pt x="1359" y="641"/>
                      <a:pt x="1250" y="709"/>
                      <a:pt x="1144" y="780"/>
                    </a:cubicBezTo>
                    <a:cubicBezTo>
                      <a:pt x="1137" y="770"/>
                      <a:pt x="1134" y="764"/>
                      <a:pt x="1128" y="757"/>
                    </a:cubicBezTo>
                    <a:cubicBezTo>
                      <a:pt x="1117" y="752"/>
                      <a:pt x="1104" y="747"/>
                      <a:pt x="1093" y="747"/>
                    </a:cubicBezTo>
                    <a:cubicBezTo>
                      <a:pt x="1091" y="747"/>
                      <a:pt x="1088" y="747"/>
                      <a:pt x="1086" y="748"/>
                    </a:cubicBezTo>
                    <a:cubicBezTo>
                      <a:pt x="1067" y="751"/>
                      <a:pt x="1057" y="761"/>
                      <a:pt x="1047" y="767"/>
                    </a:cubicBezTo>
                    <a:cubicBezTo>
                      <a:pt x="992" y="828"/>
                      <a:pt x="944" y="883"/>
                      <a:pt x="902" y="935"/>
                    </a:cubicBezTo>
                    <a:cubicBezTo>
                      <a:pt x="767" y="1021"/>
                      <a:pt x="632" y="1112"/>
                      <a:pt x="500" y="1201"/>
                    </a:cubicBezTo>
                    <a:lnTo>
                      <a:pt x="310" y="1330"/>
                    </a:lnTo>
                    <a:cubicBezTo>
                      <a:pt x="290" y="1343"/>
                      <a:pt x="281" y="1366"/>
                      <a:pt x="287" y="1391"/>
                    </a:cubicBezTo>
                    <a:cubicBezTo>
                      <a:pt x="290" y="1398"/>
                      <a:pt x="294" y="1404"/>
                      <a:pt x="297" y="1411"/>
                    </a:cubicBezTo>
                    <a:cubicBezTo>
                      <a:pt x="309" y="1424"/>
                      <a:pt x="325" y="1432"/>
                      <a:pt x="342" y="1432"/>
                    </a:cubicBezTo>
                    <a:cubicBezTo>
                      <a:pt x="354" y="1432"/>
                      <a:pt x="366" y="1428"/>
                      <a:pt x="378" y="1421"/>
                    </a:cubicBezTo>
                    <a:lnTo>
                      <a:pt x="622" y="1253"/>
                    </a:lnTo>
                    <a:lnTo>
                      <a:pt x="684" y="1208"/>
                    </a:lnTo>
                    <a:lnTo>
                      <a:pt x="684" y="1208"/>
                    </a:lnTo>
                    <a:cubicBezTo>
                      <a:pt x="599" y="1327"/>
                      <a:pt x="529" y="1437"/>
                      <a:pt x="464" y="1543"/>
                    </a:cubicBezTo>
                    <a:cubicBezTo>
                      <a:pt x="364" y="1716"/>
                      <a:pt x="281" y="1881"/>
                      <a:pt x="217" y="2045"/>
                    </a:cubicBezTo>
                    <a:cubicBezTo>
                      <a:pt x="69" y="2409"/>
                      <a:pt x="1" y="2766"/>
                      <a:pt x="8" y="3101"/>
                    </a:cubicBezTo>
                    <a:cubicBezTo>
                      <a:pt x="14" y="3261"/>
                      <a:pt x="33" y="3416"/>
                      <a:pt x="75" y="3564"/>
                    </a:cubicBezTo>
                    <a:cubicBezTo>
                      <a:pt x="78" y="3584"/>
                      <a:pt x="85" y="3606"/>
                      <a:pt x="91" y="3628"/>
                    </a:cubicBezTo>
                    <a:cubicBezTo>
                      <a:pt x="146" y="3805"/>
                      <a:pt x="223" y="3973"/>
                      <a:pt x="326" y="4130"/>
                    </a:cubicBezTo>
                    <a:cubicBezTo>
                      <a:pt x="384" y="4218"/>
                      <a:pt x="442" y="4298"/>
                      <a:pt x="507" y="4368"/>
                    </a:cubicBezTo>
                    <a:cubicBezTo>
                      <a:pt x="584" y="4456"/>
                      <a:pt x="654" y="4527"/>
                      <a:pt x="728" y="4588"/>
                    </a:cubicBezTo>
                    <a:cubicBezTo>
                      <a:pt x="825" y="4668"/>
                      <a:pt x="935" y="4742"/>
                      <a:pt x="1047" y="4800"/>
                    </a:cubicBezTo>
                    <a:cubicBezTo>
                      <a:pt x="1034" y="4809"/>
                      <a:pt x="1024" y="4826"/>
                      <a:pt x="1021" y="4842"/>
                    </a:cubicBezTo>
                    <a:lnTo>
                      <a:pt x="1021" y="4864"/>
                    </a:lnTo>
                    <a:cubicBezTo>
                      <a:pt x="1028" y="4884"/>
                      <a:pt x="1047" y="4900"/>
                      <a:pt x="1070" y="4906"/>
                    </a:cubicBezTo>
                    <a:cubicBezTo>
                      <a:pt x="1137" y="4916"/>
                      <a:pt x="1195" y="4922"/>
                      <a:pt x="1250" y="4925"/>
                    </a:cubicBezTo>
                    <a:cubicBezTo>
                      <a:pt x="1281" y="4928"/>
                      <a:pt x="1312" y="4929"/>
                      <a:pt x="1342" y="4929"/>
                    </a:cubicBezTo>
                    <a:cubicBezTo>
                      <a:pt x="1447" y="4929"/>
                      <a:pt x="1548" y="4916"/>
                      <a:pt x="1646" y="4894"/>
                    </a:cubicBezTo>
                    <a:cubicBezTo>
                      <a:pt x="1774" y="4861"/>
                      <a:pt x="1897" y="4816"/>
                      <a:pt x="2009" y="4755"/>
                    </a:cubicBezTo>
                    <a:cubicBezTo>
                      <a:pt x="2125" y="4694"/>
                      <a:pt x="2238" y="4616"/>
                      <a:pt x="2337" y="4530"/>
                    </a:cubicBezTo>
                    <a:cubicBezTo>
                      <a:pt x="2444" y="4439"/>
                      <a:pt x="2544" y="4340"/>
                      <a:pt x="2634" y="4230"/>
                    </a:cubicBezTo>
                    <a:cubicBezTo>
                      <a:pt x="2811" y="4021"/>
                      <a:pt x="2975" y="3767"/>
                      <a:pt x="3120" y="3480"/>
                    </a:cubicBezTo>
                    <a:cubicBezTo>
                      <a:pt x="3252" y="3214"/>
                      <a:pt x="3365" y="2927"/>
                      <a:pt x="3457" y="2627"/>
                    </a:cubicBezTo>
                    <a:cubicBezTo>
                      <a:pt x="3548" y="2334"/>
                      <a:pt x="3612" y="2055"/>
                      <a:pt x="3647" y="1788"/>
                    </a:cubicBezTo>
                    <a:cubicBezTo>
                      <a:pt x="3689" y="1514"/>
                      <a:pt x="3699" y="1269"/>
                      <a:pt x="3680" y="1037"/>
                    </a:cubicBezTo>
                    <a:cubicBezTo>
                      <a:pt x="3667" y="892"/>
                      <a:pt x="3647" y="767"/>
                      <a:pt x="3616" y="651"/>
                    </a:cubicBezTo>
                    <a:cubicBezTo>
                      <a:pt x="3612" y="632"/>
                      <a:pt x="3606" y="610"/>
                      <a:pt x="3600" y="590"/>
                    </a:cubicBezTo>
                    <a:cubicBezTo>
                      <a:pt x="3577" y="516"/>
                      <a:pt x="3551" y="455"/>
                      <a:pt x="3525" y="400"/>
                    </a:cubicBezTo>
                    <a:cubicBezTo>
                      <a:pt x="3490" y="332"/>
                      <a:pt x="3457" y="281"/>
                      <a:pt x="3419" y="236"/>
                    </a:cubicBezTo>
                    <a:cubicBezTo>
                      <a:pt x="3335" y="133"/>
                      <a:pt x="3230" y="62"/>
                      <a:pt x="3117" y="30"/>
                    </a:cubicBezTo>
                    <a:cubicBezTo>
                      <a:pt x="3087" y="20"/>
                      <a:pt x="3052" y="11"/>
                      <a:pt x="3013" y="8"/>
                    </a:cubicBezTo>
                    <a:cubicBezTo>
                      <a:pt x="2982" y="1"/>
                      <a:pt x="2949" y="1"/>
                      <a:pt x="2911" y="1"/>
                    </a:cubicBezTo>
                    <a:close/>
                  </a:path>
                </a:pathLst>
              </a:custGeom>
              <a:solidFill>
                <a:srgbClr val="FDF0D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539;p27">
                <a:extLst>
                  <a:ext uri="{FF2B5EF4-FFF2-40B4-BE49-F238E27FC236}">
                    <a16:creationId xmlns:a16="http://schemas.microsoft.com/office/drawing/2014/main" id="{34FD0FE7-87F5-4C56-8BF9-486DE7115D1C}"/>
                  </a:ext>
                </a:extLst>
              </p:cNvPr>
              <p:cNvSpPr/>
              <p:nvPr/>
            </p:nvSpPr>
            <p:spPr>
              <a:xfrm rot="-1063181">
                <a:off x="4865735" y="2280430"/>
                <a:ext cx="2006670" cy="2157800"/>
              </a:xfrm>
              <a:custGeom>
                <a:avLst/>
                <a:gdLst/>
                <a:ahLst/>
                <a:cxnLst/>
                <a:rect l="l" t="t" r="r" b="b"/>
                <a:pathLst>
                  <a:path w="15389" h="16548" extrusionOk="0">
                    <a:moveTo>
                      <a:pt x="14117" y="1"/>
                    </a:moveTo>
                    <a:cubicBezTo>
                      <a:pt x="14040" y="1"/>
                      <a:pt x="13963" y="14"/>
                      <a:pt x="13879" y="43"/>
                    </a:cubicBezTo>
                    <a:cubicBezTo>
                      <a:pt x="13799" y="69"/>
                      <a:pt x="13719" y="111"/>
                      <a:pt x="13622" y="179"/>
                    </a:cubicBezTo>
                    <a:cubicBezTo>
                      <a:pt x="13548" y="230"/>
                      <a:pt x="13474" y="291"/>
                      <a:pt x="13390" y="375"/>
                    </a:cubicBezTo>
                    <a:cubicBezTo>
                      <a:pt x="13245" y="519"/>
                      <a:pt x="13110" y="693"/>
                      <a:pt x="12972" y="905"/>
                    </a:cubicBezTo>
                    <a:cubicBezTo>
                      <a:pt x="12911" y="1002"/>
                      <a:pt x="12850" y="1106"/>
                      <a:pt x="12792" y="1214"/>
                    </a:cubicBezTo>
                    <a:cubicBezTo>
                      <a:pt x="12779" y="1015"/>
                      <a:pt x="12743" y="828"/>
                      <a:pt x="12692" y="657"/>
                    </a:cubicBezTo>
                    <a:cubicBezTo>
                      <a:pt x="12663" y="571"/>
                      <a:pt x="12630" y="494"/>
                      <a:pt x="12592" y="423"/>
                    </a:cubicBezTo>
                    <a:cubicBezTo>
                      <a:pt x="12550" y="345"/>
                      <a:pt x="12499" y="281"/>
                      <a:pt x="12441" y="230"/>
                    </a:cubicBezTo>
                    <a:cubicBezTo>
                      <a:pt x="12386" y="182"/>
                      <a:pt x="12318" y="149"/>
                      <a:pt x="12235" y="133"/>
                    </a:cubicBezTo>
                    <a:cubicBezTo>
                      <a:pt x="12212" y="127"/>
                      <a:pt x="12193" y="127"/>
                      <a:pt x="12171" y="127"/>
                    </a:cubicBezTo>
                    <a:cubicBezTo>
                      <a:pt x="12116" y="127"/>
                      <a:pt x="12058" y="136"/>
                      <a:pt x="11990" y="162"/>
                    </a:cubicBezTo>
                    <a:cubicBezTo>
                      <a:pt x="11916" y="188"/>
                      <a:pt x="11835" y="236"/>
                      <a:pt x="11742" y="307"/>
                    </a:cubicBezTo>
                    <a:cubicBezTo>
                      <a:pt x="11662" y="372"/>
                      <a:pt x="11591" y="455"/>
                      <a:pt x="11533" y="555"/>
                    </a:cubicBezTo>
                    <a:cubicBezTo>
                      <a:pt x="11430" y="729"/>
                      <a:pt x="11372" y="951"/>
                      <a:pt x="11363" y="1208"/>
                    </a:cubicBezTo>
                    <a:cubicBezTo>
                      <a:pt x="11353" y="1430"/>
                      <a:pt x="11379" y="1672"/>
                      <a:pt x="11440" y="1923"/>
                    </a:cubicBezTo>
                    <a:cubicBezTo>
                      <a:pt x="11462" y="2016"/>
                      <a:pt x="11491" y="2106"/>
                      <a:pt x="11520" y="2190"/>
                    </a:cubicBezTo>
                    <a:cubicBezTo>
                      <a:pt x="10558" y="1627"/>
                      <a:pt x="9377" y="1327"/>
                      <a:pt x="8102" y="1327"/>
                    </a:cubicBezTo>
                    <a:lnTo>
                      <a:pt x="7989" y="1327"/>
                    </a:lnTo>
                    <a:cubicBezTo>
                      <a:pt x="7297" y="1337"/>
                      <a:pt x="6605" y="1434"/>
                      <a:pt x="5926" y="1614"/>
                    </a:cubicBezTo>
                    <a:cubicBezTo>
                      <a:pt x="5253" y="1791"/>
                      <a:pt x="4623" y="2048"/>
                      <a:pt x="4047" y="2373"/>
                    </a:cubicBezTo>
                    <a:cubicBezTo>
                      <a:pt x="3785" y="2525"/>
                      <a:pt x="3519" y="2701"/>
                      <a:pt x="3206" y="2930"/>
                    </a:cubicBezTo>
                    <a:cubicBezTo>
                      <a:pt x="2920" y="3143"/>
                      <a:pt x="2643" y="3368"/>
                      <a:pt x="2383" y="3606"/>
                    </a:cubicBezTo>
                    <a:cubicBezTo>
                      <a:pt x="1820" y="4114"/>
                      <a:pt x="1340" y="4665"/>
                      <a:pt x="960" y="5238"/>
                    </a:cubicBezTo>
                    <a:cubicBezTo>
                      <a:pt x="538" y="5865"/>
                      <a:pt x="255" y="6516"/>
                      <a:pt x="113" y="7169"/>
                    </a:cubicBezTo>
                    <a:cubicBezTo>
                      <a:pt x="36" y="7520"/>
                      <a:pt x="0" y="7874"/>
                      <a:pt x="7" y="8218"/>
                    </a:cubicBezTo>
                    <a:cubicBezTo>
                      <a:pt x="14" y="8569"/>
                      <a:pt x="65" y="8930"/>
                      <a:pt x="162" y="9294"/>
                    </a:cubicBezTo>
                    <a:cubicBezTo>
                      <a:pt x="336" y="9940"/>
                      <a:pt x="645" y="10591"/>
                      <a:pt x="1105" y="11273"/>
                    </a:cubicBezTo>
                    <a:cubicBezTo>
                      <a:pt x="1472" y="11817"/>
                      <a:pt x="1932" y="12364"/>
                      <a:pt x="2511" y="12944"/>
                    </a:cubicBezTo>
                    <a:cubicBezTo>
                      <a:pt x="2499" y="12972"/>
                      <a:pt x="2508" y="13008"/>
                      <a:pt x="2530" y="13033"/>
                    </a:cubicBezTo>
                    <a:cubicBezTo>
                      <a:pt x="2891" y="13439"/>
                      <a:pt x="3310" y="13777"/>
                      <a:pt x="3708" y="14086"/>
                    </a:cubicBezTo>
                    <a:cubicBezTo>
                      <a:pt x="4114" y="14401"/>
                      <a:pt x="4485" y="14672"/>
                      <a:pt x="4841" y="14913"/>
                    </a:cubicBezTo>
                    <a:cubicBezTo>
                      <a:pt x="5547" y="15383"/>
                      <a:pt x="6190" y="15740"/>
                      <a:pt x="6817" y="16004"/>
                    </a:cubicBezTo>
                    <a:cubicBezTo>
                      <a:pt x="7578" y="16323"/>
                      <a:pt x="8273" y="16497"/>
                      <a:pt x="8942" y="16539"/>
                    </a:cubicBezTo>
                    <a:cubicBezTo>
                      <a:pt x="9045" y="16545"/>
                      <a:pt x="9151" y="16548"/>
                      <a:pt x="9251" y="16548"/>
                    </a:cubicBezTo>
                    <a:cubicBezTo>
                      <a:pt x="9518" y="16548"/>
                      <a:pt x="9779" y="16526"/>
                      <a:pt x="10027" y="16481"/>
                    </a:cubicBezTo>
                    <a:cubicBezTo>
                      <a:pt x="10368" y="16420"/>
                      <a:pt x="10706" y="16316"/>
                      <a:pt x="11034" y="16172"/>
                    </a:cubicBezTo>
                    <a:cubicBezTo>
                      <a:pt x="11645" y="15904"/>
                      <a:pt x="12229" y="15499"/>
                      <a:pt x="12765" y="14964"/>
                    </a:cubicBezTo>
                    <a:cubicBezTo>
                      <a:pt x="13252" y="14478"/>
                      <a:pt x="13696" y="13902"/>
                      <a:pt x="14086" y="13249"/>
                    </a:cubicBezTo>
                    <a:cubicBezTo>
                      <a:pt x="14266" y="12947"/>
                      <a:pt x="14433" y="12628"/>
                      <a:pt x="14585" y="12309"/>
                    </a:cubicBezTo>
                    <a:cubicBezTo>
                      <a:pt x="14748" y="11959"/>
                      <a:pt x="14870" y="11662"/>
                      <a:pt x="14967" y="11372"/>
                    </a:cubicBezTo>
                    <a:cubicBezTo>
                      <a:pt x="15173" y="10748"/>
                      <a:pt x="15302" y="10075"/>
                      <a:pt x="15344" y="9380"/>
                    </a:cubicBezTo>
                    <a:cubicBezTo>
                      <a:pt x="15389" y="8682"/>
                      <a:pt x="15347" y="7984"/>
                      <a:pt x="15222" y="7305"/>
                    </a:cubicBezTo>
                    <a:cubicBezTo>
                      <a:pt x="15212" y="7266"/>
                      <a:pt x="15206" y="7230"/>
                      <a:pt x="15199" y="7195"/>
                    </a:cubicBezTo>
                    <a:cubicBezTo>
                      <a:pt x="14928" y="5846"/>
                      <a:pt x="14346" y="4681"/>
                      <a:pt x="13515" y="3828"/>
                    </a:cubicBezTo>
                    <a:cubicBezTo>
                      <a:pt x="13699" y="3802"/>
                      <a:pt x="13892" y="3744"/>
                      <a:pt x="14092" y="3658"/>
                    </a:cubicBezTo>
                    <a:cubicBezTo>
                      <a:pt x="14208" y="3606"/>
                      <a:pt x="14323" y="3545"/>
                      <a:pt x="14439" y="3468"/>
                    </a:cubicBezTo>
                    <a:cubicBezTo>
                      <a:pt x="14546" y="3400"/>
                      <a:pt x="14643" y="3319"/>
                      <a:pt x="14729" y="3233"/>
                    </a:cubicBezTo>
                    <a:cubicBezTo>
                      <a:pt x="14771" y="3187"/>
                      <a:pt x="14812" y="3143"/>
                      <a:pt x="14845" y="3095"/>
                    </a:cubicBezTo>
                    <a:cubicBezTo>
                      <a:pt x="14880" y="3049"/>
                      <a:pt x="14913" y="2998"/>
                      <a:pt x="14945" y="2930"/>
                    </a:cubicBezTo>
                    <a:cubicBezTo>
                      <a:pt x="14996" y="2837"/>
                      <a:pt x="15025" y="2721"/>
                      <a:pt x="15038" y="2593"/>
                    </a:cubicBezTo>
                    <a:cubicBezTo>
                      <a:pt x="15054" y="2467"/>
                      <a:pt x="15051" y="2232"/>
                      <a:pt x="14890" y="2077"/>
                    </a:cubicBezTo>
                    <a:cubicBezTo>
                      <a:pt x="14845" y="2036"/>
                      <a:pt x="14797" y="2000"/>
                      <a:pt x="14735" y="1971"/>
                    </a:cubicBezTo>
                    <a:cubicBezTo>
                      <a:pt x="14677" y="1942"/>
                      <a:pt x="14613" y="1929"/>
                      <a:pt x="14565" y="1920"/>
                    </a:cubicBezTo>
                    <a:cubicBezTo>
                      <a:pt x="14514" y="1910"/>
                      <a:pt x="14459" y="1907"/>
                      <a:pt x="14401" y="1907"/>
                    </a:cubicBezTo>
                    <a:cubicBezTo>
                      <a:pt x="14330" y="1907"/>
                      <a:pt x="14256" y="1913"/>
                      <a:pt x="14172" y="1926"/>
                    </a:cubicBezTo>
                    <a:cubicBezTo>
                      <a:pt x="14111" y="1936"/>
                      <a:pt x="14050" y="1951"/>
                      <a:pt x="13986" y="1971"/>
                    </a:cubicBezTo>
                    <a:cubicBezTo>
                      <a:pt x="14114" y="1842"/>
                      <a:pt x="14221" y="1717"/>
                      <a:pt x="14320" y="1594"/>
                    </a:cubicBezTo>
                    <a:cubicBezTo>
                      <a:pt x="14472" y="1401"/>
                      <a:pt x="14585" y="1221"/>
                      <a:pt x="14665" y="1048"/>
                    </a:cubicBezTo>
                    <a:cubicBezTo>
                      <a:pt x="14751" y="851"/>
                      <a:pt x="14784" y="671"/>
                      <a:pt x="14755" y="513"/>
                    </a:cubicBezTo>
                    <a:cubicBezTo>
                      <a:pt x="14742" y="430"/>
                      <a:pt x="14707" y="348"/>
                      <a:pt x="14652" y="271"/>
                    </a:cubicBezTo>
                    <a:cubicBezTo>
                      <a:pt x="14626" y="236"/>
                      <a:pt x="14594" y="207"/>
                      <a:pt x="14555" y="172"/>
                    </a:cubicBezTo>
                    <a:cubicBezTo>
                      <a:pt x="14523" y="143"/>
                      <a:pt x="14481" y="114"/>
                      <a:pt x="14433" y="85"/>
                    </a:cubicBezTo>
                    <a:cubicBezTo>
                      <a:pt x="14343" y="36"/>
                      <a:pt x="14249" y="8"/>
                      <a:pt x="14156" y="1"/>
                    </a:cubicBezTo>
                    <a:close/>
                  </a:path>
                </a:pathLst>
              </a:custGeom>
              <a:solidFill>
                <a:srgbClr val="FE5F26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540;p27">
                <a:extLst>
                  <a:ext uri="{FF2B5EF4-FFF2-40B4-BE49-F238E27FC236}">
                    <a16:creationId xmlns:a16="http://schemas.microsoft.com/office/drawing/2014/main" id="{8410EE36-2F9F-45FA-9D01-9CF9CAE4442B}"/>
                  </a:ext>
                </a:extLst>
              </p:cNvPr>
              <p:cNvSpPr/>
              <p:nvPr/>
            </p:nvSpPr>
            <p:spPr>
              <a:xfrm rot="-1063181">
                <a:off x="5191041" y="2886206"/>
                <a:ext cx="1776260" cy="1501775"/>
              </a:xfrm>
              <a:custGeom>
                <a:avLst/>
                <a:gdLst/>
                <a:ahLst/>
                <a:cxnLst/>
                <a:rect l="l" t="t" r="r" b="b"/>
                <a:pathLst>
                  <a:path w="13622" h="11517" extrusionOk="0">
                    <a:moveTo>
                      <a:pt x="12647" y="0"/>
                    </a:moveTo>
                    <a:lnTo>
                      <a:pt x="12647" y="0"/>
                    </a:lnTo>
                    <a:cubicBezTo>
                      <a:pt x="12744" y="309"/>
                      <a:pt x="12830" y="624"/>
                      <a:pt x="12901" y="940"/>
                    </a:cubicBezTo>
                    <a:cubicBezTo>
                      <a:pt x="12998" y="1371"/>
                      <a:pt x="13072" y="1806"/>
                      <a:pt x="13114" y="2243"/>
                    </a:cubicBezTo>
                    <a:cubicBezTo>
                      <a:pt x="13155" y="2668"/>
                      <a:pt x="13168" y="3093"/>
                      <a:pt x="13146" y="3518"/>
                    </a:cubicBezTo>
                    <a:cubicBezTo>
                      <a:pt x="13127" y="3953"/>
                      <a:pt x="13075" y="4381"/>
                      <a:pt x="12985" y="4806"/>
                    </a:cubicBezTo>
                    <a:cubicBezTo>
                      <a:pt x="12892" y="5234"/>
                      <a:pt x="12766" y="5652"/>
                      <a:pt x="12608" y="6061"/>
                    </a:cubicBezTo>
                    <a:cubicBezTo>
                      <a:pt x="12438" y="6489"/>
                      <a:pt x="12235" y="6901"/>
                      <a:pt x="12000" y="7297"/>
                    </a:cubicBezTo>
                    <a:cubicBezTo>
                      <a:pt x="11784" y="7661"/>
                      <a:pt x="11543" y="8011"/>
                      <a:pt x="11282" y="8340"/>
                    </a:cubicBezTo>
                    <a:cubicBezTo>
                      <a:pt x="11047" y="8632"/>
                      <a:pt x="10796" y="8916"/>
                      <a:pt x="10523" y="9173"/>
                    </a:cubicBezTo>
                    <a:cubicBezTo>
                      <a:pt x="10262" y="9421"/>
                      <a:pt x="9979" y="9653"/>
                      <a:pt x="9679" y="9859"/>
                    </a:cubicBezTo>
                    <a:cubicBezTo>
                      <a:pt x="9393" y="10052"/>
                      <a:pt x="9091" y="10222"/>
                      <a:pt x="8771" y="10361"/>
                    </a:cubicBezTo>
                    <a:cubicBezTo>
                      <a:pt x="8459" y="10496"/>
                      <a:pt x="8134" y="10602"/>
                      <a:pt x="7800" y="10673"/>
                    </a:cubicBezTo>
                    <a:cubicBezTo>
                      <a:pt x="7461" y="10744"/>
                      <a:pt x="7114" y="10779"/>
                      <a:pt x="6770" y="10779"/>
                    </a:cubicBezTo>
                    <a:cubicBezTo>
                      <a:pt x="6399" y="10776"/>
                      <a:pt x="6029" y="10737"/>
                      <a:pt x="5669" y="10657"/>
                    </a:cubicBezTo>
                    <a:cubicBezTo>
                      <a:pt x="5482" y="10618"/>
                      <a:pt x="5295" y="10567"/>
                      <a:pt x="5115" y="10509"/>
                    </a:cubicBezTo>
                    <a:cubicBezTo>
                      <a:pt x="4919" y="10448"/>
                      <a:pt x="4726" y="10374"/>
                      <a:pt x="4536" y="10296"/>
                    </a:cubicBezTo>
                    <a:cubicBezTo>
                      <a:pt x="4156" y="10136"/>
                      <a:pt x="3783" y="9959"/>
                      <a:pt x="3419" y="9763"/>
                    </a:cubicBezTo>
                    <a:cubicBezTo>
                      <a:pt x="2695" y="9376"/>
                      <a:pt x="2009" y="8922"/>
                      <a:pt x="1366" y="8407"/>
                    </a:cubicBezTo>
                    <a:cubicBezTo>
                      <a:pt x="886" y="8028"/>
                      <a:pt x="429" y="7615"/>
                      <a:pt x="1" y="7175"/>
                    </a:cubicBezTo>
                    <a:lnTo>
                      <a:pt x="1" y="7175"/>
                    </a:lnTo>
                    <a:cubicBezTo>
                      <a:pt x="169" y="7383"/>
                      <a:pt x="345" y="7586"/>
                      <a:pt x="528" y="7776"/>
                    </a:cubicBezTo>
                    <a:cubicBezTo>
                      <a:pt x="622" y="7876"/>
                      <a:pt x="719" y="7970"/>
                      <a:pt x="812" y="8059"/>
                    </a:cubicBezTo>
                    <a:cubicBezTo>
                      <a:pt x="1163" y="8439"/>
                      <a:pt x="1559" y="8758"/>
                      <a:pt x="1938" y="9054"/>
                    </a:cubicBezTo>
                    <a:cubicBezTo>
                      <a:pt x="2344" y="9369"/>
                      <a:pt x="2715" y="9640"/>
                      <a:pt x="3071" y="9878"/>
                    </a:cubicBezTo>
                    <a:cubicBezTo>
                      <a:pt x="3773" y="10351"/>
                      <a:pt x="4420" y="10709"/>
                      <a:pt x="5047" y="10969"/>
                    </a:cubicBezTo>
                    <a:cubicBezTo>
                      <a:pt x="5804" y="11288"/>
                      <a:pt x="6500" y="11465"/>
                      <a:pt x="7172" y="11507"/>
                    </a:cubicBezTo>
                    <a:cubicBezTo>
                      <a:pt x="7278" y="11513"/>
                      <a:pt x="7381" y="11516"/>
                      <a:pt x="7481" y="11516"/>
                    </a:cubicBezTo>
                    <a:cubicBezTo>
                      <a:pt x="7745" y="11516"/>
                      <a:pt x="8006" y="11494"/>
                      <a:pt x="8257" y="11449"/>
                    </a:cubicBezTo>
                    <a:cubicBezTo>
                      <a:pt x="8598" y="11388"/>
                      <a:pt x="8939" y="11284"/>
                      <a:pt x="9267" y="11140"/>
                    </a:cubicBezTo>
                    <a:cubicBezTo>
                      <a:pt x="9879" y="10873"/>
                      <a:pt x="10462" y="10464"/>
                      <a:pt x="10995" y="9929"/>
                    </a:cubicBezTo>
                    <a:cubicBezTo>
                      <a:pt x="11482" y="9443"/>
                      <a:pt x="11926" y="8867"/>
                      <a:pt x="12316" y="8214"/>
                    </a:cubicBezTo>
                    <a:cubicBezTo>
                      <a:pt x="12496" y="7915"/>
                      <a:pt x="12666" y="7600"/>
                      <a:pt x="12818" y="7274"/>
                    </a:cubicBezTo>
                    <a:cubicBezTo>
                      <a:pt x="12981" y="6924"/>
                      <a:pt x="13104" y="6627"/>
                      <a:pt x="13197" y="6340"/>
                    </a:cubicBezTo>
                    <a:cubicBezTo>
                      <a:pt x="13406" y="5713"/>
                      <a:pt x="13535" y="5040"/>
                      <a:pt x="13577" y="4345"/>
                    </a:cubicBezTo>
                    <a:cubicBezTo>
                      <a:pt x="13622" y="3644"/>
                      <a:pt x="13577" y="2945"/>
                      <a:pt x="13452" y="2266"/>
                    </a:cubicBezTo>
                    <a:lnTo>
                      <a:pt x="13433" y="2160"/>
                    </a:lnTo>
                    <a:cubicBezTo>
                      <a:pt x="13274" y="1368"/>
                      <a:pt x="13008" y="640"/>
                      <a:pt x="12647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541;p27">
                <a:extLst>
                  <a:ext uri="{FF2B5EF4-FFF2-40B4-BE49-F238E27FC236}">
                    <a16:creationId xmlns:a16="http://schemas.microsoft.com/office/drawing/2014/main" id="{D2F63181-747F-4596-A4FE-9F3C7B7E9B94}"/>
                  </a:ext>
                </a:extLst>
              </p:cNvPr>
              <p:cNvSpPr/>
              <p:nvPr/>
            </p:nvSpPr>
            <p:spPr>
              <a:xfrm rot="-1063181">
                <a:off x="5790927" y="3344310"/>
                <a:ext cx="1043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8" h="4" extrusionOk="0">
                    <a:moveTo>
                      <a:pt x="1" y="1"/>
                    </a:moveTo>
                    <a:lnTo>
                      <a:pt x="1" y="4"/>
                    </a:lnTo>
                    <a:lnTo>
                      <a:pt x="7" y="4"/>
                    </a:lnTo>
                    <a:cubicBezTo>
                      <a:pt x="7" y="4"/>
                      <a:pt x="4" y="4"/>
                      <a:pt x="1" y="1"/>
                    </a:cubicBezTo>
                    <a:close/>
                  </a:path>
                </a:pathLst>
              </a:custGeom>
              <a:solidFill>
                <a:srgbClr val="FDF0D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542;p27">
                <a:extLst>
                  <a:ext uri="{FF2B5EF4-FFF2-40B4-BE49-F238E27FC236}">
                    <a16:creationId xmlns:a16="http://schemas.microsoft.com/office/drawing/2014/main" id="{1D4E8126-0C87-417C-9041-2225AA89E65A}"/>
                  </a:ext>
                </a:extLst>
              </p:cNvPr>
              <p:cNvSpPr/>
              <p:nvPr/>
            </p:nvSpPr>
            <p:spPr>
              <a:xfrm rot="-1063181">
                <a:off x="5876261" y="3346613"/>
                <a:ext cx="1043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8" h="4" extrusionOk="0">
                    <a:moveTo>
                      <a:pt x="1" y="0"/>
                    </a:moveTo>
                    <a:lnTo>
                      <a:pt x="1" y="3"/>
                    </a:lnTo>
                    <a:lnTo>
                      <a:pt x="7" y="3"/>
                    </a:lnTo>
                    <a:cubicBezTo>
                      <a:pt x="4" y="3"/>
                      <a:pt x="1" y="3"/>
                      <a:pt x="1" y="0"/>
                    </a:cubicBezTo>
                    <a:close/>
                  </a:path>
                </a:pathLst>
              </a:custGeom>
              <a:solidFill>
                <a:srgbClr val="FDF0D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Google Shape;543;p27">
                <a:extLst>
                  <a:ext uri="{FF2B5EF4-FFF2-40B4-BE49-F238E27FC236}">
                    <a16:creationId xmlns:a16="http://schemas.microsoft.com/office/drawing/2014/main" id="{8571FD80-4503-4A90-948C-021BECB47610}"/>
                  </a:ext>
                </a:extLst>
              </p:cNvPr>
              <p:cNvSpPr/>
              <p:nvPr/>
            </p:nvSpPr>
            <p:spPr>
              <a:xfrm rot="-1063181">
                <a:off x="4974350" y="2981349"/>
                <a:ext cx="1696979" cy="1489257"/>
              </a:xfrm>
              <a:custGeom>
                <a:avLst/>
                <a:gdLst/>
                <a:ahLst/>
                <a:cxnLst/>
                <a:rect l="l" t="t" r="r" b="b"/>
                <a:pathLst>
                  <a:path w="13014" h="11421" extrusionOk="0">
                    <a:moveTo>
                      <a:pt x="1030" y="1"/>
                    </a:moveTo>
                    <a:cubicBezTo>
                      <a:pt x="1008" y="33"/>
                      <a:pt x="985" y="69"/>
                      <a:pt x="963" y="100"/>
                    </a:cubicBezTo>
                    <a:cubicBezTo>
                      <a:pt x="544" y="731"/>
                      <a:pt x="257" y="1382"/>
                      <a:pt x="116" y="2035"/>
                    </a:cubicBezTo>
                    <a:cubicBezTo>
                      <a:pt x="36" y="2386"/>
                      <a:pt x="0" y="2740"/>
                      <a:pt x="10" y="3084"/>
                    </a:cubicBezTo>
                    <a:cubicBezTo>
                      <a:pt x="16" y="3435"/>
                      <a:pt x="68" y="3796"/>
                      <a:pt x="165" y="4160"/>
                    </a:cubicBezTo>
                    <a:cubicBezTo>
                      <a:pt x="339" y="4809"/>
                      <a:pt x="648" y="5457"/>
                      <a:pt x="1107" y="6139"/>
                    </a:cubicBezTo>
                    <a:cubicBezTo>
                      <a:pt x="1153" y="6210"/>
                      <a:pt x="1204" y="6280"/>
                      <a:pt x="1252" y="6348"/>
                    </a:cubicBezTo>
                    <a:cubicBezTo>
                      <a:pt x="1423" y="6608"/>
                      <a:pt x="1603" y="6859"/>
                      <a:pt x="1796" y="7098"/>
                    </a:cubicBezTo>
                    <a:cubicBezTo>
                      <a:pt x="1951" y="7294"/>
                      <a:pt x="2121" y="7491"/>
                      <a:pt x="2304" y="7681"/>
                    </a:cubicBezTo>
                    <a:cubicBezTo>
                      <a:pt x="2392" y="7774"/>
                      <a:pt x="2488" y="7868"/>
                      <a:pt x="2588" y="7964"/>
                    </a:cubicBezTo>
                    <a:cubicBezTo>
                      <a:pt x="2936" y="8340"/>
                      <a:pt x="3335" y="8662"/>
                      <a:pt x="3711" y="8955"/>
                    </a:cubicBezTo>
                    <a:cubicBezTo>
                      <a:pt x="4120" y="9270"/>
                      <a:pt x="4491" y="9541"/>
                      <a:pt x="4847" y="9782"/>
                    </a:cubicBezTo>
                    <a:cubicBezTo>
                      <a:pt x="5546" y="10252"/>
                      <a:pt x="6193" y="10610"/>
                      <a:pt x="6820" y="10873"/>
                    </a:cubicBezTo>
                    <a:cubicBezTo>
                      <a:pt x="7577" y="11192"/>
                      <a:pt x="8272" y="11366"/>
                      <a:pt x="8948" y="11411"/>
                    </a:cubicBezTo>
                    <a:cubicBezTo>
                      <a:pt x="9064" y="11417"/>
                      <a:pt x="9167" y="11421"/>
                      <a:pt x="9257" y="11421"/>
                    </a:cubicBezTo>
                    <a:cubicBezTo>
                      <a:pt x="9521" y="11421"/>
                      <a:pt x="9782" y="11398"/>
                      <a:pt x="10033" y="11353"/>
                    </a:cubicBezTo>
                    <a:cubicBezTo>
                      <a:pt x="10377" y="11292"/>
                      <a:pt x="10718" y="11185"/>
                      <a:pt x="11043" y="11044"/>
                    </a:cubicBezTo>
                    <a:cubicBezTo>
                      <a:pt x="11655" y="10774"/>
                      <a:pt x="12238" y="10368"/>
                      <a:pt x="12775" y="9833"/>
                    </a:cubicBezTo>
                    <a:cubicBezTo>
                      <a:pt x="12856" y="9753"/>
                      <a:pt x="12936" y="9670"/>
                      <a:pt x="13013" y="9582"/>
                    </a:cubicBezTo>
                    <a:lnTo>
                      <a:pt x="13013" y="9582"/>
                    </a:lnTo>
                    <a:cubicBezTo>
                      <a:pt x="12830" y="9609"/>
                      <a:pt x="12641" y="9625"/>
                      <a:pt x="12454" y="9625"/>
                    </a:cubicBezTo>
                    <a:cubicBezTo>
                      <a:pt x="12437" y="9625"/>
                      <a:pt x="12421" y="9625"/>
                      <a:pt x="12405" y="9625"/>
                    </a:cubicBezTo>
                    <a:cubicBezTo>
                      <a:pt x="12138" y="9625"/>
                      <a:pt x="11871" y="9599"/>
                      <a:pt x="11607" y="9544"/>
                    </a:cubicBezTo>
                    <a:cubicBezTo>
                      <a:pt x="11359" y="9490"/>
                      <a:pt x="11118" y="9412"/>
                      <a:pt x="10886" y="9306"/>
                    </a:cubicBezTo>
                    <a:cubicBezTo>
                      <a:pt x="10660" y="9203"/>
                      <a:pt x="10445" y="9077"/>
                      <a:pt x="10249" y="8926"/>
                    </a:cubicBezTo>
                    <a:cubicBezTo>
                      <a:pt x="10055" y="8775"/>
                      <a:pt x="9875" y="8604"/>
                      <a:pt x="9717" y="8411"/>
                    </a:cubicBezTo>
                    <a:cubicBezTo>
                      <a:pt x="9560" y="8215"/>
                      <a:pt x="9421" y="7999"/>
                      <a:pt x="9312" y="7767"/>
                    </a:cubicBezTo>
                    <a:cubicBezTo>
                      <a:pt x="9196" y="7526"/>
                      <a:pt x="9109" y="7269"/>
                      <a:pt x="9048" y="7008"/>
                    </a:cubicBezTo>
                    <a:cubicBezTo>
                      <a:pt x="9019" y="6866"/>
                      <a:pt x="8993" y="6724"/>
                      <a:pt x="8977" y="6580"/>
                    </a:cubicBezTo>
                    <a:cubicBezTo>
                      <a:pt x="8958" y="6409"/>
                      <a:pt x="8952" y="6238"/>
                      <a:pt x="8955" y="6068"/>
                    </a:cubicBezTo>
                    <a:cubicBezTo>
                      <a:pt x="8958" y="5708"/>
                      <a:pt x="8990" y="5347"/>
                      <a:pt x="8977" y="4986"/>
                    </a:cubicBezTo>
                    <a:lnTo>
                      <a:pt x="8977" y="4986"/>
                    </a:lnTo>
                    <a:lnTo>
                      <a:pt x="8977" y="4990"/>
                    </a:lnTo>
                    <a:cubicBezTo>
                      <a:pt x="8971" y="4877"/>
                      <a:pt x="8964" y="4765"/>
                      <a:pt x="8945" y="4655"/>
                    </a:cubicBezTo>
                    <a:cubicBezTo>
                      <a:pt x="8928" y="4552"/>
                      <a:pt x="8906" y="4449"/>
                      <a:pt x="8877" y="4349"/>
                    </a:cubicBezTo>
                    <a:cubicBezTo>
                      <a:pt x="8874" y="4346"/>
                      <a:pt x="8874" y="4346"/>
                      <a:pt x="8874" y="4343"/>
                    </a:cubicBezTo>
                    <a:cubicBezTo>
                      <a:pt x="8845" y="4249"/>
                      <a:pt x="8806" y="4153"/>
                      <a:pt x="8762" y="4063"/>
                    </a:cubicBezTo>
                    <a:cubicBezTo>
                      <a:pt x="8723" y="3989"/>
                      <a:pt x="8681" y="3915"/>
                      <a:pt x="8636" y="3844"/>
                    </a:cubicBezTo>
                    <a:lnTo>
                      <a:pt x="8636" y="3844"/>
                    </a:lnTo>
                    <a:lnTo>
                      <a:pt x="8643" y="3851"/>
                    </a:lnTo>
                    <a:cubicBezTo>
                      <a:pt x="8585" y="3766"/>
                      <a:pt x="8527" y="3683"/>
                      <a:pt x="8459" y="3606"/>
                    </a:cubicBezTo>
                    <a:cubicBezTo>
                      <a:pt x="8395" y="3529"/>
                      <a:pt x="8327" y="3457"/>
                      <a:pt x="8256" y="3393"/>
                    </a:cubicBezTo>
                    <a:lnTo>
                      <a:pt x="8256" y="3393"/>
                    </a:lnTo>
                    <a:lnTo>
                      <a:pt x="8259" y="3396"/>
                    </a:lnTo>
                    <a:cubicBezTo>
                      <a:pt x="8185" y="3332"/>
                      <a:pt x="8108" y="3267"/>
                      <a:pt x="8025" y="3210"/>
                    </a:cubicBezTo>
                    <a:cubicBezTo>
                      <a:pt x="7947" y="3159"/>
                      <a:pt x="7866" y="3110"/>
                      <a:pt x="7783" y="3068"/>
                    </a:cubicBezTo>
                    <a:cubicBezTo>
                      <a:pt x="7686" y="3016"/>
                      <a:pt x="7587" y="2975"/>
                      <a:pt x="7484" y="2939"/>
                    </a:cubicBezTo>
                    <a:cubicBezTo>
                      <a:pt x="7380" y="2904"/>
                      <a:pt x="7275" y="2875"/>
                      <a:pt x="7165" y="2853"/>
                    </a:cubicBezTo>
                    <a:cubicBezTo>
                      <a:pt x="7036" y="2823"/>
                      <a:pt x="6905" y="2804"/>
                      <a:pt x="6772" y="2795"/>
                    </a:cubicBezTo>
                    <a:cubicBezTo>
                      <a:pt x="6700" y="2789"/>
                      <a:pt x="6628" y="2787"/>
                      <a:pt x="6556" y="2787"/>
                    </a:cubicBezTo>
                    <a:cubicBezTo>
                      <a:pt x="6496" y="2787"/>
                      <a:pt x="6436" y="2788"/>
                      <a:pt x="6376" y="2792"/>
                    </a:cubicBezTo>
                    <a:lnTo>
                      <a:pt x="6376" y="2789"/>
                    </a:lnTo>
                    <a:cubicBezTo>
                      <a:pt x="6344" y="2792"/>
                      <a:pt x="6312" y="2792"/>
                      <a:pt x="6280" y="2795"/>
                    </a:cubicBezTo>
                    <a:cubicBezTo>
                      <a:pt x="6135" y="2808"/>
                      <a:pt x="5987" y="2823"/>
                      <a:pt x="5845" y="2853"/>
                    </a:cubicBezTo>
                    <a:cubicBezTo>
                      <a:pt x="5669" y="2885"/>
                      <a:pt x="5495" y="2920"/>
                      <a:pt x="5317" y="2952"/>
                    </a:cubicBezTo>
                    <a:cubicBezTo>
                      <a:pt x="4999" y="3007"/>
                      <a:pt x="4677" y="3055"/>
                      <a:pt x="4352" y="3059"/>
                    </a:cubicBezTo>
                    <a:cubicBezTo>
                      <a:pt x="4328" y="3059"/>
                      <a:pt x="4305" y="3060"/>
                      <a:pt x="4281" y="3060"/>
                    </a:cubicBezTo>
                    <a:cubicBezTo>
                      <a:pt x="4146" y="3060"/>
                      <a:pt x="4010" y="3052"/>
                      <a:pt x="3876" y="3033"/>
                    </a:cubicBezTo>
                    <a:cubicBezTo>
                      <a:pt x="3714" y="3010"/>
                      <a:pt x="3557" y="2978"/>
                      <a:pt x="3402" y="2930"/>
                    </a:cubicBezTo>
                    <a:cubicBezTo>
                      <a:pt x="3228" y="2878"/>
                      <a:pt x="3055" y="2811"/>
                      <a:pt x="2891" y="2731"/>
                    </a:cubicBezTo>
                    <a:cubicBezTo>
                      <a:pt x="2817" y="2695"/>
                      <a:pt x="2746" y="2660"/>
                      <a:pt x="2675" y="2618"/>
                    </a:cubicBezTo>
                    <a:cubicBezTo>
                      <a:pt x="2613" y="2582"/>
                      <a:pt x="2552" y="2544"/>
                      <a:pt x="2491" y="2502"/>
                    </a:cubicBezTo>
                    <a:cubicBezTo>
                      <a:pt x="2250" y="2334"/>
                      <a:pt x="2028" y="2135"/>
                      <a:pt x="1841" y="1906"/>
                    </a:cubicBezTo>
                    <a:cubicBezTo>
                      <a:pt x="1655" y="1678"/>
                      <a:pt x="1497" y="1427"/>
                      <a:pt x="1371" y="1159"/>
                    </a:cubicBezTo>
                    <a:cubicBezTo>
                      <a:pt x="1246" y="892"/>
                      <a:pt x="1150" y="609"/>
                      <a:pt x="1085" y="320"/>
                    </a:cubicBezTo>
                    <a:cubicBezTo>
                      <a:pt x="1062" y="216"/>
                      <a:pt x="1043" y="107"/>
                      <a:pt x="1030" y="1"/>
                    </a:cubicBezTo>
                    <a:close/>
                  </a:path>
                </a:pathLst>
              </a:custGeom>
              <a:solidFill>
                <a:srgbClr val="FDF0DF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0" name="Google Shape;544;p27">
                <a:extLst>
                  <a:ext uri="{FF2B5EF4-FFF2-40B4-BE49-F238E27FC236}">
                    <a16:creationId xmlns:a16="http://schemas.microsoft.com/office/drawing/2014/main" id="{E84E7F6B-7B9E-425C-AB17-1EB9100A8859}"/>
                  </a:ext>
                </a:extLst>
              </p:cNvPr>
              <p:cNvSpPr/>
              <p:nvPr/>
            </p:nvSpPr>
            <p:spPr>
              <a:xfrm rot="-1063181">
                <a:off x="5618901" y="3637586"/>
                <a:ext cx="309039" cy="260793"/>
              </a:xfrm>
              <a:custGeom>
                <a:avLst/>
                <a:gdLst/>
                <a:ahLst/>
                <a:cxnLst/>
                <a:rect l="l" t="t" r="r" b="b"/>
                <a:pathLst>
                  <a:path w="2370" h="2000" extrusionOk="0">
                    <a:moveTo>
                      <a:pt x="368" y="1"/>
                    </a:moveTo>
                    <a:cubicBezTo>
                      <a:pt x="335" y="1"/>
                      <a:pt x="303" y="4"/>
                      <a:pt x="271" y="7"/>
                    </a:cubicBezTo>
                    <a:cubicBezTo>
                      <a:pt x="242" y="14"/>
                      <a:pt x="210" y="20"/>
                      <a:pt x="181" y="26"/>
                    </a:cubicBezTo>
                    <a:cubicBezTo>
                      <a:pt x="155" y="33"/>
                      <a:pt x="130" y="43"/>
                      <a:pt x="103" y="53"/>
                    </a:cubicBezTo>
                    <a:cubicBezTo>
                      <a:pt x="87" y="59"/>
                      <a:pt x="75" y="65"/>
                      <a:pt x="59" y="75"/>
                    </a:cubicBezTo>
                    <a:cubicBezTo>
                      <a:pt x="62" y="62"/>
                      <a:pt x="56" y="53"/>
                      <a:pt x="49" y="49"/>
                    </a:cubicBezTo>
                    <a:cubicBezTo>
                      <a:pt x="42" y="46"/>
                      <a:pt x="36" y="43"/>
                      <a:pt x="29" y="43"/>
                    </a:cubicBezTo>
                    <a:cubicBezTo>
                      <a:pt x="17" y="46"/>
                      <a:pt x="10" y="49"/>
                      <a:pt x="7" y="56"/>
                    </a:cubicBezTo>
                    <a:cubicBezTo>
                      <a:pt x="1" y="62"/>
                      <a:pt x="1" y="72"/>
                      <a:pt x="1" y="78"/>
                    </a:cubicBezTo>
                    <a:cubicBezTo>
                      <a:pt x="4" y="146"/>
                      <a:pt x="10" y="210"/>
                      <a:pt x="23" y="281"/>
                    </a:cubicBezTo>
                    <a:cubicBezTo>
                      <a:pt x="33" y="342"/>
                      <a:pt x="52" y="409"/>
                      <a:pt x="78" y="494"/>
                    </a:cubicBezTo>
                    <a:cubicBezTo>
                      <a:pt x="120" y="625"/>
                      <a:pt x="181" y="760"/>
                      <a:pt x="268" y="905"/>
                    </a:cubicBezTo>
                    <a:cubicBezTo>
                      <a:pt x="415" y="1159"/>
                      <a:pt x="616" y="1388"/>
                      <a:pt x="853" y="1584"/>
                    </a:cubicBezTo>
                    <a:cubicBezTo>
                      <a:pt x="963" y="1675"/>
                      <a:pt x="1079" y="1752"/>
                      <a:pt x="1201" y="1816"/>
                    </a:cubicBezTo>
                    <a:cubicBezTo>
                      <a:pt x="1336" y="1890"/>
                      <a:pt x="1491" y="1942"/>
                      <a:pt x="1671" y="1974"/>
                    </a:cubicBezTo>
                    <a:cubicBezTo>
                      <a:pt x="1777" y="1990"/>
                      <a:pt x="1893" y="2000"/>
                      <a:pt x="2025" y="2000"/>
                    </a:cubicBezTo>
                    <a:lnTo>
                      <a:pt x="2131" y="2000"/>
                    </a:lnTo>
                    <a:cubicBezTo>
                      <a:pt x="2157" y="2000"/>
                      <a:pt x="2183" y="1996"/>
                      <a:pt x="2205" y="1993"/>
                    </a:cubicBezTo>
                    <a:cubicBezTo>
                      <a:pt x="2228" y="1993"/>
                      <a:pt x="2247" y="1987"/>
                      <a:pt x="2266" y="1981"/>
                    </a:cubicBezTo>
                    <a:cubicBezTo>
                      <a:pt x="2302" y="1971"/>
                      <a:pt x="2334" y="1945"/>
                      <a:pt x="2351" y="1913"/>
                    </a:cubicBezTo>
                    <a:cubicBezTo>
                      <a:pt x="2370" y="1871"/>
                      <a:pt x="2363" y="1822"/>
                      <a:pt x="2357" y="1784"/>
                    </a:cubicBezTo>
                    <a:cubicBezTo>
                      <a:pt x="2354" y="1755"/>
                      <a:pt x="2347" y="1730"/>
                      <a:pt x="2337" y="1703"/>
                    </a:cubicBezTo>
                    <a:lnTo>
                      <a:pt x="2334" y="1691"/>
                    </a:lnTo>
                    <a:cubicBezTo>
                      <a:pt x="2324" y="1652"/>
                      <a:pt x="2312" y="1614"/>
                      <a:pt x="2299" y="1575"/>
                    </a:cubicBezTo>
                    <a:cubicBezTo>
                      <a:pt x="2244" y="1401"/>
                      <a:pt x="2186" y="1247"/>
                      <a:pt x="2119" y="1102"/>
                    </a:cubicBezTo>
                    <a:cubicBezTo>
                      <a:pt x="2045" y="944"/>
                      <a:pt x="1960" y="812"/>
                      <a:pt x="1868" y="693"/>
                    </a:cubicBezTo>
                    <a:cubicBezTo>
                      <a:pt x="1780" y="586"/>
                      <a:pt x="1671" y="484"/>
                      <a:pt x="1536" y="390"/>
                    </a:cubicBezTo>
                    <a:cubicBezTo>
                      <a:pt x="1424" y="307"/>
                      <a:pt x="1295" y="236"/>
                      <a:pt x="1140" y="168"/>
                    </a:cubicBezTo>
                    <a:cubicBezTo>
                      <a:pt x="1018" y="117"/>
                      <a:pt x="892" y="75"/>
                      <a:pt x="767" y="46"/>
                    </a:cubicBezTo>
                    <a:cubicBezTo>
                      <a:pt x="632" y="17"/>
                      <a:pt x="512" y="1"/>
                      <a:pt x="406" y="1"/>
                    </a:cubicBezTo>
                    <a:close/>
                  </a:path>
                </a:pathLst>
              </a:custGeom>
              <a:solidFill>
                <a:srgbClr val="EF417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1" name="Google Shape;545;p27">
                <a:extLst>
                  <a:ext uri="{FF2B5EF4-FFF2-40B4-BE49-F238E27FC236}">
                    <a16:creationId xmlns:a16="http://schemas.microsoft.com/office/drawing/2014/main" id="{1BF64A7D-9233-429A-BE15-73226F261DC6}"/>
                  </a:ext>
                </a:extLst>
              </p:cNvPr>
              <p:cNvSpPr/>
              <p:nvPr/>
            </p:nvSpPr>
            <p:spPr>
              <a:xfrm rot="-1063181">
                <a:off x="5635216" y="3417778"/>
                <a:ext cx="129353" cy="115922"/>
              </a:xfrm>
              <a:custGeom>
                <a:avLst/>
                <a:gdLst/>
                <a:ahLst/>
                <a:cxnLst/>
                <a:rect l="l" t="t" r="r" b="b"/>
                <a:pathLst>
                  <a:path w="992" h="889" extrusionOk="0">
                    <a:moveTo>
                      <a:pt x="309" y="1"/>
                    </a:moveTo>
                    <a:cubicBezTo>
                      <a:pt x="290" y="1"/>
                      <a:pt x="274" y="1"/>
                      <a:pt x="254" y="4"/>
                    </a:cubicBezTo>
                    <a:cubicBezTo>
                      <a:pt x="232" y="4"/>
                      <a:pt x="210" y="11"/>
                      <a:pt x="184" y="14"/>
                    </a:cubicBezTo>
                    <a:cubicBezTo>
                      <a:pt x="161" y="20"/>
                      <a:pt x="135" y="27"/>
                      <a:pt x="113" y="36"/>
                    </a:cubicBezTo>
                    <a:lnTo>
                      <a:pt x="97" y="30"/>
                    </a:lnTo>
                    <a:cubicBezTo>
                      <a:pt x="84" y="30"/>
                      <a:pt x="71" y="39"/>
                      <a:pt x="68" y="49"/>
                    </a:cubicBezTo>
                    <a:cubicBezTo>
                      <a:pt x="49" y="62"/>
                      <a:pt x="42" y="82"/>
                      <a:pt x="49" y="94"/>
                    </a:cubicBezTo>
                    <a:cubicBezTo>
                      <a:pt x="23" y="184"/>
                      <a:pt x="6" y="271"/>
                      <a:pt x="3" y="364"/>
                    </a:cubicBezTo>
                    <a:cubicBezTo>
                      <a:pt x="0" y="468"/>
                      <a:pt x="13" y="565"/>
                      <a:pt x="49" y="654"/>
                    </a:cubicBezTo>
                    <a:cubicBezTo>
                      <a:pt x="81" y="738"/>
                      <a:pt x="135" y="809"/>
                      <a:pt x="203" y="847"/>
                    </a:cubicBezTo>
                    <a:cubicBezTo>
                      <a:pt x="235" y="867"/>
                      <a:pt x="271" y="880"/>
                      <a:pt x="312" y="886"/>
                    </a:cubicBezTo>
                    <a:cubicBezTo>
                      <a:pt x="325" y="889"/>
                      <a:pt x="339" y="889"/>
                      <a:pt x="351" y="889"/>
                    </a:cubicBezTo>
                    <a:lnTo>
                      <a:pt x="373" y="889"/>
                    </a:lnTo>
                    <a:cubicBezTo>
                      <a:pt x="403" y="886"/>
                      <a:pt x="428" y="883"/>
                      <a:pt x="457" y="873"/>
                    </a:cubicBezTo>
                    <a:cubicBezTo>
                      <a:pt x="505" y="863"/>
                      <a:pt x="557" y="841"/>
                      <a:pt x="615" y="806"/>
                    </a:cubicBezTo>
                    <a:cubicBezTo>
                      <a:pt x="679" y="770"/>
                      <a:pt x="740" y="722"/>
                      <a:pt x="805" y="657"/>
                    </a:cubicBezTo>
                    <a:cubicBezTo>
                      <a:pt x="856" y="606"/>
                      <a:pt x="905" y="545"/>
                      <a:pt x="946" y="477"/>
                    </a:cubicBezTo>
                    <a:cubicBezTo>
                      <a:pt x="953" y="468"/>
                      <a:pt x="960" y="458"/>
                      <a:pt x="966" y="445"/>
                    </a:cubicBezTo>
                    <a:cubicBezTo>
                      <a:pt x="976" y="425"/>
                      <a:pt x="979" y="413"/>
                      <a:pt x="985" y="394"/>
                    </a:cubicBezTo>
                    <a:cubicBezTo>
                      <a:pt x="991" y="371"/>
                      <a:pt x="991" y="345"/>
                      <a:pt x="988" y="317"/>
                    </a:cubicBezTo>
                    <a:cubicBezTo>
                      <a:pt x="982" y="297"/>
                      <a:pt x="972" y="278"/>
                      <a:pt x="960" y="262"/>
                    </a:cubicBezTo>
                    <a:cubicBezTo>
                      <a:pt x="953" y="249"/>
                      <a:pt x="943" y="239"/>
                      <a:pt x="933" y="232"/>
                    </a:cubicBezTo>
                    <a:cubicBezTo>
                      <a:pt x="927" y="223"/>
                      <a:pt x="918" y="217"/>
                      <a:pt x="911" y="210"/>
                    </a:cubicBezTo>
                    <a:cubicBezTo>
                      <a:pt x="882" y="188"/>
                      <a:pt x="860" y="171"/>
                      <a:pt x="834" y="155"/>
                    </a:cubicBezTo>
                    <a:lnTo>
                      <a:pt x="824" y="149"/>
                    </a:lnTo>
                    <a:cubicBezTo>
                      <a:pt x="792" y="127"/>
                      <a:pt x="760" y="110"/>
                      <a:pt x="725" y="94"/>
                    </a:cubicBezTo>
                    <a:cubicBezTo>
                      <a:pt x="667" y="65"/>
                      <a:pt x="599" y="43"/>
                      <a:pt x="522" y="24"/>
                    </a:cubicBezTo>
                    <a:cubicBezTo>
                      <a:pt x="454" y="8"/>
                      <a:pt x="389" y="1"/>
                      <a:pt x="332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2" name="Google Shape;546;p27">
                <a:extLst>
                  <a:ext uri="{FF2B5EF4-FFF2-40B4-BE49-F238E27FC236}">
                    <a16:creationId xmlns:a16="http://schemas.microsoft.com/office/drawing/2014/main" id="{F1B945DF-4C59-4B18-BA36-6AD0CC46C924}"/>
                  </a:ext>
                </a:extLst>
              </p:cNvPr>
              <p:cNvSpPr/>
              <p:nvPr/>
            </p:nvSpPr>
            <p:spPr>
              <a:xfrm rot="-1063181">
                <a:off x="5943274" y="3510641"/>
                <a:ext cx="132352" cy="137438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1054" extrusionOk="0">
                    <a:moveTo>
                      <a:pt x="429" y="1"/>
                    </a:moveTo>
                    <a:cubicBezTo>
                      <a:pt x="422" y="1"/>
                      <a:pt x="416" y="4"/>
                      <a:pt x="409" y="10"/>
                    </a:cubicBezTo>
                    <a:lnTo>
                      <a:pt x="400" y="20"/>
                    </a:lnTo>
                    <a:lnTo>
                      <a:pt x="387" y="30"/>
                    </a:lnTo>
                    <a:lnTo>
                      <a:pt x="384" y="30"/>
                    </a:lnTo>
                    <a:cubicBezTo>
                      <a:pt x="378" y="30"/>
                      <a:pt x="371" y="33"/>
                      <a:pt x="364" y="37"/>
                    </a:cubicBezTo>
                    <a:cubicBezTo>
                      <a:pt x="358" y="43"/>
                      <a:pt x="354" y="49"/>
                      <a:pt x="354" y="59"/>
                    </a:cubicBezTo>
                    <a:cubicBezTo>
                      <a:pt x="268" y="152"/>
                      <a:pt x="200" y="230"/>
                      <a:pt x="146" y="310"/>
                    </a:cubicBezTo>
                    <a:cubicBezTo>
                      <a:pt x="110" y="365"/>
                      <a:pt x="78" y="423"/>
                      <a:pt x="49" y="484"/>
                    </a:cubicBezTo>
                    <a:cubicBezTo>
                      <a:pt x="23" y="545"/>
                      <a:pt x="7" y="612"/>
                      <a:pt x="4" y="680"/>
                    </a:cubicBezTo>
                    <a:cubicBezTo>
                      <a:pt x="1" y="712"/>
                      <a:pt x="4" y="744"/>
                      <a:pt x="7" y="767"/>
                    </a:cubicBezTo>
                    <a:cubicBezTo>
                      <a:pt x="14" y="793"/>
                      <a:pt x="20" y="821"/>
                      <a:pt x="33" y="854"/>
                    </a:cubicBezTo>
                    <a:cubicBezTo>
                      <a:pt x="42" y="882"/>
                      <a:pt x="59" y="912"/>
                      <a:pt x="75" y="931"/>
                    </a:cubicBezTo>
                    <a:cubicBezTo>
                      <a:pt x="88" y="953"/>
                      <a:pt x="107" y="976"/>
                      <a:pt x="136" y="995"/>
                    </a:cubicBezTo>
                    <a:cubicBezTo>
                      <a:pt x="155" y="1011"/>
                      <a:pt x="181" y="1025"/>
                      <a:pt x="200" y="1031"/>
                    </a:cubicBezTo>
                    <a:cubicBezTo>
                      <a:pt x="223" y="1041"/>
                      <a:pt x="245" y="1044"/>
                      <a:pt x="268" y="1050"/>
                    </a:cubicBezTo>
                    <a:cubicBezTo>
                      <a:pt x="296" y="1053"/>
                      <a:pt x="323" y="1053"/>
                      <a:pt x="348" y="1053"/>
                    </a:cubicBezTo>
                    <a:cubicBezTo>
                      <a:pt x="381" y="1053"/>
                      <a:pt x="409" y="1050"/>
                      <a:pt x="442" y="1047"/>
                    </a:cubicBezTo>
                    <a:cubicBezTo>
                      <a:pt x="497" y="1041"/>
                      <a:pt x="551" y="1025"/>
                      <a:pt x="605" y="1011"/>
                    </a:cubicBezTo>
                    <a:lnTo>
                      <a:pt x="683" y="992"/>
                    </a:lnTo>
                    <a:cubicBezTo>
                      <a:pt x="715" y="983"/>
                      <a:pt x="744" y="976"/>
                      <a:pt x="776" y="970"/>
                    </a:cubicBezTo>
                    <a:lnTo>
                      <a:pt x="789" y="967"/>
                    </a:lnTo>
                    <a:cubicBezTo>
                      <a:pt x="831" y="960"/>
                      <a:pt x="873" y="950"/>
                      <a:pt x="914" y="934"/>
                    </a:cubicBezTo>
                    <a:cubicBezTo>
                      <a:pt x="931" y="928"/>
                      <a:pt x="947" y="918"/>
                      <a:pt x="963" y="902"/>
                    </a:cubicBezTo>
                    <a:cubicBezTo>
                      <a:pt x="979" y="889"/>
                      <a:pt x="992" y="870"/>
                      <a:pt x="1002" y="848"/>
                    </a:cubicBezTo>
                    <a:cubicBezTo>
                      <a:pt x="1005" y="838"/>
                      <a:pt x="1008" y="828"/>
                      <a:pt x="1011" y="815"/>
                    </a:cubicBezTo>
                    <a:cubicBezTo>
                      <a:pt x="1011" y="802"/>
                      <a:pt x="1015" y="790"/>
                      <a:pt x="1015" y="773"/>
                    </a:cubicBezTo>
                    <a:cubicBezTo>
                      <a:pt x="1015" y="744"/>
                      <a:pt x="1011" y="716"/>
                      <a:pt x="1008" y="689"/>
                    </a:cubicBezTo>
                    <a:cubicBezTo>
                      <a:pt x="999" y="622"/>
                      <a:pt x="976" y="554"/>
                      <a:pt x="947" y="487"/>
                    </a:cubicBezTo>
                    <a:cubicBezTo>
                      <a:pt x="921" y="432"/>
                      <a:pt x="886" y="377"/>
                      <a:pt x="841" y="319"/>
                    </a:cubicBezTo>
                    <a:cubicBezTo>
                      <a:pt x="802" y="268"/>
                      <a:pt x="751" y="220"/>
                      <a:pt x="690" y="172"/>
                    </a:cubicBezTo>
                    <a:cubicBezTo>
                      <a:pt x="654" y="142"/>
                      <a:pt x="609" y="117"/>
                      <a:pt x="554" y="88"/>
                    </a:cubicBezTo>
                    <a:cubicBezTo>
                      <a:pt x="522" y="71"/>
                      <a:pt x="490" y="59"/>
                      <a:pt x="455" y="49"/>
                    </a:cubicBezTo>
                    <a:cubicBezTo>
                      <a:pt x="458" y="46"/>
                      <a:pt x="458" y="40"/>
                      <a:pt x="458" y="37"/>
                    </a:cubicBezTo>
                    <a:cubicBezTo>
                      <a:pt x="461" y="30"/>
                      <a:pt x="458" y="20"/>
                      <a:pt x="451" y="13"/>
                    </a:cubicBezTo>
                    <a:cubicBezTo>
                      <a:pt x="448" y="7"/>
                      <a:pt x="439" y="1"/>
                      <a:pt x="429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3" name="Google Shape;547;p27">
                <a:extLst>
                  <a:ext uri="{FF2B5EF4-FFF2-40B4-BE49-F238E27FC236}">
                    <a16:creationId xmlns:a16="http://schemas.microsoft.com/office/drawing/2014/main" id="{BA662C92-30C6-4E5A-B9C9-007EC4752B3D}"/>
                  </a:ext>
                </a:extLst>
              </p:cNvPr>
              <p:cNvSpPr/>
              <p:nvPr/>
            </p:nvSpPr>
            <p:spPr>
              <a:xfrm rot="-1063181">
                <a:off x="5563512" y="3372534"/>
                <a:ext cx="529409" cy="511806"/>
              </a:xfrm>
              <a:custGeom>
                <a:avLst/>
                <a:gdLst/>
                <a:ahLst/>
                <a:cxnLst/>
                <a:rect l="l" t="t" r="r" b="b"/>
                <a:pathLst>
                  <a:path w="4060" h="3925" extrusionOk="0">
                    <a:moveTo>
                      <a:pt x="1384" y="127"/>
                    </a:moveTo>
                    <a:cubicBezTo>
                      <a:pt x="1452" y="133"/>
                      <a:pt x="1513" y="146"/>
                      <a:pt x="1574" y="165"/>
                    </a:cubicBezTo>
                    <a:cubicBezTo>
                      <a:pt x="1645" y="188"/>
                      <a:pt x="1703" y="219"/>
                      <a:pt x="1761" y="255"/>
                    </a:cubicBezTo>
                    <a:cubicBezTo>
                      <a:pt x="1803" y="284"/>
                      <a:pt x="1845" y="323"/>
                      <a:pt x="1886" y="368"/>
                    </a:cubicBezTo>
                    <a:cubicBezTo>
                      <a:pt x="1903" y="387"/>
                      <a:pt x="1916" y="403"/>
                      <a:pt x="1932" y="423"/>
                    </a:cubicBezTo>
                    <a:lnTo>
                      <a:pt x="1913" y="448"/>
                    </a:lnTo>
                    <a:lnTo>
                      <a:pt x="1906" y="461"/>
                    </a:lnTo>
                    <a:cubicBezTo>
                      <a:pt x="1828" y="574"/>
                      <a:pt x="1739" y="677"/>
                      <a:pt x="1639" y="764"/>
                    </a:cubicBezTo>
                    <a:cubicBezTo>
                      <a:pt x="1568" y="825"/>
                      <a:pt x="1500" y="870"/>
                      <a:pt x="1436" y="902"/>
                    </a:cubicBezTo>
                    <a:cubicBezTo>
                      <a:pt x="1400" y="915"/>
                      <a:pt x="1369" y="928"/>
                      <a:pt x="1342" y="934"/>
                    </a:cubicBezTo>
                    <a:cubicBezTo>
                      <a:pt x="1314" y="938"/>
                      <a:pt x="1285" y="941"/>
                      <a:pt x="1259" y="941"/>
                    </a:cubicBezTo>
                    <a:cubicBezTo>
                      <a:pt x="1234" y="938"/>
                      <a:pt x="1210" y="934"/>
                      <a:pt x="1188" y="928"/>
                    </a:cubicBezTo>
                    <a:cubicBezTo>
                      <a:pt x="1169" y="922"/>
                      <a:pt x="1156" y="915"/>
                      <a:pt x="1140" y="905"/>
                    </a:cubicBezTo>
                    <a:cubicBezTo>
                      <a:pt x="1121" y="892"/>
                      <a:pt x="1105" y="880"/>
                      <a:pt x="1091" y="864"/>
                    </a:cubicBezTo>
                    <a:cubicBezTo>
                      <a:pt x="1075" y="844"/>
                      <a:pt x="1060" y="818"/>
                      <a:pt x="1044" y="790"/>
                    </a:cubicBezTo>
                    <a:cubicBezTo>
                      <a:pt x="1027" y="751"/>
                      <a:pt x="1014" y="709"/>
                      <a:pt x="1005" y="661"/>
                    </a:cubicBezTo>
                    <a:cubicBezTo>
                      <a:pt x="995" y="593"/>
                      <a:pt x="989" y="519"/>
                      <a:pt x="995" y="445"/>
                    </a:cubicBezTo>
                    <a:cubicBezTo>
                      <a:pt x="1002" y="362"/>
                      <a:pt x="1014" y="287"/>
                      <a:pt x="1037" y="219"/>
                    </a:cubicBezTo>
                    <a:lnTo>
                      <a:pt x="1037" y="213"/>
                    </a:lnTo>
                    <a:lnTo>
                      <a:pt x="1040" y="213"/>
                    </a:lnTo>
                    <a:cubicBezTo>
                      <a:pt x="1044" y="197"/>
                      <a:pt x="1047" y="191"/>
                      <a:pt x="1047" y="185"/>
                    </a:cubicBezTo>
                    <a:cubicBezTo>
                      <a:pt x="1101" y="165"/>
                      <a:pt x="1152" y="149"/>
                      <a:pt x="1201" y="139"/>
                    </a:cubicBezTo>
                    <a:cubicBezTo>
                      <a:pt x="1249" y="130"/>
                      <a:pt x="1298" y="127"/>
                      <a:pt x="1349" y="127"/>
                    </a:cubicBezTo>
                    <a:close/>
                    <a:moveTo>
                      <a:pt x="3383" y="1540"/>
                    </a:moveTo>
                    <a:cubicBezTo>
                      <a:pt x="3467" y="1575"/>
                      <a:pt x="3547" y="1617"/>
                      <a:pt x="3618" y="1665"/>
                    </a:cubicBezTo>
                    <a:cubicBezTo>
                      <a:pt x="3676" y="1706"/>
                      <a:pt x="3728" y="1752"/>
                      <a:pt x="3773" y="1797"/>
                    </a:cubicBezTo>
                    <a:cubicBezTo>
                      <a:pt x="3808" y="1842"/>
                      <a:pt x="3837" y="1884"/>
                      <a:pt x="3863" y="1932"/>
                    </a:cubicBezTo>
                    <a:cubicBezTo>
                      <a:pt x="3885" y="1981"/>
                      <a:pt x="3899" y="2026"/>
                      <a:pt x="3911" y="2077"/>
                    </a:cubicBezTo>
                    <a:cubicBezTo>
                      <a:pt x="3921" y="2128"/>
                      <a:pt x="3921" y="2183"/>
                      <a:pt x="3921" y="2241"/>
                    </a:cubicBezTo>
                    <a:cubicBezTo>
                      <a:pt x="3918" y="2286"/>
                      <a:pt x="3908" y="2328"/>
                      <a:pt x="3899" y="2376"/>
                    </a:cubicBezTo>
                    <a:lnTo>
                      <a:pt x="3879" y="2376"/>
                    </a:lnTo>
                    <a:cubicBezTo>
                      <a:pt x="3828" y="2399"/>
                      <a:pt x="3776" y="2421"/>
                      <a:pt x="3721" y="2440"/>
                    </a:cubicBezTo>
                    <a:cubicBezTo>
                      <a:pt x="3657" y="2460"/>
                      <a:pt x="3593" y="2479"/>
                      <a:pt x="3532" y="2489"/>
                    </a:cubicBezTo>
                    <a:cubicBezTo>
                      <a:pt x="3470" y="2502"/>
                      <a:pt x="3416" y="2505"/>
                      <a:pt x="3361" y="2505"/>
                    </a:cubicBezTo>
                    <a:lnTo>
                      <a:pt x="3329" y="2505"/>
                    </a:lnTo>
                    <a:cubicBezTo>
                      <a:pt x="3287" y="2502"/>
                      <a:pt x="3251" y="2495"/>
                      <a:pt x="3216" y="2486"/>
                    </a:cubicBezTo>
                    <a:cubicBezTo>
                      <a:pt x="3187" y="2473"/>
                      <a:pt x="3165" y="2463"/>
                      <a:pt x="3142" y="2450"/>
                    </a:cubicBezTo>
                    <a:cubicBezTo>
                      <a:pt x="3122" y="2437"/>
                      <a:pt x="3107" y="2418"/>
                      <a:pt x="3087" y="2402"/>
                    </a:cubicBezTo>
                    <a:cubicBezTo>
                      <a:pt x="3074" y="2386"/>
                      <a:pt x="3064" y="2367"/>
                      <a:pt x="3055" y="2351"/>
                    </a:cubicBezTo>
                    <a:cubicBezTo>
                      <a:pt x="3045" y="2328"/>
                      <a:pt x="3039" y="2305"/>
                      <a:pt x="3036" y="2286"/>
                    </a:cubicBezTo>
                    <a:cubicBezTo>
                      <a:pt x="3033" y="2257"/>
                      <a:pt x="3030" y="2228"/>
                      <a:pt x="3030" y="2196"/>
                    </a:cubicBezTo>
                    <a:cubicBezTo>
                      <a:pt x="3036" y="2148"/>
                      <a:pt x="3045" y="2100"/>
                      <a:pt x="3061" y="2048"/>
                    </a:cubicBezTo>
                    <a:cubicBezTo>
                      <a:pt x="3091" y="1958"/>
                      <a:pt x="3138" y="1865"/>
                      <a:pt x="3203" y="1761"/>
                    </a:cubicBezTo>
                    <a:lnTo>
                      <a:pt x="3210" y="1752"/>
                    </a:lnTo>
                    <a:cubicBezTo>
                      <a:pt x="3267" y="1665"/>
                      <a:pt x="3325" y="1598"/>
                      <a:pt x="3383" y="1540"/>
                    </a:cubicBezTo>
                    <a:close/>
                    <a:moveTo>
                      <a:pt x="667" y="1910"/>
                    </a:moveTo>
                    <a:cubicBezTo>
                      <a:pt x="792" y="1916"/>
                      <a:pt x="918" y="1938"/>
                      <a:pt x="1050" y="1981"/>
                    </a:cubicBezTo>
                    <a:cubicBezTo>
                      <a:pt x="1191" y="2026"/>
                      <a:pt x="1333" y="2093"/>
                      <a:pt x="1468" y="2180"/>
                    </a:cubicBezTo>
                    <a:cubicBezTo>
                      <a:pt x="1629" y="2286"/>
                      <a:pt x="1770" y="2409"/>
                      <a:pt x="1903" y="2550"/>
                    </a:cubicBezTo>
                    <a:cubicBezTo>
                      <a:pt x="2035" y="2701"/>
                      <a:pt x="2147" y="2865"/>
                      <a:pt x="2234" y="3036"/>
                    </a:cubicBezTo>
                    <a:cubicBezTo>
                      <a:pt x="2308" y="3190"/>
                      <a:pt x="2363" y="3342"/>
                      <a:pt x="2395" y="3493"/>
                    </a:cubicBezTo>
                    <a:cubicBezTo>
                      <a:pt x="2412" y="3584"/>
                      <a:pt x="2418" y="3664"/>
                      <a:pt x="2415" y="3744"/>
                    </a:cubicBezTo>
                    <a:cubicBezTo>
                      <a:pt x="2415" y="3750"/>
                      <a:pt x="2418" y="3760"/>
                      <a:pt x="2424" y="3770"/>
                    </a:cubicBezTo>
                    <a:lnTo>
                      <a:pt x="2418" y="3770"/>
                    </a:lnTo>
                    <a:cubicBezTo>
                      <a:pt x="2412" y="3770"/>
                      <a:pt x="2402" y="3773"/>
                      <a:pt x="2395" y="3773"/>
                    </a:cubicBezTo>
                    <a:lnTo>
                      <a:pt x="2369" y="3780"/>
                    </a:lnTo>
                    <a:cubicBezTo>
                      <a:pt x="2283" y="3792"/>
                      <a:pt x="2189" y="3802"/>
                      <a:pt x="2093" y="3802"/>
                    </a:cubicBezTo>
                    <a:cubicBezTo>
                      <a:pt x="2057" y="3802"/>
                      <a:pt x="2021" y="3802"/>
                      <a:pt x="1987" y="3799"/>
                    </a:cubicBezTo>
                    <a:lnTo>
                      <a:pt x="1977" y="3802"/>
                    </a:lnTo>
                    <a:cubicBezTo>
                      <a:pt x="1825" y="3786"/>
                      <a:pt x="1681" y="3757"/>
                      <a:pt x="1543" y="3712"/>
                    </a:cubicBezTo>
                    <a:cubicBezTo>
                      <a:pt x="1388" y="3657"/>
                      <a:pt x="1237" y="3580"/>
                      <a:pt x="1088" y="3483"/>
                    </a:cubicBezTo>
                    <a:cubicBezTo>
                      <a:pt x="937" y="3380"/>
                      <a:pt x="796" y="3251"/>
                      <a:pt x="667" y="3104"/>
                    </a:cubicBezTo>
                    <a:cubicBezTo>
                      <a:pt x="538" y="2952"/>
                      <a:pt x="429" y="2785"/>
                      <a:pt x="341" y="2605"/>
                    </a:cubicBezTo>
                    <a:cubicBezTo>
                      <a:pt x="264" y="2437"/>
                      <a:pt x="206" y="2263"/>
                      <a:pt x="175" y="2093"/>
                    </a:cubicBezTo>
                    <a:cubicBezTo>
                      <a:pt x="168" y="2054"/>
                      <a:pt x="161" y="2019"/>
                      <a:pt x="155" y="1984"/>
                    </a:cubicBezTo>
                    <a:cubicBezTo>
                      <a:pt x="226" y="1961"/>
                      <a:pt x="280" y="1948"/>
                      <a:pt x="329" y="1938"/>
                    </a:cubicBezTo>
                    <a:cubicBezTo>
                      <a:pt x="422" y="1919"/>
                      <a:pt x="519" y="1910"/>
                      <a:pt x="616" y="1910"/>
                    </a:cubicBezTo>
                    <a:close/>
                    <a:moveTo>
                      <a:pt x="1333" y="1"/>
                    </a:moveTo>
                    <a:cubicBezTo>
                      <a:pt x="1281" y="1"/>
                      <a:pt x="1224" y="7"/>
                      <a:pt x="1149" y="23"/>
                    </a:cubicBezTo>
                    <a:cubicBezTo>
                      <a:pt x="1034" y="50"/>
                      <a:pt x="911" y="104"/>
                      <a:pt x="789" y="188"/>
                    </a:cubicBezTo>
                    <a:cubicBezTo>
                      <a:pt x="686" y="258"/>
                      <a:pt x="586" y="352"/>
                      <a:pt x="484" y="467"/>
                    </a:cubicBezTo>
                    <a:cubicBezTo>
                      <a:pt x="399" y="564"/>
                      <a:pt x="322" y="680"/>
                      <a:pt x="249" y="812"/>
                    </a:cubicBezTo>
                    <a:cubicBezTo>
                      <a:pt x="129" y="1027"/>
                      <a:pt x="56" y="1259"/>
                      <a:pt x="26" y="1507"/>
                    </a:cubicBezTo>
                    <a:cubicBezTo>
                      <a:pt x="1" y="1733"/>
                      <a:pt x="17" y="1971"/>
                      <a:pt x="75" y="2212"/>
                    </a:cubicBezTo>
                    <a:cubicBezTo>
                      <a:pt x="126" y="2437"/>
                      <a:pt x="219" y="2660"/>
                      <a:pt x="348" y="2872"/>
                    </a:cubicBezTo>
                    <a:cubicBezTo>
                      <a:pt x="470" y="3075"/>
                      <a:pt x="625" y="3258"/>
                      <a:pt x="809" y="3422"/>
                    </a:cubicBezTo>
                    <a:cubicBezTo>
                      <a:pt x="989" y="3580"/>
                      <a:pt x="1191" y="3706"/>
                      <a:pt x="1410" y="3792"/>
                    </a:cubicBezTo>
                    <a:cubicBezTo>
                      <a:pt x="1629" y="3883"/>
                      <a:pt x="1864" y="3924"/>
                      <a:pt x="2103" y="3924"/>
                    </a:cubicBezTo>
                    <a:lnTo>
                      <a:pt x="2115" y="3924"/>
                    </a:lnTo>
                    <a:cubicBezTo>
                      <a:pt x="2228" y="3924"/>
                      <a:pt x="2337" y="3912"/>
                      <a:pt x="2440" y="3889"/>
                    </a:cubicBezTo>
                    <a:cubicBezTo>
                      <a:pt x="2521" y="3869"/>
                      <a:pt x="2605" y="3844"/>
                      <a:pt x="2707" y="3799"/>
                    </a:cubicBezTo>
                    <a:cubicBezTo>
                      <a:pt x="2887" y="3722"/>
                      <a:pt x="3068" y="3612"/>
                      <a:pt x="3245" y="3474"/>
                    </a:cubicBezTo>
                    <a:cubicBezTo>
                      <a:pt x="3422" y="3339"/>
                      <a:pt x="3576" y="3181"/>
                      <a:pt x="3709" y="3013"/>
                    </a:cubicBezTo>
                    <a:cubicBezTo>
                      <a:pt x="3773" y="2933"/>
                      <a:pt x="3831" y="2846"/>
                      <a:pt x="3879" y="2756"/>
                    </a:cubicBezTo>
                    <a:cubicBezTo>
                      <a:pt x="3927" y="2672"/>
                      <a:pt x="3966" y="2586"/>
                      <a:pt x="3995" y="2489"/>
                    </a:cubicBezTo>
                    <a:cubicBezTo>
                      <a:pt x="4053" y="2312"/>
                      <a:pt x="4059" y="2131"/>
                      <a:pt x="4011" y="1974"/>
                    </a:cubicBezTo>
                    <a:cubicBezTo>
                      <a:pt x="3988" y="1897"/>
                      <a:pt x="3943" y="1816"/>
                      <a:pt x="3885" y="1742"/>
                    </a:cubicBezTo>
                    <a:cubicBezTo>
                      <a:pt x="3831" y="1672"/>
                      <a:pt x="3756" y="1607"/>
                      <a:pt x="3657" y="1543"/>
                    </a:cubicBezTo>
                    <a:cubicBezTo>
                      <a:pt x="3544" y="1469"/>
                      <a:pt x="3406" y="1411"/>
                      <a:pt x="3251" y="1369"/>
                    </a:cubicBezTo>
                    <a:cubicBezTo>
                      <a:pt x="3177" y="1350"/>
                      <a:pt x="3100" y="1336"/>
                      <a:pt x="3023" y="1324"/>
                    </a:cubicBezTo>
                    <a:cubicBezTo>
                      <a:pt x="2978" y="1314"/>
                      <a:pt x="2933" y="1308"/>
                      <a:pt x="2891" y="1298"/>
                    </a:cubicBezTo>
                    <a:cubicBezTo>
                      <a:pt x="2887" y="1298"/>
                      <a:pt x="2884" y="1295"/>
                      <a:pt x="2881" y="1295"/>
                    </a:cubicBezTo>
                    <a:lnTo>
                      <a:pt x="2878" y="1295"/>
                    </a:lnTo>
                    <a:cubicBezTo>
                      <a:pt x="2868" y="1292"/>
                      <a:pt x="2859" y="1289"/>
                      <a:pt x="2849" y="1289"/>
                    </a:cubicBezTo>
                    <a:cubicBezTo>
                      <a:pt x="2794" y="1269"/>
                      <a:pt x="2743" y="1250"/>
                      <a:pt x="2691" y="1231"/>
                    </a:cubicBezTo>
                    <a:cubicBezTo>
                      <a:pt x="2656" y="1214"/>
                      <a:pt x="2624" y="1198"/>
                      <a:pt x="2595" y="1179"/>
                    </a:cubicBezTo>
                    <a:cubicBezTo>
                      <a:pt x="2543" y="1146"/>
                      <a:pt x="2498" y="1105"/>
                      <a:pt x="2453" y="1057"/>
                    </a:cubicBezTo>
                    <a:cubicBezTo>
                      <a:pt x="2357" y="944"/>
                      <a:pt x="2286" y="803"/>
                      <a:pt x="2222" y="677"/>
                    </a:cubicBezTo>
                    <a:cubicBezTo>
                      <a:pt x="2183" y="600"/>
                      <a:pt x="2147" y="535"/>
                      <a:pt x="2112" y="471"/>
                    </a:cubicBezTo>
                    <a:cubicBezTo>
                      <a:pt x="2048" y="365"/>
                      <a:pt x="1977" y="277"/>
                      <a:pt x="1899" y="207"/>
                    </a:cubicBezTo>
                    <a:cubicBezTo>
                      <a:pt x="1809" y="127"/>
                      <a:pt x="1693" y="69"/>
                      <a:pt x="1552" y="30"/>
                    </a:cubicBezTo>
                    <a:cubicBezTo>
                      <a:pt x="1494" y="14"/>
                      <a:pt x="1433" y="4"/>
                      <a:pt x="1356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4" name="Google Shape;548;p27">
                <a:extLst>
                  <a:ext uri="{FF2B5EF4-FFF2-40B4-BE49-F238E27FC236}">
                    <a16:creationId xmlns:a16="http://schemas.microsoft.com/office/drawing/2014/main" id="{27064149-7D93-4775-8FB1-4772D6C15441}"/>
                  </a:ext>
                </a:extLst>
              </p:cNvPr>
              <p:cNvSpPr/>
              <p:nvPr/>
            </p:nvSpPr>
            <p:spPr>
              <a:xfrm rot="-1063181">
                <a:off x="4909889" y="3406933"/>
                <a:ext cx="277614" cy="257924"/>
              </a:xfrm>
              <a:custGeom>
                <a:avLst/>
                <a:gdLst/>
                <a:ahLst/>
                <a:cxnLst/>
                <a:rect l="l" t="t" r="r" b="b"/>
                <a:pathLst>
                  <a:path w="2129" h="1978" extrusionOk="0">
                    <a:moveTo>
                      <a:pt x="1115" y="0"/>
                    </a:moveTo>
                    <a:cubicBezTo>
                      <a:pt x="825" y="0"/>
                      <a:pt x="539" y="126"/>
                      <a:pt x="345" y="367"/>
                    </a:cubicBezTo>
                    <a:cubicBezTo>
                      <a:pt x="1" y="792"/>
                      <a:pt x="69" y="1413"/>
                      <a:pt x="490" y="1758"/>
                    </a:cubicBezTo>
                    <a:cubicBezTo>
                      <a:pt x="674" y="1906"/>
                      <a:pt x="892" y="1977"/>
                      <a:pt x="1112" y="1977"/>
                    </a:cubicBezTo>
                    <a:cubicBezTo>
                      <a:pt x="1401" y="1977"/>
                      <a:pt x="1684" y="1851"/>
                      <a:pt x="1880" y="1610"/>
                    </a:cubicBezTo>
                    <a:cubicBezTo>
                      <a:pt x="2061" y="1388"/>
                      <a:pt x="2128" y="1114"/>
                      <a:pt x="2090" y="850"/>
                    </a:cubicBezTo>
                    <a:cubicBezTo>
                      <a:pt x="1913" y="712"/>
                      <a:pt x="1752" y="554"/>
                      <a:pt x="1610" y="380"/>
                    </a:cubicBezTo>
                    <a:cubicBezTo>
                      <a:pt x="1520" y="271"/>
                      <a:pt x="1436" y="155"/>
                      <a:pt x="1359" y="33"/>
                    </a:cubicBezTo>
                    <a:cubicBezTo>
                      <a:pt x="1279" y="13"/>
                      <a:pt x="1195" y="0"/>
                      <a:pt x="1115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5" name="Google Shape;549;p27">
                <a:extLst>
                  <a:ext uri="{FF2B5EF4-FFF2-40B4-BE49-F238E27FC236}">
                    <a16:creationId xmlns:a16="http://schemas.microsoft.com/office/drawing/2014/main" id="{975E5FC4-BA06-42CE-87AF-F9CE30C6117F}"/>
                  </a:ext>
                </a:extLst>
              </p:cNvPr>
              <p:cNvSpPr/>
              <p:nvPr/>
            </p:nvSpPr>
            <p:spPr>
              <a:xfrm rot="-1063181">
                <a:off x="6298854" y="3949104"/>
                <a:ext cx="280091" cy="255055"/>
              </a:xfrm>
              <a:custGeom>
                <a:avLst/>
                <a:gdLst/>
                <a:ahLst/>
                <a:cxnLst/>
                <a:rect l="l" t="t" r="r" b="b"/>
                <a:pathLst>
                  <a:path w="2148" h="1956" extrusionOk="0">
                    <a:moveTo>
                      <a:pt x="905" y="1"/>
                    </a:moveTo>
                    <a:cubicBezTo>
                      <a:pt x="692" y="46"/>
                      <a:pt x="493" y="162"/>
                      <a:pt x="345" y="345"/>
                    </a:cubicBezTo>
                    <a:cubicBezTo>
                      <a:pt x="0" y="770"/>
                      <a:pt x="68" y="1391"/>
                      <a:pt x="493" y="1736"/>
                    </a:cubicBezTo>
                    <a:cubicBezTo>
                      <a:pt x="673" y="1884"/>
                      <a:pt x="895" y="1955"/>
                      <a:pt x="1111" y="1955"/>
                    </a:cubicBezTo>
                    <a:cubicBezTo>
                      <a:pt x="1401" y="1955"/>
                      <a:pt x="1687" y="1829"/>
                      <a:pt x="1880" y="1588"/>
                    </a:cubicBezTo>
                    <a:cubicBezTo>
                      <a:pt x="2092" y="1327"/>
                      <a:pt x="2147" y="993"/>
                      <a:pt x="2061" y="693"/>
                    </a:cubicBezTo>
                    <a:cubicBezTo>
                      <a:pt x="1964" y="657"/>
                      <a:pt x="1864" y="619"/>
                      <a:pt x="1771" y="574"/>
                    </a:cubicBezTo>
                    <a:cubicBezTo>
                      <a:pt x="1545" y="471"/>
                      <a:pt x="1330" y="345"/>
                      <a:pt x="1134" y="194"/>
                    </a:cubicBezTo>
                    <a:cubicBezTo>
                      <a:pt x="1056" y="133"/>
                      <a:pt x="979" y="69"/>
                      <a:pt x="905" y="1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6" name="Google Shape;550;p27">
                <a:extLst>
                  <a:ext uri="{FF2B5EF4-FFF2-40B4-BE49-F238E27FC236}">
                    <a16:creationId xmlns:a16="http://schemas.microsoft.com/office/drawing/2014/main" id="{7ED82110-ECBB-493E-8A01-48F79A009D94}"/>
                  </a:ext>
                </a:extLst>
              </p:cNvPr>
              <p:cNvSpPr/>
              <p:nvPr/>
            </p:nvSpPr>
            <p:spPr>
              <a:xfrm rot="-1063181">
                <a:off x="5804341" y="3294211"/>
                <a:ext cx="168863" cy="149956"/>
              </a:xfrm>
              <a:custGeom>
                <a:avLst/>
                <a:gdLst/>
                <a:ahLst/>
                <a:cxnLst/>
                <a:rect l="l" t="t" r="r" b="b"/>
                <a:pathLst>
                  <a:path w="1295" h="1150" extrusionOk="0">
                    <a:moveTo>
                      <a:pt x="473" y="0"/>
                    </a:moveTo>
                    <a:cubicBezTo>
                      <a:pt x="413" y="0"/>
                      <a:pt x="357" y="8"/>
                      <a:pt x="306" y="24"/>
                    </a:cubicBezTo>
                    <a:cubicBezTo>
                      <a:pt x="248" y="44"/>
                      <a:pt x="200" y="70"/>
                      <a:pt x="158" y="106"/>
                    </a:cubicBezTo>
                    <a:cubicBezTo>
                      <a:pt x="117" y="144"/>
                      <a:pt x="84" y="186"/>
                      <a:pt x="59" y="234"/>
                    </a:cubicBezTo>
                    <a:cubicBezTo>
                      <a:pt x="13" y="324"/>
                      <a:pt x="1" y="437"/>
                      <a:pt x="26" y="537"/>
                    </a:cubicBezTo>
                    <a:cubicBezTo>
                      <a:pt x="40" y="595"/>
                      <a:pt x="62" y="646"/>
                      <a:pt x="94" y="688"/>
                    </a:cubicBezTo>
                    <a:lnTo>
                      <a:pt x="97" y="694"/>
                    </a:lnTo>
                    <a:cubicBezTo>
                      <a:pt x="126" y="733"/>
                      <a:pt x="158" y="765"/>
                      <a:pt x="197" y="797"/>
                    </a:cubicBezTo>
                    <a:cubicBezTo>
                      <a:pt x="184" y="842"/>
                      <a:pt x="181" y="881"/>
                      <a:pt x="187" y="920"/>
                    </a:cubicBezTo>
                    <a:cubicBezTo>
                      <a:pt x="194" y="958"/>
                      <a:pt x="209" y="994"/>
                      <a:pt x="229" y="1022"/>
                    </a:cubicBezTo>
                    <a:lnTo>
                      <a:pt x="233" y="1029"/>
                    </a:lnTo>
                    <a:cubicBezTo>
                      <a:pt x="252" y="1055"/>
                      <a:pt x="277" y="1077"/>
                      <a:pt x="303" y="1094"/>
                    </a:cubicBezTo>
                    <a:cubicBezTo>
                      <a:pt x="338" y="1113"/>
                      <a:pt x="374" y="1125"/>
                      <a:pt x="410" y="1132"/>
                    </a:cubicBezTo>
                    <a:cubicBezTo>
                      <a:pt x="423" y="1133"/>
                      <a:pt x="437" y="1134"/>
                      <a:pt x="450" y="1134"/>
                    </a:cubicBezTo>
                    <a:cubicBezTo>
                      <a:pt x="473" y="1134"/>
                      <a:pt x="496" y="1132"/>
                      <a:pt x="518" y="1125"/>
                    </a:cubicBezTo>
                    <a:cubicBezTo>
                      <a:pt x="564" y="1116"/>
                      <a:pt x="603" y="1097"/>
                      <a:pt x="638" y="1071"/>
                    </a:cubicBezTo>
                    <a:cubicBezTo>
                      <a:pt x="644" y="1067"/>
                      <a:pt x="651" y="1064"/>
                      <a:pt x="654" y="1058"/>
                    </a:cubicBezTo>
                    <a:cubicBezTo>
                      <a:pt x="708" y="1097"/>
                      <a:pt x="766" y="1125"/>
                      <a:pt x="824" y="1138"/>
                    </a:cubicBezTo>
                    <a:cubicBezTo>
                      <a:pt x="851" y="1146"/>
                      <a:pt x="877" y="1149"/>
                      <a:pt x="905" y="1149"/>
                    </a:cubicBezTo>
                    <a:cubicBezTo>
                      <a:pt x="938" y="1149"/>
                      <a:pt x="971" y="1144"/>
                      <a:pt x="1005" y="1135"/>
                    </a:cubicBezTo>
                    <a:cubicBezTo>
                      <a:pt x="1114" y="1103"/>
                      <a:pt x="1211" y="1013"/>
                      <a:pt x="1252" y="897"/>
                    </a:cubicBezTo>
                    <a:cubicBezTo>
                      <a:pt x="1285" y="813"/>
                      <a:pt x="1295" y="713"/>
                      <a:pt x="1272" y="623"/>
                    </a:cubicBezTo>
                    <a:cubicBezTo>
                      <a:pt x="1252" y="527"/>
                      <a:pt x="1211" y="440"/>
                      <a:pt x="1153" y="360"/>
                    </a:cubicBezTo>
                    <a:lnTo>
                      <a:pt x="1146" y="353"/>
                    </a:lnTo>
                    <a:lnTo>
                      <a:pt x="1143" y="347"/>
                    </a:lnTo>
                    <a:cubicBezTo>
                      <a:pt x="1078" y="263"/>
                      <a:pt x="998" y="192"/>
                      <a:pt x="912" y="137"/>
                    </a:cubicBezTo>
                    <a:cubicBezTo>
                      <a:pt x="815" y="76"/>
                      <a:pt x="719" y="38"/>
                      <a:pt x="619" y="15"/>
                    </a:cubicBezTo>
                    <a:cubicBezTo>
                      <a:pt x="569" y="5"/>
                      <a:pt x="520" y="0"/>
                      <a:pt x="473" y="0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7" name="Google Shape;551;p27">
                <a:extLst>
                  <a:ext uri="{FF2B5EF4-FFF2-40B4-BE49-F238E27FC236}">
                    <a16:creationId xmlns:a16="http://schemas.microsoft.com/office/drawing/2014/main" id="{D290C765-26D8-48BE-92D5-4A13E00514EA}"/>
                  </a:ext>
                </a:extLst>
              </p:cNvPr>
              <p:cNvSpPr/>
              <p:nvPr/>
            </p:nvSpPr>
            <p:spPr>
              <a:xfrm rot="-1063181">
                <a:off x="5838105" y="3439613"/>
                <a:ext cx="47595" cy="64546"/>
              </a:xfrm>
              <a:custGeom>
                <a:avLst/>
                <a:gdLst/>
                <a:ahLst/>
                <a:cxnLst/>
                <a:rect l="l" t="t" r="r" b="b"/>
                <a:pathLst>
                  <a:path w="365" h="495" extrusionOk="0">
                    <a:moveTo>
                      <a:pt x="303" y="1"/>
                    </a:moveTo>
                    <a:cubicBezTo>
                      <a:pt x="286" y="1"/>
                      <a:pt x="269" y="8"/>
                      <a:pt x="262" y="24"/>
                    </a:cubicBezTo>
                    <a:cubicBezTo>
                      <a:pt x="194" y="162"/>
                      <a:pt x="110" y="288"/>
                      <a:pt x="17" y="410"/>
                    </a:cubicBezTo>
                    <a:cubicBezTo>
                      <a:pt x="0" y="432"/>
                      <a:pt x="14" y="468"/>
                      <a:pt x="36" y="484"/>
                    </a:cubicBezTo>
                    <a:cubicBezTo>
                      <a:pt x="46" y="491"/>
                      <a:pt x="55" y="495"/>
                      <a:pt x="66" y="495"/>
                    </a:cubicBezTo>
                    <a:cubicBezTo>
                      <a:pt x="70" y="495"/>
                      <a:pt x="74" y="494"/>
                      <a:pt x="78" y="493"/>
                    </a:cubicBezTo>
                    <a:cubicBezTo>
                      <a:pt x="91" y="493"/>
                      <a:pt x="100" y="484"/>
                      <a:pt x="110" y="474"/>
                    </a:cubicBezTo>
                    <a:cubicBezTo>
                      <a:pt x="200" y="352"/>
                      <a:pt x="287" y="226"/>
                      <a:pt x="354" y="88"/>
                    </a:cubicBezTo>
                    <a:cubicBezTo>
                      <a:pt x="361" y="75"/>
                      <a:pt x="364" y="62"/>
                      <a:pt x="361" y="46"/>
                    </a:cubicBezTo>
                    <a:cubicBezTo>
                      <a:pt x="358" y="37"/>
                      <a:pt x="351" y="30"/>
                      <a:pt x="345" y="21"/>
                    </a:cubicBezTo>
                    <a:cubicBezTo>
                      <a:pt x="342" y="18"/>
                      <a:pt x="339" y="14"/>
                      <a:pt x="335" y="11"/>
                    </a:cubicBezTo>
                    <a:cubicBezTo>
                      <a:pt x="326" y="4"/>
                      <a:pt x="315" y="1"/>
                      <a:pt x="303" y="1"/>
                    </a:cubicBezTo>
                    <a:close/>
                  </a:path>
                </a:pathLst>
              </a:custGeom>
              <a:solidFill>
                <a:srgbClr val="47334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552;p27">
                <a:extLst>
                  <a:ext uri="{FF2B5EF4-FFF2-40B4-BE49-F238E27FC236}">
                    <a16:creationId xmlns:a16="http://schemas.microsoft.com/office/drawing/2014/main" id="{BB823EFD-64F6-4401-9E52-669DC906B174}"/>
                  </a:ext>
                </a:extLst>
              </p:cNvPr>
              <p:cNvSpPr/>
              <p:nvPr/>
            </p:nvSpPr>
            <p:spPr>
              <a:xfrm rot="-1063181">
                <a:off x="5043597" y="2959381"/>
                <a:ext cx="555358" cy="509720"/>
              </a:xfrm>
              <a:custGeom>
                <a:avLst/>
                <a:gdLst/>
                <a:ahLst/>
                <a:cxnLst/>
                <a:rect l="l" t="t" r="r" b="b"/>
                <a:pathLst>
                  <a:path w="4259" h="3909" extrusionOk="0">
                    <a:moveTo>
                      <a:pt x="2316" y="1"/>
                    </a:moveTo>
                    <a:cubicBezTo>
                      <a:pt x="1698" y="1"/>
                      <a:pt x="1063" y="316"/>
                      <a:pt x="648" y="893"/>
                    </a:cubicBezTo>
                    <a:cubicBezTo>
                      <a:pt x="1" y="1801"/>
                      <a:pt x="136" y="3011"/>
                      <a:pt x="953" y="3597"/>
                    </a:cubicBezTo>
                    <a:cubicBezTo>
                      <a:pt x="1249" y="3808"/>
                      <a:pt x="1594" y="3908"/>
                      <a:pt x="1944" y="3908"/>
                    </a:cubicBezTo>
                    <a:cubicBezTo>
                      <a:pt x="2561" y="3908"/>
                      <a:pt x="3196" y="3594"/>
                      <a:pt x="3609" y="3015"/>
                    </a:cubicBezTo>
                    <a:cubicBezTo>
                      <a:pt x="4259" y="2110"/>
                      <a:pt x="4124" y="900"/>
                      <a:pt x="3306" y="314"/>
                    </a:cubicBezTo>
                    <a:cubicBezTo>
                      <a:pt x="3011" y="102"/>
                      <a:pt x="2666" y="1"/>
                      <a:pt x="2316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79" name="Google Shape;553;p27">
                <a:extLst>
                  <a:ext uri="{FF2B5EF4-FFF2-40B4-BE49-F238E27FC236}">
                    <a16:creationId xmlns:a16="http://schemas.microsoft.com/office/drawing/2014/main" id="{A9B5B898-E8DC-4381-B20F-B2008B641049}"/>
                  </a:ext>
                </a:extLst>
              </p:cNvPr>
              <p:cNvSpPr/>
              <p:nvPr/>
            </p:nvSpPr>
            <p:spPr>
              <a:xfrm rot="-1063181">
                <a:off x="5192299" y="3057737"/>
                <a:ext cx="388712" cy="356373"/>
              </a:xfrm>
              <a:custGeom>
                <a:avLst/>
                <a:gdLst/>
                <a:ahLst/>
                <a:cxnLst/>
                <a:rect l="l" t="t" r="r" b="b"/>
                <a:pathLst>
                  <a:path w="2981" h="2733" extrusionOk="0">
                    <a:moveTo>
                      <a:pt x="1620" y="1"/>
                    </a:moveTo>
                    <a:cubicBezTo>
                      <a:pt x="1188" y="1"/>
                      <a:pt x="744" y="220"/>
                      <a:pt x="454" y="625"/>
                    </a:cubicBezTo>
                    <a:cubicBezTo>
                      <a:pt x="0" y="1259"/>
                      <a:pt x="97" y="2106"/>
                      <a:pt x="667" y="2514"/>
                    </a:cubicBezTo>
                    <a:cubicBezTo>
                      <a:pt x="874" y="2662"/>
                      <a:pt x="1116" y="2733"/>
                      <a:pt x="1361" y="2733"/>
                    </a:cubicBezTo>
                    <a:cubicBezTo>
                      <a:pt x="1793" y="2733"/>
                      <a:pt x="2237" y="2513"/>
                      <a:pt x="2527" y="2109"/>
                    </a:cubicBezTo>
                    <a:cubicBezTo>
                      <a:pt x="2980" y="1474"/>
                      <a:pt x="2884" y="629"/>
                      <a:pt x="2311" y="219"/>
                    </a:cubicBezTo>
                    <a:cubicBezTo>
                      <a:pt x="2105" y="71"/>
                      <a:pt x="1864" y="1"/>
                      <a:pt x="1620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0" name="Google Shape;554;p27">
                <a:extLst>
                  <a:ext uri="{FF2B5EF4-FFF2-40B4-BE49-F238E27FC236}">
                    <a16:creationId xmlns:a16="http://schemas.microsoft.com/office/drawing/2014/main" id="{F900CB42-B751-44EB-AC59-C0F5A4F975EA}"/>
                  </a:ext>
                </a:extLst>
              </p:cNvPr>
              <p:cNvSpPr/>
              <p:nvPr/>
            </p:nvSpPr>
            <p:spPr>
              <a:xfrm rot="-1063181">
                <a:off x="5133027" y="3148030"/>
                <a:ext cx="154520" cy="108620"/>
              </a:xfrm>
              <a:custGeom>
                <a:avLst/>
                <a:gdLst/>
                <a:ahLst/>
                <a:cxnLst/>
                <a:rect l="l" t="t" r="r" b="b"/>
                <a:pathLst>
                  <a:path w="1185" h="833" extrusionOk="0">
                    <a:moveTo>
                      <a:pt x="194" y="0"/>
                    </a:moveTo>
                    <a:cubicBezTo>
                      <a:pt x="139" y="0"/>
                      <a:pt x="96" y="15"/>
                      <a:pt x="74" y="46"/>
                    </a:cubicBezTo>
                    <a:cubicBezTo>
                      <a:pt x="0" y="152"/>
                      <a:pt x="168" y="403"/>
                      <a:pt x="454" y="609"/>
                    </a:cubicBezTo>
                    <a:cubicBezTo>
                      <a:pt x="654" y="751"/>
                      <a:pt x="858" y="833"/>
                      <a:pt x="988" y="833"/>
                    </a:cubicBezTo>
                    <a:cubicBezTo>
                      <a:pt x="1043" y="833"/>
                      <a:pt x="1085" y="818"/>
                      <a:pt x="1107" y="786"/>
                    </a:cubicBezTo>
                    <a:cubicBezTo>
                      <a:pt x="1184" y="683"/>
                      <a:pt x="1014" y="432"/>
                      <a:pt x="728" y="226"/>
                    </a:cubicBezTo>
                    <a:cubicBezTo>
                      <a:pt x="529" y="81"/>
                      <a:pt x="324" y="0"/>
                      <a:pt x="194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1" name="Google Shape;555;p27">
                <a:extLst>
                  <a:ext uri="{FF2B5EF4-FFF2-40B4-BE49-F238E27FC236}">
                    <a16:creationId xmlns:a16="http://schemas.microsoft.com/office/drawing/2014/main" id="{F2FF8EE8-9948-4D69-99A7-3587243C8744}"/>
                  </a:ext>
                </a:extLst>
              </p:cNvPr>
              <p:cNvSpPr/>
              <p:nvPr/>
            </p:nvSpPr>
            <p:spPr>
              <a:xfrm rot="-1063181">
                <a:off x="5393502" y="2650599"/>
                <a:ext cx="294826" cy="182816"/>
              </a:xfrm>
              <a:custGeom>
                <a:avLst/>
                <a:gdLst/>
                <a:ahLst/>
                <a:cxnLst/>
                <a:rect l="l" t="t" r="r" b="b"/>
                <a:pathLst>
                  <a:path w="2261" h="1402" extrusionOk="0">
                    <a:moveTo>
                      <a:pt x="500" y="0"/>
                    </a:moveTo>
                    <a:cubicBezTo>
                      <a:pt x="323" y="0"/>
                      <a:pt x="189" y="50"/>
                      <a:pt x="133" y="154"/>
                    </a:cubicBezTo>
                    <a:cubicBezTo>
                      <a:pt x="1" y="395"/>
                      <a:pt x="339" y="836"/>
                      <a:pt x="889" y="1139"/>
                    </a:cubicBezTo>
                    <a:cubicBezTo>
                      <a:pt x="1204" y="1312"/>
                      <a:pt x="1520" y="1402"/>
                      <a:pt x="1757" y="1402"/>
                    </a:cubicBezTo>
                    <a:cubicBezTo>
                      <a:pt x="1935" y="1402"/>
                      <a:pt x="2069" y="1351"/>
                      <a:pt x="2125" y="1248"/>
                    </a:cubicBezTo>
                    <a:cubicBezTo>
                      <a:pt x="2260" y="1007"/>
                      <a:pt x="1920" y="565"/>
                      <a:pt x="1369" y="263"/>
                    </a:cubicBezTo>
                    <a:cubicBezTo>
                      <a:pt x="1054" y="90"/>
                      <a:pt x="738" y="0"/>
                      <a:pt x="500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2" name="Google Shape;556;p27">
                <a:extLst>
                  <a:ext uri="{FF2B5EF4-FFF2-40B4-BE49-F238E27FC236}">
                    <a16:creationId xmlns:a16="http://schemas.microsoft.com/office/drawing/2014/main" id="{84FA6B59-FC51-4BA5-89BE-A2BE7D509ADE}"/>
                  </a:ext>
                </a:extLst>
              </p:cNvPr>
              <p:cNvSpPr/>
              <p:nvPr/>
            </p:nvSpPr>
            <p:spPr>
              <a:xfrm rot="-1063181">
                <a:off x="6145006" y="3362958"/>
                <a:ext cx="555880" cy="501896"/>
              </a:xfrm>
              <a:custGeom>
                <a:avLst/>
                <a:gdLst/>
                <a:ahLst/>
                <a:cxnLst/>
                <a:rect l="l" t="t" r="r" b="b"/>
                <a:pathLst>
                  <a:path w="4263" h="3849" extrusionOk="0">
                    <a:moveTo>
                      <a:pt x="2329" y="1"/>
                    </a:moveTo>
                    <a:cubicBezTo>
                      <a:pt x="1800" y="1"/>
                      <a:pt x="1251" y="221"/>
                      <a:pt x="828" y="651"/>
                    </a:cubicBezTo>
                    <a:cubicBezTo>
                      <a:pt x="50" y="1446"/>
                      <a:pt x="1" y="2662"/>
                      <a:pt x="718" y="3367"/>
                    </a:cubicBezTo>
                    <a:cubicBezTo>
                      <a:pt x="1049" y="3690"/>
                      <a:pt x="1484" y="3848"/>
                      <a:pt x="1934" y="3848"/>
                    </a:cubicBezTo>
                    <a:cubicBezTo>
                      <a:pt x="2463" y="3848"/>
                      <a:pt x="3011" y="3629"/>
                      <a:pt x="3432" y="3200"/>
                    </a:cubicBezTo>
                    <a:cubicBezTo>
                      <a:pt x="4211" y="2405"/>
                      <a:pt x="4263" y="1185"/>
                      <a:pt x="3542" y="483"/>
                    </a:cubicBezTo>
                    <a:cubicBezTo>
                      <a:pt x="3212" y="160"/>
                      <a:pt x="2778" y="1"/>
                      <a:pt x="2329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3" name="Google Shape;557;p27">
                <a:extLst>
                  <a:ext uri="{FF2B5EF4-FFF2-40B4-BE49-F238E27FC236}">
                    <a16:creationId xmlns:a16="http://schemas.microsoft.com/office/drawing/2014/main" id="{A3C806A9-6645-48C1-89CC-2AB324DC7119}"/>
                  </a:ext>
                </a:extLst>
              </p:cNvPr>
              <p:cNvSpPr/>
              <p:nvPr/>
            </p:nvSpPr>
            <p:spPr>
              <a:xfrm rot="-1063181">
                <a:off x="6166489" y="3408047"/>
                <a:ext cx="388842" cy="351158"/>
              </a:xfrm>
              <a:custGeom>
                <a:avLst/>
                <a:gdLst/>
                <a:ahLst/>
                <a:cxnLst/>
                <a:rect l="l" t="t" r="r" b="b"/>
                <a:pathLst>
                  <a:path w="2982" h="2693" extrusionOk="0">
                    <a:moveTo>
                      <a:pt x="1629" y="1"/>
                    </a:moveTo>
                    <a:cubicBezTo>
                      <a:pt x="1260" y="1"/>
                      <a:pt x="877" y="154"/>
                      <a:pt x="583" y="455"/>
                    </a:cubicBezTo>
                    <a:cubicBezTo>
                      <a:pt x="36" y="1012"/>
                      <a:pt x="1" y="1865"/>
                      <a:pt x="503" y="2357"/>
                    </a:cubicBezTo>
                    <a:cubicBezTo>
                      <a:pt x="734" y="2582"/>
                      <a:pt x="1038" y="2692"/>
                      <a:pt x="1353" y="2692"/>
                    </a:cubicBezTo>
                    <a:cubicBezTo>
                      <a:pt x="1723" y="2692"/>
                      <a:pt x="2108" y="2539"/>
                      <a:pt x="2402" y="2238"/>
                    </a:cubicBezTo>
                    <a:cubicBezTo>
                      <a:pt x="2949" y="1681"/>
                      <a:pt x="2981" y="831"/>
                      <a:pt x="2479" y="339"/>
                    </a:cubicBezTo>
                    <a:cubicBezTo>
                      <a:pt x="2248" y="112"/>
                      <a:pt x="1943" y="1"/>
                      <a:pt x="1629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4" name="Google Shape;558;p27">
                <a:extLst>
                  <a:ext uri="{FF2B5EF4-FFF2-40B4-BE49-F238E27FC236}">
                    <a16:creationId xmlns:a16="http://schemas.microsoft.com/office/drawing/2014/main" id="{F9160DF7-091D-4E89-B222-1CD87ACEA7E2}"/>
                  </a:ext>
                </a:extLst>
              </p:cNvPr>
              <p:cNvSpPr/>
              <p:nvPr/>
            </p:nvSpPr>
            <p:spPr>
              <a:xfrm rot="-1063181">
                <a:off x="6439109" y="3621483"/>
                <a:ext cx="142262" cy="124268"/>
              </a:xfrm>
              <a:custGeom>
                <a:avLst/>
                <a:gdLst/>
                <a:ahLst/>
                <a:cxnLst/>
                <a:rect l="l" t="t" r="r" b="b"/>
                <a:pathLst>
                  <a:path w="1091" h="953" extrusionOk="0">
                    <a:moveTo>
                      <a:pt x="177" y="1"/>
                    </a:moveTo>
                    <a:cubicBezTo>
                      <a:pt x="140" y="1"/>
                      <a:pt x="111" y="11"/>
                      <a:pt x="90" y="32"/>
                    </a:cubicBezTo>
                    <a:cubicBezTo>
                      <a:pt x="0" y="125"/>
                      <a:pt x="129" y="398"/>
                      <a:pt x="380" y="643"/>
                    </a:cubicBezTo>
                    <a:cubicBezTo>
                      <a:pt x="575" y="836"/>
                      <a:pt x="786" y="953"/>
                      <a:pt x="914" y="953"/>
                    </a:cubicBezTo>
                    <a:cubicBezTo>
                      <a:pt x="951" y="953"/>
                      <a:pt x="980" y="943"/>
                      <a:pt x="1001" y="923"/>
                    </a:cubicBezTo>
                    <a:cubicBezTo>
                      <a:pt x="1091" y="829"/>
                      <a:pt x="963" y="553"/>
                      <a:pt x="711" y="308"/>
                    </a:cubicBezTo>
                    <a:cubicBezTo>
                      <a:pt x="517" y="119"/>
                      <a:pt x="305" y="1"/>
                      <a:pt x="177" y="1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5" name="Google Shape;559;p27">
                <a:extLst>
                  <a:ext uri="{FF2B5EF4-FFF2-40B4-BE49-F238E27FC236}">
                    <a16:creationId xmlns:a16="http://schemas.microsoft.com/office/drawing/2014/main" id="{5E678E7E-F05B-44B8-8DC3-C2C8F70A0A32}"/>
                  </a:ext>
                </a:extLst>
              </p:cNvPr>
              <p:cNvSpPr/>
              <p:nvPr/>
            </p:nvSpPr>
            <p:spPr>
              <a:xfrm rot="-1063181">
                <a:off x="6445867" y="3023550"/>
                <a:ext cx="253621" cy="235235"/>
              </a:xfrm>
              <a:custGeom>
                <a:avLst/>
                <a:gdLst/>
                <a:ahLst/>
                <a:cxnLst/>
                <a:rect l="l" t="t" r="r" b="b"/>
                <a:pathLst>
                  <a:path w="1945" h="1804" extrusionOk="0">
                    <a:moveTo>
                      <a:pt x="397" y="0"/>
                    </a:moveTo>
                    <a:cubicBezTo>
                      <a:pt x="318" y="0"/>
                      <a:pt x="252" y="22"/>
                      <a:pt x="203" y="66"/>
                    </a:cubicBezTo>
                    <a:cubicBezTo>
                      <a:pt x="1" y="253"/>
                      <a:pt x="181" y="778"/>
                      <a:pt x="606" y="1238"/>
                    </a:cubicBezTo>
                    <a:cubicBezTo>
                      <a:pt x="929" y="1590"/>
                      <a:pt x="1301" y="1803"/>
                      <a:pt x="1550" y="1803"/>
                    </a:cubicBezTo>
                    <a:cubicBezTo>
                      <a:pt x="1628" y="1803"/>
                      <a:pt x="1694" y="1782"/>
                      <a:pt x="1742" y="1737"/>
                    </a:cubicBezTo>
                    <a:cubicBezTo>
                      <a:pt x="1944" y="1553"/>
                      <a:pt x="1765" y="1026"/>
                      <a:pt x="1340" y="565"/>
                    </a:cubicBezTo>
                    <a:cubicBezTo>
                      <a:pt x="1017" y="213"/>
                      <a:pt x="646" y="0"/>
                      <a:pt x="397" y="0"/>
                    </a:cubicBezTo>
                    <a:close/>
                  </a:path>
                </a:pathLst>
              </a:custGeom>
              <a:solidFill>
                <a:srgbClr val="000000">
                  <a:alpha val="8380"/>
                </a:srgbClr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6" name="Google Shape;560;p27">
                <a:extLst>
                  <a:ext uri="{FF2B5EF4-FFF2-40B4-BE49-F238E27FC236}">
                    <a16:creationId xmlns:a16="http://schemas.microsoft.com/office/drawing/2014/main" id="{9FA69A86-34D3-4988-8BEC-D7766807DE52}"/>
                  </a:ext>
                </a:extLst>
              </p:cNvPr>
              <p:cNvSpPr/>
              <p:nvPr/>
            </p:nvSpPr>
            <p:spPr>
              <a:xfrm rot="-1063181">
                <a:off x="4291781" y="1534388"/>
                <a:ext cx="177209" cy="510372"/>
              </a:xfrm>
              <a:custGeom>
                <a:avLst/>
                <a:gdLst/>
                <a:ahLst/>
                <a:cxnLst/>
                <a:rect l="l" t="t" r="r" b="b"/>
                <a:pathLst>
                  <a:path w="1359" h="3914" extrusionOk="0">
                    <a:moveTo>
                      <a:pt x="586" y="0"/>
                    </a:moveTo>
                    <a:cubicBezTo>
                      <a:pt x="563" y="0"/>
                      <a:pt x="538" y="4"/>
                      <a:pt x="515" y="10"/>
                    </a:cubicBezTo>
                    <a:cubicBezTo>
                      <a:pt x="461" y="20"/>
                      <a:pt x="406" y="45"/>
                      <a:pt x="342" y="87"/>
                    </a:cubicBezTo>
                    <a:cubicBezTo>
                      <a:pt x="281" y="126"/>
                      <a:pt x="226" y="174"/>
                      <a:pt x="177" y="232"/>
                    </a:cubicBezTo>
                    <a:cubicBezTo>
                      <a:pt x="135" y="287"/>
                      <a:pt x="97" y="351"/>
                      <a:pt x="68" y="428"/>
                    </a:cubicBezTo>
                    <a:cubicBezTo>
                      <a:pt x="16" y="567"/>
                      <a:pt x="0" y="724"/>
                      <a:pt x="10" y="927"/>
                    </a:cubicBezTo>
                    <a:cubicBezTo>
                      <a:pt x="20" y="1101"/>
                      <a:pt x="55" y="1284"/>
                      <a:pt x="119" y="1510"/>
                    </a:cubicBezTo>
                    <a:cubicBezTo>
                      <a:pt x="251" y="1983"/>
                      <a:pt x="454" y="2424"/>
                      <a:pt x="618" y="2759"/>
                    </a:cubicBezTo>
                    <a:cubicBezTo>
                      <a:pt x="625" y="2768"/>
                      <a:pt x="628" y="2778"/>
                      <a:pt x="634" y="2788"/>
                    </a:cubicBezTo>
                    <a:lnTo>
                      <a:pt x="634" y="2791"/>
                    </a:lnTo>
                    <a:cubicBezTo>
                      <a:pt x="699" y="2910"/>
                      <a:pt x="766" y="3025"/>
                      <a:pt x="834" y="3145"/>
                    </a:cubicBezTo>
                    <a:cubicBezTo>
                      <a:pt x="911" y="3261"/>
                      <a:pt x="988" y="3380"/>
                      <a:pt x="1065" y="3499"/>
                    </a:cubicBezTo>
                    <a:cubicBezTo>
                      <a:pt x="1150" y="3631"/>
                      <a:pt x="1233" y="3763"/>
                      <a:pt x="1310" y="3901"/>
                    </a:cubicBezTo>
                    <a:cubicBezTo>
                      <a:pt x="1313" y="3905"/>
                      <a:pt x="1316" y="3911"/>
                      <a:pt x="1320" y="3914"/>
                    </a:cubicBezTo>
                    <a:cubicBezTo>
                      <a:pt x="1323" y="3911"/>
                      <a:pt x="1327" y="3911"/>
                      <a:pt x="1327" y="3908"/>
                    </a:cubicBezTo>
                    <a:cubicBezTo>
                      <a:pt x="1333" y="3850"/>
                      <a:pt x="1340" y="3792"/>
                      <a:pt x="1343" y="3734"/>
                    </a:cubicBezTo>
                    <a:cubicBezTo>
                      <a:pt x="1346" y="3631"/>
                      <a:pt x="1346" y="3524"/>
                      <a:pt x="1349" y="3422"/>
                    </a:cubicBezTo>
                    <a:lnTo>
                      <a:pt x="1352" y="3290"/>
                    </a:lnTo>
                    <a:cubicBezTo>
                      <a:pt x="1355" y="3154"/>
                      <a:pt x="1359" y="3022"/>
                      <a:pt x="1359" y="2890"/>
                    </a:cubicBezTo>
                    <a:cubicBezTo>
                      <a:pt x="1359" y="2794"/>
                      <a:pt x="1359" y="2697"/>
                      <a:pt x="1355" y="2601"/>
                    </a:cubicBezTo>
                    <a:cubicBezTo>
                      <a:pt x="1349" y="2253"/>
                      <a:pt x="1330" y="1935"/>
                      <a:pt x="1297" y="1623"/>
                    </a:cubicBezTo>
                    <a:cubicBezTo>
                      <a:pt x="1269" y="1330"/>
                      <a:pt x="1220" y="950"/>
                      <a:pt x="1104" y="586"/>
                    </a:cubicBezTo>
                    <a:cubicBezTo>
                      <a:pt x="1056" y="435"/>
                      <a:pt x="1001" y="313"/>
                      <a:pt x="930" y="210"/>
                    </a:cubicBezTo>
                    <a:cubicBezTo>
                      <a:pt x="882" y="139"/>
                      <a:pt x="799" y="45"/>
                      <a:pt x="683" y="13"/>
                    </a:cubicBezTo>
                    <a:cubicBezTo>
                      <a:pt x="651" y="7"/>
                      <a:pt x="618" y="0"/>
                      <a:pt x="586" y="0"/>
                    </a:cubicBezTo>
                    <a:close/>
                  </a:path>
                </a:pathLst>
              </a:custGeom>
              <a:solidFill>
                <a:srgbClr val="EF417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7" name="Google Shape;561;p27">
                <a:extLst>
                  <a:ext uri="{FF2B5EF4-FFF2-40B4-BE49-F238E27FC236}">
                    <a16:creationId xmlns:a16="http://schemas.microsoft.com/office/drawing/2014/main" id="{02BF0A08-FCC4-4463-B1DF-A713D20DCA34}"/>
                  </a:ext>
                </a:extLst>
              </p:cNvPr>
              <p:cNvSpPr/>
              <p:nvPr/>
            </p:nvSpPr>
            <p:spPr>
              <a:xfrm rot="-1063181">
                <a:off x="4162738" y="1921153"/>
                <a:ext cx="326904" cy="273311"/>
              </a:xfrm>
              <a:custGeom>
                <a:avLst/>
                <a:gdLst/>
                <a:ahLst/>
                <a:cxnLst/>
                <a:rect l="l" t="t" r="r" b="b"/>
                <a:pathLst>
                  <a:path w="2507" h="2096" extrusionOk="0">
                    <a:moveTo>
                      <a:pt x="409" y="1"/>
                    </a:moveTo>
                    <a:cubicBezTo>
                      <a:pt x="351" y="1"/>
                      <a:pt x="299" y="13"/>
                      <a:pt x="254" y="32"/>
                    </a:cubicBezTo>
                    <a:cubicBezTo>
                      <a:pt x="200" y="59"/>
                      <a:pt x="155" y="97"/>
                      <a:pt x="112" y="155"/>
                    </a:cubicBezTo>
                    <a:cubicBezTo>
                      <a:pt x="67" y="216"/>
                      <a:pt x="35" y="280"/>
                      <a:pt x="20" y="348"/>
                    </a:cubicBezTo>
                    <a:cubicBezTo>
                      <a:pt x="3" y="416"/>
                      <a:pt x="0" y="484"/>
                      <a:pt x="13" y="551"/>
                    </a:cubicBezTo>
                    <a:cubicBezTo>
                      <a:pt x="26" y="612"/>
                      <a:pt x="48" y="677"/>
                      <a:pt x="87" y="741"/>
                    </a:cubicBezTo>
                    <a:cubicBezTo>
                      <a:pt x="129" y="821"/>
                      <a:pt x="186" y="892"/>
                      <a:pt x="244" y="953"/>
                    </a:cubicBezTo>
                    <a:cubicBezTo>
                      <a:pt x="247" y="956"/>
                      <a:pt x="251" y="956"/>
                      <a:pt x="254" y="959"/>
                    </a:cubicBezTo>
                    <a:cubicBezTo>
                      <a:pt x="274" y="979"/>
                      <a:pt x="296" y="1002"/>
                      <a:pt x="315" y="1021"/>
                    </a:cubicBezTo>
                    <a:cubicBezTo>
                      <a:pt x="387" y="1075"/>
                      <a:pt x="457" y="1130"/>
                      <a:pt x="528" y="1185"/>
                    </a:cubicBezTo>
                    <a:lnTo>
                      <a:pt x="531" y="1185"/>
                    </a:lnTo>
                    <a:cubicBezTo>
                      <a:pt x="531" y="1188"/>
                      <a:pt x="534" y="1188"/>
                      <a:pt x="534" y="1188"/>
                    </a:cubicBezTo>
                    <a:cubicBezTo>
                      <a:pt x="537" y="1191"/>
                      <a:pt x="541" y="1195"/>
                      <a:pt x="544" y="1195"/>
                    </a:cubicBezTo>
                    <a:cubicBezTo>
                      <a:pt x="570" y="1214"/>
                      <a:pt x="595" y="1234"/>
                      <a:pt x="621" y="1249"/>
                    </a:cubicBezTo>
                    <a:cubicBezTo>
                      <a:pt x="641" y="1262"/>
                      <a:pt x="657" y="1275"/>
                      <a:pt x="676" y="1285"/>
                    </a:cubicBezTo>
                    <a:lnTo>
                      <a:pt x="676" y="1288"/>
                    </a:lnTo>
                    <a:cubicBezTo>
                      <a:pt x="788" y="1356"/>
                      <a:pt x="901" y="1420"/>
                      <a:pt x="1017" y="1478"/>
                    </a:cubicBezTo>
                    <a:cubicBezTo>
                      <a:pt x="1281" y="1613"/>
                      <a:pt x="1545" y="1742"/>
                      <a:pt x="1816" y="1855"/>
                    </a:cubicBezTo>
                    <a:cubicBezTo>
                      <a:pt x="2040" y="1951"/>
                      <a:pt x="2272" y="2035"/>
                      <a:pt x="2507" y="2096"/>
                    </a:cubicBezTo>
                    <a:lnTo>
                      <a:pt x="2507" y="2093"/>
                    </a:lnTo>
                    <a:cubicBezTo>
                      <a:pt x="2376" y="1886"/>
                      <a:pt x="2237" y="1684"/>
                      <a:pt x="2098" y="1485"/>
                    </a:cubicBezTo>
                    <a:cubicBezTo>
                      <a:pt x="2021" y="1384"/>
                      <a:pt x="1947" y="1295"/>
                      <a:pt x="1880" y="1207"/>
                    </a:cubicBezTo>
                    <a:cubicBezTo>
                      <a:pt x="1731" y="1027"/>
                      <a:pt x="1599" y="873"/>
                      <a:pt x="1474" y="735"/>
                    </a:cubicBezTo>
                    <a:cubicBezTo>
                      <a:pt x="1313" y="561"/>
                      <a:pt x="1174" y="429"/>
                      <a:pt x="1036" y="313"/>
                    </a:cubicBezTo>
                    <a:cubicBezTo>
                      <a:pt x="885" y="184"/>
                      <a:pt x="753" y="100"/>
                      <a:pt x="621" y="46"/>
                    </a:cubicBezTo>
                    <a:cubicBezTo>
                      <a:pt x="547" y="17"/>
                      <a:pt x="476" y="1"/>
                      <a:pt x="409" y="1"/>
                    </a:cubicBezTo>
                    <a:close/>
                  </a:path>
                </a:pathLst>
              </a:custGeom>
              <a:solidFill>
                <a:srgbClr val="EF417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8" name="Google Shape;562;p27">
                <a:extLst>
                  <a:ext uri="{FF2B5EF4-FFF2-40B4-BE49-F238E27FC236}">
                    <a16:creationId xmlns:a16="http://schemas.microsoft.com/office/drawing/2014/main" id="{C1BC6C8A-5C8E-468B-AB9A-6032EA9B5666}"/>
                  </a:ext>
                </a:extLst>
              </p:cNvPr>
              <p:cNvSpPr/>
              <p:nvPr/>
            </p:nvSpPr>
            <p:spPr>
              <a:xfrm rot="-1063181">
                <a:off x="4297576" y="2067872"/>
                <a:ext cx="777032" cy="558357"/>
              </a:xfrm>
              <a:custGeom>
                <a:avLst/>
                <a:gdLst/>
                <a:ahLst/>
                <a:cxnLst/>
                <a:rect l="l" t="t" r="r" b="b"/>
                <a:pathLst>
                  <a:path w="5959" h="4282" extrusionOk="0">
                    <a:moveTo>
                      <a:pt x="5064" y="490"/>
                    </a:moveTo>
                    <a:cubicBezTo>
                      <a:pt x="5067" y="490"/>
                      <a:pt x="5070" y="490"/>
                      <a:pt x="5070" y="494"/>
                    </a:cubicBezTo>
                    <a:lnTo>
                      <a:pt x="5134" y="494"/>
                    </a:lnTo>
                    <a:cubicBezTo>
                      <a:pt x="5137" y="494"/>
                      <a:pt x="5141" y="494"/>
                      <a:pt x="5141" y="497"/>
                    </a:cubicBezTo>
                    <a:cubicBezTo>
                      <a:pt x="5144" y="497"/>
                      <a:pt x="5144" y="500"/>
                      <a:pt x="5144" y="500"/>
                    </a:cubicBezTo>
                    <a:lnTo>
                      <a:pt x="5147" y="500"/>
                    </a:lnTo>
                    <a:cubicBezTo>
                      <a:pt x="5150" y="500"/>
                      <a:pt x="5153" y="497"/>
                      <a:pt x="5156" y="497"/>
                    </a:cubicBezTo>
                    <a:lnTo>
                      <a:pt x="5160" y="494"/>
                    </a:lnTo>
                    <a:cubicBezTo>
                      <a:pt x="5163" y="494"/>
                      <a:pt x="5166" y="497"/>
                      <a:pt x="5170" y="500"/>
                    </a:cubicBezTo>
                    <a:cubicBezTo>
                      <a:pt x="5173" y="506"/>
                      <a:pt x="5170" y="513"/>
                      <a:pt x="5166" y="516"/>
                    </a:cubicBezTo>
                    <a:cubicBezTo>
                      <a:pt x="5115" y="542"/>
                      <a:pt x="5067" y="571"/>
                      <a:pt x="5018" y="606"/>
                    </a:cubicBezTo>
                    <a:lnTo>
                      <a:pt x="5021" y="603"/>
                    </a:lnTo>
                    <a:lnTo>
                      <a:pt x="5021" y="603"/>
                    </a:lnTo>
                    <a:cubicBezTo>
                      <a:pt x="4999" y="619"/>
                      <a:pt x="4976" y="635"/>
                      <a:pt x="4957" y="654"/>
                    </a:cubicBezTo>
                    <a:cubicBezTo>
                      <a:pt x="4954" y="657"/>
                      <a:pt x="4954" y="657"/>
                      <a:pt x="4951" y="657"/>
                    </a:cubicBezTo>
                    <a:cubicBezTo>
                      <a:pt x="4935" y="671"/>
                      <a:pt x="4922" y="683"/>
                      <a:pt x="4909" y="696"/>
                    </a:cubicBezTo>
                    <a:cubicBezTo>
                      <a:pt x="4907" y="698"/>
                      <a:pt x="4905" y="698"/>
                      <a:pt x="4902" y="698"/>
                    </a:cubicBezTo>
                    <a:cubicBezTo>
                      <a:pt x="4899" y="698"/>
                      <a:pt x="4896" y="698"/>
                      <a:pt x="4893" y="696"/>
                    </a:cubicBezTo>
                    <a:cubicBezTo>
                      <a:pt x="4890" y="690"/>
                      <a:pt x="4890" y="683"/>
                      <a:pt x="4893" y="680"/>
                    </a:cubicBezTo>
                    <a:cubicBezTo>
                      <a:pt x="4932" y="644"/>
                      <a:pt x="4970" y="610"/>
                      <a:pt x="5012" y="580"/>
                    </a:cubicBezTo>
                    <a:cubicBezTo>
                      <a:pt x="5041" y="558"/>
                      <a:pt x="5073" y="538"/>
                      <a:pt x="5105" y="522"/>
                    </a:cubicBezTo>
                    <a:cubicBezTo>
                      <a:pt x="5028" y="522"/>
                      <a:pt x="4951" y="528"/>
                      <a:pt x="4877" y="532"/>
                    </a:cubicBezTo>
                    <a:cubicBezTo>
                      <a:pt x="4874" y="532"/>
                      <a:pt x="4874" y="532"/>
                      <a:pt x="4871" y="528"/>
                    </a:cubicBezTo>
                    <a:cubicBezTo>
                      <a:pt x="4828" y="532"/>
                      <a:pt x="4786" y="532"/>
                      <a:pt x="4745" y="532"/>
                    </a:cubicBezTo>
                    <a:cubicBezTo>
                      <a:pt x="4738" y="532"/>
                      <a:pt x="4732" y="528"/>
                      <a:pt x="4732" y="522"/>
                    </a:cubicBezTo>
                    <a:cubicBezTo>
                      <a:pt x="4735" y="519"/>
                      <a:pt x="4735" y="519"/>
                      <a:pt x="4735" y="516"/>
                    </a:cubicBezTo>
                    <a:cubicBezTo>
                      <a:pt x="4728" y="516"/>
                      <a:pt x="4725" y="509"/>
                      <a:pt x="4725" y="506"/>
                    </a:cubicBezTo>
                    <a:cubicBezTo>
                      <a:pt x="4725" y="500"/>
                      <a:pt x="4728" y="497"/>
                      <a:pt x="4735" y="497"/>
                    </a:cubicBezTo>
                    <a:lnTo>
                      <a:pt x="4789" y="497"/>
                    </a:lnTo>
                    <a:cubicBezTo>
                      <a:pt x="4880" y="497"/>
                      <a:pt x="4973" y="490"/>
                      <a:pt x="5064" y="490"/>
                    </a:cubicBezTo>
                    <a:close/>
                    <a:moveTo>
                      <a:pt x="5868" y="1027"/>
                    </a:moveTo>
                    <a:cubicBezTo>
                      <a:pt x="5868" y="1027"/>
                      <a:pt x="5869" y="1027"/>
                      <a:pt x="5869" y="1027"/>
                    </a:cubicBezTo>
                    <a:lnTo>
                      <a:pt x="5869" y="1027"/>
                    </a:lnTo>
                    <a:cubicBezTo>
                      <a:pt x="5870" y="1027"/>
                      <a:pt x="5870" y="1027"/>
                      <a:pt x="5871" y="1027"/>
                    </a:cubicBezTo>
                    <a:close/>
                    <a:moveTo>
                      <a:pt x="5562" y="1221"/>
                    </a:moveTo>
                    <a:lnTo>
                      <a:pt x="5562" y="1224"/>
                    </a:lnTo>
                    <a:cubicBezTo>
                      <a:pt x="5566" y="1224"/>
                      <a:pt x="5569" y="1224"/>
                      <a:pt x="5572" y="1228"/>
                    </a:cubicBezTo>
                    <a:lnTo>
                      <a:pt x="5575" y="1228"/>
                    </a:lnTo>
                    <a:cubicBezTo>
                      <a:pt x="5578" y="1228"/>
                      <a:pt x="5581" y="1228"/>
                      <a:pt x="5585" y="1231"/>
                    </a:cubicBezTo>
                    <a:lnTo>
                      <a:pt x="5585" y="1234"/>
                    </a:lnTo>
                    <a:lnTo>
                      <a:pt x="5588" y="1234"/>
                    </a:lnTo>
                    <a:cubicBezTo>
                      <a:pt x="5591" y="1237"/>
                      <a:pt x="5594" y="1237"/>
                      <a:pt x="5594" y="1240"/>
                    </a:cubicBezTo>
                    <a:cubicBezTo>
                      <a:pt x="5597" y="1243"/>
                      <a:pt x="5597" y="1247"/>
                      <a:pt x="5594" y="1247"/>
                    </a:cubicBezTo>
                    <a:cubicBezTo>
                      <a:pt x="5594" y="1250"/>
                      <a:pt x="5594" y="1253"/>
                      <a:pt x="5591" y="1253"/>
                    </a:cubicBezTo>
                    <a:cubicBezTo>
                      <a:pt x="5581" y="1259"/>
                      <a:pt x="5575" y="1266"/>
                      <a:pt x="5569" y="1269"/>
                    </a:cubicBezTo>
                    <a:lnTo>
                      <a:pt x="5566" y="1272"/>
                    </a:lnTo>
                    <a:cubicBezTo>
                      <a:pt x="5517" y="1308"/>
                      <a:pt x="5475" y="1346"/>
                      <a:pt x="5434" y="1388"/>
                    </a:cubicBezTo>
                    <a:cubicBezTo>
                      <a:pt x="5431" y="1388"/>
                      <a:pt x="5427" y="1391"/>
                      <a:pt x="5424" y="1391"/>
                    </a:cubicBezTo>
                    <a:cubicBezTo>
                      <a:pt x="5424" y="1391"/>
                      <a:pt x="5421" y="1388"/>
                      <a:pt x="5417" y="1388"/>
                    </a:cubicBezTo>
                    <a:lnTo>
                      <a:pt x="5417" y="1385"/>
                    </a:lnTo>
                    <a:cubicBezTo>
                      <a:pt x="5414" y="1385"/>
                      <a:pt x="5414" y="1388"/>
                      <a:pt x="5411" y="1388"/>
                    </a:cubicBezTo>
                    <a:cubicBezTo>
                      <a:pt x="5411" y="1391"/>
                      <a:pt x="5407" y="1391"/>
                      <a:pt x="5404" y="1391"/>
                    </a:cubicBezTo>
                    <a:cubicBezTo>
                      <a:pt x="5401" y="1391"/>
                      <a:pt x="5401" y="1391"/>
                      <a:pt x="5398" y="1388"/>
                    </a:cubicBezTo>
                    <a:cubicBezTo>
                      <a:pt x="5395" y="1394"/>
                      <a:pt x="5388" y="1397"/>
                      <a:pt x="5385" y="1401"/>
                    </a:cubicBezTo>
                    <a:cubicBezTo>
                      <a:pt x="5385" y="1404"/>
                      <a:pt x="5382" y="1404"/>
                      <a:pt x="5379" y="1404"/>
                    </a:cubicBezTo>
                    <a:cubicBezTo>
                      <a:pt x="5366" y="1421"/>
                      <a:pt x="5349" y="1436"/>
                      <a:pt x="5337" y="1452"/>
                    </a:cubicBezTo>
                    <a:lnTo>
                      <a:pt x="5334" y="1455"/>
                    </a:lnTo>
                    <a:cubicBezTo>
                      <a:pt x="5327" y="1465"/>
                      <a:pt x="5318" y="1475"/>
                      <a:pt x="5311" y="1482"/>
                    </a:cubicBezTo>
                    <a:cubicBezTo>
                      <a:pt x="5308" y="1485"/>
                      <a:pt x="5308" y="1485"/>
                      <a:pt x="5305" y="1485"/>
                    </a:cubicBezTo>
                    <a:cubicBezTo>
                      <a:pt x="5302" y="1485"/>
                      <a:pt x="5299" y="1485"/>
                      <a:pt x="5295" y="1482"/>
                    </a:cubicBezTo>
                    <a:cubicBezTo>
                      <a:pt x="5295" y="1482"/>
                      <a:pt x="5292" y="1479"/>
                      <a:pt x="5292" y="1475"/>
                    </a:cubicBezTo>
                    <a:cubicBezTo>
                      <a:pt x="5292" y="1472"/>
                      <a:pt x="5295" y="1469"/>
                      <a:pt x="5295" y="1469"/>
                    </a:cubicBezTo>
                    <a:cubicBezTo>
                      <a:pt x="5305" y="1455"/>
                      <a:pt x="5315" y="1446"/>
                      <a:pt x="5324" y="1433"/>
                    </a:cubicBezTo>
                    <a:cubicBezTo>
                      <a:pt x="5356" y="1394"/>
                      <a:pt x="5392" y="1356"/>
                      <a:pt x="5431" y="1320"/>
                    </a:cubicBezTo>
                    <a:cubicBezTo>
                      <a:pt x="5443" y="1308"/>
                      <a:pt x="5456" y="1298"/>
                      <a:pt x="5469" y="1285"/>
                    </a:cubicBezTo>
                    <a:lnTo>
                      <a:pt x="5472" y="1282"/>
                    </a:lnTo>
                    <a:cubicBezTo>
                      <a:pt x="5478" y="1275"/>
                      <a:pt x="5485" y="1272"/>
                      <a:pt x="5492" y="1266"/>
                    </a:cubicBezTo>
                    <a:cubicBezTo>
                      <a:pt x="5511" y="1253"/>
                      <a:pt x="5527" y="1240"/>
                      <a:pt x="5546" y="1228"/>
                    </a:cubicBezTo>
                    <a:lnTo>
                      <a:pt x="5550" y="1228"/>
                    </a:lnTo>
                    <a:cubicBezTo>
                      <a:pt x="5550" y="1224"/>
                      <a:pt x="5553" y="1224"/>
                      <a:pt x="5553" y="1224"/>
                    </a:cubicBezTo>
                    <a:cubicBezTo>
                      <a:pt x="5556" y="1221"/>
                      <a:pt x="5556" y="1221"/>
                      <a:pt x="5559" y="1221"/>
                    </a:cubicBezTo>
                    <a:close/>
                    <a:moveTo>
                      <a:pt x="261" y="3097"/>
                    </a:moveTo>
                    <a:cubicBezTo>
                      <a:pt x="262" y="3099"/>
                      <a:pt x="263" y="3101"/>
                      <a:pt x="264" y="3104"/>
                    </a:cubicBezTo>
                    <a:lnTo>
                      <a:pt x="261" y="3104"/>
                    </a:lnTo>
                    <a:lnTo>
                      <a:pt x="261" y="3101"/>
                    </a:lnTo>
                    <a:lnTo>
                      <a:pt x="261" y="3097"/>
                    </a:lnTo>
                    <a:close/>
                    <a:moveTo>
                      <a:pt x="4719" y="1"/>
                    </a:moveTo>
                    <a:lnTo>
                      <a:pt x="4719" y="1"/>
                    </a:lnTo>
                    <a:cubicBezTo>
                      <a:pt x="4706" y="4"/>
                      <a:pt x="4690" y="7"/>
                      <a:pt x="4677" y="11"/>
                    </a:cubicBezTo>
                    <a:cubicBezTo>
                      <a:pt x="4645" y="17"/>
                      <a:pt x="4613" y="26"/>
                      <a:pt x="4581" y="33"/>
                    </a:cubicBezTo>
                    <a:lnTo>
                      <a:pt x="4577" y="33"/>
                    </a:lnTo>
                    <a:lnTo>
                      <a:pt x="4577" y="36"/>
                    </a:lnTo>
                    <a:cubicBezTo>
                      <a:pt x="4555" y="43"/>
                      <a:pt x="4532" y="50"/>
                      <a:pt x="4510" y="59"/>
                    </a:cubicBezTo>
                    <a:cubicBezTo>
                      <a:pt x="4066" y="271"/>
                      <a:pt x="3618" y="481"/>
                      <a:pt x="3171" y="693"/>
                    </a:cubicBezTo>
                    <a:lnTo>
                      <a:pt x="2569" y="980"/>
                    </a:lnTo>
                    <a:lnTo>
                      <a:pt x="1680" y="1401"/>
                    </a:lnTo>
                    <a:lnTo>
                      <a:pt x="885" y="1778"/>
                    </a:lnTo>
                    <a:lnTo>
                      <a:pt x="297" y="2058"/>
                    </a:lnTo>
                    <a:lnTo>
                      <a:pt x="232" y="2087"/>
                    </a:lnTo>
                    <a:lnTo>
                      <a:pt x="26" y="2186"/>
                    </a:lnTo>
                    <a:cubicBezTo>
                      <a:pt x="10" y="2193"/>
                      <a:pt x="0" y="2212"/>
                      <a:pt x="7" y="2228"/>
                    </a:cubicBezTo>
                    <a:cubicBezTo>
                      <a:pt x="10" y="2232"/>
                      <a:pt x="10" y="2235"/>
                      <a:pt x="13" y="2238"/>
                    </a:cubicBezTo>
                    <a:cubicBezTo>
                      <a:pt x="7" y="2447"/>
                      <a:pt x="43" y="2669"/>
                      <a:pt x="120" y="2904"/>
                    </a:cubicBezTo>
                    <a:cubicBezTo>
                      <a:pt x="187" y="3116"/>
                      <a:pt x="290" y="3333"/>
                      <a:pt x="422" y="3548"/>
                    </a:cubicBezTo>
                    <a:cubicBezTo>
                      <a:pt x="496" y="3670"/>
                      <a:pt x="580" y="3796"/>
                      <a:pt x="670" y="3912"/>
                    </a:cubicBezTo>
                    <a:cubicBezTo>
                      <a:pt x="715" y="3970"/>
                      <a:pt x="760" y="4024"/>
                      <a:pt x="808" y="4079"/>
                    </a:cubicBezTo>
                    <a:cubicBezTo>
                      <a:pt x="863" y="4144"/>
                      <a:pt x="908" y="4191"/>
                      <a:pt x="953" y="4236"/>
                    </a:cubicBezTo>
                    <a:cubicBezTo>
                      <a:pt x="950" y="4243"/>
                      <a:pt x="950" y="4253"/>
                      <a:pt x="953" y="4263"/>
                    </a:cubicBezTo>
                    <a:cubicBezTo>
                      <a:pt x="956" y="4272"/>
                      <a:pt x="970" y="4282"/>
                      <a:pt x="982" y="4282"/>
                    </a:cubicBezTo>
                    <a:cubicBezTo>
                      <a:pt x="985" y="4282"/>
                      <a:pt x="992" y="4282"/>
                      <a:pt x="995" y="4279"/>
                    </a:cubicBezTo>
                    <a:lnTo>
                      <a:pt x="2131" y="3741"/>
                    </a:lnTo>
                    <a:lnTo>
                      <a:pt x="2885" y="3383"/>
                    </a:lnTo>
                    <a:lnTo>
                      <a:pt x="3631" y="3030"/>
                    </a:lnTo>
                    <a:lnTo>
                      <a:pt x="4388" y="2669"/>
                    </a:lnTo>
                    <a:lnTo>
                      <a:pt x="5147" y="2312"/>
                    </a:lnTo>
                    <a:lnTo>
                      <a:pt x="5199" y="2286"/>
                    </a:lnTo>
                    <a:lnTo>
                      <a:pt x="5247" y="2263"/>
                    </a:lnTo>
                    <a:lnTo>
                      <a:pt x="5343" y="2219"/>
                    </a:lnTo>
                    <a:lnTo>
                      <a:pt x="5485" y="2151"/>
                    </a:lnTo>
                    <a:lnTo>
                      <a:pt x="5489" y="2151"/>
                    </a:lnTo>
                    <a:cubicBezTo>
                      <a:pt x="5501" y="2144"/>
                      <a:pt x="5514" y="2135"/>
                      <a:pt x="5527" y="2128"/>
                    </a:cubicBezTo>
                    <a:cubicBezTo>
                      <a:pt x="5588" y="2080"/>
                      <a:pt x="5652" y="2032"/>
                      <a:pt x="5710" y="1984"/>
                    </a:cubicBezTo>
                    <a:cubicBezTo>
                      <a:pt x="5655" y="1984"/>
                      <a:pt x="5597" y="1977"/>
                      <a:pt x="5546" y="1961"/>
                    </a:cubicBezTo>
                    <a:cubicBezTo>
                      <a:pt x="5495" y="1948"/>
                      <a:pt x="5446" y="1926"/>
                      <a:pt x="5414" y="1887"/>
                    </a:cubicBezTo>
                    <a:cubicBezTo>
                      <a:pt x="5398" y="1871"/>
                      <a:pt x="5385" y="1849"/>
                      <a:pt x="5376" y="1826"/>
                    </a:cubicBezTo>
                    <a:cubicBezTo>
                      <a:pt x="5369" y="1803"/>
                      <a:pt x="5366" y="1778"/>
                      <a:pt x="5366" y="1752"/>
                    </a:cubicBezTo>
                    <a:cubicBezTo>
                      <a:pt x="5366" y="1720"/>
                      <a:pt x="5373" y="1691"/>
                      <a:pt x="5385" y="1659"/>
                    </a:cubicBezTo>
                    <a:cubicBezTo>
                      <a:pt x="5398" y="1617"/>
                      <a:pt x="5417" y="1578"/>
                      <a:pt x="5443" y="1540"/>
                    </a:cubicBezTo>
                    <a:cubicBezTo>
                      <a:pt x="5469" y="1501"/>
                      <a:pt x="5501" y="1462"/>
                      <a:pt x="5533" y="1427"/>
                    </a:cubicBezTo>
                    <a:cubicBezTo>
                      <a:pt x="5569" y="1391"/>
                      <a:pt x="5604" y="1359"/>
                      <a:pt x="5643" y="1330"/>
                    </a:cubicBezTo>
                    <a:cubicBezTo>
                      <a:pt x="5716" y="1266"/>
                      <a:pt x="5798" y="1204"/>
                      <a:pt x="5868" y="1137"/>
                    </a:cubicBezTo>
                    <a:cubicBezTo>
                      <a:pt x="5887" y="1118"/>
                      <a:pt x="5903" y="1099"/>
                      <a:pt x="5923" y="1079"/>
                    </a:cubicBezTo>
                    <a:cubicBezTo>
                      <a:pt x="5933" y="1063"/>
                      <a:pt x="5945" y="1050"/>
                      <a:pt x="5958" y="1034"/>
                    </a:cubicBezTo>
                    <a:cubicBezTo>
                      <a:pt x="5929" y="1028"/>
                      <a:pt x="5898" y="1027"/>
                      <a:pt x="5869" y="1027"/>
                    </a:cubicBezTo>
                    <a:lnTo>
                      <a:pt x="5869" y="1027"/>
                    </a:lnTo>
                    <a:cubicBezTo>
                      <a:pt x="5825" y="1027"/>
                      <a:pt x="5781" y="1028"/>
                      <a:pt x="5736" y="1031"/>
                    </a:cubicBezTo>
                    <a:cubicBezTo>
                      <a:pt x="5688" y="1034"/>
                      <a:pt x="5639" y="1041"/>
                      <a:pt x="5591" y="1041"/>
                    </a:cubicBezTo>
                    <a:cubicBezTo>
                      <a:pt x="5543" y="1044"/>
                      <a:pt x="5492" y="1047"/>
                      <a:pt x="5443" y="1047"/>
                    </a:cubicBezTo>
                    <a:cubicBezTo>
                      <a:pt x="5398" y="1047"/>
                      <a:pt x="5353" y="1047"/>
                      <a:pt x="5308" y="1041"/>
                    </a:cubicBezTo>
                    <a:cubicBezTo>
                      <a:pt x="5276" y="1034"/>
                      <a:pt x="5244" y="1027"/>
                      <a:pt x="5211" y="1018"/>
                    </a:cubicBezTo>
                    <a:cubicBezTo>
                      <a:pt x="5199" y="1011"/>
                      <a:pt x="5186" y="1005"/>
                      <a:pt x="5170" y="999"/>
                    </a:cubicBezTo>
                    <a:cubicBezTo>
                      <a:pt x="5160" y="992"/>
                      <a:pt x="5147" y="986"/>
                      <a:pt x="5137" y="976"/>
                    </a:cubicBezTo>
                    <a:cubicBezTo>
                      <a:pt x="5115" y="957"/>
                      <a:pt x="5098" y="938"/>
                      <a:pt x="5086" y="912"/>
                    </a:cubicBezTo>
                    <a:cubicBezTo>
                      <a:pt x="5073" y="880"/>
                      <a:pt x="5067" y="847"/>
                      <a:pt x="5067" y="812"/>
                    </a:cubicBezTo>
                    <a:cubicBezTo>
                      <a:pt x="5070" y="770"/>
                      <a:pt x="5083" y="729"/>
                      <a:pt x="5102" y="693"/>
                    </a:cubicBezTo>
                    <a:cubicBezTo>
                      <a:pt x="5125" y="651"/>
                      <a:pt x="5150" y="610"/>
                      <a:pt x="5180" y="574"/>
                    </a:cubicBezTo>
                    <a:cubicBezTo>
                      <a:pt x="5211" y="535"/>
                      <a:pt x="5244" y="497"/>
                      <a:pt x="5276" y="461"/>
                    </a:cubicBezTo>
                    <a:cubicBezTo>
                      <a:pt x="5295" y="439"/>
                      <a:pt x="5318" y="413"/>
                      <a:pt x="5340" y="390"/>
                    </a:cubicBezTo>
                    <a:lnTo>
                      <a:pt x="5340" y="390"/>
                    </a:lnTo>
                    <a:cubicBezTo>
                      <a:pt x="5234" y="406"/>
                      <a:pt x="5128" y="420"/>
                      <a:pt x="5021" y="420"/>
                    </a:cubicBezTo>
                    <a:cubicBezTo>
                      <a:pt x="4963" y="420"/>
                      <a:pt x="4905" y="416"/>
                      <a:pt x="4847" y="403"/>
                    </a:cubicBezTo>
                    <a:cubicBezTo>
                      <a:pt x="4822" y="400"/>
                      <a:pt x="4793" y="390"/>
                      <a:pt x="4767" y="384"/>
                    </a:cubicBezTo>
                    <a:cubicBezTo>
                      <a:pt x="4748" y="378"/>
                      <a:pt x="4728" y="368"/>
                      <a:pt x="4712" y="359"/>
                    </a:cubicBezTo>
                    <a:cubicBezTo>
                      <a:pt x="4697" y="348"/>
                      <a:pt x="4684" y="335"/>
                      <a:pt x="4670" y="323"/>
                    </a:cubicBezTo>
                    <a:cubicBezTo>
                      <a:pt x="4661" y="313"/>
                      <a:pt x="4654" y="301"/>
                      <a:pt x="4648" y="284"/>
                    </a:cubicBezTo>
                    <a:cubicBezTo>
                      <a:pt x="4635" y="258"/>
                      <a:pt x="4632" y="226"/>
                      <a:pt x="4635" y="194"/>
                    </a:cubicBezTo>
                    <a:cubicBezTo>
                      <a:pt x="4639" y="158"/>
                      <a:pt x="4648" y="123"/>
                      <a:pt x="4664" y="91"/>
                    </a:cubicBezTo>
                    <a:cubicBezTo>
                      <a:pt x="4677" y="62"/>
                      <a:pt x="4697" y="30"/>
                      <a:pt x="4719" y="1"/>
                    </a:cubicBezTo>
                    <a:close/>
                  </a:path>
                </a:pathLst>
              </a:custGeom>
              <a:solidFill>
                <a:srgbClr val="FFD973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89" name="Google Shape;563;p27">
                <a:extLst>
                  <a:ext uri="{FF2B5EF4-FFF2-40B4-BE49-F238E27FC236}">
                    <a16:creationId xmlns:a16="http://schemas.microsoft.com/office/drawing/2014/main" id="{3CEE3253-2BC9-4EFF-A02C-A0802EF03F3E}"/>
                  </a:ext>
                </a:extLst>
              </p:cNvPr>
              <p:cNvSpPr/>
              <p:nvPr/>
            </p:nvSpPr>
            <p:spPr>
              <a:xfrm rot="-1063181">
                <a:off x="4800870" y="2021797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0" name="Google Shape;564;p27">
                <a:extLst>
                  <a:ext uri="{FF2B5EF4-FFF2-40B4-BE49-F238E27FC236}">
                    <a16:creationId xmlns:a16="http://schemas.microsoft.com/office/drawing/2014/main" id="{D55A9BFE-DB29-48BE-B782-063BC99789FD}"/>
                  </a:ext>
                </a:extLst>
              </p:cNvPr>
              <p:cNvSpPr/>
              <p:nvPr/>
            </p:nvSpPr>
            <p:spPr>
              <a:xfrm rot="-1063181">
                <a:off x="4800989" y="2022169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1" name="Google Shape;565;p27">
                <a:extLst>
                  <a:ext uri="{FF2B5EF4-FFF2-40B4-BE49-F238E27FC236}">
                    <a16:creationId xmlns:a16="http://schemas.microsoft.com/office/drawing/2014/main" id="{B50E30EE-75AF-466F-A745-01F2595CA115}"/>
                  </a:ext>
                </a:extLst>
              </p:cNvPr>
              <p:cNvSpPr/>
              <p:nvPr/>
            </p:nvSpPr>
            <p:spPr>
              <a:xfrm rot="-1063181">
                <a:off x="4800989" y="2022169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566;p27">
                <a:extLst>
                  <a:ext uri="{FF2B5EF4-FFF2-40B4-BE49-F238E27FC236}">
                    <a16:creationId xmlns:a16="http://schemas.microsoft.com/office/drawing/2014/main" id="{5B267A96-20F3-483F-B937-CF2AB8720A56}"/>
                  </a:ext>
                </a:extLst>
              </p:cNvPr>
              <p:cNvSpPr/>
              <p:nvPr/>
            </p:nvSpPr>
            <p:spPr>
              <a:xfrm rot="-1063181">
                <a:off x="4800929" y="2021788"/>
                <a:ext cx="130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1" h="4" extrusionOk="0">
                    <a:moveTo>
                      <a:pt x="0" y="3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3" name="Google Shape;567;p27">
                <a:extLst>
                  <a:ext uri="{FF2B5EF4-FFF2-40B4-BE49-F238E27FC236}">
                    <a16:creationId xmlns:a16="http://schemas.microsoft.com/office/drawing/2014/main" id="{A8F5EDD7-38B7-45D8-B694-EE57618DC925}"/>
                  </a:ext>
                </a:extLst>
              </p:cNvPr>
              <p:cNvSpPr/>
              <p:nvPr/>
            </p:nvSpPr>
            <p:spPr>
              <a:xfrm rot="-1063181">
                <a:off x="4311472" y="2143962"/>
                <a:ext cx="723309" cy="402143"/>
              </a:xfrm>
              <a:custGeom>
                <a:avLst/>
                <a:gdLst/>
                <a:ahLst/>
                <a:cxnLst/>
                <a:rect l="l" t="t" r="r" b="b"/>
                <a:pathLst>
                  <a:path w="5547" h="3084" extrusionOk="0">
                    <a:moveTo>
                      <a:pt x="4976" y="1"/>
                    </a:moveTo>
                    <a:lnTo>
                      <a:pt x="4976" y="1"/>
                    </a:lnTo>
                    <a:cubicBezTo>
                      <a:pt x="4951" y="17"/>
                      <a:pt x="4928" y="32"/>
                      <a:pt x="4902" y="52"/>
                    </a:cubicBezTo>
                    <a:lnTo>
                      <a:pt x="4905" y="49"/>
                    </a:lnTo>
                    <a:lnTo>
                      <a:pt x="4905" y="49"/>
                    </a:lnTo>
                    <a:cubicBezTo>
                      <a:pt x="4883" y="65"/>
                      <a:pt x="4860" y="81"/>
                      <a:pt x="4841" y="100"/>
                    </a:cubicBezTo>
                    <a:cubicBezTo>
                      <a:pt x="4838" y="103"/>
                      <a:pt x="4835" y="103"/>
                      <a:pt x="4835" y="103"/>
                    </a:cubicBezTo>
                    <a:cubicBezTo>
                      <a:pt x="4819" y="117"/>
                      <a:pt x="4806" y="129"/>
                      <a:pt x="4793" y="142"/>
                    </a:cubicBezTo>
                    <a:cubicBezTo>
                      <a:pt x="4791" y="144"/>
                      <a:pt x="4788" y="144"/>
                      <a:pt x="4785" y="144"/>
                    </a:cubicBezTo>
                    <a:cubicBezTo>
                      <a:pt x="4782" y="144"/>
                      <a:pt x="4779" y="144"/>
                      <a:pt x="4777" y="142"/>
                    </a:cubicBezTo>
                    <a:cubicBezTo>
                      <a:pt x="4774" y="136"/>
                      <a:pt x="4774" y="129"/>
                      <a:pt x="4777" y="126"/>
                    </a:cubicBezTo>
                    <a:cubicBezTo>
                      <a:pt x="4812" y="94"/>
                      <a:pt x="4847" y="62"/>
                      <a:pt x="4886" y="36"/>
                    </a:cubicBezTo>
                    <a:lnTo>
                      <a:pt x="4886" y="36"/>
                    </a:lnTo>
                    <a:cubicBezTo>
                      <a:pt x="4706" y="120"/>
                      <a:pt x="4526" y="203"/>
                      <a:pt x="4345" y="290"/>
                    </a:cubicBezTo>
                    <a:cubicBezTo>
                      <a:pt x="3492" y="693"/>
                      <a:pt x="2636" y="1098"/>
                      <a:pt x="1781" y="1504"/>
                    </a:cubicBezTo>
                    <a:cubicBezTo>
                      <a:pt x="1362" y="1703"/>
                      <a:pt x="940" y="1899"/>
                      <a:pt x="518" y="2099"/>
                    </a:cubicBezTo>
                    <a:cubicBezTo>
                      <a:pt x="348" y="2183"/>
                      <a:pt x="174" y="2263"/>
                      <a:pt x="0" y="2347"/>
                    </a:cubicBezTo>
                    <a:cubicBezTo>
                      <a:pt x="0" y="2347"/>
                      <a:pt x="0" y="2350"/>
                      <a:pt x="4" y="2350"/>
                    </a:cubicBezTo>
                    <a:cubicBezTo>
                      <a:pt x="71" y="2562"/>
                      <a:pt x="174" y="2779"/>
                      <a:pt x="303" y="2997"/>
                    </a:cubicBezTo>
                    <a:lnTo>
                      <a:pt x="361" y="3084"/>
                    </a:lnTo>
                    <a:cubicBezTo>
                      <a:pt x="515" y="3010"/>
                      <a:pt x="673" y="2936"/>
                      <a:pt x="827" y="2862"/>
                    </a:cubicBezTo>
                    <a:cubicBezTo>
                      <a:pt x="1240" y="2669"/>
                      <a:pt x="1648" y="2473"/>
                      <a:pt x="2060" y="2279"/>
                    </a:cubicBezTo>
                    <a:cubicBezTo>
                      <a:pt x="2916" y="1874"/>
                      <a:pt x="3770" y="1471"/>
                      <a:pt x="4626" y="1066"/>
                    </a:cubicBezTo>
                    <a:cubicBezTo>
                      <a:pt x="4880" y="947"/>
                      <a:pt x="5131" y="828"/>
                      <a:pt x="5385" y="705"/>
                    </a:cubicBezTo>
                    <a:cubicBezTo>
                      <a:pt x="5398" y="696"/>
                      <a:pt x="5414" y="683"/>
                      <a:pt x="5430" y="674"/>
                    </a:cubicBezTo>
                    <a:lnTo>
                      <a:pt x="5434" y="674"/>
                    </a:lnTo>
                    <a:cubicBezTo>
                      <a:pt x="5434" y="670"/>
                      <a:pt x="5437" y="670"/>
                      <a:pt x="5437" y="670"/>
                    </a:cubicBezTo>
                    <a:cubicBezTo>
                      <a:pt x="5440" y="670"/>
                      <a:pt x="5440" y="667"/>
                      <a:pt x="5443" y="667"/>
                    </a:cubicBezTo>
                    <a:lnTo>
                      <a:pt x="5446" y="670"/>
                    </a:lnTo>
                    <a:cubicBezTo>
                      <a:pt x="5450" y="670"/>
                      <a:pt x="5453" y="670"/>
                      <a:pt x="5456" y="674"/>
                    </a:cubicBezTo>
                    <a:cubicBezTo>
                      <a:pt x="5485" y="657"/>
                      <a:pt x="5514" y="644"/>
                      <a:pt x="5546" y="631"/>
                    </a:cubicBezTo>
                    <a:lnTo>
                      <a:pt x="5291" y="631"/>
                    </a:lnTo>
                    <a:cubicBezTo>
                      <a:pt x="5244" y="631"/>
                      <a:pt x="5195" y="631"/>
                      <a:pt x="5147" y="628"/>
                    </a:cubicBezTo>
                    <a:cubicBezTo>
                      <a:pt x="5102" y="625"/>
                      <a:pt x="5054" y="619"/>
                      <a:pt x="5009" y="609"/>
                    </a:cubicBezTo>
                    <a:cubicBezTo>
                      <a:pt x="4979" y="602"/>
                      <a:pt x="4948" y="592"/>
                      <a:pt x="4918" y="580"/>
                    </a:cubicBezTo>
                    <a:cubicBezTo>
                      <a:pt x="4893" y="567"/>
                      <a:pt x="4867" y="551"/>
                      <a:pt x="4847" y="531"/>
                    </a:cubicBezTo>
                    <a:cubicBezTo>
                      <a:pt x="4838" y="522"/>
                      <a:pt x="4825" y="512"/>
                      <a:pt x="4819" y="500"/>
                    </a:cubicBezTo>
                    <a:cubicBezTo>
                      <a:pt x="4812" y="490"/>
                      <a:pt x="4806" y="477"/>
                      <a:pt x="4799" y="464"/>
                    </a:cubicBezTo>
                    <a:cubicBezTo>
                      <a:pt x="4789" y="435"/>
                      <a:pt x="4783" y="403"/>
                      <a:pt x="4786" y="374"/>
                    </a:cubicBezTo>
                    <a:cubicBezTo>
                      <a:pt x="4786" y="351"/>
                      <a:pt x="4789" y="332"/>
                      <a:pt x="4793" y="313"/>
                    </a:cubicBezTo>
                    <a:cubicBezTo>
                      <a:pt x="4799" y="290"/>
                      <a:pt x="4806" y="271"/>
                      <a:pt x="4812" y="249"/>
                    </a:cubicBezTo>
                    <a:cubicBezTo>
                      <a:pt x="4832" y="197"/>
                      <a:pt x="4857" y="148"/>
                      <a:pt x="4890" y="107"/>
                    </a:cubicBezTo>
                    <a:cubicBezTo>
                      <a:pt x="4915" y="68"/>
                      <a:pt x="4944" y="32"/>
                      <a:pt x="4976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4" name="Google Shape;568;p27">
                <a:extLst>
                  <a:ext uri="{FF2B5EF4-FFF2-40B4-BE49-F238E27FC236}">
                    <a16:creationId xmlns:a16="http://schemas.microsoft.com/office/drawing/2014/main" id="{93E77E89-F538-47EC-860C-540425577AF8}"/>
                  </a:ext>
                </a:extLst>
              </p:cNvPr>
              <p:cNvSpPr/>
              <p:nvPr/>
            </p:nvSpPr>
            <p:spPr>
              <a:xfrm rot="-1063181">
                <a:off x="4800870" y="2021797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5" name="Google Shape;569;p27">
                <a:extLst>
                  <a:ext uri="{FF2B5EF4-FFF2-40B4-BE49-F238E27FC236}">
                    <a16:creationId xmlns:a16="http://schemas.microsoft.com/office/drawing/2014/main" id="{ABEE0598-D8F1-4E52-80AD-CA9B8F242ABF}"/>
                  </a:ext>
                </a:extLst>
              </p:cNvPr>
              <p:cNvSpPr/>
              <p:nvPr/>
            </p:nvSpPr>
            <p:spPr>
              <a:xfrm rot="-1063181">
                <a:off x="4800989" y="2022169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6" name="Google Shape;570;p27">
                <a:extLst>
                  <a:ext uri="{FF2B5EF4-FFF2-40B4-BE49-F238E27FC236}">
                    <a16:creationId xmlns:a16="http://schemas.microsoft.com/office/drawing/2014/main" id="{0089A90C-33E1-4B14-BE41-0DA7E0E58B23}"/>
                  </a:ext>
                </a:extLst>
              </p:cNvPr>
              <p:cNvSpPr/>
              <p:nvPr/>
            </p:nvSpPr>
            <p:spPr>
              <a:xfrm rot="-1063181">
                <a:off x="4800929" y="2021788"/>
                <a:ext cx="130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1" h="4" extrusionOk="0">
                    <a:moveTo>
                      <a:pt x="0" y="3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D2C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7" name="Google Shape;571;p27">
                <a:extLst>
                  <a:ext uri="{FF2B5EF4-FFF2-40B4-BE49-F238E27FC236}">
                    <a16:creationId xmlns:a16="http://schemas.microsoft.com/office/drawing/2014/main" id="{E3A242D9-88B1-4E7C-A697-9859D2B143D3}"/>
                  </a:ext>
                </a:extLst>
              </p:cNvPr>
              <p:cNvSpPr/>
              <p:nvPr/>
            </p:nvSpPr>
            <p:spPr>
              <a:xfrm rot="-1063181">
                <a:off x="4800239" y="2022820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8" name="Google Shape;572;p27">
                <a:extLst>
                  <a:ext uri="{FF2B5EF4-FFF2-40B4-BE49-F238E27FC236}">
                    <a16:creationId xmlns:a16="http://schemas.microsoft.com/office/drawing/2014/main" id="{479D496D-0058-4079-B269-4BAE9E7BB469}"/>
                  </a:ext>
                </a:extLst>
              </p:cNvPr>
              <p:cNvSpPr/>
              <p:nvPr/>
            </p:nvSpPr>
            <p:spPr>
              <a:xfrm rot="-1063181">
                <a:off x="4983435" y="2242721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299" name="Google Shape;573;p27">
                <a:extLst>
                  <a:ext uri="{FF2B5EF4-FFF2-40B4-BE49-F238E27FC236}">
                    <a16:creationId xmlns:a16="http://schemas.microsoft.com/office/drawing/2014/main" id="{95801D78-B2E4-42BF-AEF3-B3BD879534E2}"/>
                  </a:ext>
                </a:extLst>
              </p:cNvPr>
              <p:cNvSpPr/>
              <p:nvPr/>
            </p:nvSpPr>
            <p:spPr>
              <a:xfrm rot="-1063181">
                <a:off x="4858998" y="2099184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0" name="Google Shape;574;p27">
                <a:extLst>
                  <a:ext uri="{FF2B5EF4-FFF2-40B4-BE49-F238E27FC236}">
                    <a16:creationId xmlns:a16="http://schemas.microsoft.com/office/drawing/2014/main" id="{3A2EEEA2-2A15-4D57-8CF1-48BF3174B60C}"/>
                  </a:ext>
                </a:extLst>
              </p:cNvPr>
              <p:cNvSpPr/>
              <p:nvPr/>
            </p:nvSpPr>
            <p:spPr>
              <a:xfrm rot="-1063181">
                <a:off x="4922761" y="2160335"/>
                <a:ext cx="522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4" h="1" extrusionOk="0">
                    <a:moveTo>
                      <a:pt x="3" y="0"/>
                    </a:move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575;p27">
                <a:extLst>
                  <a:ext uri="{FF2B5EF4-FFF2-40B4-BE49-F238E27FC236}">
                    <a16:creationId xmlns:a16="http://schemas.microsoft.com/office/drawing/2014/main" id="{D7A90FF7-30B6-4504-94BD-CD1107412294}"/>
                  </a:ext>
                </a:extLst>
              </p:cNvPr>
              <p:cNvSpPr/>
              <p:nvPr/>
            </p:nvSpPr>
            <p:spPr>
              <a:xfrm rot="-1063181">
                <a:off x="4951561" y="2234024"/>
                <a:ext cx="130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1" h="4" extrusionOk="0">
                    <a:moveTo>
                      <a:pt x="1" y="3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2" name="Google Shape;576;p27">
                <a:extLst>
                  <a:ext uri="{FF2B5EF4-FFF2-40B4-BE49-F238E27FC236}">
                    <a16:creationId xmlns:a16="http://schemas.microsoft.com/office/drawing/2014/main" id="{8180A581-D174-4BFF-8059-0416FC28D782}"/>
                  </a:ext>
                </a:extLst>
              </p:cNvPr>
              <p:cNvSpPr/>
              <p:nvPr/>
            </p:nvSpPr>
            <p:spPr>
              <a:xfrm rot="-1063181">
                <a:off x="4945225" y="2228099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577;p27">
                <a:extLst>
                  <a:ext uri="{FF2B5EF4-FFF2-40B4-BE49-F238E27FC236}">
                    <a16:creationId xmlns:a16="http://schemas.microsoft.com/office/drawing/2014/main" id="{E4834A71-41FB-4E12-9D12-157003399DE1}"/>
                  </a:ext>
                </a:extLst>
              </p:cNvPr>
              <p:cNvSpPr/>
              <p:nvPr/>
            </p:nvSpPr>
            <p:spPr>
              <a:xfrm rot="-1063181">
                <a:off x="4815846" y="2082181"/>
                <a:ext cx="130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1" h="4" extrusionOk="0">
                    <a:moveTo>
                      <a:pt x="0" y="4"/>
                    </a:move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4" name="Google Shape;578;p27">
                <a:extLst>
                  <a:ext uri="{FF2B5EF4-FFF2-40B4-BE49-F238E27FC236}">
                    <a16:creationId xmlns:a16="http://schemas.microsoft.com/office/drawing/2014/main" id="{10F24621-0EC6-440C-9B1F-1292C580E21E}"/>
                  </a:ext>
                </a:extLst>
              </p:cNvPr>
              <p:cNvSpPr/>
              <p:nvPr/>
            </p:nvSpPr>
            <p:spPr>
              <a:xfrm rot="-1063181">
                <a:off x="4891656" y="2165408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5" name="Google Shape;579;p27">
                <a:extLst>
                  <a:ext uri="{FF2B5EF4-FFF2-40B4-BE49-F238E27FC236}">
                    <a16:creationId xmlns:a16="http://schemas.microsoft.com/office/drawing/2014/main" id="{47E2106F-557A-4F9E-A896-DB5EAE6D108A}"/>
                  </a:ext>
                </a:extLst>
              </p:cNvPr>
              <p:cNvSpPr/>
              <p:nvPr/>
            </p:nvSpPr>
            <p:spPr>
              <a:xfrm rot="-1063181">
                <a:off x="4791688" y="2036927"/>
                <a:ext cx="130" cy="652"/>
              </a:xfrm>
              <a:custGeom>
                <a:avLst/>
                <a:gdLst/>
                <a:ahLst/>
                <a:cxnLst/>
                <a:rect l="l" t="t" r="r" b="b"/>
                <a:pathLst>
                  <a:path w="1" h="5" extrusionOk="0">
                    <a:moveTo>
                      <a:pt x="0" y="5"/>
                    </a:moveTo>
                    <a:lnTo>
                      <a:pt x="0" y="5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6" name="Google Shape;580;p27">
                <a:extLst>
                  <a:ext uri="{FF2B5EF4-FFF2-40B4-BE49-F238E27FC236}">
                    <a16:creationId xmlns:a16="http://schemas.microsoft.com/office/drawing/2014/main" id="{4C63E344-9785-47A8-ACAF-D8C99A3870A9}"/>
                  </a:ext>
                </a:extLst>
              </p:cNvPr>
              <p:cNvSpPr/>
              <p:nvPr/>
            </p:nvSpPr>
            <p:spPr>
              <a:xfrm rot="-1063181">
                <a:off x="4807729" y="1941088"/>
                <a:ext cx="317385" cy="300694"/>
              </a:xfrm>
              <a:custGeom>
                <a:avLst/>
                <a:gdLst/>
                <a:ahLst/>
                <a:cxnLst/>
                <a:rect l="l" t="t" r="r" b="b"/>
                <a:pathLst>
                  <a:path w="2434" h="2306" extrusionOk="0">
                    <a:moveTo>
                      <a:pt x="1854" y="0"/>
                    </a:moveTo>
                    <a:cubicBezTo>
                      <a:pt x="1777" y="7"/>
                      <a:pt x="1703" y="13"/>
                      <a:pt x="1628" y="23"/>
                    </a:cubicBezTo>
                    <a:lnTo>
                      <a:pt x="1618" y="23"/>
                    </a:lnTo>
                    <a:cubicBezTo>
                      <a:pt x="1574" y="30"/>
                      <a:pt x="1526" y="33"/>
                      <a:pt x="1477" y="39"/>
                    </a:cubicBezTo>
                    <a:lnTo>
                      <a:pt x="1422" y="43"/>
                    </a:lnTo>
                    <a:lnTo>
                      <a:pt x="1397" y="46"/>
                    </a:lnTo>
                    <a:cubicBezTo>
                      <a:pt x="1374" y="49"/>
                      <a:pt x="1348" y="49"/>
                      <a:pt x="1326" y="52"/>
                    </a:cubicBezTo>
                    <a:cubicBezTo>
                      <a:pt x="1255" y="58"/>
                      <a:pt x="1187" y="68"/>
                      <a:pt x="1123" y="78"/>
                    </a:cubicBezTo>
                    <a:cubicBezTo>
                      <a:pt x="994" y="94"/>
                      <a:pt x="862" y="116"/>
                      <a:pt x="721" y="142"/>
                    </a:cubicBezTo>
                    <a:cubicBezTo>
                      <a:pt x="630" y="159"/>
                      <a:pt x="528" y="178"/>
                      <a:pt x="418" y="203"/>
                    </a:cubicBezTo>
                    <a:cubicBezTo>
                      <a:pt x="370" y="213"/>
                      <a:pt x="318" y="223"/>
                      <a:pt x="270" y="236"/>
                    </a:cubicBezTo>
                    <a:cubicBezTo>
                      <a:pt x="238" y="242"/>
                      <a:pt x="206" y="248"/>
                      <a:pt x="174" y="258"/>
                    </a:cubicBezTo>
                    <a:lnTo>
                      <a:pt x="170" y="261"/>
                    </a:lnTo>
                    <a:cubicBezTo>
                      <a:pt x="167" y="261"/>
                      <a:pt x="167" y="261"/>
                      <a:pt x="164" y="264"/>
                    </a:cubicBezTo>
                    <a:cubicBezTo>
                      <a:pt x="128" y="290"/>
                      <a:pt x="93" y="316"/>
                      <a:pt x="67" y="352"/>
                    </a:cubicBezTo>
                    <a:cubicBezTo>
                      <a:pt x="48" y="371"/>
                      <a:pt x="35" y="390"/>
                      <a:pt x="22" y="416"/>
                    </a:cubicBezTo>
                    <a:cubicBezTo>
                      <a:pt x="16" y="432"/>
                      <a:pt x="9" y="451"/>
                      <a:pt x="3" y="471"/>
                    </a:cubicBezTo>
                    <a:cubicBezTo>
                      <a:pt x="3" y="480"/>
                      <a:pt x="0" y="490"/>
                      <a:pt x="0" y="499"/>
                    </a:cubicBezTo>
                    <a:lnTo>
                      <a:pt x="0" y="526"/>
                    </a:lnTo>
                    <a:cubicBezTo>
                      <a:pt x="3" y="535"/>
                      <a:pt x="3" y="548"/>
                      <a:pt x="6" y="557"/>
                    </a:cubicBezTo>
                    <a:cubicBezTo>
                      <a:pt x="6" y="567"/>
                      <a:pt x="9" y="577"/>
                      <a:pt x="12" y="590"/>
                    </a:cubicBezTo>
                    <a:cubicBezTo>
                      <a:pt x="19" y="603"/>
                      <a:pt x="26" y="615"/>
                      <a:pt x="32" y="628"/>
                    </a:cubicBezTo>
                    <a:cubicBezTo>
                      <a:pt x="39" y="641"/>
                      <a:pt x="45" y="651"/>
                      <a:pt x="51" y="661"/>
                    </a:cubicBezTo>
                    <a:cubicBezTo>
                      <a:pt x="61" y="676"/>
                      <a:pt x="73" y="692"/>
                      <a:pt x="90" y="706"/>
                    </a:cubicBezTo>
                    <a:cubicBezTo>
                      <a:pt x="106" y="719"/>
                      <a:pt x="119" y="728"/>
                      <a:pt x="138" y="734"/>
                    </a:cubicBezTo>
                    <a:lnTo>
                      <a:pt x="138" y="738"/>
                    </a:lnTo>
                    <a:cubicBezTo>
                      <a:pt x="145" y="741"/>
                      <a:pt x="151" y="741"/>
                      <a:pt x="158" y="744"/>
                    </a:cubicBezTo>
                    <a:cubicBezTo>
                      <a:pt x="183" y="757"/>
                      <a:pt x="209" y="767"/>
                      <a:pt x="238" y="773"/>
                    </a:cubicBezTo>
                    <a:cubicBezTo>
                      <a:pt x="267" y="780"/>
                      <a:pt x="299" y="786"/>
                      <a:pt x="331" y="786"/>
                    </a:cubicBezTo>
                    <a:cubicBezTo>
                      <a:pt x="357" y="789"/>
                      <a:pt x="386" y="792"/>
                      <a:pt x="415" y="792"/>
                    </a:cubicBezTo>
                    <a:cubicBezTo>
                      <a:pt x="439" y="792"/>
                      <a:pt x="462" y="794"/>
                      <a:pt x="486" y="794"/>
                    </a:cubicBezTo>
                    <a:cubicBezTo>
                      <a:pt x="498" y="794"/>
                      <a:pt x="510" y="793"/>
                      <a:pt x="521" y="792"/>
                    </a:cubicBezTo>
                    <a:cubicBezTo>
                      <a:pt x="550" y="792"/>
                      <a:pt x="583" y="792"/>
                      <a:pt x="611" y="786"/>
                    </a:cubicBezTo>
                    <a:lnTo>
                      <a:pt x="611" y="786"/>
                    </a:lnTo>
                    <a:cubicBezTo>
                      <a:pt x="550" y="828"/>
                      <a:pt x="492" y="873"/>
                      <a:pt x="444" y="927"/>
                    </a:cubicBezTo>
                    <a:cubicBezTo>
                      <a:pt x="444" y="931"/>
                      <a:pt x="440" y="931"/>
                      <a:pt x="440" y="931"/>
                    </a:cubicBezTo>
                    <a:cubicBezTo>
                      <a:pt x="431" y="940"/>
                      <a:pt x="421" y="950"/>
                      <a:pt x="415" y="960"/>
                    </a:cubicBezTo>
                    <a:lnTo>
                      <a:pt x="412" y="960"/>
                    </a:lnTo>
                    <a:cubicBezTo>
                      <a:pt x="402" y="976"/>
                      <a:pt x="389" y="989"/>
                      <a:pt x="379" y="1004"/>
                    </a:cubicBezTo>
                    <a:cubicBezTo>
                      <a:pt x="370" y="1021"/>
                      <a:pt x="360" y="1037"/>
                      <a:pt x="354" y="1053"/>
                    </a:cubicBezTo>
                    <a:cubicBezTo>
                      <a:pt x="348" y="1066"/>
                      <a:pt x="341" y="1079"/>
                      <a:pt x="335" y="1092"/>
                    </a:cubicBezTo>
                    <a:cubicBezTo>
                      <a:pt x="331" y="1108"/>
                      <a:pt x="328" y="1124"/>
                      <a:pt x="325" y="1137"/>
                    </a:cubicBezTo>
                    <a:cubicBezTo>
                      <a:pt x="318" y="1169"/>
                      <a:pt x="315" y="1205"/>
                      <a:pt x="318" y="1236"/>
                    </a:cubicBezTo>
                    <a:lnTo>
                      <a:pt x="318" y="1249"/>
                    </a:lnTo>
                    <a:lnTo>
                      <a:pt x="318" y="1252"/>
                    </a:lnTo>
                    <a:cubicBezTo>
                      <a:pt x="318" y="1269"/>
                      <a:pt x="321" y="1285"/>
                      <a:pt x="325" y="1298"/>
                    </a:cubicBezTo>
                    <a:cubicBezTo>
                      <a:pt x="328" y="1313"/>
                      <a:pt x="331" y="1327"/>
                      <a:pt x="338" y="1340"/>
                    </a:cubicBezTo>
                    <a:lnTo>
                      <a:pt x="335" y="1340"/>
                    </a:lnTo>
                    <a:cubicBezTo>
                      <a:pt x="341" y="1356"/>
                      <a:pt x="348" y="1368"/>
                      <a:pt x="354" y="1381"/>
                    </a:cubicBezTo>
                    <a:cubicBezTo>
                      <a:pt x="360" y="1395"/>
                      <a:pt x="367" y="1404"/>
                      <a:pt x="376" y="1417"/>
                    </a:cubicBezTo>
                    <a:cubicBezTo>
                      <a:pt x="382" y="1429"/>
                      <a:pt x="392" y="1439"/>
                      <a:pt x="402" y="1449"/>
                    </a:cubicBezTo>
                    <a:cubicBezTo>
                      <a:pt x="412" y="1459"/>
                      <a:pt x="421" y="1468"/>
                      <a:pt x="431" y="1475"/>
                    </a:cubicBezTo>
                    <a:lnTo>
                      <a:pt x="428" y="1475"/>
                    </a:lnTo>
                    <a:cubicBezTo>
                      <a:pt x="440" y="1484"/>
                      <a:pt x="450" y="1494"/>
                      <a:pt x="464" y="1500"/>
                    </a:cubicBezTo>
                    <a:cubicBezTo>
                      <a:pt x="473" y="1507"/>
                      <a:pt x="486" y="1514"/>
                      <a:pt x="495" y="1520"/>
                    </a:cubicBezTo>
                    <a:lnTo>
                      <a:pt x="498" y="1520"/>
                    </a:lnTo>
                    <a:cubicBezTo>
                      <a:pt x="511" y="1526"/>
                      <a:pt x="528" y="1533"/>
                      <a:pt x="541" y="1536"/>
                    </a:cubicBezTo>
                    <a:cubicBezTo>
                      <a:pt x="556" y="1542"/>
                      <a:pt x="576" y="1545"/>
                      <a:pt x="592" y="1549"/>
                    </a:cubicBezTo>
                    <a:cubicBezTo>
                      <a:pt x="614" y="1555"/>
                      <a:pt x="637" y="1555"/>
                      <a:pt x="660" y="1558"/>
                    </a:cubicBezTo>
                    <a:cubicBezTo>
                      <a:pt x="685" y="1558"/>
                      <a:pt x="715" y="1558"/>
                      <a:pt x="740" y="1555"/>
                    </a:cubicBezTo>
                    <a:cubicBezTo>
                      <a:pt x="814" y="1549"/>
                      <a:pt x="888" y="1536"/>
                      <a:pt x="962" y="1517"/>
                    </a:cubicBezTo>
                    <a:lnTo>
                      <a:pt x="962" y="1517"/>
                    </a:lnTo>
                    <a:cubicBezTo>
                      <a:pt x="914" y="1565"/>
                      <a:pt x="872" y="1619"/>
                      <a:pt x="837" y="1677"/>
                    </a:cubicBezTo>
                    <a:cubicBezTo>
                      <a:pt x="773" y="1777"/>
                      <a:pt x="727" y="1897"/>
                      <a:pt x="724" y="2016"/>
                    </a:cubicBezTo>
                    <a:cubicBezTo>
                      <a:pt x="724" y="2025"/>
                      <a:pt x="727" y="2032"/>
                      <a:pt x="730" y="2038"/>
                    </a:cubicBezTo>
                    <a:cubicBezTo>
                      <a:pt x="734" y="2060"/>
                      <a:pt x="737" y="2083"/>
                      <a:pt x="743" y="2102"/>
                    </a:cubicBezTo>
                    <a:cubicBezTo>
                      <a:pt x="749" y="2112"/>
                      <a:pt x="753" y="2121"/>
                      <a:pt x="756" y="2132"/>
                    </a:cubicBezTo>
                    <a:cubicBezTo>
                      <a:pt x="763" y="2144"/>
                      <a:pt x="769" y="2151"/>
                      <a:pt x="776" y="2160"/>
                    </a:cubicBezTo>
                    <a:cubicBezTo>
                      <a:pt x="788" y="2183"/>
                      <a:pt x="807" y="2199"/>
                      <a:pt x="827" y="2218"/>
                    </a:cubicBezTo>
                    <a:cubicBezTo>
                      <a:pt x="853" y="2240"/>
                      <a:pt x="885" y="2260"/>
                      <a:pt x="914" y="2273"/>
                    </a:cubicBezTo>
                    <a:cubicBezTo>
                      <a:pt x="927" y="2279"/>
                      <a:pt x="939" y="2286"/>
                      <a:pt x="949" y="2289"/>
                    </a:cubicBezTo>
                    <a:cubicBezTo>
                      <a:pt x="962" y="2292"/>
                      <a:pt x="975" y="2295"/>
                      <a:pt x="988" y="2298"/>
                    </a:cubicBezTo>
                    <a:cubicBezTo>
                      <a:pt x="1004" y="2302"/>
                      <a:pt x="1024" y="2302"/>
                      <a:pt x="1039" y="2305"/>
                    </a:cubicBezTo>
                    <a:cubicBezTo>
                      <a:pt x="1055" y="2305"/>
                      <a:pt x="1075" y="2305"/>
                      <a:pt x="1091" y="2302"/>
                    </a:cubicBezTo>
                    <a:cubicBezTo>
                      <a:pt x="1126" y="2302"/>
                      <a:pt x="1159" y="2295"/>
                      <a:pt x="1194" y="2286"/>
                    </a:cubicBezTo>
                    <a:cubicBezTo>
                      <a:pt x="1200" y="2286"/>
                      <a:pt x="1207" y="2283"/>
                      <a:pt x="1217" y="2283"/>
                    </a:cubicBezTo>
                    <a:cubicBezTo>
                      <a:pt x="1599" y="1983"/>
                      <a:pt x="1915" y="1690"/>
                      <a:pt x="2182" y="1385"/>
                    </a:cubicBezTo>
                    <a:cubicBezTo>
                      <a:pt x="2260" y="1294"/>
                      <a:pt x="2340" y="1198"/>
                      <a:pt x="2414" y="1098"/>
                    </a:cubicBezTo>
                    <a:cubicBezTo>
                      <a:pt x="2420" y="1092"/>
                      <a:pt x="2426" y="1082"/>
                      <a:pt x="2433" y="1072"/>
                    </a:cubicBezTo>
                    <a:lnTo>
                      <a:pt x="2433" y="1072"/>
                    </a:lnTo>
                    <a:cubicBezTo>
                      <a:pt x="2419" y="1074"/>
                      <a:pt x="2403" y="1075"/>
                      <a:pt x="2388" y="1075"/>
                    </a:cubicBezTo>
                    <a:cubicBezTo>
                      <a:pt x="2373" y="1075"/>
                      <a:pt x="2357" y="1074"/>
                      <a:pt x="2343" y="1072"/>
                    </a:cubicBezTo>
                    <a:cubicBezTo>
                      <a:pt x="2260" y="1062"/>
                      <a:pt x="2178" y="1040"/>
                      <a:pt x="2101" y="1004"/>
                    </a:cubicBezTo>
                    <a:cubicBezTo>
                      <a:pt x="2028" y="966"/>
                      <a:pt x="1957" y="918"/>
                      <a:pt x="1899" y="860"/>
                    </a:cubicBezTo>
                    <a:cubicBezTo>
                      <a:pt x="1869" y="831"/>
                      <a:pt x="1844" y="802"/>
                      <a:pt x="1822" y="770"/>
                    </a:cubicBezTo>
                    <a:cubicBezTo>
                      <a:pt x="1805" y="747"/>
                      <a:pt x="1792" y="725"/>
                      <a:pt x="1783" y="702"/>
                    </a:cubicBezTo>
                    <a:cubicBezTo>
                      <a:pt x="1770" y="670"/>
                      <a:pt x="1757" y="638"/>
                      <a:pt x="1750" y="603"/>
                    </a:cubicBezTo>
                    <a:cubicBezTo>
                      <a:pt x="1741" y="567"/>
                      <a:pt x="1734" y="529"/>
                      <a:pt x="1731" y="490"/>
                    </a:cubicBezTo>
                    <a:cubicBezTo>
                      <a:pt x="1725" y="410"/>
                      <a:pt x="1728" y="325"/>
                      <a:pt x="1744" y="248"/>
                    </a:cubicBezTo>
                    <a:cubicBezTo>
                      <a:pt x="1761" y="174"/>
                      <a:pt x="1786" y="101"/>
                      <a:pt x="1828" y="36"/>
                    </a:cubicBezTo>
                    <a:cubicBezTo>
                      <a:pt x="1835" y="23"/>
                      <a:pt x="1844" y="10"/>
                      <a:pt x="1854" y="0"/>
                    </a:cubicBez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581;p27">
                <a:extLst>
                  <a:ext uri="{FF2B5EF4-FFF2-40B4-BE49-F238E27FC236}">
                    <a16:creationId xmlns:a16="http://schemas.microsoft.com/office/drawing/2014/main" id="{F801277E-21B9-4D17-A29A-4F26CF17D141}"/>
                  </a:ext>
                </a:extLst>
              </p:cNvPr>
              <p:cNvSpPr/>
              <p:nvPr/>
            </p:nvSpPr>
            <p:spPr>
              <a:xfrm rot="-1063181">
                <a:off x="4788658" y="2046789"/>
                <a:ext cx="130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1" h="4" extrusionOk="0">
                    <a:moveTo>
                      <a:pt x="0" y="4"/>
                    </a:moveTo>
                    <a:lnTo>
                      <a:pt x="0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582;p27">
                <a:extLst>
                  <a:ext uri="{FF2B5EF4-FFF2-40B4-BE49-F238E27FC236}">
                    <a16:creationId xmlns:a16="http://schemas.microsoft.com/office/drawing/2014/main" id="{2D06601A-BA27-494E-BA38-CF2EAFE4521B}"/>
                  </a:ext>
                </a:extLst>
              </p:cNvPr>
              <p:cNvSpPr/>
              <p:nvPr/>
            </p:nvSpPr>
            <p:spPr>
              <a:xfrm rot="-1063181">
                <a:off x="4794312" y="2068739"/>
                <a:ext cx="522" cy="522"/>
              </a:xfrm>
              <a:custGeom>
                <a:avLst/>
                <a:gdLst/>
                <a:ahLst/>
                <a:cxnLst/>
                <a:rect l="l" t="t" r="r" b="b"/>
                <a:pathLst>
                  <a:path w="4" h="4" extrusionOk="0">
                    <a:moveTo>
                      <a:pt x="0" y="1"/>
                    </a:moveTo>
                    <a:lnTo>
                      <a:pt x="0" y="4"/>
                    </a:lnTo>
                    <a:lnTo>
                      <a:pt x="4" y="4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583;p27">
                <a:extLst>
                  <a:ext uri="{FF2B5EF4-FFF2-40B4-BE49-F238E27FC236}">
                    <a16:creationId xmlns:a16="http://schemas.microsoft.com/office/drawing/2014/main" id="{AC8A425A-58FA-4F20-B15F-CED70F797448}"/>
                  </a:ext>
                </a:extLst>
              </p:cNvPr>
              <p:cNvSpPr/>
              <p:nvPr/>
            </p:nvSpPr>
            <p:spPr>
              <a:xfrm rot="-1063181">
                <a:off x="4815786" y="2082191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584;p27">
                <a:extLst>
                  <a:ext uri="{FF2B5EF4-FFF2-40B4-BE49-F238E27FC236}">
                    <a16:creationId xmlns:a16="http://schemas.microsoft.com/office/drawing/2014/main" id="{2D8307E2-8BAE-48F5-B170-2899AF2E102E}"/>
                  </a:ext>
                </a:extLst>
              </p:cNvPr>
              <p:cNvSpPr/>
              <p:nvPr/>
            </p:nvSpPr>
            <p:spPr>
              <a:xfrm rot="-1063181">
                <a:off x="4788541" y="2054757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F2CCBB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585;p27">
                <a:extLst>
                  <a:ext uri="{FF2B5EF4-FFF2-40B4-BE49-F238E27FC236}">
                    <a16:creationId xmlns:a16="http://schemas.microsoft.com/office/drawing/2014/main" id="{41199FD1-2A9C-4B4D-AA39-9C057F75184E}"/>
                  </a:ext>
                </a:extLst>
              </p:cNvPr>
              <p:cNvSpPr/>
              <p:nvPr/>
            </p:nvSpPr>
            <p:spPr>
              <a:xfrm rot="-1063181">
                <a:off x="4987774" y="1903361"/>
                <a:ext cx="159605" cy="155041"/>
              </a:xfrm>
              <a:custGeom>
                <a:avLst/>
                <a:gdLst/>
                <a:ahLst/>
                <a:cxnLst/>
                <a:rect l="l" t="t" r="r" b="b"/>
                <a:pathLst>
                  <a:path w="1224" h="1189" extrusionOk="0">
                    <a:moveTo>
                      <a:pt x="525" y="1"/>
                    </a:moveTo>
                    <a:cubicBezTo>
                      <a:pt x="471" y="1"/>
                      <a:pt x="406" y="4"/>
                      <a:pt x="322" y="7"/>
                    </a:cubicBezTo>
                    <a:cubicBezTo>
                      <a:pt x="271" y="10"/>
                      <a:pt x="220" y="17"/>
                      <a:pt x="171" y="20"/>
                    </a:cubicBezTo>
                    <a:cubicBezTo>
                      <a:pt x="165" y="26"/>
                      <a:pt x="162" y="30"/>
                      <a:pt x="159" y="36"/>
                    </a:cubicBezTo>
                    <a:cubicBezTo>
                      <a:pt x="139" y="62"/>
                      <a:pt x="120" y="87"/>
                      <a:pt x="104" y="117"/>
                    </a:cubicBezTo>
                    <a:cubicBezTo>
                      <a:pt x="87" y="142"/>
                      <a:pt x="74" y="172"/>
                      <a:pt x="62" y="200"/>
                    </a:cubicBezTo>
                    <a:cubicBezTo>
                      <a:pt x="49" y="233"/>
                      <a:pt x="36" y="268"/>
                      <a:pt x="26" y="300"/>
                    </a:cubicBezTo>
                    <a:cubicBezTo>
                      <a:pt x="20" y="335"/>
                      <a:pt x="13" y="368"/>
                      <a:pt x="7" y="400"/>
                    </a:cubicBezTo>
                    <a:cubicBezTo>
                      <a:pt x="4" y="432"/>
                      <a:pt x="1" y="468"/>
                      <a:pt x="1" y="500"/>
                    </a:cubicBezTo>
                    <a:cubicBezTo>
                      <a:pt x="1" y="535"/>
                      <a:pt x="4" y="567"/>
                      <a:pt x="7" y="600"/>
                    </a:cubicBezTo>
                    <a:cubicBezTo>
                      <a:pt x="10" y="628"/>
                      <a:pt x="16" y="661"/>
                      <a:pt x="26" y="693"/>
                    </a:cubicBezTo>
                    <a:cubicBezTo>
                      <a:pt x="33" y="722"/>
                      <a:pt x="43" y="751"/>
                      <a:pt x="55" y="776"/>
                    </a:cubicBezTo>
                    <a:lnTo>
                      <a:pt x="52" y="773"/>
                    </a:lnTo>
                    <a:lnTo>
                      <a:pt x="52" y="773"/>
                    </a:lnTo>
                    <a:cubicBezTo>
                      <a:pt x="65" y="799"/>
                      <a:pt x="74" y="821"/>
                      <a:pt x="91" y="844"/>
                    </a:cubicBezTo>
                    <a:cubicBezTo>
                      <a:pt x="104" y="870"/>
                      <a:pt x="117" y="892"/>
                      <a:pt x="136" y="912"/>
                    </a:cubicBezTo>
                    <a:lnTo>
                      <a:pt x="132" y="912"/>
                    </a:lnTo>
                    <a:cubicBezTo>
                      <a:pt x="148" y="931"/>
                      <a:pt x="165" y="950"/>
                      <a:pt x="184" y="970"/>
                    </a:cubicBezTo>
                    <a:cubicBezTo>
                      <a:pt x="200" y="986"/>
                      <a:pt x="220" y="1002"/>
                      <a:pt x="242" y="1017"/>
                    </a:cubicBezTo>
                    <a:lnTo>
                      <a:pt x="242" y="1021"/>
                    </a:lnTo>
                    <a:cubicBezTo>
                      <a:pt x="300" y="1063"/>
                      <a:pt x="361" y="1099"/>
                      <a:pt x="426" y="1124"/>
                    </a:cubicBezTo>
                    <a:cubicBezTo>
                      <a:pt x="493" y="1153"/>
                      <a:pt x="564" y="1176"/>
                      <a:pt x="638" y="1185"/>
                    </a:cubicBezTo>
                    <a:cubicBezTo>
                      <a:pt x="661" y="1188"/>
                      <a:pt x="686" y="1188"/>
                      <a:pt x="709" y="1188"/>
                    </a:cubicBezTo>
                    <a:lnTo>
                      <a:pt x="754" y="1188"/>
                    </a:lnTo>
                    <a:cubicBezTo>
                      <a:pt x="773" y="1163"/>
                      <a:pt x="793" y="1137"/>
                      <a:pt x="812" y="1111"/>
                    </a:cubicBezTo>
                    <a:cubicBezTo>
                      <a:pt x="834" y="1082"/>
                      <a:pt x="857" y="1050"/>
                      <a:pt x="879" y="1017"/>
                    </a:cubicBezTo>
                    <a:lnTo>
                      <a:pt x="905" y="979"/>
                    </a:lnTo>
                    <a:lnTo>
                      <a:pt x="934" y="944"/>
                    </a:lnTo>
                    <a:lnTo>
                      <a:pt x="943" y="928"/>
                    </a:lnTo>
                    <a:lnTo>
                      <a:pt x="973" y="889"/>
                    </a:lnTo>
                    <a:cubicBezTo>
                      <a:pt x="1037" y="802"/>
                      <a:pt x="1082" y="732"/>
                      <a:pt x="1121" y="661"/>
                    </a:cubicBezTo>
                    <a:cubicBezTo>
                      <a:pt x="1172" y="567"/>
                      <a:pt x="1204" y="490"/>
                      <a:pt x="1218" y="413"/>
                    </a:cubicBezTo>
                    <a:cubicBezTo>
                      <a:pt x="1224" y="371"/>
                      <a:pt x="1224" y="329"/>
                      <a:pt x="1218" y="294"/>
                    </a:cubicBezTo>
                    <a:lnTo>
                      <a:pt x="1214" y="281"/>
                    </a:lnTo>
                    <a:cubicBezTo>
                      <a:pt x="1208" y="268"/>
                      <a:pt x="1204" y="255"/>
                      <a:pt x="1198" y="242"/>
                    </a:cubicBezTo>
                    <a:lnTo>
                      <a:pt x="1194" y="236"/>
                    </a:lnTo>
                    <a:cubicBezTo>
                      <a:pt x="1185" y="220"/>
                      <a:pt x="1175" y="203"/>
                      <a:pt x="1166" y="191"/>
                    </a:cubicBezTo>
                    <a:cubicBezTo>
                      <a:pt x="1156" y="178"/>
                      <a:pt x="1143" y="165"/>
                      <a:pt x="1130" y="148"/>
                    </a:cubicBezTo>
                    <a:lnTo>
                      <a:pt x="1117" y="139"/>
                    </a:lnTo>
                    <a:cubicBezTo>
                      <a:pt x="1102" y="126"/>
                      <a:pt x="1085" y="117"/>
                      <a:pt x="1069" y="107"/>
                    </a:cubicBezTo>
                    <a:cubicBezTo>
                      <a:pt x="1044" y="94"/>
                      <a:pt x="1018" y="81"/>
                      <a:pt x="992" y="68"/>
                    </a:cubicBezTo>
                    <a:cubicBezTo>
                      <a:pt x="947" y="49"/>
                      <a:pt x="895" y="36"/>
                      <a:pt x="838" y="26"/>
                    </a:cubicBezTo>
                    <a:cubicBezTo>
                      <a:pt x="766" y="10"/>
                      <a:pt x="686" y="4"/>
                      <a:pt x="586" y="1"/>
                    </a:cubicBezTo>
                    <a:close/>
                  </a:path>
                </a:pathLst>
              </a:custGeom>
              <a:solidFill>
                <a:srgbClr val="552340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586;p27">
                <a:extLst>
                  <a:ext uri="{FF2B5EF4-FFF2-40B4-BE49-F238E27FC236}">
                    <a16:creationId xmlns:a16="http://schemas.microsoft.com/office/drawing/2014/main" id="{089C442D-A8BA-4E40-BA0C-D11FD9968A94}"/>
                  </a:ext>
                </a:extLst>
              </p:cNvPr>
              <p:cNvSpPr/>
              <p:nvPr/>
            </p:nvSpPr>
            <p:spPr>
              <a:xfrm rot="-1063181">
                <a:off x="5005960" y="1918600"/>
                <a:ext cx="105882" cy="17995"/>
              </a:xfrm>
              <a:custGeom>
                <a:avLst/>
                <a:gdLst/>
                <a:ahLst/>
                <a:cxnLst/>
                <a:rect l="l" t="t" r="r" b="b"/>
                <a:pathLst>
                  <a:path w="812" h="138" extrusionOk="0">
                    <a:moveTo>
                      <a:pt x="236" y="1"/>
                    </a:moveTo>
                    <a:cubicBezTo>
                      <a:pt x="204" y="1"/>
                      <a:pt x="171" y="1"/>
                      <a:pt x="139" y="4"/>
                    </a:cubicBezTo>
                    <a:cubicBezTo>
                      <a:pt x="107" y="7"/>
                      <a:pt x="75" y="10"/>
                      <a:pt x="43" y="13"/>
                    </a:cubicBezTo>
                    <a:cubicBezTo>
                      <a:pt x="30" y="13"/>
                      <a:pt x="20" y="23"/>
                      <a:pt x="10" y="32"/>
                    </a:cubicBezTo>
                    <a:cubicBezTo>
                      <a:pt x="4" y="46"/>
                      <a:pt x="0" y="59"/>
                      <a:pt x="4" y="71"/>
                    </a:cubicBezTo>
                    <a:cubicBezTo>
                      <a:pt x="7" y="84"/>
                      <a:pt x="14" y="94"/>
                      <a:pt x="24" y="104"/>
                    </a:cubicBezTo>
                    <a:cubicBezTo>
                      <a:pt x="30" y="108"/>
                      <a:pt x="41" y="111"/>
                      <a:pt x="51" y="111"/>
                    </a:cubicBezTo>
                    <a:cubicBezTo>
                      <a:pt x="55" y="111"/>
                      <a:pt x="59" y="111"/>
                      <a:pt x="62" y="110"/>
                    </a:cubicBezTo>
                    <a:cubicBezTo>
                      <a:pt x="110" y="97"/>
                      <a:pt x="162" y="87"/>
                      <a:pt x="213" y="81"/>
                    </a:cubicBezTo>
                    <a:cubicBezTo>
                      <a:pt x="265" y="75"/>
                      <a:pt x="313" y="68"/>
                      <a:pt x="364" y="65"/>
                    </a:cubicBezTo>
                    <a:lnTo>
                      <a:pt x="367" y="65"/>
                    </a:lnTo>
                    <a:cubicBezTo>
                      <a:pt x="380" y="65"/>
                      <a:pt x="392" y="64"/>
                      <a:pt x="404" y="64"/>
                    </a:cubicBezTo>
                    <a:cubicBezTo>
                      <a:pt x="488" y="64"/>
                      <a:pt x="573" y="74"/>
                      <a:pt x="657" y="90"/>
                    </a:cubicBezTo>
                    <a:cubicBezTo>
                      <a:pt x="703" y="104"/>
                      <a:pt x="751" y="117"/>
                      <a:pt x="796" y="136"/>
                    </a:cubicBezTo>
                    <a:cubicBezTo>
                      <a:pt x="798" y="137"/>
                      <a:pt x="799" y="137"/>
                      <a:pt x="801" y="137"/>
                    </a:cubicBezTo>
                    <a:cubicBezTo>
                      <a:pt x="805" y="137"/>
                      <a:pt x="809" y="134"/>
                      <a:pt x="812" y="129"/>
                    </a:cubicBezTo>
                    <a:cubicBezTo>
                      <a:pt x="812" y="123"/>
                      <a:pt x="808" y="117"/>
                      <a:pt x="802" y="114"/>
                    </a:cubicBezTo>
                    <a:cubicBezTo>
                      <a:pt x="744" y="87"/>
                      <a:pt x="683" y="65"/>
                      <a:pt x="622" y="49"/>
                    </a:cubicBezTo>
                    <a:cubicBezTo>
                      <a:pt x="560" y="32"/>
                      <a:pt x="496" y="20"/>
                      <a:pt x="432" y="13"/>
                    </a:cubicBezTo>
                    <a:cubicBezTo>
                      <a:pt x="367" y="4"/>
                      <a:pt x="303" y="1"/>
                      <a:pt x="239" y="1"/>
                    </a:cubicBezTo>
                    <a:close/>
                  </a:path>
                </a:pathLst>
              </a:custGeom>
              <a:solidFill>
                <a:srgbClr val="7D335D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587;p27">
                <a:extLst>
                  <a:ext uri="{FF2B5EF4-FFF2-40B4-BE49-F238E27FC236}">
                    <a16:creationId xmlns:a16="http://schemas.microsoft.com/office/drawing/2014/main" id="{EBB9C85B-BE34-4712-B150-55158892EFC5}"/>
                  </a:ext>
                </a:extLst>
              </p:cNvPr>
              <p:cNvSpPr/>
              <p:nvPr/>
            </p:nvSpPr>
            <p:spPr>
              <a:xfrm rot="-1063181">
                <a:off x="4999989" y="1954509"/>
                <a:ext cx="55549" cy="16039"/>
              </a:xfrm>
              <a:custGeom>
                <a:avLst/>
                <a:gdLst/>
                <a:ahLst/>
                <a:cxnLst/>
                <a:rect l="l" t="t" r="r" b="b"/>
                <a:pathLst>
                  <a:path w="426" h="123" extrusionOk="0">
                    <a:moveTo>
                      <a:pt x="381" y="1"/>
                    </a:moveTo>
                    <a:cubicBezTo>
                      <a:pt x="326" y="1"/>
                      <a:pt x="275" y="4"/>
                      <a:pt x="220" y="13"/>
                    </a:cubicBezTo>
                    <a:cubicBezTo>
                      <a:pt x="188" y="16"/>
                      <a:pt x="155" y="23"/>
                      <a:pt x="123" y="29"/>
                    </a:cubicBezTo>
                    <a:cubicBezTo>
                      <a:pt x="91" y="36"/>
                      <a:pt x="62" y="46"/>
                      <a:pt x="30" y="55"/>
                    </a:cubicBezTo>
                    <a:cubicBezTo>
                      <a:pt x="20" y="59"/>
                      <a:pt x="14" y="62"/>
                      <a:pt x="8" y="68"/>
                    </a:cubicBezTo>
                    <a:cubicBezTo>
                      <a:pt x="4" y="74"/>
                      <a:pt x="1" y="84"/>
                      <a:pt x="1" y="94"/>
                    </a:cubicBezTo>
                    <a:cubicBezTo>
                      <a:pt x="4" y="104"/>
                      <a:pt x="11" y="113"/>
                      <a:pt x="17" y="117"/>
                    </a:cubicBezTo>
                    <a:cubicBezTo>
                      <a:pt x="20" y="120"/>
                      <a:pt x="27" y="123"/>
                      <a:pt x="33" y="123"/>
                    </a:cubicBezTo>
                    <a:cubicBezTo>
                      <a:pt x="39" y="123"/>
                      <a:pt x="46" y="123"/>
                      <a:pt x="52" y="120"/>
                    </a:cubicBezTo>
                    <a:cubicBezTo>
                      <a:pt x="91" y="94"/>
                      <a:pt x="136" y="74"/>
                      <a:pt x="181" y="62"/>
                    </a:cubicBezTo>
                    <a:cubicBezTo>
                      <a:pt x="207" y="52"/>
                      <a:pt x="236" y="46"/>
                      <a:pt x="265" y="39"/>
                    </a:cubicBezTo>
                    <a:cubicBezTo>
                      <a:pt x="294" y="32"/>
                      <a:pt x="326" y="29"/>
                      <a:pt x="358" y="29"/>
                    </a:cubicBezTo>
                    <a:lnTo>
                      <a:pt x="410" y="29"/>
                    </a:lnTo>
                    <a:cubicBezTo>
                      <a:pt x="416" y="29"/>
                      <a:pt x="422" y="23"/>
                      <a:pt x="425" y="16"/>
                    </a:cubicBezTo>
                    <a:cubicBezTo>
                      <a:pt x="425" y="10"/>
                      <a:pt x="419" y="1"/>
                      <a:pt x="413" y="1"/>
                    </a:cubicBezTo>
                    <a:close/>
                  </a:path>
                </a:pathLst>
              </a:custGeom>
              <a:solidFill>
                <a:srgbClr val="7D335D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4" name="Google Shape;588;p27">
                <a:extLst>
                  <a:ext uri="{FF2B5EF4-FFF2-40B4-BE49-F238E27FC236}">
                    <a16:creationId xmlns:a16="http://schemas.microsoft.com/office/drawing/2014/main" id="{D68D1C24-C6E2-4A54-A7E9-8AE1C6EBEF99}"/>
                  </a:ext>
                </a:extLst>
              </p:cNvPr>
              <p:cNvSpPr/>
              <p:nvPr/>
            </p:nvSpPr>
            <p:spPr>
              <a:xfrm rot="-1063181">
                <a:off x="4202681" y="2480607"/>
                <a:ext cx="299781" cy="341769"/>
              </a:xfrm>
              <a:custGeom>
                <a:avLst/>
                <a:gdLst/>
                <a:ahLst/>
                <a:cxnLst/>
                <a:rect l="l" t="t" r="r" b="b"/>
                <a:pathLst>
                  <a:path w="2299" h="2621" extrusionOk="0">
                    <a:moveTo>
                      <a:pt x="1259" y="1"/>
                    </a:moveTo>
                    <a:lnTo>
                      <a:pt x="1211" y="10"/>
                    </a:lnTo>
                    <a:cubicBezTo>
                      <a:pt x="1063" y="45"/>
                      <a:pt x="909" y="84"/>
                      <a:pt x="757" y="133"/>
                    </a:cubicBezTo>
                    <a:cubicBezTo>
                      <a:pt x="580" y="191"/>
                      <a:pt x="445" y="252"/>
                      <a:pt x="332" y="329"/>
                    </a:cubicBezTo>
                    <a:cubicBezTo>
                      <a:pt x="271" y="371"/>
                      <a:pt x="220" y="419"/>
                      <a:pt x="175" y="473"/>
                    </a:cubicBezTo>
                    <a:cubicBezTo>
                      <a:pt x="127" y="528"/>
                      <a:pt x="91" y="589"/>
                      <a:pt x="66" y="660"/>
                    </a:cubicBezTo>
                    <a:cubicBezTo>
                      <a:pt x="11" y="805"/>
                      <a:pt x="1" y="979"/>
                      <a:pt x="43" y="1185"/>
                    </a:cubicBezTo>
                    <a:cubicBezTo>
                      <a:pt x="59" y="1269"/>
                      <a:pt x="85" y="1362"/>
                      <a:pt x="120" y="1465"/>
                    </a:cubicBezTo>
                    <a:cubicBezTo>
                      <a:pt x="149" y="1555"/>
                      <a:pt x="188" y="1648"/>
                      <a:pt x="230" y="1742"/>
                    </a:cubicBezTo>
                    <a:cubicBezTo>
                      <a:pt x="271" y="1835"/>
                      <a:pt x="323" y="1926"/>
                      <a:pt x="378" y="2012"/>
                    </a:cubicBezTo>
                    <a:cubicBezTo>
                      <a:pt x="433" y="2099"/>
                      <a:pt x="494" y="2180"/>
                      <a:pt x="558" y="2254"/>
                    </a:cubicBezTo>
                    <a:cubicBezTo>
                      <a:pt x="626" y="2331"/>
                      <a:pt x="699" y="2398"/>
                      <a:pt x="776" y="2453"/>
                    </a:cubicBezTo>
                    <a:cubicBezTo>
                      <a:pt x="815" y="2479"/>
                      <a:pt x="854" y="2505"/>
                      <a:pt x="899" y="2530"/>
                    </a:cubicBezTo>
                    <a:cubicBezTo>
                      <a:pt x="947" y="2556"/>
                      <a:pt x="996" y="2575"/>
                      <a:pt x="1041" y="2588"/>
                    </a:cubicBezTo>
                    <a:cubicBezTo>
                      <a:pt x="1105" y="2611"/>
                      <a:pt x="1173" y="2621"/>
                      <a:pt x="1240" y="2621"/>
                    </a:cubicBezTo>
                    <a:cubicBezTo>
                      <a:pt x="1275" y="2621"/>
                      <a:pt x="1311" y="2617"/>
                      <a:pt x="1343" y="2611"/>
                    </a:cubicBezTo>
                    <a:cubicBezTo>
                      <a:pt x="1437" y="2598"/>
                      <a:pt x="1530" y="2566"/>
                      <a:pt x="1630" y="2514"/>
                    </a:cubicBezTo>
                    <a:cubicBezTo>
                      <a:pt x="1739" y="2456"/>
                      <a:pt x="1852" y="2376"/>
                      <a:pt x="1978" y="2263"/>
                    </a:cubicBezTo>
                    <a:cubicBezTo>
                      <a:pt x="2061" y="2189"/>
                      <a:pt x="2141" y="2109"/>
                      <a:pt x="2219" y="2031"/>
                    </a:cubicBezTo>
                    <a:cubicBezTo>
                      <a:pt x="2241" y="2009"/>
                      <a:pt x="2263" y="1987"/>
                      <a:pt x="2287" y="1964"/>
                    </a:cubicBezTo>
                    <a:cubicBezTo>
                      <a:pt x="2293" y="1957"/>
                      <a:pt x="2296" y="1954"/>
                      <a:pt x="2299" y="1945"/>
                    </a:cubicBezTo>
                    <a:cubicBezTo>
                      <a:pt x="2299" y="1935"/>
                      <a:pt x="2296" y="1926"/>
                      <a:pt x="2293" y="1919"/>
                    </a:cubicBezTo>
                    <a:cubicBezTo>
                      <a:pt x="2287" y="1912"/>
                      <a:pt x="2280" y="1909"/>
                      <a:pt x="2270" y="1909"/>
                    </a:cubicBezTo>
                    <a:lnTo>
                      <a:pt x="2267" y="1909"/>
                    </a:lnTo>
                    <a:cubicBezTo>
                      <a:pt x="2257" y="1909"/>
                      <a:pt x="2251" y="1909"/>
                      <a:pt x="2248" y="1915"/>
                    </a:cubicBezTo>
                    <a:lnTo>
                      <a:pt x="2199" y="1960"/>
                    </a:lnTo>
                    <a:lnTo>
                      <a:pt x="2177" y="1983"/>
                    </a:lnTo>
                    <a:cubicBezTo>
                      <a:pt x="2161" y="1864"/>
                      <a:pt x="2116" y="1748"/>
                      <a:pt x="2074" y="1651"/>
                    </a:cubicBezTo>
                    <a:lnTo>
                      <a:pt x="2048" y="1587"/>
                    </a:lnTo>
                    <a:cubicBezTo>
                      <a:pt x="2036" y="1555"/>
                      <a:pt x="2019" y="1523"/>
                      <a:pt x="2006" y="1488"/>
                    </a:cubicBezTo>
                    <a:cubicBezTo>
                      <a:pt x="1987" y="1439"/>
                      <a:pt x="1964" y="1388"/>
                      <a:pt x="1945" y="1336"/>
                    </a:cubicBezTo>
                    <a:lnTo>
                      <a:pt x="1929" y="1294"/>
                    </a:lnTo>
                    <a:cubicBezTo>
                      <a:pt x="1852" y="1101"/>
                      <a:pt x="1774" y="905"/>
                      <a:pt x="1684" y="718"/>
                    </a:cubicBezTo>
                    <a:cubicBezTo>
                      <a:pt x="1617" y="583"/>
                      <a:pt x="1549" y="464"/>
                      <a:pt x="1479" y="354"/>
                    </a:cubicBezTo>
                    <a:cubicBezTo>
                      <a:pt x="1408" y="249"/>
                      <a:pt x="1330" y="152"/>
                      <a:pt x="1247" y="68"/>
                    </a:cubicBezTo>
                    <a:lnTo>
                      <a:pt x="1256" y="65"/>
                    </a:lnTo>
                    <a:lnTo>
                      <a:pt x="1269" y="65"/>
                    </a:lnTo>
                    <a:cubicBezTo>
                      <a:pt x="1275" y="62"/>
                      <a:pt x="1285" y="58"/>
                      <a:pt x="1289" y="52"/>
                    </a:cubicBezTo>
                    <a:cubicBezTo>
                      <a:pt x="1295" y="45"/>
                      <a:pt x="1298" y="36"/>
                      <a:pt x="1295" y="26"/>
                    </a:cubicBezTo>
                    <a:cubicBezTo>
                      <a:pt x="1295" y="20"/>
                      <a:pt x="1292" y="10"/>
                      <a:pt x="1282" y="7"/>
                    </a:cubicBezTo>
                    <a:cubicBezTo>
                      <a:pt x="1279" y="1"/>
                      <a:pt x="1269" y="1"/>
                      <a:pt x="1266" y="1"/>
                    </a:cubicBezTo>
                    <a:close/>
                  </a:path>
                </a:pathLst>
              </a:custGeom>
              <a:solidFill>
                <a:srgbClr val="EF417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grpSp>
            <p:nvGrpSpPr>
              <p:cNvPr id="315" name="Google Shape;589;p27">
                <a:extLst>
                  <a:ext uri="{FF2B5EF4-FFF2-40B4-BE49-F238E27FC236}">
                    <a16:creationId xmlns:a16="http://schemas.microsoft.com/office/drawing/2014/main" id="{7FD9F3C0-D79E-4544-BEDD-A9C5C8E74FD6}"/>
                  </a:ext>
                </a:extLst>
              </p:cNvPr>
              <p:cNvGrpSpPr/>
              <p:nvPr/>
            </p:nvGrpSpPr>
            <p:grpSpPr>
              <a:xfrm>
                <a:off x="4192945" y="2148175"/>
                <a:ext cx="701438" cy="711294"/>
                <a:chOff x="3872424" y="1480571"/>
                <a:chExt cx="568519" cy="576553"/>
              </a:xfrm>
            </p:grpSpPr>
            <p:sp>
              <p:nvSpPr>
                <p:cNvPr id="319" name="Google Shape;590;p27">
                  <a:extLst>
                    <a:ext uri="{FF2B5EF4-FFF2-40B4-BE49-F238E27FC236}">
                      <a16:creationId xmlns:a16="http://schemas.microsoft.com/office/drawing/2014/main" id="{663B1EF4-3411-40C1-AAA5-9602DB48E632}"/>
                    </a:ext>
                  </a:extLst>
                </p:cNvPr>
                <p:cNvSpPr/>
                <p:nvPr/>
              </p:nvSpPr>
              <p:spPr>
                <a:xfrm rot="-1063206">
                  <a:off x="4045216" y="1533667"/>
                  <a:ext cx="377119" cy="1810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568" h="1713" extrusionOk="0">
                      <a:moveTo>
                        <a:pt x="3551" y="0"/>
                      </a:moveTo>
                      <a:cubicBezTo>
                        <a:pt x="3297" y="119"/>
                        <a:pt x="3039" y="235"/>
                        <a:pt x="2785" y="351"/>
                      </a:cubicBezTo>
                      <a:cubicBezTo>
                        <a:pt x="2656" y="409"/>
                        <a:pt x="2530" y="467"/>
                        <a:pt x="2401" y="522"/>
                      </a:cubicBezTo>
                      <a:cubicBezTo>
                        <a:pt x="2273" y="583"/>
                        <a:pt x="2147" y="640"/>
                        <a:pt x="2018" y="698"/>
                      </a:cubicBezTo>
                      <a:cubicBezTo>
                        <a:pt x="1764" y="814"/>
                        <a:pt x="1507" y="930"/>
                        <a:pt x="1253" y="1049"/>
                      </a:cubicBezTo>
                      <a:cubicBezTo>
                        <a:pt x="1002" y="1165"/>
                        <a:pt x="748" y="1284"/>
                        <a:pt x="496" y="1406"/>
                      </a:cubicBezTo>
                      <a:cubicBezTo>
                        <a:pt x="419" y="1445"/>
                        <a:pt x="342" y="1480"/>
                        <a:pt x="265" y="1519"/>
                      </a:cubicBezTo>
                      <a:cubicBezTo>
                        <a:pt x="184" y="1560"/>
                        <a:pt x="103" y="1599"/>
                        <a:pt x="23" y="1642"/>
                      </a:cubicBezTo>
                      <a:cubicBezTo>
                        <a:pt x="20" y="1642"/>
                        <a:pt x="20" y="1645"/>
                        <a:pt x="17" y="1645"/>
                      </a:cubicBezTo>
                      <a:cubicBezTo>
                        <a:pt x="10" y="1648"/>
                        <a:pt x="7" y="1654"/>
                        <a:pt x="4" y="1661"/>
                      </a:cubicBezTo>
                      <a:cubicBezTo>
                        <a:pt x="1" y="1670"/>
                        <a:pt x="1" y="1680"/>
                        <a:pt x="4" y="1689"/>
                      </a:cubicBezTo>
                      <a:cubicBezTo>
                        <a:pt x="8" y="1702"/>
                        <a:pt x="23" y="1712"/>
                        <a:pt x="38" y="1712"/>
                      </a:cubicBezTo>
                      <a:cubicBezTo>
                        <a:pt x="43" y="1712"/>
                        <a:pt x="48" y="1711"/>
                        <a:pt x="52" y="1709"/>
                      </a:cubicBezTo>
                      <a:cubicBezTo>
                        <a:pt x="116" y="1680"/>
                        <a:pt x="177" y="1651"/>
                        <a:pt x="238" y="1618"/>
                      </a:cubicBezTo>
                      <a:cubicBezTo>
                        <a:pt x="303" y="1587"/>
                        <a:pt x="364" y="1554"/>
                        <a:pt x="425" y="1522"/>
                      </a:cubicBezTo>
                      <a:cubicBezTo>
                        <a:pt x="551" y="1461"/>
                        <a:pt x="676" y="1397"/>
                        <a:pt x="798" y="1336"/>
                      </a:cubicBezTo>
                      <a:cubicBezTo>
                        <a:pt x="863" y="1303"/>
                        <a:pt x="924" y="1275"/>
                        <a:pt x="989" y="1242"/>
                      </a:cubicBezTo>
                      <a:cubicBezTo>
                        <a:pt x="1050" y="1213"/>
                        <a:pt x="1114" y="1181"/>
                        <a:pt x="1179" y="1152"/>
                      </a:cubicBezTo>
                      <a:cubicBezTo>
                        <a:pt x="1304" y="1091"/>
                        <a:pt x="1430" y="1033"/>
                        <a:pt x="1559" y="972"/>
                      </a:cubicBezTo>
                      <a:cubicBezTo>
                        <a:pt x="1684" y="911"/>
                        <a:pt x="1810" y="850"/>
                        <a:pt x="1938" y="788"/>
                      </a:cubicBezTo>
                      <a:cubicBezTo>
                        <a:pt x="2064" y="727"/>
                        <a:pt x="2189" y="666"/>
                        <a:pt x="2318" y="605"/>
                      </a:cubicBezTo>
                      <a:cubicBezTo>
                        <a:pt x="2443" y="544"/>
                        <a:pt x="2569" y="486"/>
                        <a:pt x="2698" y="425"/>
                      </a:cubicBezTo>
                      <a:cubicBezTo>
                        <a:pt x="2823" y="363"/>
                        <a:pt x="2952" y="305"/>
                        <a:pt x="3077" y="244"/>
                      </a:cubicBezTo>
                      <a:cubicBezTo>
                        <a:pt x="3239" y="167"/>
                        <a:pt x="3399" y="93"/>
                        <a:pt x="3560" y="19"/>
                      </a:cubicBezTo>
                      <a:cubicBezTo>
                        <a:pt x="3563" y="19"/>
                        <a:pt x="3567" y="12"/>
                        <a:pt x="3563" y="6"/>
                      </a:cubicBezTo>
                      <a:cubicBezTo>
                        <a:pt x="3563" y="3"/>
                        <a:pt x="3560" y="0"/>
                        <a:pt x="3554" y="0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0" name="Google Shape;591;p27">
                  <a:extLst>
                    <a:ext uri="{FF2B5EF4-FFF2-40B4-BE49-F238E27FC236}">
                      <a16:creationId xmlns:a16="http://schemas.microsoft.com/office/drawing/2014/main" id="{B9947BE2-F8FC-444B-A073-E3C805E167FB}"/>
                    </a:ext>
                  </a:extLst>
                </p:cNvPr>
                <p:cNvSpPr/>
                <p:nvPr/>
              </p:nvSpPr>
              <p:spPr>
                <a:xfrm rot="-1063206">
                  <a:off x="4062491" y="1772020"/>
                  <a:ext cx="12683" cy="123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" h="117" extrusionOk="0">
                      <a:moveTo>
                        <a:pt x="55" y="1"/>
                      </a:moveTo>
                      <a:cubicBezTo>
                        <a:pt x="39" y="1"/>
                        <a:pt x="23" y="11"/>
                        <a:pt x="17" y="23"/>
                      </a:cubicBezTo>
                      <a:cubicBezTo>
                        <a:pt x="7" y="33"/>
                        <a:pt x="0" y="50"/>
                        <a:pt x="3" y="66"/>
                      </a:cubicBezTo>
                      <a:cubicBezTo>
                        <a:pt x="3" y="81"/>
                        <a:pt x="13" y="94"/>
                        <a:pt x="23" y="104"/>
                      </a:cubicBezTo>
                      <a:cubicBezTo>
                        <a:pt x="36" y="114"/>
                        <a:pt x="52" y="117"/>
                        <a:pt x="68" y="117"/>
                      </a:cubicBezTo>
                      <a:cubicBezTo>
                        <a:pt x="81" y="117"/>
                        <a:pt x="97" y="107"/>
                        <a:pt x="107" y="94"/>
                      </a:cubicBezTo>
                      <a:cubicBezTo>
                        <a:pt x="116" y="85"/>
                        <a:pt x="119" y="69"/>
                        <a:pt x="119" y="53"/>
                      </a:cubicBezTo>
                      <a:cubicBezTo>
                        <a:pt x="116" y="36"/>
                        <a:pt x="110" y="23"/>
                        <a:pt x="97" y="14"/>
                      </a:cubicBezTo>
                      <a:cubicBezTo>
                        <a:pt x="84" y="1"/>
                        <a:pt x="71" y="1"/>
                        <a:pt x="55" y="1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1" name="Google Shape;592;p27">
                  <a:extLst>
                    <a:ext uri="{FF2B5EF4-FFF2-40B4-BE49-F238E27FC236}">
                      <a16:creationId xmlns:a16="http://schemas.microsoft.com/office/drawing/2014/main" id="{21F2C357-A032-4EDB-8B15-3B618CE5B28F}"/>
                    </a:ext>
                  </a:extLst>
                </p:cNvPr>
                <p:cNvSpPr/>
                <p:nvPr/>
              </p:nvSpPr>
              <p:spPr>
                <a:xfrm rot="-1063206">
                  <a:off x="4051065" y="1788557"/>
                  <a:ext cx="7610" cy="71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" h="68" extrusionOk="0">
                      <a:moveTo>
                        <a:pt x="33" y="1"/>
                      </a:moveTo>
                      <a:cubicBezTo>
                        <a:pt x="23" y="1"/>
                        <a:pt x="14" y="7"/>
                        <a:pt x="10" y="14"/>
                      </a:cubicBezTo>
                      <a:cubicBezTo>
                        <a:pt x="4" y="20"/>
                        <a:pt x="1" y="29"/>
                        <a:pt x="1" y="36"/>
                      </a:cubicBezTo>
                      <a:cubicBezTo>
                        <a:pt x="4" y="45"/>
                        <a:pt x="7" y="55"/>
                        <a:pt x="14" y="59"/>
                      </a:cubicBezTo>
                      <a:cubicBezTo>
                        <a:pt x="23" y="65"/>
                        <a:pt x="30" y="68"/>
                        <a:pt x="40" y="68"/>
                      </a:cubicBezTo>
                      <a:cubicBezTo>
                        <a:pt x="49" y="68"/>
                        <a:pt x="56" y="62"/>
                        <a:pt x="62" y="55"/>
                      </a:cubicBezTo>
                      <a:cubicBezTo>
                        <a:pt x="68" y="48"/>
                        <a:pt x="72" y="39"/>
                        <a:pt x="68" y="29"/>
                      </a:cubicBezTo>
                      <a:cubicBezTo>
                        <a:pt x="68" y="20"/>
                        <a:pt x="65" y="14"/>
                        <a:pt x="56" y="7"/>
                      </a:cubicBezTo>
                      <a:cubicBezTo>
                        <a:pt x="49" y="1"/>
                        <a:pt x="43" y="1"/>
                        <a:pt x="33" y="1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2" name="Google Shape;593;p27">
                  <a:extLst>
                    <a:ext uri="{FF2B5EF4-FFF2-40B4-BE49-F238E27FC236}">
                      <a16:creationId xmlns:a16="http://schemas.microsoft.com/office/drawing/2014/main" id="{5A245205-4A44-43C0-9E07-612218870CBC}"/>
                    </a:ext>
                  </a:extLst>
                </p:cNvPr>
                <p:cNvSpPr/>
                <p:nvPr/>
              </p:nvSpPr>
              <p:spPr>
                <a:xfrm rot="-1063206">
                  <a:off x="4100304" y="1529594"/>
                  <a:ext cx="193950" cy="972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35" h="920" extrusionOk="0">
                      <a:moveTo>
                        <a:pt x="1059" y="358"/>
                      </a:moveTo>
                      <a:cubicBezTo>
                        <a:pt x="1057" y="358"/>
                        <a:pt x="1056" y="359"/>
                        <a:pt x="1056" y="359"/>
                      </a:cubicBezTo>
                      <a:lnTo>
                        <a:pt x="1056" y="359"/>
                      </a:lnTo>
                      <a:cubicBezTo>
                        <a:pt x="1057" y="359"/>
                        <a:pt x="1058" y="358"/>
                        <a:pt x="1059" y="358"/>
                      </a:cubicBezTo>
                      <a:close/>
                      <a:moveTo>
                        <a:pt x="856" y="448"/>
                      </a:moveTo>
                      <a:cubicBezTo>
                        <a:pt x="854" y="448"/>
                        <a:pt x="853" y="448"/>
                        <a:pt x="851" y="450"/>
                      </a:cubicBezTo>
                      <a:lnTo>
                        <a:pt x="851" y="450"/>
                      </a:lnTo>
                      <a:cubicBezTo>
                        <a:pt x="853" y="449"/>
                        <a:pt x="855" y="448"/>
                        <a:pt x="856" y="448"/>
                      </a:cubicBezTo>
                      <a:close/>
                      <a:moveTo>
                        <a:pt x="1819" y="0"/>
                      </a:moveTo>
                      <a:cubicBezTo>
                        <a:pt x="1693" y="65"/>
                        <a:pt x="1565" y="126"/>
                        <a:pt x="1439" y="184"/>
                      </a:cubicBezTo>
                      <a:cubicBezTo>
                        <a:pt x="1311" y="245"/>
                        <a:pt x="1183" y="302"/>
                        <a:pt x="1055" y="360"/>
                      </a:cubicBezTo>
                      <a:lnTo>
                        <a:pt x="1055" y="360"/>
                      </a:lnTo>
                      <a:cubicBezTo>
                        <a:pt x="1055" y="360"/>
                        <a:pt x="1055" y="360"/>
                        <a:pt x="1056" y="359"/>
                      </a:cubicBezTo>
                      <a:lnTo>
                        <a:pt x="1056" y="359"/>
                      </a:lnTo>
                      <a:cubicBezTo>
                        <a:pt x="1031" y="371"/>
                        <a:pt x="1007" y="381"/>
                        <a:pt x="981" y="393"/>
                      </a:cubicBezTo>
                      <a:cubicBezTo>
                        <a:pt x="960" y="402"/>
                        <a:pt x="935" y="412"/>
                        <a:pt x="910" y="424"/>
                      </a:cubicBezTo>
                      <a:lnTo>
                        <a:pt x="910" y="424"/>
                      </a:lnTo>
                      <a:cubicBezTo>
                        <a:pt x="912" y="423"/>
                        <a:pt x="913" y="423"/>
                        <a:pt x="914" y="422"/>
                      </a:cubicBezTo>
                      <a:lnTo>
                        <a:pt x="914" y="422"/>
                      </a:lnTo>
                      <a:cubicBezTo>
                        <a:pt x="914" y="422"/>
                        <a:pt x="911" y="422"/>
                        <a:pt x="908" y="425"/>
                      </a:cubicBezTo>
                      <a:cubicBezTo>
                        <a:pt x="909" y="425"/>
                        <a:pt x="910" y="424"/>
                        <a:pt x="910" y="424"/>
                      </a:cubicBezTo>
                      <a:lnTo>
                        <a:pt x="910" y="424"/>
                      </a:lnTo>
                      <a:cubicBezTo>
                        <a:pt x="892" y="433"/>
                        <a:pt x="871" y="442"/>
                        <a:pt x="850" y="451"/>
                      </a:cubicBezTo>
                      <a:cubicBezTo>
                        <a:pt x="851" y="451"/>
                        <a:pt x="851" y="450"/>
                        <a:pt x="851" y="450"/>
                      </a:cubicBezTo>
                      <a:lnTo>
                        <a:pt x="851" y="450"/>
                      </a:lnTo>
                      <a:cubicBezTo>
                        <a:pt x="734" y="501"/>
                        <a:pt x="620" y="549"/>
                        <a:pt x="505" y="599"/>
                      </a:cubicBezTo>
                      <a:cubicBezTo>
                        <a:pt x="509" y="599"/>
                        <a:pt x="512" y="596"/>
                        <a:pt x="515" y="596"/>
                      </a:cubicBezTo>
                      <a:cubicBezTo>
                        <a:pt x="351" y="667"/>
                        <a:pt x="190" y="737"/>
                        <a:pt x="29" y="814"/>
                      </a:cubicBezTo>
                      <a:cubicBezTo>
                        <a:pt x="16" y="821"/>
                        <a:pt x="6" y="838"/>
                        <a:pt x="3" y="850"/>
                      </a:cubicBezTo>
                      <a:cubicBezTo>
                        <a:pt x="0" y="863"/>
                        <a:pt x="0" y="879"/>
                        <a:pt x="10" y="892"/>
                      </a:cubicBezTo>
                      <a:cubicBezTo>
                        <a:pt x="16" y="905"/>
                        <a:pt x="29" y="915"/>
                        <a:pt x="45" y="918"/>
                      </a:cubicBezTo>
                      <a:cubicBezTo>
                        <a:pt x="49" y="919"/>
                        <a:pt x="53" y="919"/>
                        <a:pt x="57" y="919"/>
                      </a:cubicBezTo>
                      <a:cubicBezTo>
                        <a:pt x="68" y="919"/>
                        <a:pt x="77" y="916"/>
                        <a:pt x="87" y="911"/>
                      </a:cubicBezTo>
                      <a:cubicBezTo>
                        <a:pt x="209" y="847"/>
                        <a:pt x="332" y="783"/>
                        <a:pt x="451" y="718"/>
                      </a:cubicBezTo>
                      <a:cubicBezTo>
                        <a:pt x="573" y="654"/>
                        <a:pt x="695" y="590"/>
                        <a:pt x="818" y="529"/>
                      </a:cubicBezTo>
                      <a:cubicBezTo>
                        <a:pt x="940" y="467"/>
                        <a:pt x="1062" y="403"/>
                        <a:pt x="1188" y="342"/>
                      </a:cubicBezTo>
                      <a:cubicBezTo>
                        <a:pt x="1310" y="281"/>
                        <a:pt x="1432" y="220"/>
                        <a:pt x="1554" y="158"/>
                      </a:cubicBezTo>
                      <a:cubicBezTo>
                        <a:pt x="1648" y="110"/>
                        <a:pt x="1738" y="65"/>
                        <a:pt x="1828" y="20"/>
                      </a:cubicBezTo>
                      <a:cubicBezTo>
                        <a:pt x="1835" y="17"/>
                        <a:pt x="1835" y="10"/>
                        <a:pt x="1831" y="3"/>
                      </a:cubicBezTo>
                      <a:cubicBezTo>
                        <a:pt x="1831" y="0"/>
                        <a:pt x="1828" y="0"/>
                        <a:pt x="1825" y="0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3" name="Google Shape;594;p27">
                  <a:extLst>
                    <a:ext uri="{FF2B5EF4-FFF2-40B4-BE49-F238E27FC236}">
                      <a16:creationId xmlns:a16="http://schemas.microsoft.com/office/drawing/2014/main" id="{86336785-A352-48B9-815E-6E2279FA4912}"/>
                    </a:ext>
                  </a:extLst>
                </p:cNvPr>
                <p:cNvSpPr/>
                <p:nvPr/>
              </p:nvSpPr>
              <p:spPr>
                <a:xfrm rot="-1063206">
                  <a:off x="4097646" y="1657803"/>
                  <a:ext cx="13635" cy="13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" h="127" extrusionOk="0">
                      <a:moveTo>
                        <a:pt x="65" y="1"/>
                      </a:moveTo>
                      <a:cubicBezTo>
                        <a:pt x="29" y="1"/>
                        <a:pt x="1" y="30"/>
                        <a:pt x="1" y="66"/>
                      </a:cubicBezTo>
                      <a:cubicBezTo>
                        <a:pt x="4" y="101"/>
                        <a:pt x="32" y="127"/>
                        <a:pt x="68" y="127"/>
                      </a:cubicBezTo>
                      <a:cubicBezTo>
                        <a:pt x="100" y="127"/>
                        <a:pt x="129" y="97"/>
                        <a:pt x="129" y="62"/>
                      </a:cubicBezTo>
                      <a:cubicBezTo>
                        <a:pt x="129" y="27"/>
                        <a:pt x="100" y="1"/>
                        <a:pt x="65" y="1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4" name="Google Shape;595;p27">
                  <a:extLst>
                    <a:ext uri="{FF2B5EF4-FFF2-40B4-BE49-F238E27FC236}">
                      <a16:creationId xmlns:a16="http://schemas.microsoft.com/office/drawing/2014/main" id="{00B9EF97-4744-4E9C-93A8-6FC4533D5DEE}"/>
                    </a:ext>
                  </a:extLst>
                </p:cNvPr>
                <p:cNvSpPr/>
                <p:nvPr/>
              </p:nvSpPr>
              <p:spPr>
                <a:xfrm rot="-1063206">
                  <a:off x="3895209" y="1837187"/>
                  <a:ext cx="242358" cy="18750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3" h="1774" extrusionOk="0">
                      <a:moveTo>
                        <a:pt x="10" y="0"/>
                      </a:moveTo>
                      <a:lnTo>
                        <a:pt x="10" y="0"/>
                      </a:lnTo>
                      <a:cubicBezTo>
                        <a:pt x="1" y="100"/>
                        <a:pt x="7" y="213"/>
                        <a:pt x="33" y="338"/>
                      </a:cubicBezTo>
                      <a:cubicBezTo>
                        <a:pt x="49" y="425"/>
                        <a:pt x="75" y="515"/>
                        <a:pt x="110" y="618"/>
                      </a:cubicBezTo>
                      <a:cubicBezTo>
                        <a:pt x="139" y="708"/>
                        <a:pt x="175" y="801"/>
                        <a:pt x="220" y="895"/>
                      </a:cubicBezTo>
                      <a:cubicBezTo>
                        <a:pt x="261" y="988"/>
                        <a:pt x="313" y="1079"/>
                        <a:pt x="368" y="1165"/>
                      </a:cubicBezTo>
                      <a:cubicBezTo>
                        <a:pt x="423" y="1252"/>
                        <a:pt x="484" y="1336"/>
                        <a:pt x="548" y="1407"/>
                      </a:cubicBezTo>
                      <a:cubicBezTo>
                        <a:pt x="616" y="1484"/>
                        <a:pt x="689" y="1551"/>
                        <a:pt x="766" y="1606"/>
                      </a:cubicBezTo>
                      <a:cubicBezTo>
                        <a:pt x="805" y="1635"/>
                        <a:pt x="844" y="1658"/>
                        <a:pt x="889" y="1683"/>
                      </a:cubicBezTo>
                      <a:cubicBezTo>
                        <a:pt x="937" y="1709"/>
                        <a:pt x="986" y="1728"/>
                        <a:pt x="1031" y="1744"/>
                      </a:cubicBezTo>
                      <a:cubicBezTo>
                        <a:pt x="1095" y="1764"/>
                        <a:pt x="1163" y="1774"/>
                        <a:pt x="1230" y="1774"/>
                      </a:cubicBezTo>
                      <a:cubicBezTo>
                        <a:pt x="1265" y="1774"/>
                        <a:pt x="1301" y="1770"/>
                        <a:pt x="1333" y="1767"/>
                      </a:cubicBezTo>
                      <a:cubicBezTo>
                        <a:pt x="1427" y="1751"/>
                        <a:pt x="1523" y="1719"/>
                        <a:pt x="1620" y="1667"/>
                      </a:cubicBezTo>
                      <a:cubicBezTo>
                        <a:pt x="1729" y="1609"/>
                        <a:pt x="1842" y="1529"/>
                        <a:pt x="1968" y="1416"/>
                      </a:cubicBezTo>
                      <a:cubicBezTo>
                        <a:pt x="2051" y="1345"/>
                        <a:pt x="2128" y="1268"/>
                        <a:pt x="2206" y="1191"/>
                      </a:cubicBezTo>
                      <a:lnTo>
                        <a:pt x="2209" y="1187"/>
                      </a:lnTo>
                      <a:cubicBezTo>
                        <a:pt x="2231" y="1165"/>
                        <a:pt x="2253" y="1143"/>
                        <a:pt x="2277" y="1120"/>
                      </a:cubicBezTo>
                      <a:cubicBezTo>
                        <a:pt x="2283" y="1113"/>
                        <a:pt x="2289" y="1107"/>
                        <a:pt x="2289" y="1098"/>
                      </a:cubicBezTo>
                      <a:cubicBezTo>
                        <a:pt x="2292" y="1088"/>
                        <a:pt x="2289" y="1079"/>
                        <a:pt x="2283" y="1072"/>
                      </a:cubicBezTo>
                      <a:cubicBezTo>
                        <a:pt x="2277" y="1065"/>
                        <a:pt x="2270" y="1062"/>
                        <a:pt x="2260" y="1059"/>
                      </a:cubicBezTo>
                      <a:lnTo>
                        <a:pt x="2257" y="1059"/>
                      </a:lnTo>
                      <a:cubicBezTo>
                        <a:pt x="2247" y="1059"/>
                        <a:pt x="2241" y="1062"/>
                        <a:pt x="2238" y="1065"/>
                      </a:cubicBezTo>
                      <a:lnTo>
                        <a:pt x="2189" y="1113"/>
                      </a:lnTo>
                      <a:lnTo>
                        <a:pt x="2167" y="1136"/>
                      </a:lnTo>
                      <a:cubicBezTo>
                        <a:pt x="2151" y="1017"/>
                        <a:pt x="2106" y="901"/>
                        <a:pt x="2064" y="804"/>
                      </a:cubicBezTo>
                      <a:lnTo>
                        <a:pt x="2038" y="740"/>
                      </a:lnTo>
                      <a:lnTo>
                        <a:pt x="2032" y="727"/>
                      </a:lnTo>
                      <a:cubicBezTo>
                        <a:pt x="2026" y="712"/>
                        <a:pt x="2019" y="695"/>
                        <a:pt x="2012" y="679"/>
                      </a:cubicBezTo>
                      <a:cubicBezTo>
                        <a:pt x="1990" y="698"/>
                        <a:pt x="1968" y="721"/>
                        <a:pt x="1944" y="743"/>
                      </a:cubicBezTo>
                      <a:cubicBezTo>
                        <a:pt x="1903" y="782"/>
                        <a:pt x="1861" y="821"/>
                        <a:pt x="1816" y="859"/>
                      </a:cubicBezTo>
                      <a:cubicBezTo>
                        <a:pt x="1778" y="895"/>
                        <a:pt x="1732" y="927"/>
                        <a:pt x="1690" y="956"/>
                      </a:cubicBezTo>
                      <a:cubicBezTo>
                        <a:pt x="1645" y="988"/>
                        <a:pt x="1601" y="1017"/>
                        <a:pt x="1552" y="1040"/>
                      </a:cubicBezTo>
                      <a:cubicBezTo>
                        <a:pt x="1504" y="1062"/>
                        <a:pt x="1455" y="1085"/>
                        <a:pt x="1408" y="1098"/>
                      </a:cubicBezTo>
                      <a:cubicBezTo>
                        <a:pt x="1359" y="1113"/>
                        <a:pt x="1307" y="1123"/>
                        <a:pt x="1256" y="1130"/>
                      </a:cubicBezTo>
                      <a:cubicBezTo>
                        <a:pt x="1236" y="1131"/>
                        <a:pt x="1216" y="1131"/>
                        <a:pt x="1196" y="1131"/>
                      </a:cubicBezTo>
                      <a:cubicBezTo>
                        <a:pt x="1161" y="1131"/>
                        <a:pt x="1126" y="1129"/>
                        <a:pt x="1092" y="1123"/>
                      </a:cubicBezTo>
                      <a:cubicBezTo>
                        <a:pt x="1041" y="1117"/>
                        <a:pt x="989" y="1107"/>
                        <a:pt x="937" y="1091"/>
                      </a:cubicBezTo>
                      <a:cubicBezTo>
                        <a:pt x="851" y="1062"/>
                        <a:pt x="763" y="1024"/>
                        <a:pt x="686" y="972"/>
                      </a:cubicBezTo>
                      <a:cubicBezTo>
                        <a:pt x="609" y="920"/>
                        <a:pt x="539" y="862"/>
                        <a:pt x="474" y="795"/>
                      </a:cubicBezTo>
                      <a:cubicBezTo>
                        <a:pt x="342" y="660"/>
                        <a:pt x="239" y="499"/>
                        <a:pt x="155" y="332"/>
                      </a:cubicBezTo>
                      <a:cubicBezTo>
                        <a:pt x="101" y="222"/>
                        <a:pt x="52" y="113"/>
                        <a:pt x="10" y="0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5" name="Google Shape;596;p27">
                  <a:extLst>
                    <a:ext uri="{FF2B5EF4-FFF2-40B4-BE49-F238E27FC236}">
                      <a16:creationId xmlns:a16="http://schemas.microsoft.com/office/drawing/2014/main" id="{F0D2EEA8-0273-40E4-B8D7-E6BCEB10E4CD}"/>
                    </a:ext>
                  </a:extLst>
                </p:cNvPr>
                <p:cNvSpPr/>
                <p:nvPr/>
              </p:nvSpPr>
              <p:spPr>
                <a:xfrm rot="-1063206">
                  <a:off x="3970206" y="1926363"/>
                  <a:ext cx="14057" cy="13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" h="127" extrusionOk="0">
                      <a:moveTo>
                        <a:pt x="72" y="1"/>
                      </a:moveTo>
                      <a:cubicBezTo>
                        <a:pt x="55" y="1"/>
                        <a:pt x="39" y="4"/>
                        <a:pt x="26" y="13"/>
                      </a:cubicBezTo>
                      <a:cubicBezTo>
                        <a:pt x="14" y="26"/>
                        <a:pt x="4" y="43"/>
                        <a:pt x="4" y="59"/>
                      </a:cubicBezTo>
                      <a:cubicBezTo>
                        <a:pt x="1" y="91"/>
                        <a:pt x="26" y="126"/>
                        <a:pt x="62" y="126"/>
                      </a:cubicBezTo>
                      <a:cubicBezTo>
                        <a:pt x="78" y="126"/>
                        <a:pt x="94" y="123"/>
                        <a:pt x="107" y="110"/>
                      </a:cubicBezTo>
                      <a:cubicBezTo>
                        <a:pt x="120" y="101"/>
                        <a:pt x="130" y="84"/>
                        <a:pt x="130" y="68"/>
                      </a:cubicBezTo>
                      <a:cubicBezTo>
                        <a:pt x="133" y="36"/>
                        <a:pt x="107" y="1"/>
                        <a:pt x="72" y="1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6" name="Google Shape;597;p27">
                  <a:extLst>
                    <a:ext uri="{FF2B5EF4-FFF2-40B4-BE49-F238E27FC236}">
                      <a16:creationId xmlns:a16="http://schemas.microsoft.com/office/drawing/2014/main" id="{43CC9AB6-4F47-4AC6-BA14-FD72C6F0CBF1}"/>
                    </a:ext>
                  </a:extLst>
                </p:cNvPr>
                <p:cNvSpPr/>
                <p:nvPr/>
              </p:nvSpPr>
              <p:spPr>
                <a:xfrm rot="-1063206">
                  <a:off x="3943591" y="1913677"/>
                  <a:ext cx="9195" cy="909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7" h="86" extrusionOk="0">
                      <a:moveTo>
                        <a:pt x="45" y="1"/>
                      </a:moveTo>
                      <a:cubicBezTo>
                        <a:pt x="36" y="1"/>
                        <a:pt x="23" y="1"/>
                        <a:pt x="17" y="11"/>
                      </a:cubicBezTo>
                      <a:cubicBezTo>
                        <a:pt x="7" y="17"/>
                        <a:pt x="0" y="27"/>
                        <a:pt x="0" y="36"/>
                      </a:cubicBezTo>
                      <a:cubicBezTo>
                        <a:pt x="0" y="59"/>
                        <a:pt x="17" y="85"/>
                        <a:pt x="39" y="85"/>
                      </a:cubicBezTo>
                      <a:cubicBezTo>
                        <a:pt x="52" y="85"/>
                        <a:pt x="61" y="82"/>
                        <a:pt x="71" y="75"/>
                      </a:cubicBezTo>
                      <a:cubicBezTo>
                        <a:pt x="78" y="66"/>
                        <a:pt x="84" y="56"/>
                        <a:pt x="84" y="47"/>
                      </a:cubicBezTo>
                      <a:cubicBezTo>
                        <a:pt x="87" y="24"/>
                        <a:pt x="68" y="1"/>
                        <a:pt x="45" y="1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7" name="Google Shape;598;p27">
                  <a:extLst>
                    <a:ext uri="{FF2B5EF4-FFF2-40B4-BE49-F238E27FC236}">
                      <a16:creationId xmlns:a16="http://schemas.microsoft.com/office/drawing/2014/main" id="{ACD18DBA-E60C-434E-86B8-FD0564B91659}"/>
                    </a:ext>
                  </a:extLst>
                </p:cNvPr>
                <p:cNvSpPr/>
                <p:nvPr/>
              </p:nvSpPr>
              <p:spPr>
                <a:xfrm rot="-1063206">
                  <a:off x="3977054" y="1907060"/>
                  <a:ext cx="8561" cy="82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1" h="78" extrusionOk="0">
                      <a:moveTo>
                        <a:pt x="45" y="0"/>
                      </a:moveTo>
                      <a:cubicBezTo>
                        <a:pt x="32" y="0"/>
                        <a:pt x="23" y="4"/>
                        <a:pt x="16" y="11"/>
                      </a:cubicBezTo>
                      <a:cubicBezTo>
                        <a:pt x="7" y="17"/>
                        <a:pt x="4" y="27"/>
                        <a:pt x="4" y="36"/>
                      </a:cubicBezTo>
                      <a:cubicBezTo>
                        <a:pt x="1" y="58"/>
                        <a:pt x="16" y="78"/>
                        <a:pt x="35" y="78"/>
                      </a:cubicBezTo>
                      <a:cubicBezTo>
                        <a:pt x="48" y="78"/>
                        <a:pt x="58" y="78"/>
                        <a:pt x="65" y="72"/>
                      </a:cubicBezTo>
                      <a:cubicBezTo>
                        <a:pt x="74" y="65"/>
                        <a:pt x="78" y="55"/>
                        <a:pt x="78" y="42"/>
                      </a:cubicBezTo>
                      <a:cubicBezTo>
                        <a:pt x="81" y="23"/>
                        <a:pt x="65" y="0"/>
                        <a:pt x="45" y="0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8" name="Google Shape;599;p27">
                  <a:extLst>
                    <a:ext uri="{FF2B5EF4-FFF2-40B4-BE49-F238E27FC236}">
                      <a16:creationId xmlns:a16="http://schemas.microsoft.com/office/drawing/2014/main" id="{945E7F44-1BDE-4973-A5A8-442FC5DE5BEE}"/>
                    </a:ext>
                  </a:extLst>
                </p:cNvPr>
                <p:cNvSpPr/>
                <p:nvPr/>
              </p:nvSpPr>
              <p:spPr>
                <a:xfrm rot="-1063206">
                  <a:off x="3951923" y="1885931"/>
                  <a:ext cx="8350" cy="78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" h="74" extrusionOk="0">
                      <a:moveTo>
                        <a:pt x="43" y="0"/>
                      </a:moveTo>
                      <a:cubicBezTo>
                        <a:pt x="33" y="0"/>
                        <a:pt x="23" y="0"/>
                        <a:pt x="14" y="6"/>
                      </a:cubicBezTo>
                      <a:cubicBezTo>
                        <a:pt x="7" y="12"/>
                        <a:pt x="4" y="22"/>
                        <a:pt x="1" y="32"/>
                      </a:cubicBezTo>
                      <a:cubicBezTo>
                        <a:pt x="1" y="51"/>
                        <a:pt x="17" y="73"/>
                        <a:pt x="37" y="73"/>
                      </a:cubicBezTo>
                      <a:cubicBezTo>
                        <a:pt x="46" y="73"/>
                        <a:pt x="56" y="70"/>
                        <a:pt x="65" y="64"/>
                      </a:cubicBezTo>
                      <a:cubicBezTo>
                        <a:pt x="72" y="58"/>
                        <a:pt x="75" y="48"/>
                        <a:pt x="78" y="39"/>
                      </a:cubicBezTo>
                      <a:cubicBezTo>
                        <a:pt x="78" y="19"/>
                        <a:pt x="62" y="0"/>
                        <a:pt x="43" y="0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29" name="Google Shape;600;p27">
                  <a:extLst>
                    <a:ext uri="{FF2B5EF4-FFF2-40B4-BE49-F238E27FC236}">
                      <a16:creationId xmlns:a16="http://schemas.microsoft.com/office/drawing/2014/main" id="{F45F52A4-3E95-45D2-9DCF-CFBBA5800D73}"/>
                    </a:ext>
                  </a:extLst>
                </p:cNvPr>
                <p:cNvSpPr/>
                <p:nvPr/>
              </p:nvSpPr>
              <p:spPr>
                <a:xfrm rot="-1063206">
                  <a:off x="4009638" y="1897675"/>
                  <a:ext cx="14057" cy="13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" h="127" extrusionOk="0">
                      <a:moveTo>
                        <a:pt x="71" y="1"/>
                      </a:moveTo>
                      <a:cubicBezTo>
                        <a:pt x="55" y="1"/>
                        <a:pt x="39" y="4"/>
                        <a:pt x="26" y="17"/>
                      </a:cubicBezTo>
                      <a:cubicBezTo>
                        <a:pt x="13" y="26"/>
                        <a:pt x="4" y="42"/>
                        <a:pt x="4" y="59"/>
                      </a:cubicBezTo>
                      <a:cubicBezTo>
                        <a:pt x="1" y="91"/>
                        <a:pt x="26" y="127"/>
                        <a:pt x="62" y="127"/>
                      </a:cubicBezTo>
                      <a:cubicBezTo>
                        <a:pt x="78" y="127"/>
                        <a:pt x="94" y="123"/>
                        <a:pt x="110" y="113"/>
                      </a:cubicBezTo>
                      <a:cubicBezTo>
                        <a:pt x="120" y="100"/>
                        <a:pt x="129" y="84"/>
                        <a:pt x="129" y="69"/>
                      </a:cubicBezTo>
                      <a:cubicBezTo>
                        <a:pt x="133" y="36"/>
                        <a:pt x="106" y="1"/>
                        <a:pt x="71" y="1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30" name="Google Shape;601;p27">
                  <a:extLst>
                    <a:ext uri="{FF2B5EF4-FFF2-40B4-BE49-F238E27FC236}">
                      <a16:creationId xmlns:a16="http://schemas.microsoft.com/office/drawing/2014/main" id="{E03D0C28-7DD7-44A0-8918-EE9EA0197CE0}"/>
                    </a:ext>
                  </a:extLst>
                </p:cNvPr>
                <p:cNvSpPr/>
                <p:nvPr/>
              </p:nvSpPr>
              <p:spPr>
                <a:xfrm rot="-1063206">
                  <a:off x="4016653" y="1927657"/>
                  <a:ext cx="11309" cy="1099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7" h="104" extrusionOk="0">
                      <a:moveTo>
                        <a:pt x="58" y="0"/>
                      </a:moveTo>
                      <a:cubicBezTo>
                        <a:pt x="42" y="0"/>
                        <a:pt x="29" y="3"/>
                        <a:pt x="20" y="13"/>
                      </a:cubicBezTo>
                      <a:cubicBezTo>
                        <a:pt x="10" y="23"/>
                        <a:pt x="3" y="36"/>
                        <a:pt x="0" y="48"/>
                      </a:cubicBezTo>
                      <a:cubicBezTo>
                        <a:pt x="0" y="74"/>
                        <a:pt x="20" y="103"/>
                        <a:pt x="48" y="103"/>
                      </a:cubicBezTo>
                      <a:cubicBezTo>
                        <a:pt x="64" y="103"/>
                        <a:pt x="78" y="103"/>
                        <a:pt x="87" y="91"/>
                      </a:cubicBezTo>
                      <a:cubicBezTo>
                        <a:pt x="97" y="84"/>
                        <a:pt x="103" y="71"/>
                        <a:pt x="106" y="58"/>
                      </a:cubicBezTo>
                      <a:cubicBezTo>
                        <a:pt x="106" y="29"/>
                        <a:pt x="87" y="0"/>
                        <a:pt x="58" y="0"/>
                      </a:cubicBezTo>
                      <a:close/>
                    </a:path>
                  </a:pathLst>
                </a:custGeom>
                <a:solidFill>
                  <a:srgbClr val="000000">
                    <a:alpha val="8380"/>
                  </a:srgbClr>
                </a:solidFill>
                <a:ln>
                  <a:noFill/>
                </a:ln>
              </p:spPr>
              <p:txBody>
                <a:bodyPr spcFirstLastPara="1" wrap="square" lIns="117687" tIns="117687" rIns="117687" bIns="117687" anchor="ctr" anchorCtr="0">
                  <a:noAutofit/>
                </a:bodyPr>
                <a:lstStyle/>
                <a:p>
                  <a:pPr defTabSz="1176987"/>
                  <a:endParaRPr sz="1803" kern="0">
                    <a:solidFill>
                      <a:sysClr val="windowText" lastClr="000000"/>
                    </a:solidFill>
                    <a:latin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16" name="Google Shape;602;p27">
                <a:extLst>
                  <a:ext uri="{FF2B5EF4-FFF2-40B4-BE49-F238E27FC236}">
                    <a16:creationId xmlns:a16="http://schemas.microsoft.com/office/drawing/2014/main" id="{784545EA-EC06-4F9E-8F69-E7A3E16DC330}"/>
                  </a:ext>
                </a:extLst>
              </p:cNvPr>
              <p:cNvSpPr/>
              <p:nvPr/>
            </p:nvSpPr>
            <p:spPr>
              <a:xfrm rot="-1063181">
                <a:off x="4326387" y="2412643"/>
                <a:ext cx="211242" cy="313864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2407" extrusionOk="0">
                    <a:moveTo>
                      <a:pt x="480" y="1"/>
                    </a:moveTo>
                    <a:cubicBezTo>
                      <a:pt x="461" y="1"/>
                      <a:pt x="438" y="1"/>
                      <a:pt x="415" y="7"/>
                    </a:cubicBezTo>
                    <a:cubicBezTo>
                      <a:pt x="371" y="14"/>
                      <a:pt x="322" y="33"/>
                      <a:pt x="274" y="59"/>
                    </a:cubicBezTo>
                    <a:cubicBezTo>
                      <a:pt x="225" y="81"/>
                      <a:pt x="184" y="113"/>
                      <a:pt x="142" y="146"/>
                    </a:cubicBezTo>
                    <a:cubicBezTo>
                      <a:pt x="103" y="181"/>
                      <a:pt x="71" y="216"/>
                      <a:pt x="49" y="252"/>
                    </a:cubicBezTo>
                    <a:cubicBezTo>
                      <a:pt x="42" y="258"/>
                      <a:pt x="36" y="265"/>
                      <a:pt x="36" y="274"/>
                    </a:cubicBezTo>
                    <a:cubicBezTo>
                      <a:pt x="1" y="464"/>
                      <a:pt x="1" y="670"/>
                      <a:pt x="36" y="886"/>
                    </a:cubicBezTo>
                    <a:cubicBezTo>
                      <a:pt x="71" y="1092"/>
                      <a:pt x="136" y="1295"/>
                      <a:pt x="229" y="1494"/>
                    </a:cubicBezTo>
                    <a:cubicBezTo>
                      <a:pt x="319" y="1687"/>
                      <a:pt x="432" y="1861"/>
                      <a:pt x="564" y="2012"/>
                    </a:cubicBezTo>
                    <a:cubicBezTo>
                      <a:pt x="631" y="2086"/>
                      <a:pt x="702" y="2154"/>
                      <a:pt x="779" y="2221"/>
                    </a:cubicBezTo>
                    <a:cubicBezTo>
                      <a:pt x="867" y="2293"/>
                      <a:pt x="966" y="2367"/>
                      <a:pt x="1075" y="2405"/>
                    </a:cubicBezTo>
                    <a:cubicBezTo>
                      <a:pt x="1088" y="2406"/>
                      <a:pt x="1101" y="2407"/>
                      <a:pt x="1114" y="2407"/>
                    </a:cubicBezTo>
                    <a:cubicBezTo>
                      <a:pt x="1151" y="2407"/>
                      <a:pt x="1188" y="2404"/>
                      <a:pt x="1223" y="2398"/>
                    </a:cubicBezTo>
                    <a:lnTo>
                      <a:pt x="1220" y="2398"/>
                    </a:lnTo>
                    <a:cubicBezTo>
                      <a:pt x="1288" y="2389"/>
                      <a:pt x="1352" y="2370"/>
                      <a:pt x="1414" y="2344"/>
                    </a:cubicBezTo>
                    <a:lnTo>
                      <a:pt x="1417" y="2344"/>
                    </a:lnTo>
                    <a:cubicBezTo>
                      <a:pt x="1430" y="2337"/>
                      <a:pt x="1446" y="2328"/>
                      <a:pt x="1461" y="2321"/>
                    </a:cubicBezTo>
                    <a:cubicBezTo>
                      <a:pt x="1481" y="2305"/>
                      <a:pt x="1504" y="2293"/>
                      <a:pt x="1523" y="2276"/>
                    </a:cubicBezTo>
                    <a:cubicBezTo>
                      <a:pt x="1539" y="2260"/>
                      <a:pt x="1555" y="2244"/>
                      <a:pt x="1571" y="2225"/>
                    </a:cubicBezTo>
                    <a:cubicBezTo>
                      <a:pt x="1587" y="2208"/>
                      <a:pt x="1600" y="2193"/>
                      <a:pt x="1610" y="2170"/>
                    </a:cubicBezTo>
                    <a:cubicBezTo>
                      <a:pt x="1613" y="2167"/>
                      <a:pt x="1616" y="2164"/>
                      <a:pt x="1616" y="2164"/>
                    </a:cubicBezTo>
                    <a:cubicBezTo>
                      <a:pt x="1620" y="2154"/>
                      <a:pt x="1620" y="2144"/>
                      <a:pt x="1616" y="2138"/>
                    </a:cubicBezTo>
                    <a:cubicBezTo>
                      <a:pt x="1616" y="2131"/>
                      <a:pt x="1610" y="2122"/>
                      <a:pt x="1600" y="2119"/>
                    </a:cubicBezTo>
                    <a:cubicBezTo>
                      <a:pt x="1552" y="2103"/>
                      <a:pt x="1507" y="2080"/>
                      <a:pt x="1455" y="2051"/>
                    </a:cubicBezTo>
                    <a:lnTo>
                      <a:pt x="1452" y="2048"/>
                    </a:lnTo>
                    <a:cubicBezTo>
                      <a:pt x="1384" y="2003"/>
                      <a:pt x="1323" y="1954"/>
                      <a:pt x="1272" y="1913"/>
                    </a:cubicBezTo>
                    <a:cubicBezTo>
                      <a:pt x="1227" y="1874"/>
                      <a:pt x="1182" y="1829"/>
                      <a:pt x="1137" y="1780"/>
                    </a:cubicBezTo>
                    <a:lnTo>
                      <a:pt x="1130" y="1774"/>
                    </a:lnTo>
                    <a:cubicBezTo>
                      <a:pt x="1011" y="1642"/>
                      <a:pt x="901" y="1491"/>
                      <a:pt x="815" y="1324"/>
                    </a:cubicBezTo>
                    <a:cubicBezTo>
                      <a:pt x="718" y="1140"/>
                      <a:pt x="647" y="950"/>
                      <a:pt x="602" y="754"/>
                    </a:cubicBezTo>
                    <a:lnTo>
                      <a:pt x="602" y="751"/>
                    </a:lnTo>
                    <a:cubicBezTo>
                      <a:pt x="567" y="580"/>
                      <a:pt x="551" y="416"/>
                      <a:pt x="558" y="258"/>
                    </a:cubicBezTo>
                    <a:cubicBezTo>
                      <a:pt x="561" y="188"/>
                      <a:pt x="570" y="117"/>
                      <a:pt x="580" y="49"/>
                    </a:cubicBezTo>
                    <a:cubicBezTo>
                      <a:pt x="583" y="36"/>
                      <a:pt x="577" y="23"/>
                      <a:pt x="567" y="17"/>
                    </a:cubicBezTo>
                    <a:cubicBezTo>
                      <a:pt x="564" y="14"/>
                      <a:pt x="561" y="14"/>
                      <a:pt x="558" y="11"/>
                    </a:cubicBezTo>
                    <a:cubicBezTo>
                      <a:pt x="534" y="4"/>
                      <a:pt x="512" y="1"/>
                      <a:pt x="493" y="1"/>
                    </a:cubicBezTo>
                    <a:close/>
                  </a:path>
                </a:pathLst>
              </a:custGeom>
              <a:solidFill>
                <a:srgbClr val="BBDFDD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7" name="Google Shape;603;p27">
                <a:extLst>
                  <a:ext uri="{FF2B5EF4-FFF2-40B4-BE49-F238E27FC236}">
                    <a16:creationId xmlns:a16="http://schemas.microsoft.com/office/drawing/2014/main" id="{FD7BAD87-C7BC-4CB6-8B96-D7D9C7D52D49}"/>
                  </a:ext>
                </a:extLst>
              </p:cNvPr>
              <p:cNvSpPr/>
              <p:nvPr/>
            </p:nvSpPr>
            <p:spPr>
              <a:xfrm rot="-1063181">
                <a:off x="4708039" y="2451451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lose/>
                  </a:path>
                </a:pathLst>
              </a:custGeom>
              <a:solidFill>
                <a:srgbClr val="FBA73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18" name="Google Shape;604;p27">
                <a:extLst>
                  <a:ext uri="{FF2B5EF4-FFF2-40B4-BE49-F238E27FC236}">
                    <a16:creationId xmlns:a16="http://schemas.microsoft.com/office/drawing/2014/main" id="{5698636F-9D23-4A2C-A2E0-A0AEA7F8CD2E}"/>
                  </a:ext>
                </a:extLst>
              </p:cNvPr>
              <p:cNvSpPr/>
              <p:nvPr/>
            </p:nvSpPr>
            <p:spPr>
              <a:xfrm rot="-1063181">
                <a:off x="4653633" y="2498813"/>
                <a:ext cx="130" cy="130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lose/>
                  </a:path>
                </a:pathLst>
              </a:custGeom>
              <a:solidFill>
                <a:srgbClr val="FBA737"/>
              </a:solidFill>
              <a:ln>
                <a:noFill/>
              </a:ln>
            </p:spPr>
            <p:txBody>
              <a:bodyPr spcFirstLastPara="1" wrap="square" lIns="117687" tIns="117687" rIns="117687" bIns="117687" anchor="ctr" anchorCtr="0">
                <a:noAutofit/>
              </a:bodyPr>
              <a:lstStyle/>
              <a:p>
                <a:pPr defTabSz="1176987"/>
                <a:endParaRPr sz="1803" kern="0">
                  <a:solidFill>
                    <a:sysClr val="windowText" lastClr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331" name="Google Shape;605;p27">
            <a:extLst>
              <a:ext uri="{FF2B5EF4-FFF2-40B4-BE49-F238E27FC236}">
                <a16:creationId xmlns:a16="http://schemas.microsoft.com/office/drawing/2014/main" id="{4E2A54F0-6CBD-44AB-9E2F-2552789D3B0B}"/>
              </a:ext>
            </a:extLst>
          </p:cNvPr>
          <p:cNvGrpSpPr/>
          <p:nvPr/>
        </p:nvGrpSpPr>
        <p:grpSpPr>
          <a:xfrm rot="21254729" flipH="1">
            <a:off x="273668" y="3862128"/>
            <a:ext cx="1810468" cy="2974824"/>
            <a:chOff x="10334852" y="2548724"/>
            <a:chExt cx="1076956" cy="1931726"/>
          </a:xfrm>
        </p:grpSpPr>
        <p:sp>
          <p:nvSpPr>
            <p:cNvPr id="332" name="Google Shape;606;p27">
              <a:extLst>
                <a:ext uri="{FF2B5EF4-FFF2-40B4-BE49-F238E27FC236}">
                  <a16:creationId xmlns:a16="http://schemas.microsoft.com/office/drawing/2014/main" id="{E8E9E41F-9C2F-4063-88B3-A9251DDADE1A}"/>
                </a:ext>
              </a:extLst>
            </p:cNvPr>
            <p:cNvSpPr/>
            <p:nvPr/>
          </p:nvSpPr>
          <p:spPr>
            <a:xfrm>
              <a:off x="10461871" y="3307858"/>
              <a:ext cx="908870" cy="299201"/>
            </a:xfrm>
            <a:custGeom>
              <a:avLst/>
              <a:gdLst/>
              <a:ahLst/>
              <a:cxnLst/>
              <a:rect l="l" t="t" r="r" b="b"/>
              <a:pathLst>
                <a:path w="9760" h="3213" extrusionOk="0">
                  <a:moveTo>
                    <a:pt x="4886" y="1"/>
                  </a:moveTo>
                  <a:cubicBezTo>
                    <a:pt x="4803" y="1"/>
                    <a:pt x="4723" y="4"/>
                    <a:pt x="4642" y="4"/>
                  </a:cubicBezTo>
                  <a:cubicBezTo>
                    <a:pt x="4102" y="14"/>
                    <a:pt x="3570" y="52"/>
                    <a:pt x="3062" y="120"/>
                  </a:cubicBezTo>
                  <a:cubicBezTo>
                    <a:pt x="2853" y="149"/>
                    <a:pt x="2662" y="178"/>
                    <a:pt x="2479" y="213"/>
                  </a:cubicBezTo>
                  <a:lnTo>
                    <a:pt x="2466" y="216"/>
                  </a:lnTo>
                  <a:lnTo>
                    <a:pt x="2441" y="222"/>
                  </a:lnTo>
                  <a:lnTo>
                    <a:pt x="2415" y="226"/>
                  </a:lnTo>
                  <a:lnTo>
                    <a:pt x="2392" y="229"/>
                  </a:lnTo>
                  <a:cubicBezTo>
                    <a:pt x="2273" y="255"/>
                    <a:pt x="2157" y="280"/>
                    <a:pt x="2038" y="310"/>
                  </a:cubicBezTo>
                  <a:cubicBezTo>
                    <a:pt x="1671" y="400"/>
                    <a:pt x="1352" y="500"/>
                    <a:pt x="1063" y="619"/>
                  </a:cubicBezTo>
                  <a:lnTo>
                    <a:pt x="1043" y="625"/>
                  </a:lnTo>
                  <a:cubicBezTo>
                    <a:pt x="777" y="741"/>
                    <a:pt x="568" y="857"/>
                    <a:pt x="387" y="992"/>
                  </a:cubicBezTo>
                  <a:cubicBezTo>
                    <a:pt x="290" y="1069"/>
                    <a:pt x="210" y="1146"/>
                    <a:pt x="143" y="1227"/>
                  </a:cubicBezTo>
                  <a:cubicBezTo>
                    <a:pt x="101" y="1285"/>
                    <a:pt x="72" y="1336"/>
                    <a:pt x="46" y="1388"/>
                  </a:cubicBezTo>
                  <a:cubicBezTo>
                    <a:pt x="27" y="1436"/>
                    <a:pt x="14" y="1485"/>
                    <a:pt x="4" y="1539"/>
                  </a:cubicBezTo>
                  <a:cubicBezTo>
                    <a:pt x="1" y="1562"/>
                    <a:pt x="1" y="1584"/>
                    <a:pt x="1" y="1604"/>
                  </a:cubicBezTo>
                  <a:cubicBezTo>
                    <a:pt x="1" y="1626"/>
                    <a:pt x="1" y="1648"/>
                    <a:pt x="4" y="1668"/>
                  </a:cubicBezTo>
                  <a:cubicBezTo>
                    <a:pt x="11" y="1723"/>
                    <a:pt x="24" y="1771"/>
                    <a:pt x="46" y="1822"/>
                  </a:cubicBezTo>
                  <a:cubicBezTo>
                    <a:pt x="69" y="1877"/>
                    <a:pt x="101" y="1929"/>
                    <a:pt x="143" y="1984"/>
                  </a:cubicBezTo>
                  <a:cubicBezTo>
                    <a:pt x="204" y="2064"/>
                    <a:pt x="284" y="2141"/>
                    <a:pt x="387" y="2222"/>
                  </a:cubicBezTo>
                  <a:cubicBezTo>
                    <a:pt x="564" y="2357"/>
                    <a:pt x="780" y="2476"/>
                    <a:pt x="1060" y="2598"/>
                  </a:cubicBezTo>
                  <a:lnTo>
                    <a:pt x="1043" y="2588"/>
                  </a:lnTo>
                  <a:cubicBezTo>
                    <a:pt x="1047" y="2588"/>
                    <a:pt x="1050" y="2588"/>
                    <a:pt x="1053" y="2592"/>
                  </a:cubicBezTo>
                  <a:cubicBezTo>
                    <a:pt x="1105" y="2611"/>
                    <a:pt x="1156" y="2633"/>
                    <a:pt x="1217" y="2656"/>
                  </a:cubicBezTo>
                  <a:lnTo>
                    <a:pt x="1237" y="2663"/>
                  </a:lnTo>
                  <a:lnTo>
                    <a:pt x="1260" y="2672"/>
                  </a:lnTo>
                  <a:lnTo>
                    <a:pt x="1282" y="2682"/>
                  </a:lnTo>
                  <a:lnTo>
                    <a:pt x="1356" y="2707"/>
                  </a:lnTo>
                  <a:lnTo>
                    <a:pt x="1369" y="2711"/>
                  </a:lnTo>
                  <a:lnTo>
                    <a:pt x="1385" y="2717"/>
                  </a:lnTo>
                  <a:lnTo>
                    <a:pt x="1395" y="2721"/>
                  </a:lnTo>
                  <a:lnTo>
                    <a:pt x="1420" y="2730"/>
                  </a:lnTo>
                  <a:cubicBezTo>
                    <a:pt x="1617" y="2795"/>
                    <a:pt x="1823" y="2856"/>
                    <a:pt x="2048" y="2911"/>
                  </a:cubicBezTo>
                  <a:cubicBezTo>
                    <a:pt x="2364" y="2984"/>
                    <a:pt x="2692" y="3046"/>
                    <a:pt x="3052" y="3094"/>
                  </a:cubicBezTo>
                  <a:cubicBezTo>
                    <a:pt x="3641" y="3174"/>
                    <a:pt x="4253" y="3213"/>
                    <a:pt x="4871" y="3213"/>
                  </a:cubicBezTo>
                  <a:cubicBezTo>
                    <a:pt x="5504" y="3213"/>
                    <a:pt x="6116" y="3174"/>
                    <a:pt x="6696" y="3097"/>
                  </a:cubicBezTo>
                  <a:cubicBezTo>
                    <a:pt x="7076" y="3042"/>
                    <a:pt x="7413" y="2981"/>
                    <a:pt x="7725" y="2904"/>
                  </a:cubicBezTo>
                  <a:cubicBezTo>
                    <a:pt x="8102" y="2814"/>
                    <a:pt x="8424" y="2711"/>
                    <a:pt x="8710" y="2592"/>
                  </a:cubicBezTo>
                  <a:cubicBezTo>
                    <a:pt x="8984" y="2476"/>
                    <a:pt x="9193" y="2357"/>
                    <a:pt x="9374" y="2222"/>
                  </a:cubicBezTo>
                  <a:cubicBezTo>
                    <a:pt x="9473" y="2144"/>
                    <a:pt x="9554" y="2064"/>
                    <a:pt x="9618" y="1984"/>
                  </a:cubicBezTo>
                  <a:cubicBezTo>
                    <a:pt x="9656" y="1929"/>
                    <a:pt x="9689" y="1877"/>
                    <a:pt x="9714" y="1825"/>
                  </a:cubicBezTo>
                  <a:cubicBezTo>
                    <a:pt x="9734" y="1777"/>
                    <a:pt x="9747" y="1726"/>
                    <a:pt x="9757" y="1675"/>
                  </a:cubicBezTo>
                  <a:cubicBezTo>
                    <a:pt x="9760" y="1629"/>
                    <a:pt x="9760" y="1584"/>
                    <a:pt x="9757" y="1539"/>
                  </a:cubicBezTo>
                  <a:cubicBezTo>
                    <a:pt x="9750" y="1494"/>
                    <a:pt x="9738" y="1452"/>
                    <a:pt x="9718" y="1397"/>
                  </a:cubicBezTo>
                  <a:cubicBezTo>
                    <a:pt x="9692" y="1342"/>
                    <a:pt x="9660" y="1288"/>
                    <a:pt x="9618" y="1234"/>
                  </a:cubicBezTo>
                  <a:cubicBezTo>
                    <a:pt x="9554" y="1149"/>
                    <a:pt x="9473" y="1072"/>
                    <a:pt x="9377" y="995"/>
                  </a:cubicBezTo>
                  <a:cubicBezTo>
                    <a:pt x="9280" y="921"/>
                    <a:pt x="9174" y="853"/>
                    <a:pt x="9052" y="786"/>
                  </a:cubicBezTo>
                  <a:cubicBezTo>
                    <a:pt x="8946" y="728"/>
                    <a:pt x="8830" y="674"/>
                    <a:pt x="8701" y="619"/>
                  </a:cubicBezTo>
                  <a:cubicBezTo>
                    <a:pt x="8398" y="497"/>
                    <a:pt x="8073" y="393"/>
                    <a:pt x="7706" y="307"/>
                  </a:cubicBezTo>
                  <a:cubicBezTo>
                    <a:pt x="7385" y="229"/>
                    <a:pt x="7056" y="168"/>
                    <a:pt x="6696" y="120"/>
                  </a:cubicBezTo>
                  <a:cubicBezTo>
                    <a:pt x="6557" y="100"/>
                    <a:pt x="6416" y="84"/>
                    <a:pt x="6261" y="68"/>
                  </a:cubicBezTo>
                  <a:lnTo>
                    <a:pt x="6226" y="65"/>
                  </a:lnTo>
                  <a:cubicBezTo>
                    <a:pt x="5884" y="33"/>
                    <a:pt x="5540" y="14"/>
                    <a:pt x="5202" y="7"/>
                  </a:cubicBezTo>
                  <a:lnTo>
                    <a:pt x="5186" y="4"/>
                  </a:lnTo>
                  <a:lnTo>
                    <a:pt x="5002" y="4"/>
                  </a:lnTo>
                  <a:cubicBezTo>
                    <a:pt x="4996" y="4"/>
                    <a:pt x="4990" y="4"/>
                    <a:pt x="4983" y="1"/>
                  </a:cubicBezTo>
                  <a:close/>
                </a:path>
              </a:pathLst>
            </a:custGeom>
            <a:solidFill>
              <a:srgbClr val="35487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3" name="Google Shape;607;p27">
              <a:extLst>
                <a:ext uri="{FF2B5EF4-FFF2-40B4-BE49-F238E27FC236}">
                  <a16:creationId xmlns:a16="http://schemas.microsoft.com/office/drawing/2014/main" id="{FEE5A4E3-5EB6-4C65-8724-71622B68367E}"/>
                </a:ext>
              </a:extLst>
            </p:cNvPr>
            <p:cNvSpPr/>
            <p:nvPr/>
          </p:nvSpPr>
          <p:spPr>
            <a:xfrm>
              <a:off x="10454421" y="3295287"/>
              <a:ext cx="925073" cy="324530"/>
            </a:xfrm>
            <a:custGeom>
              <a:avLst/>
              <a:gdLst/>
              <a:ahLst/>
              <a:cxnLst/>
              <a:rect l="l" t="t" r="r" b="b"/>
              <a:pathLst>
                <a:path w="9934" h="3485" extrusionOk="0">
                  <a:moveTo>
                    <a:pt x="1203" y="774"/>
                  </a:moveTo>
                  <a:cubicBezTo>
                    <a:pt x="1201" y="775"/>
                    <a:pt x="1199" y="775"/>
                    <a:pt x="1198" y="776"/>
                  </a:cubicBezTo>
                  <a:cubicBezTo>
                    <a:pt x="1200" y="776"/>
                    <a:pt x="1201" y="776"/>
                    <a:pt x="1203" y="774"/>
                  </a:cubicBezTo>
                  <a:close/>
                  <a:moveTo>
                    <a:pt x="1203" y="2709"/>
                  </a:moveTo>
                  <a:lnTo>
                    <a:pt x="1203" y="2709"/>
                  </a:lnTo>
                  <a:cubicBezTo>
                    <a:pt x="1207" y="2710"/>
                    <a:pt x="1210" y="2712"/>
                    <a:pt x="1214" y="2713"/>
                  </a:cubicBezTo>
                  <a:cubicBezTo>
                    <a:pt x="1210" y="2712"/>
                    <a:pt x="1207" y="2710"/>
                    <a:pt x="1203" y="2709"/>
                  </a:cubicBezTo>
                  <a:close/>
                  <a:moveTo>
                    <a:pt x="5134" y="164"/>
                  </a:moveTo>
                  <a:cubicBezTo>
                    <a:pt x="5153" y="164"/>
                    <a:pt x="5170" y="164"/>
                    <a:pt x="5186" y="168"/>
                  </a:cubicBezTo>
                  <a:lnTo>
                    <a:pt x="5282" y="168"/>
                  </a:lnTo>
                  <a:cubicBezTo>
                    <a:pt x="5617" y="174"/>
                    <a:pt x="5951" y="194"/>
                    <a:pt x="6287" y="226"/>
                  </a:cubicBezTo>
                  <a:lnTo>
                    <a:pt x="6290" y="226"/>
                  </a:lnTo>
                  <a:cubicBezTo>
                    <a:pt x="6441" y="242"/>
                    <a:pt x="6592" y="258"/>
                    <a:pt x="6747" y="280"/>
                  </a:cubicBezTo>
                  <a:cubicBezTo>
                    <a:pt x="6745" y="279"/>
                    <a:pt x="6744" y="278"/>
                    <a:pt x="6743" y="278"/>
                  </a:cubicBezTo>
                  <a:lnTo>
                    <a:pt x="6743" y="278"/>
                  </a:lnTo>
                  <a:cubicBezTo>
                    <a:pt x="7081" y="326"/>
                    <a:pt x="7414" y="384"/>
                    <a:pt x="7741" y="464"/>
                  </a:cubicBezTo>
                  <a:cubicBezTo>
                    <a:pt x="8076" y="541"/>
                    <a:pt x="8404" y="641"/>
                    <a:pt x="8720" y="770"/>
                  </a:cubicBezTo>
                  <a:lnTo>
                    <a:pt x="8717" y="770"/>
                  </a:lnTo>
                  <a:cubicBezTo>
                    <a:pt x="8836" y="821"/>
                    <a:pt x="8948" y="873"/>
                    <a:pt x="9061" y="934"/>
                  </a:cubicBezTo>
                  <a:lnTo>
                    <a:pt x="9064" y="934"/>
                  </a:lnTo>
                  <a:cubicBezTo>
                    <a:pt x="9173" y="995"/>
                    <a:pt x="9283" y="1063"/>
                    <a:pt x="9383" y="1140"/>
                  </a:cubicBezTo>
                  <a:cubicBezTo>
                    <a:pt x="9470" y="1207"/>
                    <a:pt x="9553" y="1284"/>
                    <a:pt x="9621" y="1375"/>
                  </a:cubicBezTo>
                  <a:cubicBezTo>
                    <a:pt x="9659" y="1423"/>
                    <a:pt x="9692" y="1477"/>
                    <a:pt x="9717" y="1535"/>
                  </a:cubicBezTo>
                  <a:cubicBezTo>
                    <a:pt x="9736" y="1581"/>
                    <a:pt x="9750" y="1629"/>
                    <a:pt x="9756" y="1674"/>
                  </a:cubicBezTo>
                  <a:cubicBezTo>
                    <a:pt x="9763" y="1719"/>
                    <a:pt x="9763" y="1764"/>
                    <a:pt x="9756" y="1806"/>
                  </a:cubicBezTo>
                  <a:cubicBezTo>
                    <a:pt x="9750" y="1858"/>
                    <a:pt x="9733" y="1906"/>
                    <a:pt x="9714" y="1954"/>
                  </a:cubicBezTo>
                  <a:cubicBezTo>
                    <a:pt x="9689" y="2012"/>
                    <a:pt x="9656" y="2064"/>
                    <a:pt x="9621" y="2112"/>
                  </a:cubicBezTo>
                  <a:cubicBezTo>
                    <a:pt x="9550" y="2199"/>
                    <a:pt x="9470" y="2276"/>
                    <a:pt x="9380" y="2346"/>
                  </a:cubicBezTo>
                  <a:cubicBezTo>
                    <a:pt x="9180" y="2495"/>
                    <a:pt x="8958" y="2611"/>
                    <a:pt x="8729" y="2707"/>
                  </a:cubicBezTo>
                  <a:cubicBezTo>
                    <a:pt x="8417" y="2839"/>
                    <a:pt x="8092" y="2936"/>
                    <a:pt x="7760" y="3016"/>
                  </a:cubicBezTo>
                  <a:cubicBezTo>
                    <a:pt x="7426" y="3100"/>
                    <a:pt x="7085" y="3157"/>
                    <a:pt x="6744" y="3206"/>
                  </a:cubicBezTo>
                  <a:lnTo>
                    <a:pt x="6744" y="3206"/>
                  </a:lnTo>
                  <a:cubicBezTo>
                    <a:pt x="6746" y="3206"/>
                    <a:pt x="6747" y="3205"/>
                    <a:pt x="6747" y="3203"/>
                  </a:cubicBezTo>
                  <a:lnTo>
                    <a:pt x="6747" y="3203"/>
                  </a:lnTo>
                  <a:cubicBezTo>
                    <a:pt x="6158" y="3284"/>
                    <a:pt x="5562" y="3319"/>
                    <a:pt x="4966" y="3319"/>
                  </a:cubicBezTo>
                  <a:cubicBezTo>
                    <a:pt x="4365" y="3319"/>
                    <a:pt x="3763" y="3284"/>
                    <a:pt x="3170" y="3203"/>
                  </a:cubicBezTo>
                  <a:cubicBezTo>
                    <a:pt x="2839" y="3158"/>
                    <a:pt x="2511" y="3097"/>
                    <a:pt x="2186" y="3019"/>
                  </a:cubicBezTo>
                  <a:cubicBezTo>
                    <a:pt x="1848" y="2939"/>
                    <a:pt x="1517" y="2839"/>
                    <a:pt x="1194" y="2707"/>
                  </a:cubicBezTo>
                  <a:lnTo>
                    <a:pt x="1194" y="2707"/>
                  </a:lnTo>
                  <a:cubicBezTo>
                    <a:pt x="1197" y="2707"/>
                    <a:pt x="1200" y="2708"/>
                    <a:pt x="1203" y="2709"/>
                  </a:cubicBezTo>
                  <a:lnTo>
                    <a:pt x="1203" y="2709"/>
                  </a:lnTo>
                  <a:cubicBezTo>
                    <a:pt x="975" y="2610"/>
                    <a:pt x="750" y="2496"/>
                    <a:pt x="551" y="2346"/>
                  </a:cubicBezTo>
                  <a:cubicBezTo>
                    <a:pt x="464" y="2276"/>
                    <a:pt x="380" y="2199"/>
                    <a:pt x="309" y="2112"/>
                  </a:cubicBezTo>
                  <a:cubicBezTo>
                    <a:pt x="274" y="2061"/>
                    <a:pt x="242" y="2009"/>
                    <a:pt x="216" y="1951"/>
                  </a:cubicBezTo>
                  <a:cubicBezTo>
                    <a:pt x="196" y="1902"/>
                    <a:pt x="181" y="1854"/>
                    <a:pt x="174" y="1803"/>
                  </a:cubicBezTo>
                  <a:cubicBezTo>
                    <a:pt x="171" y="1761"/>
                    <a:pt x="171" y="1719"/>
                    <a:pt x="174" y="1678"/>
                  </a:cubicBezTo>
                  <a:cubicBezTo>
                    <a:pt x="184" y="1626"/>
                    <a:pt x="196" y="1574"/>
                    <a:pt x="216" y="1526"/>
                  </a:cubicBezTo>
                  <a:cubicBezTo>
                    <a:pt x="242" y="1471"/>
                    <a:pt x="274" y="1420"/>
                    <a:pt x="312" y="1372"/>
                  </a:cubicBezTo>
                  <a:cubicBezTo>
                    <a:pt x="380" y="1284"/>
                    <a:pt x="464" y="1207"/>
                    <a:pt x="551" y="1137"/>
                  </a:cubicBezTo>
                  <a:cubicBezTo>
                    <a:pt x="750" y="988"/>
                    <a:pt x="976" y="873"/>
                    <a:pt x="1205" y="773"/>
                  </a:cubicBezTo>
                  <a:lnTo>
                    <a:pt x="1205" y="773"/>
                  </a:lnTo>
                  <a:cubicBezTo>
                    <a:pt x="1204" y="773"/>
                    <a:pt x="1203" y="774"/>
                    <a:pt x="1203" y="774"/>
                  </a:cubicBezTo>
                  <a:lnTo>
                    <a:pt x="1203" y="774"/>
                  </a:lnTo>
                  <a:cubicBezTo>
                    <a:pt x="1208" y="773"/>
                    <a:pt x="1212" y="772"/>
                    <a:pt x="1217" y="770"/>
                  </a:cubicBezTo>
                  <a:cubicBezTo>
                    <a:pt x="1526" y="641"/>
                    <a:pt x="1848" y="544"/>
                    <a:pt x="2173" y="467"/>
                  </a:cubicBezTo>
                  <a:cubicBezTo>
                    <a:pt x="2289" y="439"/>
                    <a:pt x="2405" y="412"/>
                    <a:pt x="2521" y="390"/>
                  </a:cubicBezTo>
                  <a:lnTo>
                    <a:pt x="2524" y="390"/>
                  </a:lnTo>
                  <a:cubicBezTo>
                    <a:pt x="2537" y="387"/>
                    <a:pt x="2549" y="384"/>
                    <a:pt x="2563" y="381"/>
                  </a:cubicBezTo>
                  <a:cubicBezTo>
                    <a:pt x="2572" y="381"/>
                    <a:pt x="2582" y="377"/>
                    <a:pt x="2595" y="374"/>
                  </a:cubicBezTo>
                  <a:lnTo>
                    <a:pt x="2604" y="374"/>
                  </a:lnTo>
                  <a:cubicBezTo>
                    <a:pt x="2797" y="335"/>
                    <a:pt x="2987" y="306"/>
                    <a:pt x="3180" y="280"/>
                  </a:cubicBezTo>
                  <a:cubicBezTo>
                    <a:pt x="3696" y="210"/>
                    <a:pt x="4213" y="174"/>
                    <a:pt x="4732" y="168"/>
                  </a:cubicBezTo>
                  <a:cubicBezTo>
                    <a:pt x="4835" y="164"/>
                    <a:pt x="4938" y="164"/>
                    <a:pt x="5041" y="164"/>
                  </a:cubicBezTo>
                  <a:close/>
                  <a:moveTo>
                    <a:pt x="4960" y="1"/>
                  </a:moveTo>
                  <a:cubicBezTo>
                    <a:pt x="4648" y="1"/>
                    <a:pt x="4339" y="10"/>
                    <a:pt x="4030" y="29"/>
                  </a:cubicBezTo>
                  <a:cubicBezTo>
                    <a:pt x="3634" y="55"/>
                    <a:pt x="3242" y="100"/>
                    <a:pt x="2849" y="161"/>
                  </a:cubicBezTo>
                  <a:cubicBezTo>
                    <a:pt x="2576" y="207"/>
                    <a:pt x="2305" y="261"/>
                    <a:pt x="2035" y="329"/>
                  </a:cubicBezTo>
                  <a:cubicBezTo>
                    <a:pt x="1774" y="396"/>
                    <a:pt x="1513" y="477"/>
                    <a:pt x="1262" y="574"/>
                  </a:cubicBezTo>
                  <a:cubicBezTo>
                    <a:pt x="947" y="696"/>
                    <a:pt x="641" y="847"/>
                    <a:pt x="380" y="1063"/>
                  </a:cubicBezTo>
                  <a:cubicBezTo>
                    <a:pt x="268" y="1159"/>
                    <a:pt x="168" y="1272"/>
                    <a:pt x="97" y="1400"/>
                  </a:cubicBezTo>
                  <a:cubicBezTo>
                    <a:pt x="33" y="1513"/>
                    <a:pt x="0" y="1642"/>
                    <a:pt x="7" y="1771"/>
                  </a:cubicBezTo>
                  <a:cubicBezTo>
                    <a:pt x="16" y="2070"/>
                    <a:pt x="232" y="2308"/>
                    <a:pt x="458" y="2482"/>
                  </a:cubicBezTo>
                  <a:cubicBezTo>
                    <a:pt x="715" y="2679"/>
                    <a:pt x="1011" y="2814"/>
                    <a:pt x="1313" y="2930"/>
                  </a:cubicBezTo>
                  <a:cubicBezTo>
                    <a:pt x="1636" y="3052"/>
                    <a:pt x="1967" y="3142"/>
                    <a:pt x="2301" y="3216"/>
                  </a:cubicBezTo>
                  <a:cubicBezTo>
                    <a:pt x="2637" y="3290"/>
                    <a:pt x="2971" y="3345"/>
                    <a:pt x="3313" y="3386"/>
                  </a:cubicBezTo>
                  <a:cubicBezTo>
                    <a:pt x="3660" y="3428"/>
                    <a:pt x="4011" y="3457"/>
                    <a:pt x="4358" y="3470"/>
                  </a:cubicBezTo>
                  <a:cubicBezTo>
                    <a:pt x="4564" y="3480"/>
                    <a:pt x="4770" y="3484"/>
                    <a:pt x="4976" y="3484"/>
                  </a:cubicBezTo>
                  <a:cubicBezTo>
                    <a:pt x="5475" y="3484"/>
                    <a:pt x="5973" y="3457"/>
                    <a:pt x="6470" y="3402"/>
                  </a:cubicBezTo>
                  <a:cubicBezTo>
                    <a:pt x="6811" y="3367"/>
                    <a:pt x="7149" y="3316"/>
                    <a:pt x="7484" y="3248"/>
                  </a:cubicBezTo>
                  <a:cubicBezTo>
                    <a:pt x="7818" y="3181"/>
                    <a:pt x="8150" y="3093"/>
                    <a:pt x="8472" y="2981"/>
                  </a:cubicBezTo>
                  <a:cubicBezTo>
                    <a:pt x="8633" y="2926"/>
                    <a:pt x="8794" y="2862"/>
                    <a:pt x="8948" y="2791"/>
                  </a:cubicBezTo>
                  <a:cubicBezTo>
                    <a:pt x="9096" y="2723"/>
                    <a:pt x="9238" y="2646"/>
                    <a:pt x="9373" y="2553"/>
                  </a:cubicBezTo>
                  <a:cubicBezTo>
                    <a:pt x="9485" y="2479"/>
                    <a:pt x="9595" y="2389"/>
                    <a:pt x="9689" y="2285"/>
                  </a:cubicBezTo>
                  <a:cubicBezTo>
                    <a:pt x="9727" y="2244"/>
                    <a:pt x="9763" y="2196"/>
                    <a:pt x="9798" y="2147"/>
                  </a:cubicBezTo>
                  <a:cubicBezTo>
                    <a:pt x="9830" y="2099"/>
                    <a:pt x="9856" y="2044"/>
                    <a:pt x="9879" y="1990"/>
                  </a:cubicBezTo>
                  <a:cubicBezTo>
                    <a:pt x="9917" y="1893"/>
                    <a:pt x="9933" y="1783"/>
                    <a:pt x="9923" y="1681"/>
                  </a:cubicBezTo>
                  <a:cubicBezTo>
                    <a:pt x="9910" y="1568"/>
                    <a:pt x="9872" y="1458"/>
                    <a:pt x="9814" y="1362"/>
                  </a:cubicBezTo>
                  <a:cubicBezTo>
                    <a:pt x="9750" y="1253"/>
                    <a:pt x="9659" y="1159"/>
                    <a:pt x="9563" y="1076"/>
                  </a:cubicBezTo>
                  <a:cubicBezTo>
                    <a:pt x="9447" y="972"/>
                    <a:pt x="9315" y="889"/>
                    <a:pt x="9183" y="812"/>
                  </a:cubicBezTo>
                  <a:cubicBezTo>
                    <a:pt x="9173" y="809"/>
                    <a:pt x="9164" y="802"/>
                    <a:pt x="9154" y="798"/>
                  </a:cubicBezTo>
                  <a:lnTo>
                    <a:pt x="9154" y="795"/>
                  </a:lnTo>
                  <a:cubicBezTo>
                    <a:pt x="8864" y="641"/>
                    <a:pt x="8552" y="522"/>
                    <a:pt x="8240" y="425"/>
                  </a:cubicBezTo>
                  <a:cubicBezTo>
                    <a:pt x="7912" y="326"/>
                    <a:pt x="7573" y="248"/>
                    <a:pt x="7236" y="191"/>
                  </a:cubicBezTo>
                  <a:cubicBezTo>
                    <a:pt x="6711" y="97"/>
                    <a:pt x="6177" y="39"/>
                    <a:pt x="5646" y="17"/>
                  </a:cubicBezTo>
                  <a:cubicBezTo>
                    <a:pt x="5421" y="4"/>
                    <a:pt x="5195" y="1"/>
                    <a:pt x="497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4" name="Google Shape;608;p27">
              <a:extLst>
                <a:ext uri="{FF2B5EF4-FFF2-40B4-BE49-F238E27FC236}">
                  <a16:creationId xmlns:a16="http://schemas.microsoft.com/office/drawing/2014/main" id="{7EE5C31C-E166-41D9-BF22-19F28614C62B}"/>
                </a:ext>
              </a:extLst>
            </p:cNvPr>
            <p:cNvSpPr/>
            <p:nvPr/>
          </p:nvSpPr>
          <p:spPr>
            <a:xfrm>
              <a:off x="10334852" y="2753687"/>
              <a:ext cx="527256" cy="999012"/>
            </a:xfrm>
            <a:custGeom>
              <a:avLst/>
              <a:gdLst/>
              <a:ahLst/>
              <a:cxnLst/>
              <a:rect l="l" t="t" r="r" b="b"/>
              <a:pathLst>
                <a:path w="5662" h="10728" extrusionOk="0">
                  <a:moveTo>
                    <a:pt x="1149" y="1"/>
                  </a:moveTo>
                  <a:cubicBezTo>
                    <a:pt x="1124" y="1"/>
                    <a:pt x="1094" y="1"/>
                    <a:pt x="1066" y="4"/>
                  </a:cubicBezTo>
                  <a:cubicBezTo>
                    <a:pt x="930" y="20"/>
                    <a:pt x="805" y="75"/>
                    <a:pt x="686" y="161"/>
                  </a:cubicBezTo>
                  <a:cubicBezTo>
                    <a:pt x="577" y="239"/>
                    <a:pt x="486" y="335"/>
                    <a:pt x="415" y="445"/>
                  </a:cubicBezTo>
                  <a:cubicBezTo>
                    <a:pt x="373" y="509"/>
                    <a:pt x="335" y="583"/>
                    <a:pt x="296" y="680"/>
                  </a:cubicBezTo>
                  <a:cubicBezTo>
                    <a:pt x="268" y="757"/>
                    <a:pt x="241" y="843"/>
                    <a:pt x="222" y="944"/>
                  </a:cubicBezTo>
                  <a:cubicBezTo>
                    <a:pt x="183" y="1118"/>
                    <a:pt x="164" y="1311"/>
                    <a:pt x="161" y="1552"/>
                  </a:cubicBezTo>
                  <a:cubicBezTo>
                    <a:pt x="158" y="1844"/>
                    <a:pt x="183" y="2167"/>
                    <a:pt x="241" y="2534"/>
                  </a:cubicBezTo>
                  <a:lnTo>
                    <a:pt x="238" y="2534"/>
                  </a:lnTo>
                  <a:cubicBezTo>
                    <a:pt x="167" y="2534"/>
                    <a:pt x="106" y="2569"/>
                    <a:pt x="71" y="2605"/>
                  </a:cubicBezTo>
                  <a:cubicBezTo>
                    <a:pt x="26" y="2652"/>
                    <a:pt x="0" y="2717"/>
                    <a:pt x="0" y="2781"/>
                  </a:cubicBezTo>
                  <a:cubicBezTo>
                    <a:pt x="0" y="2846"/>
                    <a:pt x="26" y="2910"/>
                    <a:pt x="71" y="2958"/>
                  </a:cubicBezTo>
                  <a:cubicBezTo>
                    <a:pt x="122" y="3006"/>
                    <a:pt x="177" y="3022"/>
                    <a:pt x="248" y="3033"/>
                  </a:cubicBezTo>
                  <a:lnTo>
                    <a:pt x="274" y="3033"/>
                  </a:lnTo>
                  <a:lnTo>
                    <a:pt x="770" y="4625"/>
                  </a:lnTo>
                  <a:lnTo>
                    <a:pt x="995" y="5347"/>
                  </a:lnTo>
                  <a:lnTo>
                    <a:pt x="1407" y="6660"/>
                  </a:lnTo>
                  <a:lnTo>
                    <a:pt x="1948" y="8382"/>
                  </a:lnTo>
                  <a:lnTo>
                    <a:pt x="2485" y="10101"/>
                  </a:lnTo>
                  <a:cubicBezTo>
                    <a:pt x="2492" y="10123"/>
                    <a:pt x="2508" y="10142"/>
                    <a:pt x="2523" y="10152"/>
                  </a:cubicBezTo>
                  <a:cubicBezTo>
                    <a:pt x="2530" y="10159"/>
                    <a:pt x="2539" y="10165"/>
                    <a:pt x="2546" y="10171"/>
                  </a:cubicBezTo>
                  <a:cubicBezTo>
                    <a:pt x="2655" y="10248"/>
                    <a:pt x="2778" y="10319"/>
                    <a:pt x="2945" y="10393"/>
                  </a:cubicBezTo>
                  <a:cubicBezTo>
                    <a:pt x="3116" y="10471"/>
                    <a:pt x="3300" y="10535"/>
                    <a:pt x="3489" y="10590"/>
                  </a:cubicBezTo>
                  <a:cubicBezTo>
                    <a:pt x="3686" y="10644"/>
                    <a:pt x="3888" y="10686"/>
                    <a:pt x="4098" y="10709"/>
                  </a:cubicBezTo>
                  <a:cubicBezTo>
                    <a:pt x="4203" y="10722"/>
                    <a:pt x="4310" y="10728"/>
                    <a:pt x="4407" y="10728"/>
                  </a:cubicBezTo>
                  <a:cubicBezTo>
                    <a:pt x="4503" y="10728"/>
                    <a:pt x="4593" y="10722"/>
                    <a:pt x="4683" y="10712"/>
                  </a:cubicBezTo>
                  <a:cubicBezTo>
                    <a:pt x="4922" y="10683"/>
                    <a:pt x="5115" y="10615"/>
                    <a:pt x="5276" y="10509"/>
                  </a:cubicBezTo>
                  <a:cubicBezTo>
                    <a:pt x="5362" y="10454"/>
                    <a:pt x="5436" y="10383"/>
                    <a:pt x="5497" y="10306"/>
                  </a:cubicBezTo>
                  <a:cubicBezTo>
                    <a:pt x="5565" y="10223"/>
                    <a:pt x="5617" y="10120"/>
                    <a:pt x="5656" y="10007"/>
                  </a:cubicBezTo>
                  <a:cubicBezTo>
                    <a:pt x="5662" y="9988"/>
                    <a:pt x="5659" y="9969"/>
                    <a:pt x="5649" y="9946"/>
                  </a:cubicBezTo>
                  <a:cubicBezTo>
                    <a:pt x="5639" y="9927"/>
                    <a:pt x="5620" y="9911"/>
                    <a:pt x="5598" y="9904"/>
                  </a:cubicBezTo>
                  <a:cubicBezTo>
                    <a:pt x="5372" y="9190"/>
                    <a:pt x="5147" y="8475"/>
                    <a:pt x="4925" y="7761"/>
                  </a:cubicBezTo>
                  <a:lnTo>
                    <a:pt x="4564" y="6611"/>
                  </a:lnTo>
                  <a:cubicBezTo>
                    <a:pt x="4159" y="5317"/>
                    <a:pt x="3756" y="4027"/>
                    <a:pt x="3351" y="2736"/>
                  </a:cubicBezTo>
                  <a:cubicBezTo>
                    <a:pt x="3280" y="2511"/>
                    <a:pt x="3209" y="2282"/>
                    <a:pt x="3138" y="2057"/>
                  </a:cubicBezTo>
                  <a:lnTo>
                    <a:pt x="3148" y="2048"/>
                  </a:lnTo>
                  <a:lnTo>
                    <a:pt x="3157" y="2035"/>
                  </a:lnTo>
                  <a:cubicBezTo>
                    <a:pt x="3209" y="1977"/>
                    <a:pt x="3232" y="1922"/>
                    <a:pt x="3232" y="1858"/>
                  </a:cubicBezTo>
                  <a:cubicBezTo>
                    <a:pt x="3232" y="1793"/>
                    <a:pt x="3206" y="1729"/>
                    <a:pt x="3157" y="1681"/>
                  </a:cubicBezTo>
                  <a:cubicBezTo>
                    <a:pt x="3113" y="1635"/>
                    <a:pt x="3045" y="1610"/>
                    <a:pt x="2974" y="1610"/>
                  </a:cubicBezTo>
                  <a:cubicBezTo>
                    <a:pt x="2906" y="1610"/>
                    <a:pt x="2845" y="1635"/>
                    <a:pt x="2807" y="1684"/>
                  </a:cubicBezTo>
                  <a:lnTo>
                    <a:pt x="2797" y="1693"/>
                  </a:lnTo>
                  <a:cubicBezTo>
                    <a:pt x="2682" y="1468"/>
                    <a:pt x="2550" y="1246"/>
                    <a:pt x="2407" y="1033"/>
                  </a:cubicBezTo>
                  <a:cubicBezTo>
                    <a:pt x="2318" y="901"/>
                    <a:pt x="2218" y="770"/>
                    <a:pt x="2112" y="638"/>
                  </a:cubicBezTo>
                  <a:cubicBezTo>
                    <a:pt x="2064" y="577"/>
                    <a:pt x="2012" y="519"/>
                    <a:pt x="1960" y="461"/>
                  </a:cubicBezTo>
                  <a:cubicBezTo>
                    <a:pt x="1915" y="406"/>
                    <a:pt x="1857" y="345"/>
                    <a:pt x="1793" y="283"/>
                  </a:cubicBezTo>
                  <a:cubicBezTo>
                    <a:pt x="1593" y="100"/>
                    <a:pt x="1365" y="1"/>
                    <a:pt x="1149" y="1"/>
                  </a:cubicBezTo>
                  <a:close/>
                </a:path>
              </a:pathLst>
            </a:custGeom>
            <a:solidFill>
              <a:srgbClr val="C2B0F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5" name="Google Shape;609;p27">
              <a:extLst>
                <a:ext uri="{FF2B5EF4-FFF2-40B4-BE49-F238E27FC236}">
                  <a16:creationId xmlns:a16="http://schemas.microsoft.com/office/drawing/2014/main" id="{770F2A7C-509F-4C7D-B05D-A335C6672A4F}"/>
                </a:ext>
              </a:extLst>
            </p:cNvPr>
            <p:cNvSpPr/>
            <p:nvPr/>
          </p:nvSpPr>
          <p:spPr>
            <a:xfrm>
              <a:off x="10376757" y="2998226"/>
              <a:ext cx="277969" cy="132606"/>
            </a:xfrm>
            <a:custGeom>
              <a:avLst/>
              <a:gdLst/>
              <a:ahLst/>
              <a:cxnLst/>
              <a:rect l="l" t="t" r="r" b="b"/>
              <a:pathLst>
                <a:path w="2985" h="1424" extrusionOk="0">
                  <a:moveTo>
                    <a:pt x="2869" y="1"/>
                  </a:moveTo>
                  <a:cubicBezTo>
                    <a:pt x="2826" y="52"/>
                    <a:pt x="2782" y="104"/>
                    <a:pt x="2737" y="152"/>
                  </a:cubicBezTo>
                  <a:cubicBezTo>
                    <a:pt x="2646" y="245"/>
                    <a:pt x="2550" y="329"/>
                    <a:pt x="2447" y="407"/>
                  </a:cubicBezTo>
                  <a:cubicBezTo>
                    <a:pt x="2251" y="554"/>
                    <a:pt x="2039" y="674"/>
                    <a:pt x="1810" y="767"/>
                  </a:cubicBezTo>
                  <a:cubicBezTo>
                    <a:pt x="1578" y="863"/>
                    <a:pt x="1333" y="934"/>
                    <a:pt x="1085" y="973"/>
                  </a:cubicBezTo>
                  <a:cubicBezTo>
                    <a:pt x="897" y="1005"/>
                    <a:pt x="706" y="1022"/>
                    <a:pt x="514" y="1022"/>
                  </a:cubicBezTo>
                  <a:cubicBezTo>
                    <a:pt x="342" y="1022"/>
                    <a:pt x="170" y="1008"/>
                    <a:pt x="1" y="979"/>
                  </a:cubicBezTo>
                  <a:lnTo>
                    <a:pt x="1" y="979"/>
                  </a:lnTo>
                  <a:lnTo>
                    <a:pt x="107" y="1320"/>
                  </a:lnTo>
                  <a:cubicBezTo>
                    <a:pt x="146" y="1333"/>
                    <a:pt x="188" y="1343"/>
                    <a:pt x="226" y="1356"/>
                  </a:cubicBezTo>
                  <a:cubicBezTo>
                    <a:pt x="310" y="1375"/>
                    <a:pt x="397" y="1391"/>
                    <a:pt x="480" y="1404"/>
                  </a:cubicBezTo>
                  <a:cubicBezTo>
                    <a:pt x="590" y="1417"/>
                    <a:pt x="699" y="1423"/>
                    <a:pt x="809" y="1423"/>
                  </a:cubicBezTo>
                  <a:cubicBezTo>
                    <a:pt x="922" y="1423"/>
                    <a:pt x="1030" y="1414"/>
                    <a:pt x="1143" y="1401"/>
                  </a:cubicBezTo>
                  <a:lnTo>
                    <a:pt x="1140" y="1401"/>
                  </a:lnTo>
                  <a:cubicBezTo>
                    <a:pt x="1407" y="1365"/>
                    <a:pt x="1665" y="1292"/>
                    <a:pt x="1910" y="1188"/>
                  </a:cubicBezTo>
                  <a:lnTo>
                    <a:pt x="1910" y="1188"/>
                  </a:lnTo>
                  <a:lnTo>
                    <a:pt x="1903" y="1191"/>
                  </a:lnTo>
                  <a:cubicBezTo>
                    <a:pt x="2128" y="1099"/>
                    <a:pt x="2341" y="976"/>
                    <a:pt x="2534" y="828"/>
                  </a:cubicBezTo>
                  <a:cubicBezTo>
                    <a:pt x="2608" y="770"/>
                    <a:pt x="2682" y="709"/>
                    <a:pt x="2749" y="641"/>
                  </a:cubicBezTo>
                  <a:cubicBezTo>
                    <a:pt x="2814" y="573"/>
                    <a:pt x="2878" y="506"/>
                    <a:pt x="2933" y="432"/>
                  </a:cubicBezTo>
                  <a:lnTo>
                    <a:pt x="2936" y="429"/>
                  </a:lnTo>
                  <a:cubicBezTo>
                    <a:pt x="2952" y="410"/>
                    <a:pt x="2969" y="387"/>
                    <a:pt x="2985" y="368"/>
                  </a:cubicBezTo>
                  <a:lnTo>
                    <a:pt x="2904" y="110"/>
                  </a:lnTo>
                  <a:cubicBezTo>
                    <a:pt x="2891" y="75"/>
                    <a:pt x="2881" y="37"/>
                    <a:pt x="28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6" name="Google Shape;610;p27">
              <a:extLst>
                <a:ext uri="{FF2B5EF4-FFF2-40B4-BE49-F238E27FC236}">
                  <a16:creationId xmlns:a16="http://schemas.microsoft.com/office/drawing/2014/main" id="{DC36E80B-68D8-4F29-95DF-E430ED72EF2B}"/>
                </a:ext>
              </a:extLst>
            </p:cNvPr>
            <p:cNvSpPr/>
            <p:nvPr/>
          </p:nvSpPr>
          <p:spPr>
            <a:xfrm>
              <a:off x="10515509" y="3160166"/>
              <a:ext cx="191366" cy="369322"/>
            </a:xfrm>
            <a:custGeom>
              <a:avLst/>
              <a:gdLst/>
              <a:ahLst/>
              <a:cxnLst/>
              <a:rect l="l" t="t" r="r" b="b"/>
              <a:pathLst>
                <a:path w="2055" h="3966" extrusionOk="0">
                  <a:moveTo>
                    <a:pt x="1658" y="3938"/>
                  </a:moveTo>
                  <a:lnTo>
                    <a:pt x="1658" y="3938"/>
                  </a:lnTo>
                  <a:cubicBezTo>
                    <a:pt x="1657" y="3939"/>
                    <a:pt x="1656" y="3939"/>
                    <a:pt x="1655" y="3940"/>
                  </a:cubicBezTo>
                  <a:cubicBezTo>
                    <a:pt x="1657" y="3940"/>
                    <a:pt x="1657" y="3939"/>
                    <a:pt x="1658" y="3938"/>
                  </a:cubicBezTo>
                  <a:close/>
                  <a:moveTo>
                    <a:pt x="491" y="0"/>
                  </a:moveTo>
                  <a:cubicBezTo>
                    <a:pt x="484" y="0"/>
                    <a:pt x="481" y="0"/>
                    <a:pt x="474" y="3"/>
                  </a:cubicBezTo>
                  <a:cubicBezTo>
                    <a:pt x="464" y="3"/>
                    <a:pt x="455" y="3"/>
                    <a:pt x="445" y="6"/>
                  </a:cubicBezTo>
                  <a:cubicBezTo>
                    <a:pt x="442" y="6"/>
                    <a:pt x="439" y="6"/>
                    <a:pt x="436" y="9"/>
                  </a:cubicBezTo>
                  <a:lnTo>
                    <a:pt x="429" y="9"/>
                  </a:lnTo>
                  <a:cubicBezTo>
                    <a:pt x="413" y="16"/>
                    <a:pt x="397" y="19"/>
                    <a:pt x="381" y="26"/>
                  </a:cubicBezTo>
                  <a:cubicBezTo>
                    <a:pt x="381" y="29"/>
                    <a:pt x="378" y="29"/>
                    <a:pt x="375" y="29"/>
                  </a:cubicBezTo>
                  <a:cubicBezTo>
                    <a:pt x="362" y="36"/>
                    <a:pt x="352" y="42"/>
                    <a:pt x="339" y="48"/>
                  </a:cubicBezTo>
                  <a:cubicBezTo>
                    <a:pt x="326" y="58"/>
                    <a:pt x="310" y="67"/>
                    <a:pt x="297" y="77"/>
                  </a:cubicBezTo>
                  <a:cubicBezTo>
                    <a:pt x="294" y="80"/>
                    <a:pt x="291" y="80"/>
                    <a:pt x="291" y="83"/>
                  </a:cubicBezTo>
                  <a:cubicBezTo>
                    <a:pt x="274" y="97"/>
                    <a:pt x="259" y="109"/>
                    <a:pt x="246" y="125"/>
                  </a:cubicBezTo>
                  <a:cubicBezTo>
                    <a:pt x="233" y="138"/>
                    <a:pt x="223" y="151"/>
                    <a:pt x="210" y="164"/>
                  </a:cubicBezTo>
                  <a:cubicBezTo>
                    <a:pt x="201" y="180"/>
                    <a:pt x="188" y="196"/>
                    <a:pt x="178" y="212"/>
                  </a:cubicBezTo>
                  <a:cubicBezTo>
                    <a:pt x="172" y="222"/>
                    <a:pt x="168" y="229"/>
                    <a:pt x="165" y="238"/>
                  </a:cubicBezTo>
                  <a:cubicBezTo>
                    <a:pt x="149" y="267"/>
                    <a:pt x="136" y="293"/>
                    <a:pt x="124" y="321"/>
                  </a:cubicBezTo>
                  <a:cubicBezTo>
                    <a:pt x="120" y="325"/>
                    <a:pt x="120" y="328"/>
                    <a:pt x="120" y="328"/>
                  </a:cubicBezTo>
                  <a:cubicBezTo>
                    <a:pt x="117" y="331"/>
                    <a:pt x="117" y="331"/>
                    <a:pt x="117" y="335"/>
                  </a:cubicBezTo>
                  <a:cubicBezTo>
                    <a:pt x="117" y="335"/>
                    <a:pt x="117" y="338"/>
                    <a:pt x="114" y="341"/>
                  </a:cubicBezTo>
                  <a:cubicBezTo>
                    <a:pt x="114" y="345"/>
                    <a:pt x="114" y="345"/>
                    <a:pt x="111" y="348"/>
                  </a:cubicBezTo>
                  <a:lnTo>
                    <a:pt x="111" y="351"/>
                  </a:lnTo>
                  <a:cubicBezTo>
                    <a:pt x="91" y="399"/>
                    <a:pt x="75" y="450"/>
                    <a:pt x="62" y="502"/>
                  </a:cubicBezTo>
                  <a:lnTo>
                    <a:pt x="62" y="505"/>
                  </a:lnTo>
                  <a:cubicBezTo>
                    <a:pt x="62" y="508"/>
                    <a:pt x="59" y="511"/>
                    <a:pt x="59" y="515"/>
                  </a:cubicBezTo>
                  <a:cubicBezTo>
                    <a:pt x="46" y="576"/>
                    <a:pt x="33" y="637"/>
                    <a:pt x="27" y="698"/>
                  </a:cubicBezTo>
                  <a:cubicBezTo>
                    <a:pt x="27" y="698"/>
                    <a:pt x="23" y="701"/>
                    <a:pt x="23" y="705"/>
                  </a:cubicBezTo>
                  <a:lnTo>
                    <a:pt x="23" y="701"/>
                  </a:lnTo>
                  <a:cubicBezTo>
                    <a:pt x="4" y="872"/>
                    <a:pt x="1" y="1043"/>
                    <a:pt x="11" y="1214"/>
                  </a:cubicBezTo>
                  <a:cubicBezTo>
                    <a:pt x="11" y="1220"/>
                    <a:pt x="14" y="1226"/>
                    <a:pt x="14" y="1233"/>
                  </a:cubicBezTo>
                  <a:lnTo>
                    <a:pt x="14" y="1239"/>
                  </a:lnTo>
                  <a:lnTo>
                    <a:pt x="14" y="1255"/>
                  </a:lnTo>
                  <a:lnTo>
                    <a:pt x="14" y="1265"/>
                  </a:lnTo>
                  <a:cubicBezTo>
                    <a:pt x="14" y="1268"/>
                    <a:pt x="17" y="1275"/>
                    <a:pt x="17" y="1278"/>
                  </a:cubicBezTo>
                  <a:lnTo>
                    <a:pt x="17" y="1291"/>
                  </a:lnTo>
                  <a:lnTo>
                    <a:pt x="17" y="1300"/>
                  </a:lnTo>
                  <a:lnTo>
                    <a:pt x="20" y="1316"/>
                  </a:lnTo>
                  <a:lnTo>
                    <a:pt x="20" y="1323"/>
                  </a:lnTo>
                  <a:lnTo>
                    <a:pt x="20" y="1342"/>
                  </a:lnTo>
                  <a:cubicBezTo>
                    <a:pt x="20" y="1342"/>
                    <a:pt x="23" y="1345"/>
                    <a:pt x="23" y="1349"/>
                  </a:cubicBezTo>
                  <a:lnTo>
                    <a:pt x="23" y="1364"/>
                  </a:lnTo>
                  <a:lnTo>
                    <a:pt x="23" y="1371"/>
                  </a:lnTo>
                  <a:cubicBezTo>
                    <a:pt x="23" y="1377"/>
                    <a:pt x="27" y="1384"/>
                    <a:pt x="27" y="1390"/>
                  </a:cubicBezTo>
                  <a:lnTo>
                    <a:pt x="27" y="1394"/>
                  </a:lnTo>
                  <a:cubicBezTo>
                    <a:pt x="27" y="1403"/>
                    <a:pt x="30" y="1410"/>
                    <a:pt x="30" y="1416"/>
                  </a:cubicBezTo>
                  <a:lnTo>
                    <a:pt x="30" y="1419"/>
                  </a:lnTo>
                  <a:cubicBezTo>
                    <a:pt x="30" y="1426"/>
                    <a:pt x="30" y="1435"/>
                    <a:pt x="33" y="1441"/>
                  </a:cubicBezTo>
                  <a:cubicBezTo>
                    <a:pt x="33" y="1455"/>
                    <a:pt x="36" y="1468"/>
                    <a:pt x="36" y="1477"/>
                  </a:cubicBezTo>
                  <a:cubicBezTo>
                    <a:pt x="39" y="1490"/>
                    <a:pt x="39" y="1499"/>
                    <a:pt x="43" y="1513"/>
                  </a:cubicBezTo>
                  <a:lnTo>
                    <a:pt x="43" y="1516"/>
                  </a:lnTo>
                  <a:cubicBezTo>
                    <a:pt x="43" y="1529"/>
                    <a:pt x="46" y="1542"/>
                    <a:pt x="49" y="1554"/>
                  </a:cubicBezTo>
                  <a:cubicBezTo>
                    <a:pt x="94" y="1854"/>
                    <a:pt x="168" y="2147"/>
                    <a:pt x="268" y="2430"/>
                  </a:cubicBezTo>
                  <a:lnTo>
                    <a:pt x="271" y="2433"/>
                  </a:lnTo>
                  <a:cubicBezTo>
                    <a:pt x="274" y="2443"/>
                    <a:pt x="278" y="2456"/>
                    <a:pt x="281" y="2465"/>
                  </a:cubicBezTo>
                  <a:cubicBezTo>
                    <a:pt x="284" y="2475"/>
                    <a:pt x="287" y="2481"/>
                    <a:pt x="291" y="2491"/>
                  </a:cubicBezTo>
                  <a:cubicBezTo>
                    <a:pt x="291" y="2494"/>
                    <a:pt x="294" y="2497"/>
                    <a:pt x="294" y="2501"/>
                  </a:cubicBezTo>
                  <a:cubicBezTo>
                    <a:pt x="316" y="2560"/>
                    <a:pt x="341" y="2616"/>
                    <a:pt x="362" y="2675"/>
                  </a:cubicBezTo>
                  <a:lnTo>
                    <a:pt x="362" y="2675"/>
                  </a:lnTo>
                  <a:cubicBezTo>
                    <a:pt x="362" y="2675"/>
                    <a:pt x="362" y="2675"/>
                    <a:pt x="362" y="2674"/>
                  </a:cubicBezTo>
                  <a:lnTo>
                    <a:pt x="362" y="2674"/>
                  </a:lnTo>
                  <a:lnTo>
                    <a:pt x="365" y="2681"/>
                  </a:lnTo>
                  <a:cubicBezTo>
                    <a:pt x="364" y="2679"/>
                    <a:pt x="363" y="2677"/>
                    <a:pt x="362" y="2675"/>
                  </a:cubicBezTo>
                  <a:lnTo>
                    <a:pt x="362" y="2675"/>
                  </a:lnTo>
                  <a:cubicBezTo>
                    <a:pt x="365" y="2677"/>
                    <a:pt x="365" y="2678"/>
                    <a:pt x="365" y="2681"/>
                  </a:cubicBezTo>
                  <a:cubicBezTo>
                    <a:pt x="484" y="2958"/>
                    <a:pt x="629" y="3228"/>
                    <a:pt x="812" y="3473"/>
                  </a:cubicBezTo>
                  <a:cubicBezTo>
                    <a:pt x="815" y="3473"/>
                    <a:pt x="815" y="3476"/>
                    <a:pt x="815" y="3476"/>
                  </a:cubicBezTo>
                  <a:cubicBezTo>
                    <a:pt x="864" y="3540"/>
                    <a:pt x="915" y="3601"/>
                    <a:pt x="969" y="3659"/>
                  </a:cubicBezTo>
                  <a:cubicBezTo>
                    <a:pt x="1021" y="3708"/>
                    <a:pt x="1073" y="3756"/>
                    <a:pt x="1128" y="3797"/>
                  </a:cubicBezTo>
                  <a:cubicBezTo>
                    <a:pt x="1160" y="3824"/>
                    <a:pt x="1195" y="3849"/>
                    <a:pt x="1234" y="3872"/>
                  </a:cubicBezTo>
                  <a:cubicBezTo>
                    <a:pt x="1261" y="3890"/>
                    <a:pt x="1291" y="3905"/>
                    <a:pt x="1321" y="3920"/>
                  </a:cubicBezTo>
                  <a:lnTo>
                    <a:pt x="1321" y="3920"/>
                  </a:lnTo>
                  <a:cubicBezTo>
                    <a:pt x="1321" y="3920"/>
                    <a:pt x="1321" y="3920"/>
                    <a:pt x="1321" y="3920"/>
                  </a:cubicBezTo>
                  <a:lnTo>
                    <a:pt x="1321" y="3920"/>
                  </a:lnTo>
                  <a:lnTo>
                    <a:pt x="1327" y="3923"/>
                  </a:lnTo>
                  <a:cubicBezTo>
                    <a:pt x="1325" y="3922"/>
                    <a:pt x="1323" y="3921"/>
                    <a:pt x="1321" y="3920"/>
                  </a:cubicBezTo>
                  <a:lnTo>
                    <a:pt x="1321" y="3920"/>
                  </a:lnTo>
                  <a:cubicBezTo>
                    <a:pt x="1343" y="3930"/>
                    <a:pt x="1369" y="3937"/>
                    <a:pt x="1391" y="3943"/>
                  </a:cubicBezTo>
                  <a:cubicBezTo>
                    <a:pt x="1404" y="3949"/>
                    <a:pt x="1418" y="3952"/>
                    <a:pt x="1430" y="3956"/>
                  </a:cubicBezTo>
                  <a:cubicBezTo>
                    <a:pt x="1443" y="3956"/>
                    <a:pt x="1456" y="3959"/>
                    <a:pt x="1469" y="3962"/>
                  </a:cubicBezTo>
                  <a:cubicBezTo>
                    <a:pt x="1488" y="3962"/>
                    <a:pt x="1507" y="3965"/>
                    <a:pt x="1526" y="3965"/>
                  </a:cubicBezTo>
                  <a:cubicBezTo>
                    <a:pt x="1540" y="3965"/>
                    <a:pt x="1553" y="3962"/>
                    <a:pt x="1565" y="3962"/>
                  </a:cubicBezTo>
                  <a:cubicBezTo>
                    <a:pt x="1581" y="3959"/>
                    <a:pt x="1598" y="3959"/>
                    <a:pt x="1614" y="3952"/>
                  </a:cubicBezTo>
                  <a:cubicBezTo>
                    <a:pt x="1629" y="3949"/>
                    <a:pt x="1644" y="3943"/>
                    <a:pt x="1659" y="3937"/>
                  </a:cubicBezTo>
                  <a:lnTo>
                    <a:pt x="1659" y="3937"/>
                  </a:lnTo>
                  <a:cubicBezTo>
                    <a:pt x="1659" y="3938"/>
                    <a:pt x="1658" y="3938"/>
                    <a:pt x="1658" y="3938"/>
                  </a:cubicBezTo>
                  <a:lnTo>
                    <a:pt x="1658" y="3938"/>
                  </a:lnTo>
                  <a:cubicBezTo>
                    <a:pt x="1673" y="3932"/>
                    <a:pt x="1689" y="3926"/>
                    <a:pt x="1700" y="3917"/>
                  </a:cubicBezTo>
                  <a:cubicBezTo>
                    <a:pt x="1716" y="3907"/>
                    <a:pt x="1730" y="3901"/>
                    <a:pt x="1742" y="3891"/>
                  </a:cubicBezTo>
                  <a:lnTo>
                    <a:pt x="1746" y="3888"/>
                  </a:lnTo>
                  <a:cubicBezTo>
                    <a:pt x="1758" y="3875"/>
                    <a:pt x="1774" y="3862"/>
                    <a:pt x="1788" y="3849"/>
                  </a:cubicBezTo>
                  <a:cubicBezTo>
                    <a:pt x="1804" y="3833"/>
                    <a:pt x="1816" y="3821"/>
                    <a:pt x="1829" y="3804"/>
                  </a:cubicBezTo>
                  <a:cubicBezTo>
                    <a:pt x="1829" y="3804"/>
                    <a:pt x="1829" y="3801"/>
                    <a:pt x="1832" y="3801"/>
                  </a:cubicBezTo>
                  <a:cubicBezTo>
                    <a:pt x="1852" y="3772"/>
                    <a:pt x="1871" y="3743"/>
                    <a:pt x="1887" y="3714"/>
                  </a:cubicBezTo>
                  <a:cubicBezTo>
                    <a:pt x="1899" y="3690"/>
                    <a:pt x="1911" y="3666"/>
                    <a:pt x="1923" y="3642"/>
                  </a:cubicBezTo>
                  <a:lnTo>
                    <a:pt x="1923" y="3642"/>
                  </a:lnTo>
                  <a:cubicBezTo>
                    <a:pt x="1923" y="3642"/>
                    <a:pt x="1923" y="3643"/>
                    <a:pt x="1923" y="3643"/>
                  </a:cubicBezTo>
                  <a:lnTo>
                    <a:pt x="1926" y="3637"/>
                  </a:lnTo>
                  <a:lnTo>
                    <a:pt x="1926" y="3637"/>
                  </a:lnTo>
                  <a:cubicBezTo>
                    <a:pt x="1925" y="3639"/>
                    <a:pt x="1924" y="3640"/>
                    <a:pt x="1923" y="3642"/>
                  </a:cubicBezTo>
                  <a:lnTo>
                    <a:pt x="1923" y="3642"/>
                  </a:lnTo>
                  <a:cubicBezTo>
                    <a:pt x="1948" y="3581"/>
                    <a:pt x="1968" y="3521"/>
                    <a:pt x="1984" y="3460"/>
                  </a:cubicBezTo>
                  <a:cubicBezTo>
                    <a:pt x="1997" y="3402"/>
                    <a:pt x="2009" y="3341"/>
                    <a:pt x="2019" y="3280"/>
                  </a:cubicBezTo>
                  <a:lnTo>
                    <a:pt x="2019" y="3276"/>
                  </a:lnTo>
                  <a:cubicBezTo>
                    <a:pt x="2055" y="3013"/>
                    <a:pt x="2042" y="2745"/>
                    <a:pt x="2009" y="2481"/>
                  </a:cubicBezTo>
                  <a:lnTo>
                    <a:pt x="2009" y="2484"/>
                  </a:lnTo>
                  <a:cubicBezTo>
                    <a:pt x="1952" y="2068"/>
                    <a:pt x="1840" y="1661"/>
                    <a:pt x="1677" y="1277"/>
                  </a:cubicBezTo>
                  <a:lnTo>
                    <a:pt x="1677" y="1277"/>
                  </a:lnTo>
                  <a:cubicBezTo>
                    <a:pt x="1677" y="1277"/>
                    <a:pt x="1678" y="1278"/>
                    <a:pt x="1678" y="1278"/>
                  </a:cubicBezTo>
                  <a:cubicBezTo>
                    <a:pt x="1559" y="997"/>
                    <a:pt x="1414" y="727"/>
                    <a:pt x="1228" y="483"/>
                  </a:cubicBezTo>
                  <a:cubicBezTo>
                    <a:pt x="1176" y="418"/>
                    <a:pt x="1124" y="357"/>
                    <a:pt x="1066" y="299"/>
                  </a:cubicBezTo>
                  <a:cubicBezTo>
                    <a:pt x="1018" y="248"/>
                    <a:pt x="963" y="199"/>
                    <a:pt x="908" y="155"/>
                  </a:cubicBezTo>
                  <a:cubicBezTo>
                    <a:pt x="877" y="132"/>
                    <a:pt x="844" y="109"/>
                    <a:pt x="809" y="90"/>
                  </a:cubicBezTo>
                  <a:cubicBezTo>
                    <a:pt x="776" y="70"/>
                    <a:pt x="745" y="51"/>
                    <a:pt x="709" y="39"/>
                  </a:cubicBezTo>
                  <a:cubicBezTo>
                    <a:pt x="684" y="29"/>
                    <a:pt x="661" y="19"/>
                    <a:pt x="638" y="12"/>
                  </a:cubicBezTo>
                  <a:cubicBezTo>
                    <a:pt x="626" y="9"/>
                    <a:pt x="613" y="6"/>
                    <a:pt x="599" y="6"/>
                  </a:cubicBezTo>
                  <a:cubicBezTo>
                    <a:pt x="596" y="6"/>
                    <a:pt x="596" y="3"/>
                    <a:pt x="593" y="3"/>
                  </a:cubicBezTo>
                  <a:lnTo>
                    <a:pt x="574" y="3"/>
                  </a:lnTo>
                  <a:cubicBezTo>
                    <a:pt x="561" y="0"/>
                    <a:pt x="552" y="0"/>
                    <a:pt x="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7" name="Google Shape;611;p27">
              <a:extLst>
                <a:ext uri="{FF2B5EF4-FFF2-40B4-BE49-F238E27FC236}">
                  <a16:creationId xmlns:a16="http://schemas.microsoft.com/office/drawing/2014/main" id="{E9EA103D-92F1-4B1E-8244-C5C4E6DBE874}"/>
                </a:ext>
              </a:extLst>
            </p:cNvPr>
            <p:cNvSpPr/>
            <p:nvPr/>
          </p:nvSpPr>
          <p:spPr>
            <a:xfrm>
              <a:off x="10677356" y="352213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1"/>
                  </a:moveTo>
                  <a:cubicBezTo>
                    <a:pt x="4" y="1"/>
                    <a:pt x="4" y="4"/>
                    <a:pt x="1" y="4"/>
                  </a:cubicBezTo>
                  <a:lnTo>
                    <a:pt x="4" y="4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FBF1D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8" name="Google Shape;612;p27">
              <a:extLst>
                <a:ext uri="{FF2B5EF4-FFF2-40B4-BE49-F238E27FC236}">
                  <a16:creationId xmlns:a16="http://schemas.microsoft.com/office/drawing/2014/main" id="{85C1E818-D82F-42D4-9C4B-E8B07061A7A8}"/>
                </a:ext>
              </a:extLst>
            </p:cNvPr>
            <p:cNvSpPr/>
            <p:nvPr/>
          </p:nvSpPr>
          <p:spPr>
            <a:xfrm>
              <a:off x="10361857" y="2910132"/>
              <a:ext cx="227497" cy="81016"/>
            </a:xfrm>
            <a:custGeom>
              <a:avLst/>
              <a:gdLst/>
              <a:ahLst/>
              <a:cxnLst/>
              <a:rect l="l" t="t" r="r" b="b"/>
              <a:pathLst>
                <a:path w="2443" h="870" extrusionOk="0">
                  <a:moveTo>
                    <a:pt x="2372" y="1"/>
                  </a:moveTo>
                  <a:cubicBezTo>
                    <a:pt x="2359" y="1"/>
                    <a:pt x="2346" y="7"/>
                    <a:pt x="2334" y="13"/>
                  </a:cubicBezTo>
                  <a:cubicBezTo>
                    <a:pt x="2214" y="100"/>
                    <a:pt x="2092" y="178"/>
                    <a:pt x="1967" y="252"/>
                  </a:cubicBezTo>
                  <a:lnTo>
                    <a:pt x="1970" y="249"/>
                  </a:lnTo>
                  <a:lnTo>
                    <a:pt x="1970" y="249"/>
                  </a:lnTo>
                  <a:cubicBezTo>
                    <a:pt x="1818" y="338"/>
                    <a:pt x="1661" y="416"/>
                    <a:pt x="1499" y="484"/>
                  </a:cubicBezTo>
                  <a:cubicBezTo>
                    <a:pt x="1326" y="554"/>
                    <a:pt x="1152" y="612"/>
                    <a:pt x="972" y="660"/>
                  </a:cubicBezTo>
                  <a:cubicBezTo>
                    <a:pt x="666" y="741"/>
                    <a:pt x="351" y="789"/>
                    <a:pt x="36" y="799"/>
                  </a:cubicBezTo>
                  <a:cubicBezTo>
                    <a:pt x="12" y="799"/>
                    <a:pt x="0" y="821"/>
                    <a:pt x="3" y="840"/>
                  </a:cubicBezTo>
                  <a:cubicBezTo>
                    <a:pt x="6" y="860"/>
                    <a:pt x="22" y="870"/>
                    <a:pt x="45" y="870"/>
                  </a:cubicBezTo>
                  <a:cubicBezTo>
                    <a:pt x="460" y="860"/>
                    <a:pt x="872" y="789"/>
                    <a:pt x="1272" y="674"/>
                  </a:cubicBezTo>
                  <a:cubicBezTo>
                    <a:pt x="1374" y="644"/>
                    <a:pt x="1474" y="612"/>
                    <a:pt x="1574" y="573"/>
                  </a:cubicBezTo>
                  <a:cubicBezTo>
                    <a:pt x="1680" y="534"/>
                    <a:pt x="1780" y="493"/>
                    <a:pt x="1883" y="445"/>
                  </a:cubicBezTo>
                  <a:cubicBezTo>
                    <a:pt x="1976" y="399"/>
                    <a:pt x="2066" y="351"/>
                    <a:pt x="2153" y="297"/>
                  </a:cubicBezTo>
                  <a:cubicBezTo>
                    <a:pt x="2243" y="245"/>
                    <a:pt x="2330" y="181"/>
                    <a:pt x="2411" y="113"/>
                  </a:cubicBezTo>
                  <a:cubicBezTo>
                    <a:pt x="2436" y="90"/>
                    <a:pt x="2443" y="52"/>
                    <a:pt x="2420" y="26"/>
                  </a:cubicBezTo>
                  <a:cubicBezTo>
                    <a:pt x="2407" y="10"/>
                    <a:pt x="2392" y="1"/>
                    <a:pt x="2372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39" name="Google Shape;613;p27">
              <a:extLst>
                <a:ext uri="{FF2B5EF4-FFF2-40B4-BE49-F238E27FC236}">
                  <a16:creationId xmlns:a16="http://schemas.microsoft.com/office/drawing/2014/main" id="{FA8328F0-ACBC-4F1A-AE4E-93B658F4EAB5}"/>
                </a:ext>
              </a:extLst>
            </p:cNvPr>
            <p:cNvSpPr/>
            <p:nvPr/>
          </p:nvSpPr>
          <p:spPr>
            <a:xfrm>
              <a:off x="10365117" y="2951199"/>
              <a:ext cx="256365" cy="87162"/>
            </a:xfrm>
            <a:custGeom>
              <a:avLst/>
              <a:gdLst/>
              <a:ahLst/>
              <a:cxnLst/>
              <a:rect l="l" t="t" r="r" b="b"/>
              <a:pathLst>
                <a:path w="2753" h="936" extrusionOk="0">
                  <a:moveTo>
                    <a:pt x="2688" y="1"/>
                  </a:moveTo>
                  <a:cubicBezTo>
                    <a:pt x="2672" y="1"/>
                    <a:pt x="2659" y="7"/>
                    <a:pt x="2646" y="16"/>
                  </a:cubicBezTo>
                  <a:cubicBezTo>
                    <a:pt x="2569" y="65"/>
                    <a:pt x="2492" y="117"/>
                    <a:pt x="2415" y="168"/>
                  </a:cubicBezTo>
                  <a:cubicBezTo>
                    <a:pt x="2337" y="222"/>
                    <a:pt x="2256" y="271"/>
                    <a:pt x="2176" y="319"/>
                  </a:cubicBezTo>
                  <a:cubicBezTo>
                    <a:pt x="2015" y="413"/>
                    <a:pt x="1851" y="496"/>
                    <a:pt x="1677" y="567"/>
                  </a:cubicBezTo>
                  <a:cubicBezTo>
                    <a:pt x="1590" y="603"/>
                    <a:pt x="1500" y="638"/>
                    <a:pt x="1406" y="670"/>
                  </a:cubicBezTo>
                  <a:cubicBezTo>
                    <a:pt x="1317" y="702"/>
                    <a:pt x="1220" y="728"/>
                    <a:pt x="1127" y="754"/>
                  </a:cubicBezTo>
                  <a:cubicBezTo>
                    <a:pt x="804" y="840"/>
                    <a:pt x="472" y="879"/>
                    <a:pt x="136" y="879"/>
                  </a:cubicBezTo>
                  <a:lnTo>
                    <a:pt x="136" y="879"/>
                  </a:lnTo>
                  <a:cubicBezTo>
                    <a:pt x="102" y="879"/>
                    <a:pt x="67" y="876"/>
                    <a:pt x="35" y="876"/>
                  </a:cubicBezTo>
                  <a:cubicBezTo>
                    <a:pt x="20" y="876"/>
                    <a:pt x="7" y="882"/>
                    <a:pt x="4" y="898"/>
                  </a:cubicBezTo>
                  <a:cubicBezTo>
                    <a:pt x="1" y="915"/>
                    <a:pt x="13" y="931"/>
                    <a:pt x="26" y="931"/>
                  </a:cubicBezTo>
                  <a:cubicBezTo>
                    <a:pt x="106" y="933"/>
                    <a:pt x="186" y="935"/>
                    <a:pt x="265" y="935"/>
                  </a:cubicBezTo>
                  <a:cubicBezTo>
                    <a:pt x="298" y="935"/>
                    <a:pt x="331" y="935"/>
                    <a:pt x="364" y="934"/>
                  </a:cubicBezTo>
                  <a:cubicBezTo>
                    <a:pt x="480" y="931"/>
                    <a:pt x="595" y="921"/>
                    <a:pt x="715" y="908"/>
                  </a:cubicBezTo>
                  <a:cubicBezTo>
                    <a:pt x="834" y="892"/>
                    <a:pt x="950" y="873"/>
                    <a:pt x="1066" y="851"/>
                  </a:cubicBezTo>
                  <a:cubicBezTo>
                    <a:pt x="1127" y="840"/>
                    <a:pt x="1185" y="827"/>
                    <a:pt x="1243" y="815"/>
                  </a:cubicBezTo>
                  <a:cubicBezTo>
                    <a:pt x="1307" y="802"/>
                    <a:pt x="1368" y="783"/>
                    <a:pt x="1430" y="766"/>
                  </a:cubicBezTo>
                  <a:cubicBezTo>
                    <a:pt x="1668" y="702"/>
                    <a:pt x="1899" y="615"/>
                    <a:pt x="2121" y="509"/>
                  </a:cubicBezTo>
                  <a:cubicBezTo>
                    <a:pt x="2228" y="457"/>
                    <a:pt x="2330" y="399"/>
                    <a:pt x="2434" y="338"/>
                  </a:cubicBezTo>
                  <a:cubicBezTo>
                    <a:pt x="2537" y="274"/>
                    <a:pt x="2636" y="203"/>
                    <a:pt x="2727" y="117"/>
                  </a:cubicBezTo>
                  <a:cubicBezTo>
                    <a:pt x="2736" y="104"/>
                    <a:pt x="2746" y="93"/>
                    <a:pt x="2749" y="74"/>
                  </a:cubicBezTo>
                  <a:cubicBezTo>
                    <a:pt x="2752" y="59"/>
                    <a:pt x="2749" y="39"/>
                    <a:pt x="2736" y="26"/>
                  </a:cubicBezTo>
                  <a:cubicBezTo>
                    <a:pt x="2727" y="13"/>
                    <a:pt x="2710" y="4"/>
                    <a:pt x="2694" y="4"/>
                  </a:cubicBezTo>
                  <a:cubicBezTo>
                    <a:pt x="2691" y="1"/>
                    <a:pt x="2691" y="1"/>
                    <a:pt x="268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0" name="Google Shape;614;p27">
              <a:extLst>
                <a:ext uri="{FF2B5EF4-FFF2-40B4-BE49-F238E27FC236}">
                  <a16:creationId xmlns:a16="http://schemas.microsoft.com/office/drawing/2014/main" id="{C86B7134-B73B-4B7B-9E0A-1BA84C12D8BD}"/>
                </a:ext>
              </a:extLst>
            </p:cNvPr>
            <p:cNvSpPr/>
            <p:nvPr/>
          </p:nvSpPr>
          <p:spPr>
            <a:xfrm>
              <a:off x="10376198" y="2920283"/>
              <a:ext cx="30916" cy="31010"/>
            </a:xfrm>
            <a:custGeom>
              <a:avLst/>
              <a:gdLst/>
              <a:ahLst/>
              <a:cxnLst/>
              <a:rect l="l" t="t" r="r" b="b"/>
              <a:pathLst>
                <a:path w="332" h="333" extrusionOk="0">
                  <a:moveTo>
                    <a:pt x="164" y="1"/>
                  </a:moveTo>
                  <a:cubicBezTo>
                    <a:pt x="75" y="1"/>
                    <a:pt x="1" y="78"/>
                    <a:pt x="1" y="168"/>
                  </a:cubicBezTo>
                  <a:cubicBezTo>
                    <a:pt x="1" y="259"/>
                    <a:pt x="75" y="333"/>
                    <a:pt x="164" y="333"/>
                  </a:cubicBezTo>
                  <a:cubicBezTo>
                    <a:pt x="255" y="333"/>
                    <a:pt x="332" y="259"/>
                    <a:pt x="332" y="168"/>
                  </a:cubicBezTo>
                  <a:cubicBezTo>
                    <a:pt x="332" y="78"/>
                    <a:pt x="255" y="1"/>
                    <a:pt x="164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1" name="Google Shape;615;p27">
              <a:extLst>
                <a:ext uri="{FF2B5EF4-FFF2-40B4-BE49-F238E27FC236}">
                  <a16:creationId xmlns:a16="http://schemas.microsoft.com/office/drawing/2014/main" id="{E007B9F0-4EFA-4C90-8109-C7AE87F3C988}"/>
                </a:ext>
              </a:extLst>
            </p:cNvPr>
            <p:cNvSpPr/>
            <p:nvPr/>
          </p:nvSpPr>
          <p:spPr>
            <a:xfrm>
              <a:off x="10368376" y="2866737"/>
              <a:ext cx="24398" cy="24305"/>
            </a:xfrm>
            <a:custGeom>
              <a:avLst/>
              <a:gdLst/>
              <a:ahLst/>
              <a:cxnLst/>
              <a:rect l="l" t="t" r="r" b="b"/>
              <a:pathLst>
                <a:path w="262" h="261" extrusionOk="0">
                  <a:moveTo>
                    <a:pt x="129" y="0"/>
                  </a:moveTo>
                  <a:cubicBezTo>
                    <a:pt x="58" y="0"/>
                    <a:pt x="0" y="58"/>
                    <a:pt x="0" y="128"/>
                  </a:cubicBezTo>
                  <a:cubicBezTo>
                    <a:pt x="0" y="199"/>
                    <a:pt x="58" y="260"/>
                    <a:pt x="129" y="260"/>
                  </a:cubicBezTo>
                  <a:cubicBezTo>
                    <a:pt x="200" y="260"/>
                    <a:pt x="261" y="199"/>
                    <a:pt x="261" y="128"/>
                  </a:cubicBezTo>
                  <a:cubicBezTo>
                    <a:pt x="261" y="58"/>
                    <a:pt x="200" y="0"/>
                    <a:pt x="129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2" name="Google Shape;616;p27">
              <a:extLst>
                <a:ext uri="{FF2B5EF4-FFF2-40B4-BE49-F238E27FC236}">
                  <a16:creationId xmlns:a16="http://schemas.microsoft.com/office/drawing/2014/main" id="{C86DA819-9376-4414-B07D-4D6AD9EFC2C9}"/>
                </a:ext>
              </a:extLst>
            </p:cNvPr>
            <p:cNvSpPr/>
            <p:nvPr/>
          </p:nvSpPr>
          <p:spPr>
            <a:xfrm>
              <a:off x="10401714" y="2877167"/>
              <a:ext cx="14993" cy="15086"/>
            </a:xfrm>
            <a:custGeom>
              <a:avLst/>
              <a:gdLst/>
              <a:ahLst/>
              <a:cxnLst/>
              <a:rect l="l" t="t" r="r" b="b"/>
              <a:pathLst>
                <a:path w="161" h="162" extrusionOk="0">
                  <a:moveTo>
                    <a:pt x="80" y="0"/>
                  </a:moveTo>
                  <a:cubicBezTo>
                    <a:pt x="36" y="0"/>
                    <a:pt x="0" y="39"/>
                    <a:pt x="0" y="81"/>
                  </a:cubicBezTo>
                  <a:cubicBezTo>
                    <a:pt x="0" y="126"/>
                    <a:pt x="36" y="162"/>
                    <a:pt x="80" y="162"/>
                  </a:cubicBezTo>
                  <a:cubicBezTo>
                    <a:pt x="125" y="162"/>
                    <a:pt x="161" y="126"/>
                    <a:pt x="161" y="81"/>
                  </a:cubicBezTo>
                  <a:cubicBezTo>
                    <a:pt x="161" y="39"/>
                    <a:pt x="125" y="0"/>
                    <a:pt x="80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3" name="Google Shape;617;p27">
              <a:extLst>
                <a:ext uri="{FF2B5EF4-FFF2-40B4-BE49-F238E27FC236}">
                  <a16:creationId xmlns:a16="http://schemas.microsoft.com/office/drawing/2014/main" id="{53C2D7AB-29C4-40BF-B2C8-D0B3D31731B8}"/>
                </a:ext>
              </a:extLst>
            </p:cNvPr>
            <p:cNvSpPr/>
            <p:nvPr/>
          </p:nvSpPr>
          <p:spPr>
            <a:xfrm>
              <a:off x="10387559" y="2805835"/>
              <a:ext cx="22256" cy="21977"/>
            </a:xfrm>
            <a:custGeom>
              <a:avLst/>
              <a:gdLst/>
              <a:ahLst/>
              <a:cxnLst/>
              <a:rect l="l" t="t" r="r" b="b"/>
              <a:pathLst>
                <a:path w="239" h="236" extrusionOk="0">
                  <a:moveTo>
                    <a:pt x="120" y="1"/>
                  </a:moveTo>
                  <a:cubicBezTo>
                    <a:pt x="55" y="1"/>
                    <a:pt x="1" y="55"/>
                    <a:pt x="1" y="120"/>
                  </a:cubicBezTo>
                  <a:cubicBezTo>
                    <a:pt x="1" y="184"/>
                    <a:pt x="55" y="235"/>
                    <a:pt x="120" y="235"/>
                  </a:cubicBezTo>
                  <a:cubicBezTo>
                    <a:pt x="184" y="235"/>
                    <a:pt x="239" y="184"/>
                    <a:pt x="239" y="120"/>
                  </a:cubicBezTo>
                  <a:cubicBezTo>
                    <a:pt x="239" y="55"/>
                    <a:pt x="184" y="1"/>
                    <a:pt x="120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4" name="Google Shape;618;p27">
              <a:extLst>
                <a:ext uri="{FF2B5EF4-FFF2-40B4-BE49-F238E27FC236}">
                  <a16:creationId xmlns:a16="http://schemas.microsoft.com/office/drawing/2014/main" id="{27A2B592-07B6-450F-8F11-30C3B0F93A6A}"/>
                </a:ext>
              </a:extLst>
            </p:cNvPr>
            <p:cNvSpPr/>
            <p:nvPr/>
          </p:nvSpPr>
          <p:spPr>
            <a:xfrm>
              <a:off x="10420245" y="2839080"/>
              <a:ext cx="14434" cy="14527"/>
            </a:xfrm>
            <a:custGeom>
              <a:avLst/>
              <a:gdLst/>
              <a:ahLst/>
              <a:cxnLst/>
              <a:rect l="l" t="t" r="r" b="b"/>
              <a:pathLst>
                <a:path w="155" h="156" extrusionOk="0">
                  <a:moveTo>
                    <a:pt x="78" y="1"/>
                  </a:moveTo>
                  <a:cubicBezTo>
                    <a:pt x="36" y="1"/>
                    <a:pt x="0" y="36"/>
                    <a:pt x="0" y="78"/>
                  </a:cubicBezTo>
                  <a:cubicBezTo>
                    <a:pt x="0" y="119"/>
                    <a:pt x="36" y="155"/>
                    <a:pt x="78" y="155"/>
                  </a:cubicBezTo>
                  <a:cubicBezTo>
                    <a:pt x="119" y="155"/>
                    <a:pt x="155" y="119"/>
                    <a:pt x="155" y="78"/>
                  </a:cubicBezTo>
                  <a:cubicBezTo>
                    <a:pt x="155" y="36"/>
                    <a:pt x="119" y="1"/>
                    <a:pt x="78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5" name="Google Shape;619;p27">
              <a:extLst>
                <a:ext uri="{FF2B5EF4-FFF2-40B4-BE49-F238E27FC236}">
                  <a16:creationId xmlns:a16="http://schemas.microsoft.com/office/drawing/2014/main" id="{C4255D81-99C2-4A1A-81A2-B49CF950DD78}"/>
                </a:ext>
              </a:extLst>
            </p:cNvPr>
            <p:cNvSpPr/>
            <p:nvPr/>
          </p:nvSpPr>
          <p:spPr>
            <a:xfrm>
              <a:off x="10431699" y="2921493"/>
              <a:ext cx="20114" cy="20207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06" y="1"/>
                  </a:moveTo>
                  <a:cubicBezTo>
                    <a:pt x="48" y="1"/>
                    <a:pt x="0" y="49"/>
                    <a:pt x="0" y="107"/>
                  </a:cubicBezTo>
                  <a:cubicBezTo>
                    <a:pt x="0" y="168"/>
                    <a:pt x="48" y="216"/>
                    <a:pt x="106" y="216"/>
                  </a:cubicBezTo>
                  <a:cubicBezTo>
                    <a:pt x="167" y="216"/>
                    <a:pt x="216" y="168"/>
                    <a:pt x="216" y="107"/>
                  </a:cubicBezTo>
                  <a:cubicBezTo>
                    <a:pt x="216" y="49"/>
                    <a:pt x="167" y="1"/>
                    <a:pt x="10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6" name="Google Shape;620;p27">
              <a:extLst>
                <a:ext uri="{FF2B5EF4-FFF2-40B4-BE49-F238E27FC236}">
                  <a16:creationId xmlns:a16="http://schemas.microsoft.com/office/drawing/2014/main" id="{C3451FD5-56CD-451E-A1DA-1F92B272CC11}"/>
                </a:ext>
              </a:extLst>
            </p:cNvPr>
            <p:cNvSpPr/>
            <p:nvPr/>
          </p:nvSpPr>
          <p:spPr>
            <a:xfrm>
              <a:off x="10439987" y="3192759"/>
              <a:ext cx="153651" cy="419514"/>
            </a:xfrm>
            <a:custGeom>
              <a:avLst/>
              <a:gdLst/>
              <a:ahLst/>
              <a:cxnLst/>
              <a:rect l="l" t="t" r="r" b="b"/>
              <a:pathLst>
                <a:path w="1650" h="4505" extrusionOk="0">
                  <a:moveTo>
                    <a:pt x="27" y="1"/>
                  </a:moveTo>
                  <a:cubicBezTo>
                    <a:pt x="11" y="7"/>
                    <a:pt x="1" y="23"/>
                    <a:pt x="4" y="42"/>
                  </a:cubicBezTo>
                  <a:cubicBezTo>
                    <a:pt x="107" y="384"/>
                    <a:pt x="207" y="728"/>
                    <a:pt x="310" y="1069"/>
                  </a:cubicBezTo>
                  <a:cubicBezTo>
                    <a:pt x="365" y="1240"/>
                    <a:pt x="416" y="1410"/>
                    <a:pt x="471" y="1581"/>
                  </a:cubicBezTo>
                  <a:cubicBezTo>
                    <a:pt x="522" y="1752"/>
                    <a:pt x="577" y="1922"/>
                    <a:pt x="629" y="2093"/>
                  </a:cubicBezTo>
                  <a:cubicBezTo>
                    <a:pt x="680" y="2263"/>
                    <a:pt x="735" y="2431"/>
                    <a:pt x="789" y="2602"/>
                  </a:cubicBezTo>
                  <a:cubicBezTo>
                    <a:pt x="841" y="2772"/>
                    <a:pt x="896" y="2942"/>
                    <a:pt x="947" y="3113"/>
                  </a:cubicBezTo>
                  <a:cubicBezTo>
                    <a:pt x="1002" y="3284"/>
                    <a:pt x="1057" y="3451"/>
                    <a:pt x="1112" y="3621"/>
                  </a:cubicBezTo>
                  <a:cubicBezTo>
                    <a:pt x="1166" y="3792"/>
                    <a:pt x="1224" y="3960"/>
                    <a:pt x="1282" y="4130"/>
                  </a:cubicBezTo>
                  <a:cubicBezTo>
                    <a:pt x="1314" y="4224"/>
                    <a:pt x="1349" y="4320"/>
                    <a:pt x="1385" y="4413"/>
                  </a:cubicBezTo>
                  <a:cubicBezTo>
                    <a:pt x="1391" y="4423"/>
                    <a:pt x="1394" y="4432"/>
                    <a:pt x="1398" y="4442"/>
                  </a:cubicBezTo>
                  <a:cubicBezTo>
                    <a:pt x="1410" y="4462"/>
                    <a:pt x="1427" y="4478"/>
                    <a:pt x="1443" y="4487"/>
                  </a:cubicBezTo>
                  <a:cubicBezTo>
                    <a:pt x="1465" y="4498"/>
                    <a:pt x="1488" y="4505"/>
                    <a:pt x="1511" y="4505"/>
                  </a:cubicBezTo>
                  <a:cubicBezTo>
                    <a:pt x="1522" y="4505"/>
                    <a:pt x="1532" y="4503"/>
                    <a:pt x="1543" y="4500"/>
                  </a:cubicBezTo>
                  <a:cubicBezTo>
                    <a:pt x="1607" y="4481"/>
                    <a:pt x="1649" y="4410"/>
                    <a:pt x="1630" y="4346"/>
                  </a:cubicBezTo>
                  <a:cubicBezTo>
                    <a:pt x="1584" y="4172"/>
                    <a:pt x="1523" y="4004"/>
                    <a:pt x="1465" y="3838"/>
                  </a:cubicBezTo>
                  <a:cubicBezTo>
                    <a:pt x="1404" y="3667"/>
                    <a:pt x="1343" y="3499"/>
                    <a:pt x="1278" y="3332"/>
                  </a:cubicBezTo>
                  <a:cubicBezTo>
                    <a:pt x="1214" y="3165"/>
                    <a:pt x="1150" y="2997"/>
                    <a:pt x="1082" y="2830"/>
                  </a:cubicBezTo>
                  <a:cubicBezTo>
                    <a:pt x="1018" y="2666"/>
                    <a:pt x="954" y="2498"/>
                    <a:pt x="889" y="2331"/>
                  </a:cubicBezTo>
                  <a:cubicBezTo>
                    <a:pt x="757" y="1996"/>
                    <a:pt x="629" y="1662"/>
                    <a:pt x="506" y="1327"/>
                  </a:cubicBezTo>
                  <a:cubicBezTo>
                    <a:pt x="445" y="1159"/>
                    <a:pt x="384" y="989"/>
                    <a:pt x="326" y="821"/>
                  </a:cubicBezTo>
                  <a:cubicBezTo>
                    <a:pt x="268" y="651"/>
                    <a:pt x="213" y="480"/>
                    <a:pt x="155" y="310"/>
                  </a:cubicBezTo>
                  <a:cubicBezTo>
                    <a:pt x="127" y="216"/>
                    <a:pt x="97" y="120"/>
                    <a:pt x="69" y="23"/>
                  </a:cubicBezTo>
                  <a:cubicBezTo>
                    <a:pt x="62" y="10"/>
                    <a:pt x="49" y="1"/>
                    <a:pt x="36" y="1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7" name="Google Shape;621;p27">
              <a:extLst>
                <a:ext uri="{FF2B5EF4-FFF2-40B4-BE49-F238E27FC236}">
                  <a16:creationId xmlns:a16="http://schemas.microsoft.com/office/drawing/2014/main" id="{C2490C4D-F38C-4E0F-9246-3CBAEE4D76C3}"/>
                </a:ext>
              </a:extLst>
            </p:cNvPr>
            <p:cNvSpPr/>
            <p:nvPr/>
          </p:nvSpPr>
          <p:spPr>
            <a:xfrm>
              <a:off x="10593173" y="3647755"/>
              <a:ext cx="16296" cy="16296"/>
            </a:xfrm>
            <a:custGeom>
              <a:avLst/>
              <a:gdLst/>
              <a:ahLst/>
              <a:cxnLst/>
              <a:rect l="l" t="t" r="r" b="b"/>
              <a:pathLst>
                <a:path w="175" h="175" extrusionOk="0">
                  <a:moveTo>
                    <a:pt x="88" y="1"/>
                  </a:moveTo>
                  <a:cubicBezTo>
                    <a:pt x="43" y="1"/>
                    <a:pt x="0" y="39"/>
                    <a:pt x="0" y="87"/>
                  </a:cubicBezTo>
                  <a:cubicBezTo>
                    <a:pt x="0" y="133"/>
                    <a:pt x="43" y="174"/>
                    <a:pt x="88" y="174"/>
                  </a:cubicBezTo>
                  <a:cubicBezTo>
                    <a:pt x="135" y="174"/>
                    <a:pt x="174" y="133"/>
                    <a:pt x="174" y="87"/>
                  </a:cubicBezTo>
                  <a:cubicBezTo>
                    <a:pt x="174" y="39"/>
                    <a:pt x="135" y="1"/>
                    <a:pt x="88" y="1"/>
                  </a:cubicBezTo>
                  <a:close/>
                </a:path>
              </a:pathLst>
            </a:custGeom>
            <a:solidFill>
              <a:srgbClr val="E485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8" name="Google Shape;622;p27">
              <a:extLst>
                <a:ext uri="{FF2B5EF4-FFF2-40B4-BE49-F238E27FC236}">
                  <a16:creationId xmlns:a16="http://schemas.microsoft.com/office/drawing/2014/main" id="{A69FD422-0DD2-41AB-9DA1-22EC1FCB7546}"/>
                </a:ext>
              </a:extLst>
            </p:cNvPr>
            <p:cNvSpPr/>
            <p:nvPr/>
          </p:nvSpPr>
          <p:spPr>
            <a:xfrm>
              <a:off x="10730808" y="3247049"/>
              <a:ext cx="389715" cy="666660"/>
            </a:xfrm>
            <a:custGeom>
              <a:avLst/>
              <a:gdLst/>
              <a:ahLst/>
              <a:cxnLst/>
              <a:rect l="l" t="t" r="r" b="b"/>
              <a:pathLst>
                <a:path w="4185" h="7159" extrusionOk="0">
                  <a:moveTo>
                    <a:pt x="2311" y="0"/>
                  </a:moveTo>
                  <a:cubicBezTo>
                    <a:pt x="2249" y="0"/>
                    <a:pt x="2188" y="16"/>
                    <a:pt x="2127" y="42"/>
                  </a:cubicBezTo>
                  <a:cubicBezTo>
                    <a:pt x="2008" y="97"/>
                    <a:pt x="1899" y="184"/>
                    <a:pt x="1812" y="300"/>
                  </a:cubicBezTo>
                  <a:cubicBezTo>
                    <a:pt x="1767" y="361"/>
                    <a:pt x="1732" y="425"/>
                    <a:pt x="1706" y="493"/>
                  </a:cubicBezTo>
                  <a:cubicBezTo>
                    <a:pt x="1699" y="489"/>
                    <a:pt x="1696" y="489"/>
                    <a:pt x="1689" y="489"/>
                  </a:cubicBezTo>
                  <a:cubicBezTo>
                    <a:pt x="1683" y="489"/>
                    <a:pt x="1680" y="489"/>
                    <a:pt x="1677" y="493"/>
                  </a:cubicBezTo>
                  <a:cubicBezTo>
                    <a:pt x="1651" y="499"/>
                    <a:pt x="1631" y="519"/>
                    <a:pt x="1619" y="544"/>
                  </a:cubicBezTo>
                  <a:cubicBezTo>
                    <a:pt x="1609" y="566"/>
                    <a:pt x="1606" y="593"/>
                    <a:pt x="1612" y="612"/>
                  </a:cubicBezTo>
                  <a:cubicBezTo>
                    <a:pt x="1725" y="957"/>
                    <a:pt x="1835" y="1310"/>
                    <a:pt x="1947" y="1693"/>
                  </a:cubicBezTo>
                  <a:cubicBezTo>
                    <a:pt x="1355" y="3203"/>
                    <a:pt x="866" y="4464"/>
                    <a:pt x="396" y="5791"/>
                  </a:cubicBezTo>
                  <a:cubicBezTo>
                    <a:pt x="264" y="6167"/>
                    <a:pt x="135" y="6544"/>
                    <a:pt x="13" y="6911"/>
                  </a:cubicBezTo>
                  <a:cubicBezTo>
                    <a:pt x="0" y="6952"/>
                    <a:pt x="9" y="6997"/>
                    <a:pt x="42" y="7023"/>
                  </a:cubicBezTo>
                  <a:cubicBezTo>
                    <a:pt x="58" y="7033"/>
                    <a:pt x="74" y="7040"/>
                    <a:pt x="94" y="7040"/>
                  </a:cubicBezTo>
                  <a:cubicBezTo>
                    <a:pt x="113" y="7040"/>
                    <a:pt x="129" y="7033"/>
                    <a:pt x="148" y="7020"/>
                  </a:cubicBezTo>
                  <a:cubicBezTo>
                    <a:pt x="624" y="6647"/>
                    <a:pt x="1065" y="6202"/>
                    <a:pt x="1455" y="5697"/>
                  </a:cubicBezTo>
                  <a:cubicBezTo>
                    <a:pt x="1799" y="5247"/>
                    <a:pt x="2118" y="4728"/>
                    <a:pt x="2423" y="4117"/>
                  </a:cubicBezTo>
                  <a:cubicBezTo>
                    <a:pt x="2466" y="4033"/>
                    <a:pt x="2504" y="3950"/>
                    <a:pt x="2546" y="3866"/>
                  </a:cubicBezTo>
                  <a:lnTo>
                    <a:pt x="2565" y="3956"/>
                  </a:lnTo>
                  <a:lnTo>
                    <a:pt x="2597" y="4075"/>
                  </a:lnTo>
                  <a:cubicBezTo>
                    <a:pt x="2698" y="4458"/>
                    <a:pt x="2800" y="4838"/>
                    <a:pt x="2903" y="5221"/>
                  </a:cubicBezTo>
                  <a:cubicBezTo>
                    <a:pt x="3087" y="5906"/>
                    <a:pt x="3248" y="6467"/>
                    <a:pt x="3408" y="6991"/>
                  </a:cubicBezTo>
                  <a:cubicBezTo>
                    <a:pt x="3415" y="7004"/>
                    <a:pt x="3421" y="7017"/>
                    <a:pt x="3431" y="7030"/>
                  </a:cubicBezTo>
                  <a:cubicBezTo>
                    <a:pt x="3415" y="7071"/>
                    <a:pt x="3431" y="7123"/>
                    <a:pt x="3466" y="7146"/>
                  </a:cubicBezTo>
                  <a:cubicBezTo>
                    <a:pt x="3479" y="7156"/>
                    <a:pt x="3495" y="7159"/>
                    <a:pt x="3512" y="7159"/>
                  </a:cubicBezTo>
                  <a:cubicBezTo>
                    <a:pt x="3543" y="7159"/>
                    <a:pt x="3573" y="7139"/>
                    <a:pt x="3589" y="7110"/>
                  </a:cubicBezTo>
                  <a:cubicBezTo>
                    <a:pt x="3859" y="6557"/>
                    <a:pt x="4007" y="5881"/>
                    <a:pt x="4036" y="5037"/>
                  </a:cubicBezTo>
                  <a:cubicBezTo>
                    <a:pt x="4049" y="4677"/>
                    <a:pt x="4042" y="4326"/>
                    <a:pt x="4014" y="3992"/>
                  </a:cubicBezTo>
                  <a:cubicBezTo>
                    <a:pt x="3984" y="3631"/>
                    <a:pt x="3930" y="3280"/>
                    <a:pt x="3849" y="2955"/>
                  </a:cubicBezTo>
                  <a:cubicBezTo>
                    <a:pt x="3772" y="2646"/>
                    <a:pt x="3666" y="2350"/>
                    <a:pt x="3534" y="2080"/>
                  </a:cubicBezTo>
                  <a:cubicBezTo>
                    <a:pt x="3763" y="1706"/>
                    <a:pt x="3975" y="1330"/>
                    <a:pt x="4165" y="960"/>
                  </a:cubicBezTo>
                  <a:cubicBezTo>
                    <a:pt x="4174" y="937"/>
                    <a:pt x="4185" y="918"/>
                    <a:pt x="4181" y="889"/>
                  </a:cubicBezTo>
                  <a:cubicBezTo>
                    <a:pt x="4178" y="863"/>
                    <a:pt x="4165" y="841"/>
                    <a:pt x="4146" y="824"/>
                  </a:cubicBezTo>
                  <a:cubicBezTo>
                    <a:pt x="4130" y="811"/>
                    <a:pt x="4113" y="805"/>
                    <a:pt x="4094" y="805"/>
                  </a:cubicBezTo>
                  <a:cubicBezTo>
                    <a:pt x="4091" y="805"/>
                    <a:pt x="4084" y="808"/>
                    <a:pt x="4081" y="808"/>
                  </a:cubicBezTo>
                  <a:cubicBezTo>
                    <a:pt x="4072" y="808"/>
                    <a:pt x="4059" y="814"/>
                    <a:pt x="4049" y="817"/>
                  </a:cubicBezTo>
                  <a:cubicBezTo>
                    <a:pt x="4036" y="737"/>
                    <a:pt x="3998" y="657"/>
                    <a:pt x="3940" y="583"/>
                  </a:cubicBezTo>
                  <a:cubicBezTo>
                    <a:pt x="3846" y="467"/>
                    <a:pt x="3714" y="373"/>
                    <a:pt x="3534" y="290"/>
                  </a:cubicBezTo>
                  <a:cubicBezTo>
                    <a:pt x="3460" y="254"/>
                    <a:pt x="3380" y="229"/>
                    <a:pt x="3286" y="203"/>
                  </a:cubicBezTo>
                  <a:cubicBezTo>
                    <a:pt x="3209" y="184"/>
                    <a:pt x="3129" y="168"/>
                    <a:pt x="3051" y="161"/>
                  </a:cubicBezTo>
                  <a:cubicBezTo>
                    <a:pt x="3019" y="158"/>
                    <a:pt x="2983" y="155"/>
                    <a:pt x="2952" y="155"/>
                  </a:cubicBezTo>
                  <a:cubicBezTo>
                    <a:pt x="2910" y="155"/>
                    <a:pt x="2867" y="158"/>
                    <a:pt x="2823" y="165"/>
                  </a:cubicBezTo>
                  <a:cubicBezTo>
                    <a:pt x="2755" y="174"/>
                    <a:pt x="2698" y="193"/>
                    <a:pt x="2646" y="223"/>
                  </a:cubicBezTo>
                  <a:cubicBezTo>
                    <a:pt x="2640" y="190"/>
                    <a:pt x="2633" y="158"/>
                    <a:pt x="2623" y="126"/>
                  </a:cubicBezTo>
                  <a:cubicBezTo>
                    <a:pt x="2610" y="84"/>
                    <a:pt x="2575" y="55"/>
                    <a:pt x="2536" y="55"/>
                  </a:cubicBezTo>
                  <a:cubicBezTo>
                    <a:pt x="2530" y="55"/>
                    <a:pt x="2520" y="58"/>
                    <a:pt x="2514" y="58"/>
                  </a:cubicBezTo>
                  <a:cubicBezTo>
                    <a:pt x="2507" y="61"/>
                    <a:pt x="2501" y="64"/>
                    <a:pt x="2497" y="64"/>
                  </a:cubicBezTo>
                  <a:cubicBezTo>
                    <a:pt x="2491" y="58"/>
                    <a:pt x="2481" y="52"/>
                    <a:pt x="2466" y="42"/>
                  </a:cubicBezTo>
                  <a:cubicBezTo>
                    <a:pt x="2420" y="13"/>
                    <a:pt x="2369" y="0"/>
                    <a:pt x="2311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49" name="Google Shape;623;p27">
              <a:extLst>
                <a:ext uri="{FF2B5EF4-FFF2-40B4-BE49-F238E27FC236}">
                  <a16:creationId xmlns:a16="http://schemas.microsoft.com/office/drawing/2014/main" id="{DA509F2E-C724-428E-9F15-624336C7138C}"/>
                </a:ext>
              </a:extLst>
            </p:cNvPr>
            <p:cNvSpPr/>
            <p:nvPr/>
          </p:nvSpPr>
          <p:spPr>
            <a:xfrm>
              <a:off x="10914818" y="3416067"/>
              <a:ext cx="53173" cy="180191"/>
            </a:xfrm>
            <a:custGeom>
              <a:avLst/>
              <a:gdLst/>
              <a:ahLst/>
              <a:cxnLst/>
              <a:rect l="l" t="t" r="r" b="b"/>
              <a:pathLst>
                <a:path w="571" h="1935" extrusionOk="0">
                  <a:moveTo>
                    <a:pt x="26" y="0"/>
                  </a:moveTo>
                  <a:cubicBezTo>
                    <a:pt x="13" y="4"/>
                    <a:pt x="0" y="23"/>
                    <a:pt x="3" y="39"/>
                  </a:cubicBezTo>
                  <a:cubicBezTo>
                    <a:pt x="84" y="354"/>
                    <a:pt x="168" y="670"/>
                    <a:pt x="251" y="985"/>
                  </a:cubicBezTo>
                  <a:cubicBezTo>
                    <a:pt x="293" y="1143"/>
                    <a:pt x="335" y="1301"/>
                    <a:pt x="377" y="1459"/>
                  </a:cubicBezTo>
                  <a:cubicBezTo>
                    <a:pt x="419" y="1610"/>
                    <a:pt x="457" y="1764"/>
                    <a:pt x="505" y="1915"/>
                  </a:cubicBezTo>
                  <a:cubicBezTo>
                    <a:pt x="505" y="1919"/>
                    <a:pt x="509" y="1925"/>
                    <a:pt x="515" y="1929"/>
                  </a:cubicBezTo>
                  <a:cubicBezTo>
                    <a:pt x="521" y="1935"/>
                    <a:pt x="531" y="1935"/>
                    <a:pt x="538" y="1935"/>
                  </a:cubicBezTo>
                  <a:cubicBezTo>
                    <a:pt x="554" y="1932"/>
                    <a:pt x="570" y="1912"/>
                    <a:pt x="563" y="1893"/>
                  </a:cubicBezTo>
                  <a:cubicBezTo>
                    <a:pt x="528" y="1742"/>
                    <a:pt x="490" y="1594"/>
                    <a:pt x="447" y="1443"/>
                  </a:cubicBezTo>
                  <a:cubicBezTo>
                    <a:pt x="406" y="1285"/>
                    <a:pt x="361" y="1127"/>
                    <a:pt x="316" y="972"/>
                  </a:cubicBezTo>
                  <a:cubicBezTo>
                    <a:pt x="229" y="657"/>
                    <a:pt x="142" y="342"/>
                    <a:pt x="58" y="26"/>
                  </a:cubicBezTo>
                  <a:cubicBezTo>
                    <a:pt x="58" y="17"/>
                    <a:pt x="55" y="11"/>
                    <a:pt x="49" y="7"/>
                  </a:cubicBezTo>
                  <a:cubicBezTo>
                    <a:pt x="42" y="4"/>
                    <a:pt x="39" y="0"/>
                    <a:pt x="32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0" name="Google Shape;624;p27">
              <a:extLst>
                <a:ext uri="{FF2B5EF4-FFF2-40B4-BE49-F238E27FC236}">
                  <a16:creationId xmlns:a16="http://schemas.microsoft.com/office/drawing/2014/main" id="{0C8A3968-2AAB-4147-A770-8D92DF940735}"/>
                </a:ext>
              </a:extLst>
            </p:cNvPr>
            <p:cNvSpPr/>
            <p:nvPr/>
          </p:nvSpPr>
          <p:spPr>
            <a:xfrm>
              <a:off x="10986988" y="3304878"/>
              <a:ext cx="69935" cy="126925"/>
            </a:xfrm>
            <a:custGeom>
              <a:avLst/>
              <a:gdLst/>
              <a:ahLst/>
              <a:cxnLst/>
              <a:rect l="l" t="t" r="r" b="b"/>
              <a:pathLst>
                <a:path w="751" h="1363" extrusionOk="0">
                  <a:moveTo>
                    <a:pt x="33" y="0"/>
                  </a:moveTo>
                  <a:cubicBezTo>
                    <a:pt x="27" y="0"/>
                    <a:pt x="20" y="3"/>
                    <a:pt x="14" y="7"/>
                  </a:cubicBezTo>
                  <a:cubicBezTo>
                    <a:pt x="4" y="20"/>
                    <a:pt x="1" y="39"/>
                    <a:pt x="11" y="52"/>
                  </a:cubicBezTo>
                  <a:cubicBezTo>
                    <a:pt x="91" y="165"/>
                    <a:pt x="165" y="281"/>
                    <a:pt x="232" y="400"/>
                  </a:cubicBezTo>
                  <a:cubicBezTo>
                    <a:pt x="232" y="399"/>
                    <a:pt x="232" y="399"/>
                    <a:pt x="232" y="398"/>
                  </a:cubicBezTo>
                  <a:lnTo>
                    <a:pt x="232" y="398"/>
                  </a:lnTo>
                  <a:cubicBezTo>
                    <a:pt x="277" y="470"/>
                    <a:pt x="317" y="546"/>
                    <a:pt x="355" y="621"/>
                  </a:cubicBezTo>
                  <a:cubicBezTo>
                    <a:pt x="397" y="702"/>
                    <a:pt x="435" y="780"/>
                    <a:pt x="471" y="860"/>
                  </a:cubicBezTo>
                  <a:cubicBezTo>
                    <a:pt x="510" y="940"/>
                    <a:pt x="545" y="1021"/>
                    <a:pt x="580" y="1101"/>
                  </a:cubicBezTo>
                  <a:cubicBezTo>
                    <a:pt x="619" y="1181"/>
                    <a:pt x="651" y="1262"/>
                    <a:pt x="690" y="1343"/>
                  </a:cubicBezTo>
                  <a:cubicBezTo>
                    <a:pt x="697" y="1355"/>
                    <a:pt x="707" y="1363"/>
                    <a:pt x="718" y="1363"/>
                  </a:cubicBezTo>
                  <a:cubicBezTo>
                    <a:pt x="723" y="1363"/>
                    <a:pt x="727" y="1362"/>
                    <a:pt x="731" y="1359"/>
                  </a:cubicBezTo>
                  <a:cubicBezTo>
                    <a:pt x="741" y="1355"/>
                    <a:pt x="744" y="1346"/>
                    <a:pt x="748" y="1340"/>
                  </a:cubicBezTo>
                  <a:cubicBezTo>
                    <a:pt x="751" y="1330"/>
                    <a:pt x="751" y="1320"/>
                    <a:pt x="748" y="1313"/>
                  </a:cubicBezTo>
                  <a:cubicBezTo>
                    <a:pt x="712" y="1191"/>
                    <a:pt x="661" y="1076"/>
                    <a:pt x="609" y="963"/>
                  </a:cubicBezTo>
                  <a:cubicBezTo>
                    <a:pt x="558" y="850"/>
                    <a:pt x="500" y="737"/>
                    <a:pt x="439" y="628"/>
                  </a:cubicBezTo>
                  <a:cubicBezTo>
                    <a:pt x="323" y="416"/>
                    <a:pt x="194" y="210"/>
                    <a:pt x="55" y="10"/>
                  </a:cubicBezTo>
                  <a:cubicBezTo>
                    <a:pt x="49" y="3"/>
                    <a:pt x="43" y="0"/>
                    <a:pt x="33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1" name="Google Shape;625;p27">
              <a:extLst>
                <a:ext uri="{FF2B5EF4-FFF2-40B4-BE49-F238E27FC236}">
                  <a16:creationId xmlns:a16="http://schemas.microsoft.com/office/drawing/2014/main" id="{C7C94EF6-1802-4C28-9F62-9BD868CAA5B8}"/>
                </a:ext>
              </a:extLst>
            </p:cNvPr>
            <p:cNvSpPr/>
            <p:nvPr/>
          </p:nvSpPr>
          <p:spPr>
            <a:xfrm>
              <a:off x="10946014" y="3380308"/>
              <a:ext cx="76174" cy="80923"/>
            </a:xfrm>
            <a:custGeom>
              <a:avLst/>
              <a:gdLst/>
              <a:ahLst/>
              <a:cxnLst/>
              <a:rect l="l" t="t" r="r" b="b"/>
              <a:pathLst>
                <a:path w="818" h="869" extrusionOk="0">
                  <a:moveTo>
                    <a:pt x="413" y="1"/>
                  </a:moveTo>
                  <a:cubicBezTo>
                    <a:pt x="204" y="1"/>
                    <a:pt x="28" y="177"/>
                    <a:pt x="16" y="407"/>
                  </a:cubicBezTo>
                  <a:cubicBezTo>
                    <a:pt x="0" y="646"/>
                    <a:pt x="167" y="851"/>
                    <a:pt x="383" y="867"/>
                  </a:cubicBezTo>
                  <a:cubicBezTo>
                    <a:pt x="392" y="868"/>
                    <a:pt x="401" y="868"/>
                    <a:pt x="410" y="868"/>
                  </a:cubicBezTo>
                  <a:cubicBezTo>
                    <a:pt x="617" y="868"/>
                    <a:pt x="789" y="690"/>
                    <a:pt x="801" y="462"/>
                  </a:cubicBezTo>
                  <a:cubicBezTo>
                    <a:pt x="818" y="224"/>
                    <a:pt x="650" y="18"/>
                    <a:pt x="434" y="1"/>
                  </a:cubicBezTo>
                  <a:cubicBezTo>
                    <a:pt x="427" y="1"/>
                    <a:pt x="420" y="1"/>
                    <a:pt x="413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2" name="Google Shape;626;p27">
              <a:extLst>
                <a:ext uri="{FF2B5EF4-FFF2-40B4-BE49-F238E27FC236}">
                  <a16:creationId xmlns:a16="http://schemas.microsoft.com/office/drawing/2014/main" id="{CBE72A8D-E40C-4DFF-94F2-69C51CC4E039}"/>
                </a:ext>
              </a:extLst>
            </p:cNvPr>
            <p:cNvSpPr/>
            <p:nvPr/>
          </p:nvSpPr>
          <p:spPr>
            <a:xfrm>
              <a:off x="10592615" y="2548724"/>
              <a:ext cx="819194" cy="799638"/>
            </a:xfrm>
            <a:custGeom>
              <a:avLst/>
              <a:gdLst/>
              <a:ahLst/>
              <a:cxnLst/>
              <a:rect l="l" t="t" r="r" b="b"/>
              <a:pathLst>
                <a:path w="8797" h="8587" extrusionOk="0">
                  <a:moveTo>
                    <a:pt x="2772" y="1712"/>
                  </a:moveTo>
                  <a:cubicBezTo>
                    <a:pt x="2845" y="1712"/>
                    <a:pt x="2919" y="1719"/>
                    <a:pt x="2990" y="1731"/>
                  </a:cubicBezTo>
                  <a:lnTo>
                    <a:pt x="3003" y="1731"/>
                  </a:lnTo>
                  <a:lnTo>
                    <a:pt x="3003" y="1735"/>
                  </a:lnTo>
                  <a:cubicBezTo>
                    <a:pt x="3090" y="1757"/>
                    <a:pt x="3167" y="1789"/>
                    <a:pt x="3238" y="1828"/>
                  </a:cubicBezTo>
                  <a:cubicBezTo>
                    <a:pt x="3309" y="1870"/>
                    <a:pt x="3374" y="1921"/>
                    <a:pt x="3435" y="1979"/>
                  </a:cubicBezTo>
                  <a:cubicBezTo>
                    <a:pt x="3499" y="2044"/>
                    <a:pt x="3560" y="2121"/>
                    <a:pt x="3615" y="2211"/>
                  </a:cubicBezTo>
                  <a:cubicBezTo>
                    <a:pt x="3686" y="2334"/>
                    <a:pt x="3747" y="2472"/>
                    <a:pt x="3798" y="2636"/>
                  </a:cubicBezTo>
                  <a:cubicBezTo>
                    <a:pt x="3879" y="2903"/>
                    <a:pt x="3930" y="3206"/>
                    <a:pt x="3950" y="3560"/>
                  </a:cubicBezTo>
                  <a:lnTo>
                    <a:pt x="3953" y="3534"/>
                  </a:lnTo>
                  <a:lnTo>
                    <a:pt x="3953" y="3534"/>
                  </a:lnTo>
                  <a:cubicBezTo>
                    <a:pt x="3965" y="3830"/>
                    <a:pt x="3962" y="4133"/>
                    <a:pt x="3940" y="4442"/>
                  </a:cubicBezTo>
                  <a:cubicBezTo>
                    <a:pt x="3920" y="4721"/>
                    <a:pt x="3885" y="4995"/>
                    <a:pt x="3837" y="5256"/>
                  </a:cubicBezTo>
                  <a:lnTo>
                    <a:pt x="3843" y="5243"/>
                  </a:lnTo>
                  <a:lnTo>
                    <a:pt x="3843" y="5243"/>
                  </a:lnTo>
                  <a:cubicBezTo>
                    <a:pt x="3805" y="5417"/>
                    <a:pt x="3766" y="5613"/>
                    <a:pt x="3689" y="5790"/>
                  </a:cubicBezTo>
                  <a:cubicBezTo>
                    <a:pt x="3650" y="5874"/>
                    <a:pt x="3602" y="5948"/>
                    <a:pt x="3547" y="6018"/>
                  </a:cubicBezTo>
                  <a:lnTo>
                    <a:pt x="3540" y="6031"/>
                  </a:lnTo>
                  <a:cubicBezTo>
                    <a:pt x="3499" y="6076"/>
                    <a:pt x="3435" y="6138"/>
                    <a:pt x="3357" y="6196"/>
                  </a:cubicBezTo>
                  <a:cubicBezTo>
                    <a:pt x="3261" y="6266"/>
                    <a:pt x="3148" y="6324"/>
                    <a:pt x="3013" y="6376"/>
                  </a:cubicBezTo>
                  <a:lnTo>
                    <a:pt x="3035" y="6373"/>
                  </a:lnTo>
                  <a:lnTo>
                    <a:pt x="3035" y="6373"/>
                  </a:lnTo>
                  <a:cubicBezTo>
                    <a:pt x="2965" y="6392"/>
                    <a:pt x="2888" y="6418"/>
                    <a:pt x="2800" y="6443"/>
                  </a:cubicBezTo>
                  <a:cubicBezTo>
                    <a:pt x="2768" y="6412"/>
                    <a:pt x="2733" y="6379"/>
                    <a:pt x="2701" y="6347"/>
                  </a:cubicBezTo>
                  <a:lnTo>
                    <a:pt x="2695" y="6344"/>
                  </a:lnTo>
                  <a:lnTo>
                    <a:pt x="2688" y="6340"/>
                  </a:lnTo>
                  <a:cubicBezTo>
                    <a:pt x="2401" y="6051"/>
                    <a:pt x="2138" y="5716"/>
                    <a:pt x="1909" y="5339"/>
                  </a:cubicBezTo>
                  <a:cubicBezTo>
                    <a:pt x="1703" y="4999"/>
                    <a:pt x="1542" y="4651"/>
                    <a:pt x="1435" y="4310"/>
                  </a:cubicBezTo>
                  <a:cubicBezTo>
                    <a:pt x="1355" y="4052"/>
                    <a:pt x="1310" y="3814"/>
                    <a:pt x="1297" y="3576"/>
                  </a:cubicBezTo>
                  <a:cubicBezTo>
                    <a:pt x="1288" y="3399"/>
                    <a:pt x="1297" y="3228"/>
                    <a:pt x="1326" y="3071"/>
                  </a:cubicBezTo>
                  <a:cubicBezTo>
                    <a:pt x="1352" y="2945"/>
                    <a:pt x="1391" y="2823"/>
                    <a:pt x="1439" y="2707"/>
                  </a:cubicBezTo>
                  <a:cubicBezTo>
                    <a:pt x="1506" y="2565"/>
                    <a:pt x="1590" y="2433"/>
                    <a:pt x="1686" y="2311"/>
                  </a:cubicBezTo>
                  <a:cubicBezTo>
                    <a:pt x="1787" y="2188"/>
                    <a:pt x="1899" y="2083"/>
                    <a:pt x="2019" y="1989"/>
                  </a:cubicBezTo>
                  <a:cubicBezTo>
                    <a:pt x="2138" y="1905"/>
                    <a:pt x="2260" y="1838"/>
                    <a:pt x="2386" y="1786"/>
                  </a:cubicBezTo>
                  <a:cubicBezTo>
                    <a:pt x="2498" y="1744"/>
                    <a:pt x="2607" y="1722"/>
                    <a:pt x="2714" y="1712"/>
                  </a:cubicBezTo>
                  <a:close/>
                  <a:moveTo>
                    <a:pt x="6814" y="2549"/>
                  </a:moveTo>
                  <a:cubicBezTo>
                    <a:pt x="6872" y="2549"/>
                    <a:pt x="6927" y="2555"/>
                    <a:pt x="6982" y="2569"/>
                  </a:cubicBezTo>
                  <a:cubicBezTo>
                    <a:pt x="7052" y="2588"/>
                    <a:pt x="7123" y="2616"/>
                    <a:pt x="7190" y="2655"/>
                  </a:cubicBezTo>
                  <a:cubicBezTo>
                    <a:pt x="7278" y="2704"/>
                    <a:pt x="7358" y="2768"/>
                    <a:pt x="7435" y="2845"/>
                  </a:cubicBezTo>
                  <a:cubicBezTo>
                    <a:pt x="7490" y="2906"/>
                    <a:pt x="7542" y="2974"/>
                    <a:pt x="7583" y="3044"/>
                  </a:cubicBezTo>
                  <a:cubicBezTo>
                    <a:pt x="7622" y="3115"/>
                    <a:pt x="7651" y="3190"/>
                    <a:pt x="7677" y="3270"/>
                  </a:cubicBezTo>
                  <a:cubicBezTo>
                    <a:pt x="7706" y="3373"/>
                    <a:pt x="7722" y="3485"/>
                    <a:pt x="7728" y="3601"/>
                  </a:cubicBezTo>
                  <a:cubicBezTo>
                    <a:pt x="7731" y="3759"/>
                    <a:pt x="7716" y="3923"/>
                    <a:pt x="7680" y="4107"/>
                  </a:cubicBezTo>
                  <a:lnTo>
                    <a:pt x="7680" y="4120"/>
                  </a:lnTo>
                  <a:cubicBezTo>
                    <a:pt x="7612" y="4432"/>
                    <a:pt x="7493" y="4763"/>
                    <a:pt x="7316" y="5137"/>
                  </a:cubicBezTo>
                  <a:cubicBezTo>
                    <a:pt x="7197" y="5385"/>
                    <a:pt x="7052" y="5639"/>
                    <a:pt x="6891" y="5893"/>
                  </a:cubicBezTo>
                  <a:cubicBezTo>
                    <a:pt x="6743" y="6125"/>
                    <a:pt x="6608" y="6308"/>
                    <a:pt x="6473" y="6469"/>
                  </a:cubicBezTo>
                  <a:cubicBezTo>
                    <a:pt x="6283" y="6691"/>
                    <a:pt x="6080" y="6878"/>
                    <a:pt x="5871" y="7023"/>
                  </a:cubicBezTo>
                  <a:lnTo>
                    <a:pt x="5858" y="7030"/>
                  </a:lnTo>
                  <a:cubicBezTo>
                    <a:pt x="5723" y="7119"/>
                    <a:pt x="5601" y="7184"/>
                    <a:pt x="5485" y="7226"/>
                  </a:cubicBezTo>
                  <a:cubicBezTo>
                    <a:pt x="5401" y="7254"/>
                    <a:pt x="5321" y="7271"/>
                    <a:pt x="5244" y="7277"/>
                  </a:cubicBezTo>
                  <a:lnTo>
                    <a:pt x="5227" y="7277"/>
                  </a:lnTo>
                  <a:cubicBezTo>
                    <a:pt x="5176" y="7277"/>
                    <a:pt x="5124" y="7271"/>
                    <a:pt x="5079" y="7261"/>
                  </a:cubicBezTo>
                  <a:cubicBezTo>
                    <a:pt x="5031" y="7248"/>
                    <a:pt x="4986" y="7229"/>
                    <a:pt x="4944" y="7206"/>
                  </a:cubicBezTo>
                  <a:cubicBezTo>
                    <a:pt x="4899" y="7177"/>
                    <a:pt x="4854" y="7142"/>
                    <a:pt x="4812" y="7104"/>
                  </a:cubicBezTo>
                  <a:cubicBezTo>
                    <a:pt x="4767" y="7055"/>
                    <a:pt x="4725" y="6997"/>
                    <a:pt x="4687" y="6930"/>
                  </a:cubicBezTo>
                  <a:cubicBezTo>
                    <a:pt x="4660" y="6884"/>
                    <a:pt x="4635" y="6833"/>
                    <a:pt x="4613" y="6775"/>
                  </a:cubicBezTo>
                  <a:cubicBezTo>
                    <a:pt x="4722" y="6415"/>
                    <a:pt x="4809" y="6048"/>
                    <a:pt x="4870" y="5690"/>
                  </a:cubicBezTo>
                  <a:cubicBezTo>
                    <a:pt x="4931" y="5336"/>
                    <a:pt x="4969" y="4976"/>
                    <a:pt x="4986" y="4619"/>
                  </a:cubicBezTo>
                  <a:cubicBezTo>
                    <a:pt x="5005" y="4580"/>
                    <a:pt x="5024" y="4541"/>
                    <a:pt x="5040" y="4503"/>
                  </a:cubicBezTo>
                  <a:lnTo>
                    <a:pt x="5040" y="4503"/>
                  </a:lnTo>
                  <a:lnTo>
                    <a:pt x="5031" y="4525"/>
                  </a:lnTo>
                  <a:cubicBezTo>
                    <a:pt x="5163" y="4252"/>
                    <a:pt x="5292" y="4014"/>
                    <a:pt x="5421" y="3798"/>
                  </a:cubicBezTo>
                  <a:cubicBezTo>
                    <a:pt x="5578" y="3534"/>
                    <a:pt x="5733" y="3315"/>
                    <a:pt x="5890" y="3125"/>
                  </a:cubicBezTo>
                  <a:lnTo>
                    <a:pt x="5896" y="3119"/>
                  </a:lnTo>
                  <a:cubicBezTo>
                    <a:pt x="5896" y="3119"/>
                    <a:pt x="5896" y="3115"/>
                    <a:pt x="5900" y="3115"/>
                  </a:cubicBezTo>
                  <a:cubicBezTo>
                    <a:pt x="6042" y="2952"/>
                    <a:pt x="6180" y="2826"/>
                    <a:pt x="6318" y="2726"/>
                  </a:cubicBezTo>
                  <a:cubicBezTo>
                    <a:pt x="6409" y="2668"/>
                    <a:pt x="6492" y="2623"/>
                    <a:pt x="6579" y="2591"/>
                  </a:cubicBezTo>
                  <a:cubicBezTo>
                    <a:pt x="6653" y="2569"/>
                    <a:pt x="6724" y="2555"/>
                    <a:pt x="6795" y="2549"/>
                  </a:cubicBezTo>
                  <a:close/>
                  <a:moveTo>
                    <a:pt x="2585" y="0"/>
                  </a:moveTo>
                  <a:cubicBezTo>
                    <a:pt x="2340" y="0"/>
                    <a:pt x="2083" y="51"/>
                    <a:pt x="1825" y="155"/>
                  </a:cubicBezTo>
                  <a:cubicBezTo>
                    <a:pt x="1551" y="267"/>
                    <a:pt x="1278" y="441"/>
                    <a:pt x="1014" y="669"/>
                  </a:cubicBezTo>
                  <a:cubicBezTo>
                    <a:pt x="817" y="843"/>
                    <a:pt x="644" y="1043"/>
                    <a:pt x="496" y="1261"/>
                  </a:cubicBezTo>
                  <a:cubicBezTo>
                    <a:pt x="364" y="1458"/>
                    <a:pt x="257" y="1677"/>
                    <a:pt x="177" y="1915"/>
                  </a:cubicBezTo>
                  <a:cubicBezTo>
                    <a:pt x="107" y="2127"/>
                    <a:pt x="61" y="2362"/>
                    <a:pt x="39" y="2613"/>
                  </a:cubicBezTo>
                  <a:cubicBezTo>
                    <a:pt x="0" y="3057"/>
                    <a:pt x="55" y="3550"/>
                    <a:pt x="203" y="4078"/>
                  </a:cubicBezTo>
                  <a:cubicBezTo>
                    <a:pt x="338" y="4551"/>
                    <a:pt x="538" y="5027"/>
                    <a:pt x="817" y="5539"/>
                  </a:cubicBezTo>
                  <a:cubicBezTo>
                    <a:pt x="1062" y="5987"/>
                    <a:pt x="1362" y="6437"/>
                    <a:pt x="1703" y="6878"/>
                  </a:cubicBezTo>
                  <a:cubicBezTo>
                    <a:pt x="2144" y="7444"/>
                    <a:pt x="2613" y="7937"/>
                    <a:pt x="3093" y="8336"/>
                  </a:cubicBezTo>
                  <a:cubicBezTo>
                    <a:pt x="3106" y="8349"/>
                    <a:pt x="3126" y="8349"/>
                    <a:pt x="3139" y="8349"/>
                  </a:cubicBezTo>
                  <a:lnTo>
                    <a:pt x="3154" y="8352"/>
                  </a:lnTo>
                  <a:lnTo>
                    <a:pt x="3206" y="8352"/>
                  </a:lnTo>
                  <a:cubicBezTo>
                    <a:pt x="3383" y="8352"/>
                    <a:pt x="3553" y="8316"/>
                    <a:pt x="3714" y="8249"/>
                  </a:cubicBezTo>
                  <a:cubicBezTo>
                    <a:pt x="3892" y="8172"/>
                    <a:pt x="4053" y="8053"/>
                    <a:pt x="4188" y="7899"/>
                  </a:cubicBezTo>
                  <a:cubicBezTo>
                    <a:pt x="4210" y="7927"/>
                    <a:pt x="4232" y="7963"/>
                    <a:pt x="4255" y="7995"/>
                  </a:cubicBezTo>
                  <a:cubicBezTo>
                    <a:pt x="4329" y="8098"/>
                    <a:pt x="4419" y="8191"/>
                    <a:pt x="4529" y="8278"/>
                  </a:cubicBezTo>
                  <a:cubicBezTo>
                    <a:pt x="4629" y="8355"/>
                    <a:pt x="4745" y="8423"/>
                    <a:pt x="4873" y="8475"/>
                  </a:cubicBezTo>
                  <a:cubicBezTo>
                    <a:pt x="4993" y="8526"/>
                    <a:pt x="5124" y="8558"/>
                    <a:pt x="5263" y="8574"/>
                  </a:cubicBezTo>
                  <a:cubicBezTo>
                    <a:pt x="5317" y="8581"/>
                    <a:pt x="5372" y="8587"/>
                    <a:pt x="5424" y="8587"/>
                  </a:cubicBezTo>
                  <a:cubicBezTo>
                    <a:pt x="5517" y="8587"/>
                    <a:pt x="5604" y="8574"/>
                    <a:pt x="5688" y="8555"/>
                  </a:cubicBezTo>
                  <a:cubicBezTo>
                    <a:pt x="6003" y="8478"/>
                    <a:pt x="6270" y="8249"/>
                    <a:pt x="6466" y="8062"/>
                  </a:cubicBezTo>
                  <a:cubicBezTo>
                    <a:pt x="6679" y="7860"/>
                    <a:pt x="6891" y="7631"/>
                    <a:pt x="7094" y="7380"/>
                  </a:cubicBezTo>
                  <a:cubicBezTo>
                    <a:pt x="7490" y="6894"/>
                    <a:pt x="7835" y="6334"/>
                    <a:pt x="8121" y="5716"/>
                  </a:cubicBezTo>
                  <a:cubicBezTo>
                    <a:pt x="8407" y="5098"/>
                    <a:pt x="8607" y="4454"/>
                    <a:pt x="8716" y="3808"/>
                  </a:cubicBezTo>
                  <a:cubicBezTo>
                    <a:pt x="8768" y="3485"/>
                    <a:pt x="8797" y="3157"/>
                    <a:pt x="8793" y="2832"/>
                  </a:cubicBezTo>
                  <a:cubicBezTo>
                    <a:pt x="8793" y="2527"/>
                    <a:pt x="8765" y="2246"/>
                    <a:pt x="8700" y="1986"/>
                  </a:cubicBezTo>
                  <a:cubicBezTo>
                    <a:pt x="8565" y="1416"/>
                    <a:pt x="8288" y="949"/>
                    <a:pt x="7924" y="669"/>
                  </a:cubicBezTo>
                  <a:cubicBezTo>
                    <a:pt x="7728" y="521"/>
                    <a:pt x="7496" y="425"/>
                    <a:pt x="7245" y="389"/>
                  </a:cubicBezTo>
                  <a:cubicBezTo>
                    <a:pt x="7184" y="379"/>
                    <a:pt x="7120" y="376"/>
                    <a:pt x="7052" y="376"/>
                  </a:cubicBezTo>
                  <a:cubicBezTo>
                    <a:pt x="6985" y="376"/>
                    <a:pt x="6914" y="379"/>
                    <a:pt x="6843" y="389"/>
                  </a:cubicBezTo>
                  <a:cubicBezTo>
                    <a:pt x="6731" y="403"/>
                    <a:pt x="6611" y="428"/>
                    <a:pt x="6495" y="470"/>
                  </a:cubicBezTo>
                  <a:cubicBezTo>
                    <a:pt x="6290" y="541"/>
                    <a:pt x="6096" y="657"/>
                    <a:pt x="5920" y="814"/>
                  </a:cubicBezTo>
                  <a:cubicBezTo>
                    <a:pt x="5761" y="953"/>
                    <a:pt x="5611" y="1136"/>
                    <a:pt x="5475" y="1352"/>
                  </a:cubicBezTo>
                  <a:cubicBezTo>
                    <a:pt x="5369" y="1516"/>
                    <a:pt x="5272" y="1709"/>
                    <a:pt x="5176" y="1937"/>
                  </a:cubicBezTo>
                  <a:cubicBezTo>
                    <a:pt x="5095" y="2127"/>
                    <a:pt x="5021" y="2337"/>
                    <a:pt x="4950" y="2581"/>
                  </a:cubicBezTo>
                  <a:cubicBezTo>
                    <a:pt x="4922" y="2674"/>
                    <a:pt x="4896" y="2771"/>
                    <a:pt x="4870" y="2867"/>
                  </a:cubicBezTo>
                  <a:cubicBezTo>
                    <a:pt x="4854" y="2752"/>
                    <a:pt x="4831" y="2639"/>
                    <a:pt x="4809" y="2523"/>
                  </a:cubicBezTo>
                  <a:cubicBezTo>
                    <a:pt x="4745" y="2208"/>
                    <a:pt x="4670" y="1928"/>
                    <a:pt x="4577" y="1670"/>
                  </a:cubicBezTo>
                  <a:cubicBezTo>
                    <a:pt x="4467" y="1371"/>
                    <a:pt x="4342" y="1120"/>
                    <a:pt x="4191" y="901"/>
                  </a:cubicBezTo>
                  <a:cubicBezTo>
                    <a:pt x="4107" y="782"/>
                    <a:pt x="4017" y="673"/>
                    <a:pt x="3920" y="576"/>
                  </a:cubicBezTo>
                  <a:cubicBezTo>
                    <a:pt x="3824" y="476"/>
                    <a:pt x="3714" y="386"/>
                    <a:pt x="3592" y="306"/>
                  </a:cubicBezTo>
                  <a:cubicBezTo>
                    <a:pt x="3457" y="219"/>
                    <a:pt x="3312" y="145"/>
                    <a:pt x="3154" y="94"/>
                  </a:cubicBezTo>
                  <a:cubicBezTo>
                    <a:pt x="3019" y="45"/>
                    <a:pt x="2868" y="16"/>
                    <a:pt x="2707" y="3"/>
                  </a:cubicBezTo>
                  <a:cubicBezTo>
                    <a:pt x="2668" y="0"/>
                    <a:pt x="2627" y="0"/>
                    <a:pt x="2585" y="0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3" name="Google Shape;627;p27">
              <a:extLst>
                <a:ext uri="{FF2B5EF4-FFF2-40B4-BE49-F238E27FC236}">
                  <a16:creationId xmlns:a16="http://schemas.microsoft.com/office/drawing/2014/main" id="{26912A80-E0F1-4E7D-9BA3-2CC682CAAED1}"/>
                </a:ext>
              </a:extLst>
            </p:cNvPr>
            <p:cNvSpPr/>
            <p:nvPr/>
          </p:nvSpPr>
          <p:spPr>
            <a:xfrm>
              <a:off x="10966966" y="2694647"/>
              <a:ext cx="98989" cy="598960"/>
            </a:xfrm>
            <a:custGeom>
              <a:avLst/>
              <a:gdLst/>
              <a:ahLst/>
              <a:cxnLst/>
              <a:rect l="l" t="t" r="r" b="b"/>
              <a:pathLst>
                <a:path w="1063" h="6432" extrusionOk="0">
                  <a:moveTo>
                    <a:pt x="515" y="0"/>
                  </a:moveTo>
                  <a:cubicBezTo>
                    <a:pt x="509" y="0"/>
                    <a:pt x="505" y="0"/>
                    <a:pt x="499" y="3"/>
                  </a:cubicBezTo>
                  <a:cubicBezTo>
                    <a:pt x="486" y="14"/>
                    <a:pt x="483" y="33"/>
                    <a:pt x="490" y="48"/>
                  </a:cubicBezTo>
                  <a:cubicBezTo>
                    <a:pt x="502" y="78"/>
                    <a:pt x="515" y="106"/>
                    <a:pt x="525" y="136"/>
                  </a:cubicBezTo>
                  <a:lnTo>
                    <a:pt x="525" y="132"/>
                  </a:lnTo>
                  <a:cubicBezTo>
                    <a:pt x="673" y="525"/>
                    <a:pt x="769" y="940"/>
                    <a:pt x="824" y="1361"/>
                  </a:cubicBezTo>
                  <a:lnTo>
                    <a:pt x="824" y="1372"/>
                  </a:lnTo>
                  <a:cubicBezTo>
                    <a:pt x="847" y="1555"/>
                    <a:pt x="860" y="1738"/>
                    <a:pt x="866" y="1922"/>
                  </a:cubicBezTo>
                  <a:cubicBezTo>
                    <a:pt x="869" y="2022"/>
                    <a:pt x="872" y="2119"/>
                    <a:pt x="872" y="2218"/>
                  </a:cubicBezTo>
                  <a:cubicBezTo>
                    <a:pt x="872" y="2315"/>
                    <a:pt x="872" y="2414"/>
                    <a:pt x="869" y="2514"/>
                  </a:cubicBezTo>
                  <a:cubicBezTo>
                    <a:pt x="863" y="2704"/>
                    <a:pt x="857" y="2894"/>
                    <a:pt x="844" y="3084"/>
                  </a:cubicBezTo>
                  <a:cubicBezTo>
                    <a:pt x="830" y="3267"/>
                    <a:pt x="814" y="3454"/>
                    <a:pt x="792" y="3640"/>
                  </a:cubicBezTo>
                  <a:cubicBezTo>
                    <a:pt x="747" y="3982"/>
                    <a:pt x="689" y="4323"/>
                    <a:pt x="618" y="4661"/>
                  </a:cubicBezTo>
                  <a:cubicBezTo>
                    <a:pt x="541" y="5005"/>
                    <a:pt x="451" y="5347"/>
                    <a:pt x="328" y="5675"/>
                  </a:cubicBezTo>
                  <a:cubicBezTo>
                    <a:pt x="331" y="5672"/>
                    <a:pt x="331" y="5668"/>
                    <a:pt x="335" y="5662"/>
                  </a:cubicBezTo>
                  <a:lnTo>
                    <a:pt x="335" y="5662"/>
                  </a:lnTo>
                  <a:cubicBezTo>
                    <a:pt x="331" y="5672"/>
                    <a:pt x="328" y="5678"/>
                    <a:pt x="325" y="5684"/>
                  </a:cubicBezTo>
                  <a:cubicBezTo>
                    <a:pt x="242" y="5904"/>
                    <a:pt x="142" y="6116"/>
                    <a:pt x="13" y="6305"/>
                  </a:cubicBezTo>
                  <a:cubicBezTo>
                    <a:pt x="0" y="6322"/>
                    <a:pt x="0" y="6351"/>
                    <a:pt x="3" y="6370"/>
                  </a:cubicBezTo>
                  <a:cubicBezTo>
                    <a:pt x="10" y="6389"/>
                    <a:pt x="22" y="6409"/>
                    <a:pt x="39" y="6418"/>
                  </a:cubicBezTo>
                  <a:cubicBezTo>
                    <a:pt x="52" y="6427"/>
                    <a:pt x="65" y="6431"/>
                    <a:pt x="78" y="6431"/>
                  </a:cubicBezTo>
                  <a:cubicBezTo>
                    <a:pt x="84" y="6431"/>
                    <a:pt x="90" y="6430"/>
                    <a:pt x="97" y="6428"/>
                  </a:cubicBezTo>
                  <a:cubicBezTo>
                    <a:pt x="119" y="6421"/>
                    <a:pt x="132" y="6409"/>
                    <a:pt x="145" y="6389"/>
                  </a:cubicBezTo>
                  <a:cubicBezTo>
                    <a:pt x="235" y="6254"/>
                    <a:pt x="316" y="6112"/>
                    <a:pt x="389" y="5965"/>
                  </a:cubicBezTo>
                  <a:cubicBezTo>
                    <a:pt x="467" y="5810"/>
                    <a:pt x="535" y="5649"/>
                    <a:pt x="596" y="5488"/>
                  </a:cubicBezTo>
                  <a:cubicBezTo>
                    <a:pt x="657" y="5327"/>
                    <a:pt x="712" y="5163"/>
                    <a:pt x="760" y="4996"/>
                  </a:cubicBezTo>
                  <a:cubicBezTo>
                    <a:pt x="805" y="4838"/>
                    <a:pt x="844" y="4677"/>
                    <a:pt x="879" y="4516"/>
                  </a:cubicBezTo>
                  <a:cubicBezTo>
                    <a:pt x="949" y="4181"/>
                    <a:pt x="998" y="3840"/>
                    <a:pt x="1027" y="3499"/>
                  </a:cubicBezTo>
                  <a:cubicBezTo>
                    <a:pt x="1043" y="3325"/>
                    <a:pt x="1053" y="3151"/>
                    <a:pt x="1059" y="2977"/>
                  </a:cubicBezTo>
                  <a:cubicBezTo>
                    <a:pt x="1062" y="2894"/>
                    <a:pt x="1062" y="2810"/>
                    <a:pt x="1062" y="2723"/>
                  </a:cubicBezTo>
                  <a:cubicBezTo>
                    <a:pt x="1062" y="2633"/>
                    <a:pt x="1056" y="2540"/>
                    <a:pt x="1053" y="2450"/>
                  </a:cubicBezTo>
                  <a:cubicBezTo>
                    <a:pt x="1043" y="2237"/>
                    <a:pt x="1020" y="2028"/>
                    <a:pt x="995" y="1819"/>
                  </a:cubicBezTo>
                  <a:cubicBezTo>
                    <a:pt x="969" y="1606"/>
                    <a:pt x="930" y="1394"/>
                    <a:pt x="888" y="1185"/>
                  </a:cubicBezTo>
                  <a:cubicBezTo>
                    <a:pt x="808" y="782"/>
                    <a:pt x="692" y="390"/>
                    <a:pt x="541" y="17"/>
                  </a:cubicBezTo>
                  <a:cubicBezTo>
                    <a:pt x="535" y="7"/>
                    <a:pt x="525" y="0"/>
                    <a:pt x="515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4" name="Google Shape;628;p27">
              <a:extLst>
                <a:ext uri="{FF2B5EF4-FFF2-40B4-BE49-F238E27FC236}">
                  <a16:creationId xmlns:a16="http://schemas.microsoft.com/office/drawing/2014/main" id="{32FFC590-0549-48FC-A69C-2BB0F3062A83}"/>
                </a:ext>
              </a:extLst>
            </p:cNvPr>
            <p:cNvSpPr/>
            <p:nvPr/>
          </p:nvSpPr>
          <p:spPr>
            <a:xfrm>
              <a:off x="10625487" y="2641940"/>
              <a:ext cx="76267" cy="350045"/>
            </a:xfrm>
            <a:custGeom>
              <a:avLst/>
              <a:gdLst/>
              <a:ahLst/>
              <a:cxnLst/>
              <a:rect l="l" t="t" r="r" b="b"/>
              <a:pathLst>
                <a:path w="819" h="3759" extrusionOk="0">
                  <a:moveTo>
                    <a:pt x="767" y="0"/>
                  </a:moveTo>
                  <a:cubicBezTo>
                    <a:pt x="754" y="0"/>
                    <a:pt x="742" y="6"/>
                    <a:pt x="732" y="16"/>
                  </a:cubicBezTo>
                  <a:cubicBezTo>
                    <a:pt x="635" y="116"/>
                    <a:pt x="546" y="225"/>
                    <a:pt x="464" y="344"/>
                  </a:cubicBezTo>
                  <a:cubicBezTo>
                    <a:pt x="387" y="457"/>
                    <a:pt x="317" y="580"/>
                    <a:pt x="259" y="705"/>
                  </a:cubicBezTo>
                  <a:cubicBezTo>
                    <a:pt x="201" y="837"/>
                    <a:pt x="155" y="972"/>
                    <a:pt x="114" y="1107"/>
                  </a:cubicBezTo>
                  <a:cubicBezTo>
                    <a:pt x="72" y="1242"/>
                    <a:pt x="47" y="1384"/>
                    <a:pt x="30" y="1526"/>
                  </a:cubicBezTo>
                  <a:cubicBezTo>
                    <a:pt x="11" y="1676"/>
                    <a:pt x="1" y="1825"/>
                    <a:pt x="1" y="1976"/>
                  </a:cubicBezTo>
                  <a:cubicBezTo>
                    <a:pt x="1" y="2121"/>
                    <a:pt x="11" y="2269"/>
                    <a:pt x="27" y="2414"/>
                  </a:cubicBezTo>
                  <a:cubicBezTo>
                    <a:pt x="43" y="2565"/>
                    <a:pt x="66" y="2719"/>
                    <a:pt x="94" y="2868"/>
                  </a:cubicBezTo>
                  <a:cubicBezTo>
                    <a:pt x="121" y="3009"/>
                    <a:pt x="159" y="3148"/>
                    <a:pt x="201" y="3283"/>
                  </a:cubicBezTo>
                  <a:cubicBezTo>
                    <a:pt x="243" y="3421"/>
                    <a:pt x="291" y="3557"/>
                    <a:pt x="355" y="3685"/>
                  </a:cubicBezTo>
                  <a:cubicBezTo>
                    <a:pt x="378" y="3731"/>
                    <a:pt x="426" y="3759"/>
                    <a:pt x="472" y="3759"/>
                  </a:cubicBezTo>
                  <a:cubicBezTo>
                    <a:pt x="484" y="3759"/>
                    <a:pt x="496" y="3757"/>
                    <a:pt x="507" y="3753"/>
                  </a:cubicBezTo>
                  <a:cubicBezTo>
                    <a:pt x="577" y="3734"/>
                    <a:pt x="626" y="3646"/>
                    <a:pt x="603" y="3569"/>
                  </a:cubicBezTo>
                  <a:cubicBezTo>
                    <a:pt x="574" y="3466"/>
                    <a:pt x="539" y="3364"/>
                    <a:pt x="507" y="3260"/>
                  </a:cubicBezTo>
                  <a:cubicBezTo>
                    <a:pt x="474" y="3151"/>
                    <a:pt x="445" y="3041"/>
                    <a:pt x="417" y="2932"/>
                  </a:cubicBezTo>
                  <a:cubicBezTo>
                    <a:pt x="362" y="2713"/>
                    <a:pt x="314" y="2488"/>
                    <a:pt x="284" y="2260"/>
                  </a:cubicBezTo>
                  <a:cubicBezTo>
                    <a:pt x="246" y="1934"/>
                    <a:pt x="240" y="1606"/>
                    <a:pt x="278" y="1281"/>
                  </a:cubicBezTo>
                  <a:cubicBezTo>
                    <a:pt x="291" y="1178"/>
                    <a:pt x="307" y="1078"/>
                    <a:pt x="333" y="978"/>
                  </a:cubicBezTo>
                  <a:cubicBezTo>
                    <a:pt x="355" y="878"/>
                    <a:pt x="391" y="782"/>
                    <a:pt x="426" y="685"/>
                  </a:cubicBezTo>
                  <a:lnTo>
                    <a:pt x="426" y="685"/>
                  </a:lnTo>
                  <a:cubicBezTo>
                    <a:pt x="423" y="688"/>
                    <a:pt x="423" y="692"/>
                    <a:pt x="423" y="692"/>
                  </a:cubicBezTo>
                  <a:lnTo>
                    <a:pt x="423" y="692"/>
                  </a:lnTo>
                  <a:cubicBezTo>
                    <a:pt x="423" y="688"/>
                    <a:pt x="426" y="682"/>
                    <a:pt x="430" y="676"/>
                  </a:cubicBezTo>
                  <a:cubicBezTo>
                    <a:pt x="484" y="541"/>
                    <a:pt x="549" y="412"/>
                    <a:pt x="632" y="293"/>
                  </a:cubicBezTo>
                  <a:cubicBezTo>
                    <a:pt x="684" y="222"/>
                    <a:pt x="739" y="155"/>
                    <a:pt x="800" y="90"/>
                  </a:cubicBezTo>
                  <a:cubicBezTo>
                    <a:pt x="819" y="70"/>
                    <a:pt x="819" y="35"/>
                    <a:pt x="800" y="16"/>
                  </a:cubicBezTo>
                  <a:cubicBezTo>
                    <a:pt x="790" y="6"/>
                    <a:pt x="777" y="0"/>
                    <a:pt x="767" y="0"/>
                  </a:cubicBezTo>
                  <a:close/>
                </a:path>
              </a:pathLst>
            </a:custGeom>
            <a:solidFill>
              <a:srgbClr val="000000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5" name="Google Shape;629;p27">
              <a:extLst>
                <a:ext uri="{FF2B5EF4-FFF2-40B4-BE49-F238E27FC236}">
                  <a16:creationId xmlns:a16="http://schemas.microsoft.com/office/drawing/2014/main" id="{DF7A9717-F3C4-4923-94D9-BCFC6ADB821B}"/>
                </a:ext>
              </a:extLst>
            </p:cNvPr>
            <p:cNvSpPr/>
            <p:nvPr/>
          </p:nvSpPr>
          <p:spPr>
            <a:xfrm>
              <a:off x="10668416" y="2800993"/>
              <a:ext cx="15086" cy="82227"/>
            </a:xfrm>
            <a:custGeom>
              <a:avLst/>
              <a:gdLst/>
              <a:ahLst/>
              <a:cxnLst/>
              <a:rect l="l" t="t" r="r" b="b"/>
              <a:pathLst>
                <a:path w="162" h="883" extrusionOk="0">
                  <a:moveTo>
                    <a:pt x="106" y="559"/>
                  </a:moveTo>
                  <a:lnTo>
                    <a:pt x="106" y="559"/>
                  </a:lnTo>
                  <a:cubicBezTo>
                    <a:pt x="106" y="561"/>
                    <a:pt x="107" y="564"/>
                    <a:pt x="107" y="567"/>
                  </a:cubicBezTo>
                  <a:cubicBezTo>
                    <a:pt x="107" y="565"/>
                    <a:pt x="107" y="562"/>
                    <a:pt x="106" y="559"/>
                  </a:cubicBezTo>
                  <a:close/>
                  <a:moveTo>
                    <a:pt x="85" y="1"/>
                  </a:moveTo>
                  <a:cubicBezTo>
                    <a:pt x="65" y="1"/>
                    <a:pt x="49" y="14"/>
                    <a:pt x="42" y="33"/>
                  </a:cubicBezTo>
                  <a:cubicBezTo>
                    <a:pt x="30" y="94"/>
                    <a:pt x="20" y="158"/>
                    <a:pt x="13" y="223"/>
                  </a:cubicBezTo>
                  <a:cubicBezTo>
                    <a:pt x="3" y="291"/>
                    <a:pt x="0" y="362"/>
                    <a:pt x="0" y="429"/>
                  </a:cubicBezTo>
                  <a:cubicBezTo>
                    <a:pt x="0" y="564"/>
                    <a:pt x="13" y="699"/>
                    <a:pt x="36" y="831"/>
                  </a:cubicBezTo>
                  <a:cubicBezTo>
                    <a:pt x="41" y="861"/>
                    <a:pt x="70" y="882"/>
                    <a:pt x="96" y="882"/>
                  </a:cubicBezTo>
                  <a:cubicBezTo>
                    <a:pt x="101" y="882"/>
                    <a:pt x="106" y="881"/>
                    <a:pt x="110" y="880"/>
                  </a:cubicBezTo>
                  <a:cubicBezTo>
                    <a:pt x="142" y="870"/>
                    <a:pt x="162" y="831"/>
                    <a:pt x="152" y="796"/>
                  </a:cubicBezTo>
                  <a:cubicBezTo>
                    <a:pt x="132" y="715"/>
                    <a:pt x="116" y="635"/>
                    <a:pt x="104" y="555"/>
                  </a:cubicBezTo>
                  <a:lnTo>
                    <a:pt x="104" y="555"/>
                  </a:lnTo>
                  <a:cubicBezTo>
                    <a:pt x="105" y="556"/>
                    <a:pt x="106" y="557"/>
                    <a:pt x="106" y="559"/>
                  </a:cubicBezTo>
                  <a:lnTo>
                    <a:pt x="106" y="559"/>
                  </a:lnTo>
                  <a:cubicBezTo>
                    <a:pt x="91" y="417"/>
                    <a:pt x="94" y="275"/>
                    <a:pt x="110" y="136"/>
                  </a:cubicBezTo>
                  <a:cubicBezTo>
                    <a:pt x="113" y="111"/>
                    <a:pt x="116" y="81"/>
                    <a:pt x="123" y="56"/>
                  </a:cubicBezTo>
                  <a:cubicBezTo>
                    <a:pt x="126" y="33"/>
                    <a:pt x="116" y="7"/>
                    <a:pt x="94" y="1"/>
                  </a:cubicBezTo>
                  <a:close/>
                </a:path>
              </a:pathLst>
            </a:custGeom>
            <a:solidFill>
              <a:srgbClr val="D13B86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56" name="Google Shape;630;p27">
              <a:extLst>
                <a:ext uri="{FF2B5EF4-FFF2-40B4-BE49-F238E27FC236}">
                  <a16:creationId xmlns:a16="http://schemas.microsoft.com/office/drawing/2014/main" id="{FB9810EE-E086-4B8D-9F45-D814A7B661C2}"/>
                </a:ext>
              </a:extLst>
            </p:cNvPr>
            <p:cNvSpPr/>
            <p:nvPr/>
          </p:nvSpPr>
          <p:spPr>
            <a:xfrm>
              <a:off x="10791896" y="29620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1"/>
                  </a:move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1" name="Google Shape;631;p27">
              <a:extLst>
                <a:ext uri="{FF2B5EF4-FFF2-40B4-BE49-F238E27FC236}">
                  <a16:creationId xmlns:a16="http://schemas.microsoft.com/office/drawing/2014/main" id="{B4564372-676D-43C5-A3A6-F72622514BC6}"/>
                </a:ext>
              </a:extLst>
            </p:cNvPr>
            <p:cNvSpPr/>
            <p:nvPr/>
          </p:nvSpPr>
          <p:spPr>
            <a:xfrm>
              <a:off x="10558997" y="2962002"/>
              <a:ext cx="358892" cy="871901"/>
            </a:xfrm>
            <a:custGeom>
              <a:avLst/>
              <a:gdLst/>
              <a:ahLst/>
              <a:cxnLst/>
              <a:rect l="l" t="t" r="r" b="b"/>
              <a:pathLst>
                <a:path w="3854" h="9363" extrusionOk="0">
                  <a:moveTo>
                    <a:pt x="1391" y="200"/>
                  </a:moveTo>
                  <a:lnTo>
                    <a:pt x="1391" y="200"/>
                  </a:lnTo>
                  <a:cubicBezTo>
                    <a:pt x="1392" y="203"/>
                    <a:pt x="1393" y="206"/>
                    <a:pt x="1395" y="209"/>
                  </a:cubicBezTo>
                  <a:lnTo>
                    <a:pt x="1395" y="209"/>
                  </a:lnTo>
                  <a:cubicBezTo>
                    <a:pt x="1395" y="206"/>
                    <a:pt x="1394" y="203"/>
                    <a:pt x="1391" y="200"/>
                  </a:cubicBezTo>
                  <a:close/>
                  <a:moveTo>
                    <a:pt x="2502" y="1"/>
                  </a:moveTo>
                  <a:cubicBezTo>
                    <a:pt x="2492" y="4"/>
                    <a:pt x="2482" y="4"/>
                    <a:pt x="2472" y="10"/>
                  </a:cubicBezTo>
                  <a:cubicBezTo>
                    <a:pt x="2463" y="13"/>
                    <a:pt x="2457" y="16"/>
                    <a:pt x="2450" y="23"/>
                  </a:cubicBezTo>
                  <a:cubicBezTo>
                    <a:pt x="2438" y="32"/>
                    <a:pt x="2424" y="42"/>
                    <a:pt x="2414" y="55"/>
                  </a:cubicBezTo>
                  <a:cubicBezTo>
                    <a:pt x="2389" y="93"/>
                    <a:pt x="2366" y="136"/>
                    <a:pt x="2350" y="178"/>
                  </a:cubicBezTo>
                  <a:cubicBezTo>
                    <a:pt x="2350" y="174"/>
                    <a:pt x="2353" y="171"/>
                    <a:pt x="2353" y="168"/>
                  </a:cubicBezTo>
                  <a:lnTo>
                    <a:pt x="2353" y="168"/>
                  </a:lnTo>
                  <a:cubicBezTo>
                    <a:pt x="2328" y="229"/>
                    <a:pt x="2309" y="290"/>
                    <a:pt x="2292" y="351"/>
                  </a:cubicBezTo>
                  <a:cubicBezTo>
                    <a:pt x="2273" y="419"/>
                    <a:pt x="2254" y="483"/>
                    <a:pt x="2237" y="551"/>
                  </a:cubicBezTo>
                  <a:cubicBezTo>
                    <a:pt x="2206" y="692"/>
                    <a:pt x="2173" y="831"/>
                    <a:pt x="2129" y="966"/>
                  </a:cubicBezTo>
                  <a:cubicBezTo>
                    <a:pt x="2105" y="1040"/>
                    <a:pt x="2080" y="1114"/>
                    <a:pt x="2044" y="1182"/>
                  </a:cubicBezTo>
                  <a:cubicBezTo>
                    <a:pt x="2032" y="1210"/>
                    <a:pt x="2016" y="1240"/>
                    <a:pt x="1993" y="1268"/>
                  </a:cubicBezTo>
                  <a:cubicBezTo>
                    <a:pt x="1977" y="1288"/>
                    <a:pt x="1961" y="1310"/>
                    <a:pt x="1942" y="1326"/>
                  </a:cubicBezTo>
                  <a:cubicBezTo>
                    <a:pt x="1919" y="1342"/>
                    <a:pt x="1897" y="1359"/>
                    <a:pt x="1874" y="1365"/>
                  </a:cubicBezTo>
                  <a:cubicBezTo>
                    <a:pt x="1857" y="1372"/>
                    <a:pt x="1838" y="1376"/>
                    <a:pt x="1820" y="1376"/>
                  </a:cubicBezTo>
                  <a:cubicBezTo>
                    <a:pt x="1815" y="1376"/>
                    <a:pt x="1809" y="1376"/>
                    <a:pt x="1803" y="1375"/>
                  </a:cubicBezTo>
                  <a:cubicBezTo>
                    <a:pt x="1787" y="1375"/>
                    <a:pt x="1771" y="1372"/>
                    <a:pt x="1758" y="1368"/>
                  </a:cubicBezTo>
                  <a:cubicBezTo>
                    <a:pt x="1745" y="1362"/>
                    <a:pt x="1732" y="1359"/>
                    <a:pt x="1723" y="1349"/>
                  </a:cubicBezTo>
                  <a:cubicBezTo>
                    <a:pt x="1697" y="1333"/>
                    <a:pt x="1677" y="1307"/>
                    <a:pt x="1661" y="1278"/>
                  </a:cubicBezTo>
                  <a:cubicBezTo>
                    <a:pt x="1639" y="1243"/>
                    <a:pt x="1623" y="1201"/>
                    <a:pt x="1607" y="1159"/>
                  </a:cubicBezTo>
                  <a:cubicBezTo>
                    <a:pt x="1591" y="1114"/>
                    <a:pt x="1578" y="1069"/>
                    <a:pt x="1565" y="1020"/>
                  </a:cubicBezTo>
                  <a:cubicBezTo>
                    <a:pt x="1539" y="924"/>
                    <a:pt x="1520" y="827"/>
                    <a:pt x="1501" y="731"/>
                  </a:cubicBezTo>
                  <a:cubicBezTo>
                    <a:pt x="1494" y="696"/>
                    <a:pt x="1487" y="657"/>
                    <a:pt x="1481" y="622"/>
                  </a:cubicBezTo>
                  <a:cubicBezTo>
                    <a:pt x="1478" y="606"/>
                    <a:pt x="1475" y="589"/>
                    <a:pt x="1472" y="573"/>
                  </a:cubicBezTo>
                  <a:cubicBezTo>
                    <a:pt x="1465" y="548"/>
                    <a:pt x="1462" y="522"/>
                    <a:pt x="1456" y="496"/>
                  </a:cubicBezTo>
                  <a:cubicBezTo>
                    <a:pt x="1446" y="441"/>
                    <a:pt x="1440" y="383"/>
                    <a:pt x="1426" y="329"/>
                  </a:cubicBezTo>
                  <a:cubicBezTo>
                    <a:pt x="1421" y="287"/>
                    <a:pt x="1412" y="247"/>
                    <a:pt x="1395" y="209"/>
                  </a:cubicBezTo>
                  <a:lnTo>
                    <a:pt x="1395" y="209"/>
                  </a:lnTo>
                  <a:cubicBezTo>
                    <a:pt x="1395" y="209"/>
                    <a:pt x="1395" y="209"/>
                    <a:pt x="1395" y="209"/>
                  </a:cubicBezTo>
                  <a:cubicBezTo>
                    <a:pt x="1388" y="197"/>
                    <a:pt x="1382" y="184"/>
                    <a:pt x="1375" y="174"/>
                  </a:cubicBezTo>
                  <a:cubicBezTo>
                    <a:pt x="1372" y="168"/>
                    <a:pt x="1365" y="161"/>
                    <a:pt x="1359" y="158"/>
                  </a:cubicBezTo>
                  <a:cubicBezTo>
                    <a:pt x="1359" y="155"/>
                    <a:pt x="1356" y="155"/>
                    <a:pt x="1352" y="155"/>
                  </a:cubicBezTo>
                  <a:cubicBezTo>
                    <a:pt x="1349" y="151"/>
                    <a:pt x="1346" y="151"/>
                    <a:pt x="1343" y="148"/>
                  </a:cubicBezTo>
                  <a:lnTo>
                    <a:pt x="1324" y="148"/>
                  </a:lnTo>
                  <a:cubicBezTo>
                    <a:pt x="1317" y="151"/>
                    <a:pt x="1307" y="155"/>
                    <a:pt x="1301" y="158"/>
                  </a:cubicBezTo>
                  <a:lnTo>
                    <a:pt x="1298" y="158"/>
                  </a:lnTo>
                  <a:cubicBezTo>
                    <a:pt x="1279" y="168"/>
                    <a:pt x="1263" y="181"/>
                    <a:pt x="1246" y="194"/>
                  </a:cubicBezTo>
                  <a:cubicBezTo>
                    <a:pt x="1233" y="203"/>
                    <a:pt x="1221" y="213"/>
                    <a:pt x="1208" y="222"/>
                  </a:cubicBezTo>
                  <a:cubicBezTo>
                    <a:pt x="1205" y="229"/>
                    <a:pt x="1198" y="235"/>
                    <a:pt x="1192" y="245"/>
                  </a:cubicBezTo>
                  <a:cubicBezTo>
                    <a:pt x="1159" y="290"/>
                    <a:pt x="1134" y="341"/>
                    <a:pt x="1111" y="393"/>
                  </a:cubicBezTo>
                  <a:lnTo>
                    <a:pt x="1114" y="390"/>
                  </a:lnTo>
                  <a:lnTo>
                    <a:pt x="1114" y="390"/>
                  </a:lnTo>
                  <a:cubicBezTo>
                    <a:pt x="1076" y="480"/>
                    <a:pt x="1043" y="573"/>
                    <a:pt x="1015" y="667"/>
                  </a:cubicBezTo>
                  <a:cubicBezTo>
                    <a:pt x="982" y="769"/>
                    <a:pt x="951" y="873"/>
                    <a:pt x="915" y="976"/>
                  </a:cubicBezTo>
                  <a:cubicBezTo>
                    <a:pt x="886" y="1059"/>
                    <a:pt x="854" y="1146"/>
                    <a:pt x="815" y="1227"/>
                  </a:cubicBezTo>
                  <a:cubicBezTo>
                    <a:pt x="783" y="1298"/>
                    <a:pt x="744" y="1365"/>
                    <a:pt x="693" y="1423"/>
                  </a:cubicBezTo>
                  <a:cubicBezTo>
                    <a:pt x="670" y="1445"/>
                    <a:pt x="648" y="1468"/>
                    <a:pt x="618" y="1488"/>
                  </a:cubicBezTo>
                  <a:cubicBezTo>
                    <a:pt x="596" y="1503"/>
                    <a:pt x="570" y="1516"/>
                    <a:pt x="545" y="1519"/>
                  </a:cubicBezTo>
                  <a:cubicBezTo>
                    <a:pt x="524" y="1526"/>
                    <a:pt x="505" y="1528"/>
                    <a:pt x="485" y="1528"/>
                  </a:cubicBezTo>
                  <a:cubicBezTo>
                    <a:pt x="474" y="1528"/>
                    <a:pt x="463" y="1527"/>
                    <a:pt x="452" y="1526"/>
                  </a:cubicBezTo>
                  <a:cubicBezTo>
                    <a:pt x="419" y="1519"/>
                    <a:pt x="387" y="1507"/>
                    <a:pt x="361" y="1491"/>
                  </a:cubicBezTo>
                  <a:cubicBezTo>
                    <a:pt x="345" y="1478"/>
                    <a:pt x="329" y="1464"/>
                    <a:pt x="316" y="1452"/>
                  </a:cubicBezTo>
                  <a:cubicBezTo>
                    <a:pt x="303" y="1439"/>
                    <a:pt x="294" y="1426"/>
                    <a:pt x="284" y="1410"/>
                  </a:cubicBezTo>
                  <a:cubicBezTo>
                    <a:pt x="258" y="1378"/>
                    <a:pt x="239" y="1342"/>
                    <a:pt x="223" y="1307"/>
                  </a:cubicBezTo>
                  <a:cubicBezTo>
                    <a:pt x="184" y="1217"/>
                    <a:pt x="155" y="1124"/>
                    <a:pt x="136" y="1027"/>
                  </a:cubicBezTo>
                  <a:cubicBezTo>
                    <a:pt x="116" y="947"/>
                    <a:pt x="101" y="866"/>
                    <a:pt x="88" y="785"/>
                  </a:cubicBezTo>
                  <a:cubicBezTo>
                    <a:pt x="62" y="908"/>
                    <a:pt x="39" y="1030"/>
                    <a:pt x="20" y="1152"/>
                  </a:cubicBezTo>
                  <a:cubicBezTo>
                    <a:pt x="17" y="1156"/>
                    <a:pt x="17" y="1159"/>
                    <a:pt x="14" y="1159"/>
                  </a:cubicBezTo>
                  <a:cubicBezTo>
                    <a:pt x="10" y="1179"/>
                    <a:pt x="7" y="1198"/>
                    <a:pt x="7" y="1217"/>
                  </a:cubicBezTo>
                  <a:cubicBezTo>
                    <a:pt x="4" y="1227"/>
                    <a:pt x="4" y="1240"/>
                    <a:pt x="0" y="1249"/>
                  </a:cubicBezTo>
                  <a:lnTo>
                    <a:pt x="68" y="3219"/>
                  </a:lnTo>
                  <a:lnTo>
                    <a:pt x="132" y="5169"/>
                  </a:lnTo>
                  <a:lnTo>
                    <a:pt x="194" y="6946"/>
                  </a:lnTo>
                  <a:lnTo>
                    <a:pt x="248" y="8672"/>
                  </a:lnTo>
                  <a:cubicBezTo>
                    <a:pt x="251" y="8713"/>
                    <a:pt x="278" y="8745"/>
                    <a:pt x="316" y="8755"/>
                  </a:cubicBezTo>
                  <a:cubicBezTo>
                    <a:pt x="323" y="8761"/>
                    <a:pt x="329" y="8768"/>
                    <a:pt x="339" y="8771"/>
                  </a:cubicBezTo>
                  <a:cubicBezTo>
                    <a:pt x="519" y="8865"/>
                    <a:pt x="709" y="8951"/>
                    <a:pt x="918" y="9032"/>
                  </a:cubicBezTo>
                  <a:cubicBezTo>
                    <a:pt x="1144" y="9119"/>
                    <a:pt x="1375" y="9189"/>
                    <a:pt x="1607" y="9247"/>
                  </a:cubicBezTo>
                  <a:cubicBezTo>
                    <a:pt x="1858" y="9309"/>
                    <a:pt x="2105" y="9344"/>
                    <a:pt x="2341" y="9357"/>
                  </a:cubicBezTo>
                  <a:cubicBezTo>
                    <a:pt x="2392" y="9360"/>
                    <a:pt x="2444" y="9363"/>
                    <a:pt x="2499" y="9363"/>
                  </a:cubicBezTo>
                  <a:cubicBezTo>
                    <a:pt x="2692" y="9363"/>
                    <a:pt x="2875" y="9344"/>
                    <a:pt x="3049" y="9302"/>
                  </a:cubicBezTo>
                  <a:cubicBezTo>
                    <a:pt x="3194" y="9270"/>
                    <a:pt x="3335" y="9215"/>
                    <a:pt x="3467" y="9144"/>
                  </a:cubicBezTo>
                  <a:cubicBezTo>
                    <a:pt x="3583" y="9083"/>
                    <a:pt x="3693" y="9003"/>
                    <a:pt x="3789" y="8903"/>
                  </a:cubicBezTo>
                  <a:cubicBezTo>
                    <a:pt x="3802" y="8896"/>
                    <a:pt x="3812" y="8887"/>
                    <a:pt x="3821" y="8874"/>
                  </a:cubicBezTo>
                  <a:cubicBezTo>
                    <a:pt x="3853" y="8842"/>
                    <a:pt x="3853" y="8794"/>
                    <a:pt x="3828" y="8758"/>
                  </a:cubicBezTo>
                  <a:lnTo>
                    <a:pt x="3785" y="7538"/>
                  </a:lnTo>
                  <a:lnTo>
                    <a:pt x="3712" y="5240"/>
                  </a:lnTo>
                  <a:lnTo>
                    <a:pt x="3677" y="4207"/>
                  </a:lnTo>
                  <a:lnTo>
                    <a:pt x="3641" y="3171"/>
                  </a:lnTo>
                  <a:lnTo>
                    <a:pt x="3625" y="2646"/>
                  </a:lnTo>
                  <a:lnTo>
                    <a:pt x="3606" y="2128"/>
                  </a:lnTo>
                  <a:lnTo>
                    <a:pt x="3606" y="2106"/>
                  </a:lnTo>
                  <a:cubicBezTo>
                    <a:pt x="3599" y="1851"/>
                    <a:pt x="3589" y="1597"/>
                    <a:pt x="3580" y="1339"/>
                  </a:cubicBezTo>
                  <a:lnTo>
                    <a:pt x="3580" y="1271"/>
                  </a:lnTo>
                  <a:cubicBezTo>
                    <a:pt x="3570" y="1204"/>
                    <a:pt x="3561" y="1140"/>
                    <a:pt x="3554" y="1075"/>
                  </a:cubicBezTo>
                  <a:cubicBezTo>
                    <a:pt x="3548" y="1027"/>
                    <a:pt x="3541" y="979"/>
                    <a:pt x="3538" y="928"/>
                  </a:cubicBezTo>
                  <a:cubicBezTo>
                    <a:pt x="3531" y="879"/>
                    <a:pt x="3522" y="827"/>
                    <a:pt x="3512" y="779"/>
                  </a:cubicBezTo>
                  <a:cubicBezTo>
                    <a:pt x="3490" y="847"/>
                    <a:pt x="3464" y="914"/>
                    <a:pt x="3432" y="982"/>
                  </a:cubicBezTo>
                  <a:cubicBezTo>
                    <a:pt x="3399" y="1050"/>
                    <a:pt x="3361" y="1114"/>
                    <a:pt x="3313" y="1172"/>
                  </a:cubicBezTo>
                  <a:cubicBezTo>
                    <a:pt x="3290" y="1194"/>
                    <a:pt x="3268" y="1217"/>
                    <a:pt x="3239" y="1237"/>
                  </a:cubicBezTo>
                  <a:cubicBezTo>
                    <a:pt x="3216" y="1252"/>
                    <a:pt x="3191" y="1265"/>
                    <a:pt x="3164" y="1275"/>
                  </a:cubicBezTo>
                  <a:cubicBezTo>
                    <a:pt x="3143" y="1280"/>
                    <a:pt x="3122" y="1283"/>
                    <a:pt x="3100" y="1283"/>
                  </a:cubicBezTo>
                  <a:cubicBezTo>
                    <a:pt x="3092" y="1283"/>
                    <a:pt x="3083" y="1282"/>
                    <a:pt x="3075" y="1281"/>
                  </a:cubicBezTo>
                  <a:cubicBezTo>
                    <a:pt x="3062" y="1281"/>
                    <a:pt x="3049" y="1278"/>
                    <a:pt x="3032" y="1275"/>
                  </a:cubicBezTo>
                  <a:cubicBezTo>
                    <a:pt x="3017" y="1271"/>
                    <a:pt x="3004" y="1265"/>
                    <a:pt x="2991" y="1259"/>
                  </a:cubicBezTo>
                  <a:cubicBezTo>
                    <a:pt x="2955" y="1243"/>
                    <a:pt x="2920" y="1223"/>
                    <a:pt x="2894" y="1194"/>
                  </a:cubicBezTo>
                  <a:cubicBezTo>
                    <a:pt x="2862" y="1162"/>
                    <a:pt x="2839" y="1124"/>
                    <a:pt x="2820" y="1085"/>
                  </a:cubicBezTo>
                  <a:cubicBezTo>
                    <a:pt x="2772" y="986"/>
                    <a:pt x="2743" y="879"/>
                    <a:pt x="2717" y="769"/>
                  </a:cubicBezTo>
                  <a:cubicBezTo>
                    <a:pt x="2708" y="715"/>
                    <a:pt x="2695" y="663"/>
                    <a:pt x="2685" y="609"/>
                  </a:cubicBezTo>
                  <a:cubicBezTo>
                    <a:pt x="2682" y="586"/>
                    <a:pt x="2675" y="567"/>
                    <a:pt x="2672" y="544"/>
                  </a:cubicBezTo>
                  <a:cubicBezTo>
                    <a:pt x="2669" y="528"/>
                    <a:pt x="2665" y="512"/>
                    <a:pt x="2662" y="496"/>
                  </a:cubicBezTo>
                  <a:cubicBezTo>
                    <a:pt x="2653" y="454"/>
                    <a:pt x="2650" y="415"/>
                    <a:pt x="2646" y="374"/>
                  </a:cubicBezTo>
                  <a:cubicBezTo>
                    <a:pt x="2640" y="329"/>
                    <a:pt x="2637" y="286"/>
                    <a:pt x="2631" y="242"/>
                  </a:cubicBezTo>
                  <a:lnTo>
                    <a:pt x="2631" y="239"/>
                  </a:lnTo>
                  <a:cubicBezTo>
                    <a:pt x="2621" y="184"/>
                    <a:pt x="2611" y="126"/>
                    <a:pt x="2592" y="74"/>
                  </a:cubicBezTo>
                  <a:cubicBezTo>
                    <a:pt x="2585" y="59"/>
                    <a:pt x="2579" y="45"/>
                    <a:pt x="2569" y="32"/>
                  </a:cubicBezTo>
                  <a:cubicBezTo>
                    <a:pt x="2563" y="26"/>
                    <a:pt x="2560" y="20"/>
                    <a:pt x="2553" y="13"/>
                  </a:cubicBezTo>
                  <a:cubicBezTo>
                    <a:pt x="2546" y="10"/>
                    <a:pt x="2540" y="7"/>
                    <a:pt x="2537" y="4"/>
                  </a:cubicBezTo>
                  <a:cubicBezTo>
                    <a:pt x="2530" y="4"/>
                    <a:pt x="2524" y="1"/>
                    <a:pt x="252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2" name="Google Shape;632;p27">
              <a:extLst>
                <a:ext uri="{FF2B5EF4-FFF2-40B4-BE49-F238E27FC236}">
                  <a16:creationId xmlns:a16="http://schemas.microsoft.com/office/drawing/2014/main" id="{36247F33-B0BB-4CA8-AAF9-A8A51F9EFA99}"/>
                </a:ext>
              </a:extLst>
            </p:cNvPr>
            <p:cNvSpPr/>
            <p:nvPr/>
          </p:nvSpPr>
          <p:spPr>
            <a:xfrm>
              <a:off x="10797856" y="2964702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1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3" name="Google Shape;633;p27">
              <a:extLst>
                <a:ext uri="{FF2B5EF4-FFF2-40B4-BE49-F238E27FC236}">
                  <a16:creationId xmlns:a16="http://schemas.microsoft.com/office/drawing/2014/main" id="{30C33446-EC3B-41CB-8B44-9619954BA6E4}"/>
                </a:ext>
              </a:extLst>
            </p:cNvPr>
            <p:cNvSpPr/>
            <p:nvPr/>
          </p:nvSpPr>
          <p:spPr>
            <a:xfrm>
              <a:off x="10679870" y="2976436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0"/>
                  </a:moveTo>
                  <a:cubicBezTo>
                    <a:pt x="3" y="3"/>
                    <a:pt x="3" y="3"/>
                    <a:pt x="0" y="3"/>
                  </a:cubicBezTo>
                  <a:lnTo>
                    <a:pt x="3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4" name="Google Shape;634;p27">
              <a:extLst>
                <a:ext uri="{FF2B5EF4-FFF2-40B4-BE49-F238E27FC236}">
                  <a16:creationId xmlns:a16="http://schemas.microsoft.com/office/drawing/2014/main" id="{1C91A477-6B04-4931-B7EB-FF1D5ED25932}"/>
                </a:ext>
              </a:extLst>
            </p:cNvPr>
            <p:cNvSpPr/>
            <p:nvPr/>
          </p:nvSpPr>
          <p:spPr>
            <a:xfrm>
              <a:off x="10682757" y="2993477"/>
              <a:ext cx="132326" cy="840798"/>
            </a:xfrm>
            <a:custGeom>
              <a:avLst/>
              <a:gdLst/>
              <a:ahLst/>
              <a:cxnLst/>
              <a:rect l="l" t="t" r="r" b="b"/>
              <a:pathLst>
                <a:path w="1421" h="9029" extrusionOk="0">
                  <a:moveTo>
                    <a:pt x="1" y="0"/>
                  </a:moveTo>
                  <a:cubicBezTo>
                    <a:pt x="1" y="30"/>
                    <a:pt x="4" y="58"/>
                    <a:pt x="4" y="88"/>
                  </a:cubicBezTo>
                  <a:cubicBezTo>
                    <a:pt x="59" y="1703"/>
                    <a:pt x="114" y="3322"/>
                    <a:pt x="165" y="4941"/>
                  </a:cubicBezTo>
                  <a:cubicBezTo>
                    <a:pt x="210" y="6267"/>
                    <a:pt x="255" y="7590"/>
                    <a:pt x="301" y="8916"/>
                  </a:cubicBezTo>
                  <a:cubicBezTo>
                    <a:pt x="545" y="8974"/>
                    <a:pt x="783" y="9010"/>
                    <a:pt x="1012" y="9022"/>
                  </a:cubicBezTo>
                  <a:cubicBezTo>
                    <a:pt x="1063" y="9025"/>
                    <a:pt x="1115" y="9029"/>
                    <a:pt x="1170" y="9029"/>
                  </a:cubicBezTo>
                  <a:cubicBezTo>
                    <a:pt x="1253" y="9029"/>
                    <a:pt x="1340" y="9022"/>
                    <a:pt x="1421" y="9016"/>
                  </a:cubicBezTo>
                  <a:cubicBezTo>
                    <a:pt x="1394" y="8272"/>
                    <a:pt x="1372" y="7532"/>
                    <a:pt x="1346" y="6792"/>
                  </a:cubicBezTo>
                  <a:lnTo>
                    <a:pt x="1173" y="1606"/>
                  </a:lnTo>
                  <a:cubicBezTo>
                    <a:pt x="1156" y="1107"/>
                    <a:pt x="1140" y="609"/>
                    <a:pt x="1124" y="113"/>
                  </a:cubicBezTo>
                  <a:cubicBezTo>
                    <a:pt x="1060" y="229"/>
                    <a:pt x="999" y="348"/>
                    <a:pt x="938" y="467"/>
                  </a:cubicBezTo>
                  <a:cubicBezTo>
                    <a:pt x="905" y="535"/>
                    <a:pt x="870" y="602"/>
                    <a:pt x="834" y="670"/>
                  </a:cubicBezTo>
                  <a:cubicBezTo>
                    <a:pt x="800" y="731"/>
                    <a:pt x="767" y="792"/>
                    <a:pt x="732" y="853"/>
                  </a:cubicBezTo>
                  <a:cubicBezTo>
                    <a:pt x="715" y="882"/>
                    <a:pt x="696" y="911"/>
                    <a:pt x="677" y="940"/>
                  </a:cubicBezTo>
                  <a:cubicBezTo>
                    <a:pt x="664" y="957"/>
                    <a:pt x="651" y="972"/>
                    <a:pt x="638" y="988"/>
                  </a:cubicBezTo>
                  <a:cubicBezTo>
                    <a:pt x="626" y="1001"/>
                    <a:pt x="613" y="1014"/>
                    <a:pt x="599" y="1024"/>
                  </a:cubicBezTo>
                  <a:cubicBezTo>
                    <a:pt x="587" y="1030"/>
                    <a:pt x="574" y="1040"/>
                    <a:pt x="561" y="1043"/>
                  </a:cubicBezTo>
                  <a:cubicBezTo>
                    <a:pt x="549" y="1045"/>
                    <a:pt x="540" y="1047"/>
                    <a:pt x="530" y="1047"/>
                  </a:cubicBezTo>
                  <a:cubicBezTo>
                    <a:pt x="525" y="1047"/>
                    <a:pt x="521" y="1047"/>
                    <a:pt x="516" y="1046"/>
                  </a:cubicBezTo>
                  <a:cubicBezTo>
                    <a:pt x="503" y="1043"/>
                    <a:pt x="491" y="1040"/>
                    <a:pt x="477" y="1034"/>
                  </a:cubicBezTo>
                  <a:cubicBezTo>
                    <a:pt x="442" y="1018"/>
                    <a:pt x="416" y="988"/>
                    <a:pt x="390" y="960"/>
                  </a:cubicBezTo>
                  <a:cubicBezTo>
                    <a:pt x="355" y="914"/>
                    <a:pt x="320" y="866"/>
                    <a:pt x="290" y="814"/>
                  </a:cubicBezTo>
                  <a:cubicBezTo>
                    <a:pt x="265" y="770"/>
                    <a:pt x="243" y="721"/>
                    <a:pt x="220" y="673"/>
                  </a:cubicBezTo>
                  <a:cubicBezTo>
                    <a:pt x="178" y="566"/>
                    <a:pt x="146" y="454"/>
                    <a:pt x="114" y="342"/>
                  </a:cubicBezTo>
                  <a:cubicBezTo>
                    <a:pt x="85" y="229"/>
                    <a:pt x="53" y="116"/>
                    <a:pt x="8" y="10"/>
                  </a:cubicBezTo>
                  <a:lnTo>
                    <a:pt x="8" y="16"/>
                  </a:lnTo>
                  <a:cubicBezTo>
                    <a:pt x="8" y="10"/>
                    <a:pt x="4" y="3"/>
                    <a:pt x="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5" name="Google Shape;635;p27">
              <a:extLst>
                <a:ext uri="{FF2B5EF4-FFF2-40B4-BE49-F238E27FC236}">
                  <a16:creationId xmlns:a16="http://schemas.microsoft.com/office/drawing/2014/main" id="{DCB605CD-4E4E-4F38-89F9-4ECFF3861455}"/>
                </a:ext>
              </a:extLst>
            </p:cNvPr>
            <p:cNvSpPr/>
            <p:nvPr/>
          </p:nvSpPr>
          <p:spPr>
            <a:xfrm>
              <a:off x="10561698" y="2681517"/>
              <a:ext cx="327975" cy="453783"/>
            </a:xfrm>
            <a:custGeom>
              <a:avLst/>
              <a:gdLst/>
              <a:ahLst/>
              <a:cxnLst/>
              <a:rect l="l" t="t" r="r" b="b"/>
              <a:pathLst>
                <a:path w="3522" h="4873" extrusionOk="0">
                  <a:moveTo>
                    <a:pt x="1118" y="4399"/>
                  </a:moveTo>
                  <a:cubicBezTo>
                    <a:pt x="1117" y="4401"/>
                    <a:pt x="1117" y="4402"/>
                    <a:pt x="1116" y="4403"/>
                  </a:cubicBezTo>
                  <a:lnTo>
                    <a:pt x="1116" y="4403"/>
                  </a:lnTo>
                  <a:cubicBezTo>
                    <a:pt x="1117" y="4402"/>
                    <a:pt x="1118" y="4401"/>
                    <a:pt x="1118" y="4399"/>
                  </a:cubicBezTo>
                  <a:close/>
                  <a:moveTo>
                    <a:pt x="2280" y="4435"/>
                  </a:moveTo>
                  <a:lnTo>
                    <a:pt x="2280" y="4435"/>
                  </a:lnTo>
                  <a:cubicBezTo>
                    <a:pt x="2279" y="4437"/>
                    <a:pt x="2278" y="4438"/>
                    <a:pt x="2277" y="4440"/>
                  </a:cubicBezTo>
                  <a:lnTo>
                    <a:pt x="2277" y="4440"/>
                  </a:lnTo>
                  <a:cubicBezTo>
                    <a:pt x="2277" y="4441"/>
                    <a:pt x="2277" y="4441"/>
                    <a:pt x="2276" y="4442"/>
                  </a:cubicBezTo>
                  <a:lnTo>
                    <a:pt x="2280" y="4435"/>
                  </a:lnTo>
                  <a:close/>
                  <a:moveTo>
                    <a:pt x="1957" y="0"/>
                  </a:moveTo>
                  <a:cubicBezTo>
                    <a:pt x="1935" y="0"/>
                    <a:pt x="1916" y="3"/>
                    <a:pt x="1893" y="6"/>
                  </a:cubicBezTo>
                  <a:cubicBezTo>
                    <a:pt x="1845" y="12"/>
                    <a:pt x="1800" y="32"/>
                    <a:pt x="1771" y="48"/>
                  </a:cubicBezTo>
                  <a:cubicBezTo>
                    <a:pt x="1716" y="73"/>
                    <a:pt x="1671" y="116"/>
                    <a:pt x="1632" y="148"/>
                  </a:cubicBezTo>
                  <a:cubicBezTo>
                    <a:pt x="1523" y="244"/>
                    <a:pt x="1439" y="354"/>
                    <a:pt x="1366" y="447"/>
                  </a:cubicBezTo>
                  <a:cubicBezTo>
                    <a:pt x="1288" y="550"/>
                    <a:pt x="1214" y="660"/>
                    <a:pt x="1137" y="798"/>
                  </a:cubicBezTo>
                  <a:cubicBezTo>
                    <a:pt x="989" y="1049"/>
                    <a:pt x="876" y="1309"/>
                    <a:pt x="782" y="1532"/>
                  </a:cubicBezTo>
                  <a:cubicBezTo>
                    <a:pt x="690" y="1750"/>
                    <a:pt x="603" y="1982"/>
                    <a:pt x="493" y="2275"/>
                  </a:cubicBezTo>
                  <a:cubicBezTo>
                    <a:pt x="268" y="2884"/>
                    <a:pt x="103" y="3495"/>
                    <a:pt x="1" y="4094"/>
                  </a:cubicBezTo>
                  <a:cubicBezTo>
                    <a:pt x="1" y="4133"/>
                    <a:pt x="4" y="4171"/>
                    <a:pt x="10" y="4206"/>
                  </a:cubicBezTo>
                  <a:cubicBezTo>
                    <a:pt x="23" y="4310"/>
                    <a:pt x="49" y="4406"/>
                    <a:pt x="87" y="4500"/>
                  </a:cubicBezTo>
                  <a:cubicBezTo>
                    <a:pt x="100" y="4528"/>
                    <a:pt x="114" y="4561"/>
                    <a:pt x="133" y="4589"/>
                  </a:cubicBezTo>
                  <a:cubicBezTo>
                    <a:pt x="149" y="4619"/>
                    <a:pt x="165" y="4644"/>
                    <a:pt x="184" y="4670"/>
                  </a:cubicBezTo>
                  <a:cubicBezTo>
                    <a:pt x="216" y="4708"/>
                    <a:pt x="249" y="4741"/>
                    <a:pt x="287" y="4770"/>
                  </a:cubicBezTo>
                  <a:cubicBezTo>
                    <a:pt x="319" y="4796"/>
                    <a:pt x="351" y="4815"/>
                    <a:pt x="384" y="4828"/>
                  </a:cubicBezTo>
                  <a:cubicBezTo>
                    <a:pt x="409" y="4840"/>
                    <a:pt x="432" y="4847"/>
                    <a:pt x="458" y="4853"/>
                  </a:cubicBezTo>
                  <a:cubicBezTo>
                    <a:pt x="477" y="4860"/>
                    <a:pt x="500" y="4863"/>
                    <a:pt x="522" y="4867"/>
                  </a:cubicBezTo>
                  <a:lnTo>
                    <a:pt x="519" y="4867"/>
                  </a:lnTo>
                  <a:cubicBezTo>
                    <a:pt x="541" y="4870"/>
                    <a:pt x="564" y="4873"/>
                    <a:pt x="586" y="4873"/>
                  </a:cubicBezTo>
                  <a:cubicBezTo>
                    <a:pt x="609" y="4873"/>
                    <a:pt x="632" y="4870"/>
                    <a:pt x="654" y="4867"/>
                  </a:cubicBezTo>
                  <a:lnTo>
                    <a:pt x="651" y="4867"/>
                  </a:lnTo>
                  <a:cubicBezTo>
                    <a:pt x="683" y="4863"/>
                    <a:pt x="715" y="4853"/>
                    <a:pt x="748" y="4843"/>
                  </a:cubicBezTo>
                  <a:cubicBezTo>
                    <a:pt x="786" y="4824"/>
                    <a:pt x="821" y="4805"/>
                    <a:pt x="854" y="4779"/>
                  </a:cubicBezTo>
                  <a:cubicBezTo>
                    <a:pt x="898" y="4744"/>
                    <a:pt x="937" y="4705"/>
                    <a:pt x="973" y="4660"/>
                  </a:cubicBezTo>
                  <a:cubicBezTo>
                    <a:pt x="1033" y="4581"/>
                    <a:pt x="1078" y="4495"/>
                    <a:pt x="1116" y="4403"/>
                  </a:cubicBezTo>
                  <a:lnTo>
                    <a:pt x="1116" y="4403"/>
                  </a:lnTo>
                  <a:cubicBezTo>
                    <a:pt x="1116" y="4403"/>
                    <a:pt x="1116" y="4403"/>
                    <a:pt x="1116" y="4403"/>
                  </a:cubicBezTo>
                  <a:lnTo>
                    <a:pt x="1116" y="4403"/>
                  </a:lnTo>
                  <a:cubicBezTo>
                    <a:pt x="1195" y="4214"/>
                    <a:pt x="1243" y="4012"/>
                    <a:pt x="1282" y="3811"/>
                  </a:cubicBezTo>
                  <a:cubicBezTo>
                    <a:pt x="1284" y="3799"/>
                    <a:pt x="1297" y="3791"/>
                    <a:pt x="1309" y="3791"/>
                  </a:cubicBezTo>
                  <a:cubicBezTo>
                    <a:pt x="1310" y="3791"/>
                    <a:pt x="1312" y="3791"/>
                    <a:pt x="1314" y="3791"/>
                  </a:cubicBezTo>
                  <a:cubicBezTo>
                    <a:pt x="1327" y="3797"/>
                    <a:pt x="1333" y="3808"/>
                    <a:pt x="1333" y="3820"/>
                  </a:cubicBezTo>
                  <a:cubicBezTo>
                    <a:pt x="1339" y="3930"/>
                    <a:pt x="1346" y="4042"/>
                    <a:pt x="1359" y="4152"/>
                  </a:cubicBezTo>
                  <a:lnTo>
                    <a:pt x="1359" y="4145"/>
                  </a:lnTo>
                  <a:cubicBezTo>
                    <a:pt x="1375" y="4261"/>
                    <a:pt x="1400" y="4377"/>
                    <a:pt x="1443" y="4487"/>
                  </a:cubicBezTo>
                  <a:lnTo>
                    <a:pt x="1443" y="4480"/>
                  </a:lnTo>
                  <a:cubicBezTo>
                    <a:pt x="1465" y="4534"/>
                    <a:pt x="1491" y="4583"/>
                    <a:pt x="1526" y="4631"/>
                  </a:cubicBezTo>
                  <a:cubicBezTo>
                    <a:pt x="1549" y="4660"/>
                    <a:pt x="1574" y="4686"/>
                    <a:pt x="1604" y="4708"/>
                  </a:cubicBezTo>
                  <a:cubicBezTo>
                    <a:pt x="1629" y="4728"/>
                    <a:pt x="1658" y="4747"/>
                    <a:pt x="1690" y="4760"/>
                  </a:cubicBezTo>
                  <a:cubicBezTo>
                    <a:pt x="1723" y="4773"/>
                    <a:pt x="1755" y="4782"/>
                    <a:pt x="1791" y="4785"/>
                  </a:cubicBezTo>
                  <a:cubicBezTo>
                    <a:pt x="1813" y="4789"/>
                    <a:pt x="1835" y="4791"/>
                    <a:pt x="1856" y="4791"/>
                  </a:cubicBezTo>
                  <a:cubicBezTo>
                    <a:pt x="1877" y="4791"/>
                    <a:pt x="1898" y="4789"/>
                    <a:pt x="1919" y="4785"/>
                  </a:cubicBezTo>
                  <a:cubicBezTo>
                    <a:pt x="1945" y="4779"/>
                    <a:pt x="1974" y="4773"/>
                    <a:pt x="1999" y="4763"/>
                  </a:cubicBezTo>
                  <a:cubicBezTo>
                    <a:pt x="2028" y="4751"/>
                    <a:pt x="2057" y="4734"/>
                    <a:pt x="2083" y="4715"/>
                  </a:cubicBezTo>
                  <a:cubicBezTo>
                    <a:pt x="2119" y="4686"/>
                    <a:pt x="2147" y="4657"/>
                    <a:pt x="2173" y="4625"/>
                  </a:cubicBezTo>
                  <a:lnTo>
                    <a:pt x="2173" y="4622"/>
                  </a:lnTo>
                  <a:lnTo>
                    <a:pt x="2177" y="4622"/>
                  </a:lnTo>
                  <a:cubicBezTo>
                    <a:pt x="2217" y="4565"/>
                    <a:pt x="2248" y="4503"/>
                    <a:pt x="2277" y="4440"/>
                  </a:cubicBezTo>
                  <a:lnTo>
                    <a:pt x="2277" y="4440"/>
                  </a:lnTo>
                  <a:cubicBezTo>
                    <a:pt x="2344" y="4279"/>
                    <a:pt x="2379" y="4106"/>
                    <a:pt x="2402" y="3933"/>
                  </a:cubicBezTo>
                  <a:lnTo>
                    <a:pt x="2402" y="3940"/>
                  </a:lnTo>
                  <a:cubicBezTo>
                    <a:pt x="2412" y="3855"/>
                    <a:pt x="2421" y="3772"/>
                    <a:pt x="2428" y="3689"/>
                  </a:cubicBezTo>
                  <a:cubicBezTo>
                    <a:pt x="2428" y="3682"/>
                    <a:pt x="2431" y="3675"/>
                    <a:pt x="2437" y="3669"/>
                  </a:cubicBezTo>
                  <a:cubicBezTo>
                    <a:pt x="2440" y="3665"/>
                    <a:pt x="2447" y="3662"/>
                    <a:pt x="2456" y="3662"/>
                  </a:cubicBezTo>
                  <a:cubicBezTo>
                    <a:pt x="2463" y="3662"/>
                    <a:pt x="2470" y="3665"/>
                    <a:pt x="2476" y="3669"/>
                  </a:cubicBezTo>
                  <a:cubicBezTo>
                    <a:pt x="2482" y="3675"/>
                    <a:pt x="2482" y="3682"/>
                    <a:pt x="2482" y="3689"/>
                  </a:cubicBezTo>
                  <a:cubicBezTo>
                    <a:pt x="2489" y="3730"/>
                    <a:pt x="2492" y="3769"/>
                    <a:pt x="2498" y="3808"/>
                  </a:cubicBezTo>
                  <a:lnTo>
                    <a:pt x="2498" y="3801"/>
                  </a:lnTo>
                  <a:cubicBezTo>
                    <a:pt x="2521" y="3978"/>
                    <a:pt x="2550" y="4155"/>
                    <a:pt x="2617" y="4322"/>
                  </a:cubicBezTo>
                  <a:lnTo>
                    <a:pt x="2617" y="4316"/>
                  </a:lnTo>
                  <a:cubicBezTo>
                    <a:pt x="2643" y="4377"/>
                    <a:pt x="2672" y="4432"/>
                    <a:pt x="2711" y="4487"/>
                  </a:cubicBezTo>
                  <a:lnTo>
                    <a:pt x="2714" y="4490"/>
                  </a:lnTo>
                  <a:cubicBezTo>
                    <a:pt x="2727" y="4509"/>
                    <a:pt x="2743" y="4525"/>
                    <a:pt x="2759" y="4541"/>
                  </a:cubicBezTo>
                  <a:cubicBezTo>
                    <a:pt x="2775" y="4558"/>
                    <a:pt x="2795" y="4573"/>
                    <a:pt x="2814" y="4589"/>
                  </a:cubicBezTo>
                  <a:cubicBezTo>
                    <a:pt x="2833" y="4602"/>
                    <a:pt x="2853" y="4619"/>
                    <a:pt x="2872" y="4628"/>
                  </a:cubicBezTo>
                  <a:lnTo>
                    <a:pt x="2930" y="4657"/>
                  </a:lnTo>
                  <a:cubicBezTo>
                    <a:pt x="2969" y="4673"/>
                    <a:pt x="3010" y="4683"/>
                    <a:pt x="3055" y="4689"/>
                  </a:cubicBezTo>
                  <a:lnTo>
                    <a:pt x="3058" y="4689"/>
                  </a:lnTo>
                  <a:cubicBezTo>
                    <a:pt x="3076" y="4692"/>
                    <a:pt x="3093" y="4694"/>
                    <a:pt x="3109" y="4694"/>
                  </a:cubicBezTo>
                  <a:cubicBezTo>
                    <a:pt x="3126" y="4694"/>
                    <a:pt x="3142" y="4692"/>
                    <a:pt x="3158" y="4689"/>
                  </a:cubicBezTo>
                  <a:cubicBezTo>
                    <a:pt x="3183" y="4686"/>
                    <a:pt x="3205" y="4680"/>
                    <a:pt x="3230" y="4670"/>
                  </a:cubicBezTo>
                  <a:lnTo>
                    <a:pt x="3230" y="4670"/>
                  </a:lnTo>
                  <a:cubicBezTo>
                    <a:pt x="3229" y="4671"/>
                    <a:pt x="3229" y="4672"/>
                    <a:pt x="3229" y="4673"/>
                  </a:cubicBezTo>
                  <a:cubicBezTo>
                    <a:pt x="3251" y="4660"/>
                    <a:pt x="3274" y="4650"/>
                    <a:pt x="3293" y="4635"/>
                  </a:cubicBezTo>
                  <a:cubicBezTo>
                    <a:pt x="3319" y="4616"/>
                    <a:pt x="3342" y="4589"/>
                    <a:pt x="3364" y="4564"/>
                  </a:cubicBezTo>
                  <a:cubicBezTo>
                    <a:pt x="3393" y="4522"/>
                    <a:pt x="3416" y="4480"/>
                    <a:pt x="3438" y="4432"/>
                  </a:cubicBezTo>
                  <a:lnTo>
                    <a:pt x="3438" y="4432"/>
                  </a:lnTo>
                  <a:lnTo>
                    <a:pt x="3435" y="4438"/>
                  </a:lnTo>
                  <a:cubicBezTo>
                    <a:pt x="3477" y="4332"/>
                    <a:pt x="3499" y="4222"/>
                    <a:pt x="3515" y="4110"/>
                  </a:cubicBezTo>
                  <a:lnTo>
                    <a:pt x="3515" y="4117"/>
                  </a:lnTo>
                  <a:cubicBezTo>
                    <a:pt x="3519" y="4094"/>
                    <a:pt x="3519" y="4071"/>
                    <a:pt x="3522" y="4049"/>
                  </a:cubicBezTo>
                  <a:cubicBezTo>
                    <a:pt x="3519" y="4013"/>
                    <a:pt x="3515" y="3978"/>
                    <a:pt x="3512" y="3940"/>
                  </a:cubicBezTo>
                  <a:cubicBezTo>
                    <a:pt x="3438" y="3466"/>
                    <a:pt x="3335" y="2993"/>
                    <a:pt x="3203" y="2533"/>
                  </a:cubicBezTo>
                  <a:cubicBezTo>
                    <a:pt x="3065" y="2043"/>
                    <a:pt x="2887" y="1545"/>
                    <a:pt x="2660" y="1010"/>
                  </a:cubicBezTo>
                  <a:cubicBezTo>
                    <a:pt x="2633" y="949"/>
                    <a:pt x="2611" y="885"/>
                    <a:pt x="2589" y="823"/>
                  </a:cubicBezTo>
                  <a:lnTo>
                    <a:pt x="2569" y="776"/>
                  </a:lnTo>
                  <a:cubicBezTo>
                    <a:pt x="2537" y="688"/>
                    <a:pt x="2498" y="592"/>
                    <a:pt x="2453" y="492"/>
                  </a:cubicBezTo>
                  <a:cubicBezTo>
                    <a:pt x="2409" y="389"/>
                    <a:pt x="2366" y="309"/>
                    <a:pt x="2318" y="241"/>
                  </a:cubicBezTo>
                  <a:cubicBezTo>
                    <a:pt x="2263" y="158"/>
                    <a:pt x="2202" y="97"/>
                    <a:pt x="2134" y="54"/>
                  </a:cubicBezTo>
                  <a:cubicBezTo>
                    <a:pt x="2103" y="35"/>
                    <a:pt x="2067" y="19"/>
                    <a:pt x="2028" y="9"/>
                  </a:cubicBezTo>
                  <a:cubicBezTo>
                    <a:pt x="2009" y="3"/>
                    <a:pt x="1987" y="0"/>
                    <a:pt x="19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6" name="Google Shape;636;p27">
              <a:extLst>
                <a:ext uri="{FF2B5EF4-FFF2-40B4-BE49-F238E27FC236}">
                  <a16:creationId xmlns:a16="http://schemas.microsoft.com/office/drawing/2014/main" id="{8BB670A6-CACE-4E54-AB43-6939F8965855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7" name="Google Shape;637;p27">
              <a:extLst>
                <a:ext uri="{FF2B5EF4-FFF2-40B4-BE49-F238E27FC236}">
                  <a16:creationId xmlns:a16="http://schemas.microsoft.com/office/drawing/2014/main" id="{3EC4EECE-E177-4896-8FA9-64C934262655}"/>
                </a:ext>
              </a:extLst>
            </p:cNvPr>
            <p:cNvSpPr/>
            <p:nvPr/>
          </p:nvSpPr>
          <p:spPr>
            <a:xfrm>
              <a:off x="10764332" y="3111836"/>
              <a:ext cx="93" cy="93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8" name="Google Shape;638;p27">
              <a:extLst>
                <a:ext uri="{FF2B5EF4-FFF2-40B4-BE49-F238E27FC236}">
                  <a16:creationId xmlns:a16="http://schemas.microsoft.com/office/drawing/2014/main" id="{5786F8A9-71CE-4D2C-B9FC-A67442AF927F}"/>
                </a:ext>
              </a:extLst>
            </p:cNvPr>
            <p:cNvSpPr/>
            <p:nvPr/>
          </p:nvSpPr>
          <p:spPr>
            <a:xfrm>
              <a:off x="10763960" y="3111836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5" y="1"/>
                  </a:moveTo>
                  <a:lnTo>
                    <a:pt x="5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5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99" name="Google Shape;639;p27">
              <a:extLst>
                <a:ext uri="{FF2B5EF4-FFF2-40B4-BE49-F238E27FC236}">
                  <a16:creationId xmlns:a16="http://schemas.microsoft.com/office/drawing/2014/main" id="{E7D478D8-83E5-43B4-8A4D-C97C283283C1}"/>
                </a:ext>
              </a:extLst>
            </p:cNvPr>
            <p:cNvSpPr/>
            <p:nvPr/>
          </p:nvSpPr>
          <p:spPr>
            <a:xfrm>
              <a:off x="10763960" y="3111836"/>
              <a:ext cx="93" cy="37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4"/>
                  </a:moveTo>
                  <a:lnTo>
                    <a:pt x="1" y="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0" name="Google Shape;640;p27">
              <a:extLst>
                <a:ext uri="{FF2B5EF4-FFF2-40B4-BE49-F238E27FC236}">
                  <a16:creationId xmlns:a16="http://schemas.microsoft.com/office/drawing/2014/main" id="{D5083124-9B82-41C8-A88E-1BF0367931C1}"/>
                </a:ext>
              </a:extLst>
            </p:cNvPr>
            <p:cNvSpPr/>
            <p:nvPr/>
          </p:nvSpPr>
          <p:spPr>
            <a:xfrm>
              <a:off x="10739748" y="3127108"/>
              <a:ext cx="372" cy="93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1" y="0"/>
                  </a:move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1" name="Google Shape;641;p27">
              <a:extLst>
                <a:ext uri="{FF2B5EF4-FFF2-40B4-BE49-F238E27FC236}">
                  <a16:creationId xmlns:a16="http://schemas.microsoft.com/office/drawing/2014/main" id="{B83B0541-DF9A-4C57-98E0-33F13E7619B6}"/>
                </a:ext>
              </a:extLst>
            </p:cNvPr>
            <p:cNvSpPr/>
            <p:nvPr/>
          </p:nvSpPr>
          <p:spPr>
            <a:xfrm>
              <a:off x="10558997" y="3083620"/>
              <a:ext cx="3073" cy="89490"/>
            </a:xfrm>
            <a:custGeom>
              <a:avLst/>
              <a:gdLst/>
              <a:ahLst/>
              <a:cxnLst/>
              <a:rect l="l" t="t" r="r" b="b"/>
              <a:pathLst>
                <a:path w="33" h="961" extrusionOk="0">
                  <a:moveTo>
                    <a:pt x="0" y="1"/>
                  </a:moveTo>
                  <a:lnTo>
                    <a:pt x="33" y="960"/>
                  </a:lnTo>
                  <a:lnTo>
                    <a:pt x="4" y="14"/>
                  </a:lnTo>
                  <a:cubicBezTo>
                    <a:pt x="4" y="8"/>
                    <a:pt x="4" y="4"/>
                    <a:pt x="0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2" name="Google Shape;642;p27">
              <a:extLst>
                <a:ext uri="{FF2B5EF4-FFF2-40B4-BE49-F238E27FC236}">
                  <a16:creationId xmlns:a16="http://schemas.microsoft.com/office/drawing/2014/main" id="{249D51CA-145C-4D97-B6F3-54ECC3D0F63B}"/>
                </a:ext>
              </a:extLst>
            </p:cNvPr>
            <p:cNvSpPr/>
            <p:nvPr/>
          </p:nvSpPr>
          <p:spPr>
            <a:xfrm>
              <a:off x="10642342" y="2681144"/>
              <a:ext cx="178980" cy="171251"/>
            </a:xfrm>
            <a:custGeom>
              <a:avLst/>
              <a:gdLst/>
              <a:ahLst/>
              <a:cxnLst/>
              <a:rect l="l" t="t" r="r" b="b"/>
              <a:pathLst>
                <a:path w="1922" h="1839" extrusionOk="0">
                  <a:moveTo>
                    <a:pt x="1091" y="0"/>
                  </a:moveTo>
                  <a:cubicBezTo>
                    <a:pt x="1069" y="0"/>
                    <a:pt x="1050" y="4"/>
                    <a:pt x="1027" y="7"/>
                  </a:cubicBezTo>
                  <a:cubicBezTo>
                    <a:pt x="989" y="13"/>
                    <a:pt x="950" y="26"/>
                    <a:pt x="901" y="52"/>
                  </a:cubicBezTo>
                  <a:cubicBezTo>
                    <a:pt x="850" y="77"/>
                    <a:pt x="802" y="116"/>
                    <a:pt x="763" y="152"/>
                  </a:cubicBezTo>
                  <a:cubicBezTo>
                    <a:pt x="660" y="245"/>
                    <a:pt x="570" y="355"/>
                    <a:pt x="496" y="448"/>
                  </a:cubicBezTo>
                  <a:cubicBezTo>
                    <a:pt x="419" y="551"/>
                    <a:pt x="345" y="664"/>
                    <a:pt x="268" y="802"/>
                  </a:cubicBezTo>
                  <a:cubicBezTo>
                    <a:pt x="164" y="979"/>
                    <a:pt x="75" y="1163"/>
                    <a:pt x="1" y="1337"/>
                  </a:cubicBezTo>
                  <a:cubicBezTo>
                    <a:pt x="23" y="1381"/>
                    <a:pt x="52" y="1426"/>
                    <a:pt x="84" y="1468"/>
                  </a:cubicBezTo>
                  <a:lnTo>
                    <a:pt x="84" y="1472"/>
                  </a:lnTo>
                  <a:cubicBezTo>
                    <a:pt x="129" y="1530"/>
                    <a:pt x="181" y="1581"/>
                    <a:pt x="239" y="1626"/>
                  </a:cubicBezTo>
                  <a:cubicBezTo>
                    <a:pt x="242" y="1626"/>
                    <a:pt x="242" y="1629"/>
                    <a:pt x="245" y="1629"/>
                  </a:cubicBezTo>
                  <a:cubicBezTo>
                    <a:pt x="310" y="1677"/>
                    <a:pt x="380" y="1716"/>
                    <a:pt x="454" y="1748"/>
                  </a:cubicBezTo>
                  <a:lnTo>
                    <a:pt x="448" y="1745"/>
                  </a:lnTo>
                  <a:lnTo>
                    <a:pt x="448" y="1745"/>
                  </a:lnTo>
                  <a:cubicBezTo>
                    <a:pt x="541" y="1787"/>
                    <a:pt x="641" y="1812"/>
                    <a:pt x="744" y="1826"/>
                  </a:cubicBezTo>
                  <a:cubicBezTo>
                    <a:pt x="747" y="1829"/>
                    <a:pt x="747" y="1829"/>
                    <a:pt x="751" y="1829"/>
                  </a:cubicBezTo>
                  <a:cubicBezTo>
                    <a:pt x="804" y="1835"/>
                    <a:pt x="858" y="1838"/>
                    <a:pt x="912" y="1838"/>
                  </a:cubicBezTo>
                  <a:cubicBezTo>
                    <a:pt x="973" y="1838"/>
                    <a:pt x="1034" y="1834"/>
                    <a:pt x="1094" y="1826"/>
                  </a:cubicBezTo>
                  <a:lnTo>
                    <a:pt x="1098" y="1826"/>
                  </a:lnTo>
                  <a:cubicBezTo>
                    <a:pt x="1214" y="1809"/>
                    <a:pt x="1326" y="1777"/>
                    <a:pt x="1433" y="1735"/>
                  </a:cubicBezTo>
                  <a:lnTo>
                    <a:pt x="1427" y="1735"/>
                  </a:lnTo>
                  <a:cubicBezTo>
                    <a:pt x="1519" y="1697"/>
                    <a:pt x="1607" y="1649"/>
                    <a:pt x="1687" y="1584"/>
                  </a:cubicBezTo>
                  <a:cubicBezTo>
                    <a:pt x="1755" y="1533"/>
                    <a:pt x="1813" y="1475"/>
                    <a:pt x="1864" y="1410"/>
                  </a:cubicBezTo>
                  <a:lnTo>
                    <a:pt x="1867" y="1407"/>
                  </a:lnTo>
                  <a:cubicBezTo>
                    <a:pt x="1886" y="1378"/>
                    <a:pt x="1906" y="1352"/>
                    <a:pt x="1922" y="1323"/>
                  </a:cubicBezTo>
                  <a:cubicBezTo>
                    <a:pt x="1883" y="1221"/>
                    <a:pt x="1838" y="1117"/>
                    <a:pt x="1797" y="1011"/>
                  </a:cubicBezTo>
                  <a:cubicBezTo>
                    <a:pt x="1767" y="950"/>
                    <a:pt x="1745" y="889"/>
                    <a:pt x="1723" y="827"/>
                  </a:cubicBezTo>
                  <a:lnTo>
                    <a:pt x="1703" y="780"/>
                  </a:lnTo>
                  <a:cubicBezTo>
                    <a:pt x="1671" y="686"/>
                    <a:pt x="1632" y="590"/>
                    <a:pt x="1590" y="493"/>
                  </a:cubicBezTo>
                  <a:cubicBezTo>
                    <a:pt x="1546" y="393"/>
                    <a:pt x="1504" y="313"/>
                    <a:pt x="1455" y="245"/>
                  </a:cubicBezTo>
                  <a:cubicBezTo>
                    <a:pt x="1397" y="162"/>
                    <a:pt x="1339" y="101"/>
                    <a:pt x="1268" y="55"/>
                  </a:cubicBezTo>
                  <a:cubicBezTo>
                    <a:pt x="1240" y="36"/>
                    <a:pt x="1204" y="19"/>
                    <a:pt x="1166" y="10"/>
                  </a:cubicBezTo>
                  <a:cubicBezTo>
                    <a:pt x="1143" y="4"/>
                    <a:pt x="1118" y="0"/>
                    <a:pt x="109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3" name="Google Shape;643;p27">
              <a:extLst>
                <a:ext uri="{FF2B5EF4-FFF2-40B4-BE49-F238E27FC236}">
                  <a16:creationId xmlns:a16="http://schemas.microsoft.com/office/drawing/2014/main" id="{00D300B4-C868-4560-8CC5-042A26106472}"/>
                </a:ext>
              </a:extLst>
            </p:cNvPr>
            <p:cNvSpPr/>
            <p:nvPr/>
          </p:nvSpPr>
          <p:spPr>
            <a:xfrm>
              <a:off x="10815829" y="2812075"/>
              <a:ext cx="372" cy="372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1"/>
                  </a:moveTo>
                  <a:lnTo>
                    <a:pt x="1" y="4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4" name="Google Shape;644;p27">
              <a:extLst>
                <a:ext uri="{FF2B5EF4-FFF2-40B4-BE49-F238E27FC236}">
                  <a16:creationId xmlns:a16="http://schemas.microsoft.com/office/drawing/2014/main" id="{80380983-0A1C-4A10-907B-31B8AD75A739}"/>
                </a:ext>
              </a:extLst>
            </p:cNvPr>
            <p:cNvSpPr/>
            <p:nvPr/>
          </p:nvSpPr>
          <p:spPr>
            <a:xfrm>
              <a:off x="10744218" y="2851093"/>
              <a:ext cx="466" cy="93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0" y="1"/>
                  </a:move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5" name="Google Shape;645;p27">
              <a:extLst>
                <a:ext uri="{FF2B5EF4-FFF2-40B4-BE49-F238E27FC236}">
                  <a16:creationId xmlns:a16="http://schemas.microsoft.com/office/drawing/2014/main" id="{50201513-E3A9-4DF0-882A-7E237A0F6DAE}"/>
                </a:ext>
              </a:extLst>
            </p:cNvPr>
            <p:cNvSpPr/>
            <p:nvPr/>
          </p:nvSpPr>
          <p:spPr>
            <a:xfrm>
              <a:off x="10711532" y="2851093"/>
              <a:ext cx="745" cy="372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cubicBezTo>
                    <a:pt x="4" y="4"/>
                    <a:pt x="4" y="4"/>
                    <a:pt x="1" y="1"/>
                  </a:cubicBezTo>
                  <a:lnTo>
                    <a:pt x="1" y="1"/>
                  </a:lnTo>
                  <a:cubicBezTo>
                    <a:pt x="4" y="4"/>
                    <a:pt x="4" y="4"/>
                    <a:pt x="8" y="4"/>
                  </a:cubicBezTo>
                  <a:close/>
                </a:path>
              </a:pathLst>
            </a:custGeom>
            <a:solidFill>
              <a:srgbClr val="65214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6" name="Google Shape;646;p27">
              <a:extLst>
                <a:ext uri="{FF2B5EF4-FFF2-40B4-BE49-F238E27FC236}">
                  <a16:creationId xmlns:a16="http://schemas.microsoft.com/office/drawing/2014/main" id="{1CAB2189-E274-4F58-B89F-E74E0930AEC6}"/>
                </a:ext>
              </a:extLst>
            </p:cNvPr>
            <p:cNvSpPr/>
            <p:nvPr/>
          </p:nvSpPr>
          <p:spPr>
            <a:xfrm>
              <a:off x="10673817" y="2706660"/>
              <a:ext cx="59412" cy="106718"/>
            </a:xfrm>
            <a:custGeom>
              <a:avLst/>
              <a:gdLst/>
              <a:ahLst/>
              <a:cxnLst/>
              <a:rect l="l" t="t" r="r" b="b"/>
              <a:pathLst>
                <a:path w="638" h="1146" extrusionOk="0">
                  <a:moveTo>
                    <a:pt x="593" y="0"/>
                  </a:moveTo>
                  <a:cubicBezTo>
                    <a:pt x="583" y="0"/>
                    <a:pt x="570" y="3"/>
                    <a:pt x="563" y="13"/>
                  </a:cubicBezTo>
                  <a:cubicBezTo>
                    <a:pt x="438" y="174"/>
                    <a:pt x="312" y="338"/>
                    <a:pt x="210" y="515"/>
                  </a:cubicBezTo>
                  <a:cubicBezTo>
                    <a:pt x="110" y="692"/>
                    <a:pt x="27" y="882"/>
                    <a:pt x="0" y="1088"/>
                  </a:cubicBezTo>
                  <a:cubicBezTo>
                    <a:pt x="0" y="1097"/>
                    <a:pt x="3" y="1107"/>
                    <a:pt x="10" y="1117"/>
                  </a:cubicBezTo>
                  <a:cubicBezTo>
                    <a:pt x="16" y="1130"/>
                    <a:pt x="30" y="1140"/>
                    <a:pt x="46" y="1143"/>
                  </a:cubicBezTo>
                  <a:cubicBezTo>
                    <a:pt x="51" y="1144"/>
                    <a:pt x="56" y="1145"/>
                    <a:pt x="61" y="1145"/>
                  </a:cubicBezTo>
                  <a:cubicBezTo>
                    <a:pt x="86" y="1145"/>
                    <a:pt x="112" y="1128"/>
                    <a:pt x="119" y="1104"/>
                  </a:cubicBezTo>
                  <a:cubicBezTo>
                    <a:pt x="135" y="1030"/>
                    <a:pt x="149" y="959"/>
                    <a:pt x="171" y="889"/>
                  </a:cubicBezTo>
                  <a:cubicBezTo>
                    <a:pt x="190" y="821"/>
                    <a:pt x="213" y="757"/>
                    <a:pt x="239" y="692"/>
                  </a:cubicBezTo>
                  <a:cubicBezTo>
                    <a:pt x="332" y="476"/>
                    <a:pt x="464" y="283"/>
                    <a:pt x="606" y="100"/>
                  </a:cubicBezTo>
                  <a:lnTo>
                    <a:pt x="606" y="100"/>
                  </a:lnTo>
                  <a:cubicBezTo>
                    <a:pt x="606" y="100"/>
                    <a:pt x="605" y="100"/>
                    <a:pt x="604" y="100"/>
                  </a:cubicBezTo>
                  <a:lnTo>
                    <a:pt x="604" y="100"/>
                  </a:lnTo>
                  <a:cubicBezTo>
                    <a:pt x="611" y="91"/>
                    <a:pt x="619" y="83"/>
                    <a:pt x="625" y="74"/>
                  </a:cubicBezTo>
                  <a:cubicBezTo>
                    <a:pt x="634" y="65"/>
                    <a:pt x="638" y="54"/>
                    <a:pt x="638" y="42"/>
                  </a:cubicBezTo>
                  <a:cubicBezTo>
                    <a:pt x="638" y="32"/>
                    <a:pt x="634" y="20"/>
                    <a:pt x="625" y="13"/>
                  </a:cubicBezTo>
                  <a:cubicBezTo>
                    <a:pt x="618" y="3"/>
                    <a:pt x="606" y="0"/>
                    <a:pt x="59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7" name="Google Shape;647;p27">
              <a:extLst>
                <a:ext uri="{FF2B5EF4-FFF2-40B4-BE49-F238E27FC236}">
                  <a16:creationId xmlns:a16="http://schemas.microsoft.com/office/drawing/2014/main" id="{AFD5976E-BD73-4567-813F-352D3C79514F}"/>
                </a:ext>
              </a:extLst>
            </p:cNvPr>
            <p:cNvSpPr/>
            <p:nvPr/>
          </p:nvSpPr>
          <p:spPr>
            <a:xfrm>
              <a:off x="10695049" y="2769890"/>
              <a:ext cx="26819" cy="57177"/>
            </a:xfrm>
            <a:custGeom>
              <a:avLst/>
              <a:gdLst/>
              <a:ahLst/>
              <a:cxnLst/>
              <a:rect l="l" t="t" r="r" b="b"/>
              <a:pathLst>
                <a:path w="288" h="614" extrusionOk="0">
                  <a:moveTo>
                    <a:pt x="243" y="0"/>
                  </a:moveTo>
                  <a:cubicBezTo>
                    <a:pt x="226" y="0"/>
                    <a:pt x="210" y="7"/>
                    <a:pt x="204" y="20"/>
                  </a:cubicBezTo>
                  <a:cubicBezTo>
                    <a:pt x="165" y="103"/>
                    <a:pt x="127" y="187"/>
                    <a:pt x="94" y="274"/>
                  </a:cubicBezTo>
                  <a:cubicBezTo>
                    <a:pt x="62" y="364"/>
                    <a:pt x="33" y="454"/>
                    <a:pt x="11" y="547"/>
                  </a:cubicBezTo>
                  <a:cubicBezTo>
                    <a:pt x="1" y="573"/>
                    <a:pt x="17" y="605"/>
                    <a:pt x="46" y="611"/>
                  </a:cubicBezTo>
                  <a:cubicBezTo>
                    <a:pt x="50" y="612"/>
                    <a:pt x="54" y="613"/>
                    <a:pt x="58" y="613"/>
                  </a:cubicBezTo>
                  <a:cubicBezTo>
                    <a:pt x="82" y="613"/>
                    <a:pt x="108" y="598"/>
                    <a:pt x="114" y="573"/>
                  </a:cubicBezTo>
                  <a:cubicBezTo>
                    <a:pt x="142" y="431"/>
                    <a:pt x="185" y="290"/>
                    <a:pt x="239" y="155"/>
                  </a:cubicBezTo>
                  <a:lnTo>
                    <a:pt x="239" y="155"/>
                  </a:lnTo>
                  <a:lnTo>
                    <a:pt x="236" y="158"/>
                  </a:lnTo>
                  <a:cubicBezTo>
                    <a:pt x="239" y="155"/>
                    <a:pt x="239" y="155"/>
                    <a:pt x="239" y="152"/>
                  </a:cubicBezTo>
                  <a:cubicBezTo>
                    <a:pt x="239" y="151"/>
                    <a:pt x="240" y="150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0" y="149"/>
                    <a:pt x="240" y="149"/>
                    <a:pt x="240" y="149"/>
                  </a:cubicBezTo>
                  <a:lnTo>
                    <a:pt x="240" y="149"/>
                  </a:lnTo>
                  <a:cubicBezTo>
                    <a:pt x="241" y="148"/>
                    <a:pt x="243" y="148"/>
                    <a:pt x="243" y="148"/>
                  </a:cubicBezTo>
                  <a:lnTo>
                    <a:pt x="243" y="148"/>
                  </a:lnTo>
                  <a:cubicBezTo>
                    <a:pt x="242" y="148"/>
                    <a:pt x="241" y="148"/>
                    <a:pt x="240" y="149"/>
                  </a:cubicBezTo>
                  <a:lnTo>
                    <a:pt x="240" y="149"/>
                  </a:lnTo>
                  <a:cubicBezTo>
                    <a:pt x="253" y="120"/>
                    <a:pt x="266" y="93"/>
                    <a:pt x="277" y="65"/>
                  </a:cubicBezTo>
                  <a:cubicBezTo>
                    <a:pt x="287" y="42"/>
                    <a:pt x="284" y="20"/>
                    <a:pt x="265" y="7"/>
                  </a:cubicBezTo>
                  <a:cubicBezTo>
                    <a:pt x="258" y="0"/>
                    <a:pt x="249" y="0"/>
                    <a:pt x="243" y="0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8" name="Google Shape;648;p27">
              <a:extLst>
                <a:ext uri="{FF2B5EF4-FFF2-40B4-BE49-F238E27FC236}">
                  <a16:creationId xmlns:a16="http://schemas.microsoft.com/office/drawing/2014/main" id="{082E623A-E658-4193-8A81-48A6A7E3008F}"/>
                </a:ext>
              </a:extLst>
            </p:cNvPr>
            <p:cNvSpPr/>
            <p:nvPr/>
          </p:nvSpPr>
          <p:spPr>
            <a:xfrm>
              <a:off x="10600716" y="3182236"/>
              <a:ext cx="21046" cy="268377"/>
            </a:xfrm>
            <a:custGeom>
              <a:avLst/>
              <a:gdLst/>
              <a:ahLst/>
              <a:cxnLst/>
              <a:rect l="l" t="t" r="r" b="b"/>
              <a:pathLst>
                <a:path w="226" h="2882" extrusionOk="0">
                  <a:moveTo>
                    <a:pt x="32" y="1"/>
                  </a:moveTo>
                  <a:cubicBezTo>
                    <a:pt x="20" y="1"/>
                    <a:pt x="4" y="14"/>
                    <a:pt x="7" y="30"/>
                  </a:cubicBezTo>
                  <a:cubicBezTo>
                    <a:pt x="10" y="255"/>
                    <a:pt x="10" y="481"/>
                    <a:pt x="10" y="706"/>
                  </a:cubicBezTo>
                  <a:cubicBezTo>
                    <a:pt x="13" y="938"/>
                    <a:pt x="10" y="1170"/>
                    <a:pt x="10" y="1401"/>
                  </a:cubicBezTo>
                  <a:cubicBezTo>
                    <a:pt x="7" y="1626"/>
                    <a:pt x="0" y="1852"/>
                    <a:pt x="0" y="2077"/>
                  </a:cubicBezTo>
                  <a:lnTo>
                    <a:pt x="0" y="2425"/>
                  </a:lnTo>
                  <a:cubicBezTo>
                    <a:pt x="0" y="2544"/>
                    <a:pt x="4" y="2660"/>
                    <a:pt x="13" y="2776"/>
                  </a:cubicBezTo>
                  <a:cubicBezTo>
                    <a:pt x="13" y="2804"/>
                    <a:pt x="23" y="2827"/>
                    <a:pt x="42" y="2850"/>
                  </a:cubicBezTo>
                  <a:cubicBezTo>
                    <a:pt x="61" y="2869"/>
                    <a:pt x="90" y="2881"/>
                    <a:pt x="116" y="2881"/>
                  </a:cubicBezTo>
                  <a:cubicBezTo>
                    <a:pt x="174" y="2881"/>
                    <a:pt x="225" y="2834"/>
                    <a:pt x="222" y="2776"/>
                  </a:cubicBezTo>
                  <a:cubicBezTo>
                    <a:pt x="216" y="2550"/>
                    <a:pt x="194" y="2325"/>
                    <a:pt x="180" y="2100"/>
                  </a:cubicBezTo>
                  <a:lnTo>
                    <a:pt x="151" y="1752"/>
                  </a:lnTo>
                  <a:cubicBezTo>
                    <a:pt x="142" y="1633"/>
                    <a:pt x="136" y="1517"/>
                    <a:pt x="126" y="1401"/>
                  </a:cubicBezTo>
                  <a:cubicBezTo>
                    <a:pt x="112" y="1176"/>
                    <a:pt x="100" y="950"/>
                    <a:pt x="90" y="726"/>
                  </a:cubicBezTo>
                  <a:cubicBezTo>
                    <a:pt x="81" y="494"/>
                    <a:pt x="68" y="262"/>
                    <a:pt x="61" y="30"/>
                  </a:cubicBezTo>
                  <a:cubicBezTo>
                    <a:pt x="58" y="14"/>
                    <a:pt x="48" y="1"/>
                    <a:pt x="32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09" name="Google Shape;649;p27">
              <a:extLst>
                <a:ext uri="{FF2B5EF4-FFF2-40B4-BE49-F238E27FC236}">
                  <a16:creationId xmlns:a16="http://schemas.microsoft.com/office/drawing/2014/main" id="{18CE5F5A-9D60-4091-9471-92D497D130DE}"/>
                </a:ext>
              </a:extLst>
            </p:cNvPr>
            <p:cNvSpPr/>
            <p:nvPr/>
          </p:nvSpPr>
          <p:spPr>
            <a:xfrm>
              <a:off x="10606117" y="3487957"/>
              <a:ext cx="21697" cy="21697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16" y="1"/>
                  </a:moveTo>
                  <a:cubicBezTo>
                    <a:pt x="51" y="1"/>
                    <a:pt x="0" y="56"/>
                    <a:pt x="0" y="117"/>
                  </a:cubicBezTo>
                  <a:cubicBezTo>
                    <a:pt x="0" y="181"/>
                    <a:pt x="51" y="233"/>
                    <a:pt x="116" y="233"/>
                  </a:cubicBezTo>
                  <a:cubicBezTo>
                    <a:pt x="177" y="233"/>
                    <a:pt x="232" y="181"/>
                    <a:pt x="232" y="117"/>
                  </a:cubicBezTo>
                  <a:cubicBezTo>
                    <a:pt x="232" y="56"/>
                    <a:pt x="177" y="1"/>
                    <a:pt x="116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0" name="Google Shape;650;p27">
              <a:extLst>
                <a:ext uri="{FF2B5EF4-FFF2-40B4-BE49-F238E27FC236}">
                  <a16:creationId xmlns:a16="http://schemas.microsoft.com/office/drawing/2014/main" id="{D3458DDB-598E-4605-8A7F-55DCA6DB5E6B}"/>
                </a:ext>
              </a:extLst>
            </p:cNvPr>
            <p:cNvSpPr/>
            <p:nvPr/>
          </p:nvSpPr>
          <p:spPr>
            <a:xfrm>
              <a:off x="10454142" y="3443351"/>
              <a:ext cx="928891" cy="1037099"/>
            </a:xfrm>
            <a:custGeom>
              <a:avLst/>
              <a:gdLst/>
              <a:ahLst/>
              <a:cxnLst/>
              <a:rect l="l" t="t" r="r" b="b"/>
              <a:pathLst>
                <a:path w="9975" h="11137" extrusionOk="0">
                  <a:moveTo>
                    <a:pt x="110" y="0"/>
                  </a:moveTo>
                  <a:cubicBezTo>
                    <a:pt x="87" y="0"/>
                    <a:pt x="64" y="7"/>
                    <a:pt x="49" y="23"/>
                  </a:cubicBezTo>
                  <a:cubicBezTo>
                    <a:pt x="33" y="39"/>
                    <a:pt x="26" y="61"/>
                    <a:pt x="26" y="81"/>
                  </a:cubicBezTo>
                  <a:lnTo>
                    <a:pt x="26" y="84"/>
                  </a:lnTo>
                  <a:cubicBezTo>
                    <a:pt x="16" y="94"/>
                    <a:pt x="13" y="110"/>
                    <a:pt x="10" y="123"/>
                  </a:cubicBezTo>
                  <a:cubicBezTo>
                    <a:pt x="0" y="316"/>
                    <a:pt x="0" y="509"/>
                    <a:pt x="6" y="699"/>
                  </a:cubicBezTo>
                  <a:cubicBezTo>
                    <a:pt x="6" y="709"/>
                    <a:pt x="10" y="715"/>
                    <a:pt x="13" y="722"/>
                  </a:cubicBezTo>
                  <a:cubicBezTo>
                    <a:pt x="13" y="780"/>
                    <a:pt x="16" y="838"/>
                    <a:pt x="16" y="899"/>
                  </a:cubicBezTo>
                  <a:cubicBezTo>
                    <a:pt x="16" y="998"/>
                    <a:pt x="23" y="1098"/>
                    <a:pt x="29" y="1201"/>
                  </a:cubicBezTo>
                  <a:cubicBezTo>
                    <a:pt x="36" y="1304"/>
                    <a:pt x="42" y="1407"/>
                    <a:pt x="52" y="1507"/>
                  </a:cubicBezTo>
                  <a:cubicBezTo>
                    <a:pt x="80" y="2456"/>
                    <a:pt x="129" y="3316"/>
                    <a:pt x="203" y="4143"/>
                  </a:cubicBezTo>
                  <a:cubicBezTo>
                    <a:pt x="335" y="5623"/>
                    <a:pt x="544" y="6943"/>
                    <a:pt x="841" y="8182"/>
                  </a:cubicBezTo>
                  <a:cubicBezTo>
                    <a:pt x="911" y="8485"/>
                    <a:pt x="995" y="8797"/>
                    <a:pt x="1082" y="9103"/>
                  </a:cubicBezTo>
                  <a:cubicBezTo>
                    <a:pt x="1126" y="9258"/>
                    <a:pt x="1175" y="9412"/>
                    <a:pt x="1223" y="9567"/>
                  </a:cubicBezTo>
                  <a:cubicBezTo>
                    <a:pt x="1265" y="9711"/>
                    <a:pt x="1320" y="9875"/>
                    <a:pt x="1391" y="10030"/>
                  </a:cubicBezTo>
                  <a:cubicBezTo>
                    <a:pt x="1394" y="10039"/>
                    <a:pt x="1404" y="10049"/>
                    <a:pt x="1413" y="10055"/>
                  </a:cubicBezTo>
                  <a:cubicBezTo>
                    <a:pt x="1729" y="10683"/>
                    <a:pt x="3316" y="11137"/>
                    <a:pt x="5189" y="11137"/>
                  </a:cubicBezTo>
                  <a:cubicBezTo>
                    <a:pt x="7300" y="11137"/>
                    <a:pt x="9019" y="10551"/>
                    <a:pt x="9019" y="9833"/>
                  </a:cubicBezTo>
                  <a:cubicBezTo>
                    <a:pt x="9019" y="9818"/>
                    <a:pt x="9019" y="9798"/>
                    <a:pt x="9016" y="9782"/>
                  </a:cubicBezTo>
                  <a:cubicBezTo>
                    <a:pt x="9051" y="9617"/>
                    <a:pt x="9083" y="9473"/>
                    <a:pt x="9109" y="9335"/>
                  </a:cubicBezTo>
                  <a:cubicBezTo>
                    <a:pt x="9138" y="9161"/>
                    <a:pt x="9170" y="8990"/>
                    <a:pt x="9199" y="8820"/>
                  </a:cubicBezTo>
                  <a:cubicBezTo>
                    <a:pt x="9257" y="8475"/>
                    <a:pt x="9315" y="8127"/>
                    <a:pt x="9366" y="7783"/>
                  </a:cubicBezTo>
                  <a:cubicBezTo>
                    <a:pt x="9473" y="7095"/>
                    <a:pt x="9566" y="6386"/>
                    <a:pt x="9643" y="5681"/>
                  </a:cubicBezTo>
                  <a:cubicBezTo>
                    <a:pt x="9804" y="4271"/>
                    <a:pt x="9910" y="2849"/>
                    <a:pt x="9956" y="1456"/>
                  </a:cubicBezTo>
                  <a:cubicBezTo>
                    <a:pt x="9962" y="1236"/>
                    <a:pt x="9968" y="1015"/>
                    <a:pt x="9971" y="792"/>
                  </a:cubicBezTo>
                  <a:cubicBezTo>
                    <a:pt x="9971" y="715"/>
                    <a:pt x="9971" y="634"/>
                    <a:pt x="9975" y="554"/>
                  </a:cubicBezTo>
                  <a:cubicBezTo>
                    <a:pt x="9971" y="554"/>
                    <a:pt x="9971" y="548"/>
                    <a:pt x="9971" y="544"/>
                  </a:cubicBezTo>
                  <a:cubicBezTo>
                    <a:pt x="9968" y="471"/>
                    <a:pt x="9965" y="393"/>
                    <a:pt x="9959" y="316"/>
                  </a:cubicBezTo>
                  <a:cubicBezTo>
                    <a:pt x="9946" y="226"/>
                    <a:pt x="9933" y="132"/>
                    <a:pt x="9920" y="39"/>
                  </a:cubicBezTo>
                  <a:cubicBezTo>
                    <a:pt x="9910" y="36"/>
                    <a:pt x="9904" y="36"/>
                    <a:pt x="9898" y="36"/>
                  </a:cubicBezTo>
                  <a:cubicBezTo>
                    <a:pt x="9852" y="36"/>
                    <a:pt x="9814" y="74"/>
                    <a:pt x="9814" y="119"/>
                  </a:cubicBezTo>
                  <a:cubicBezTo>
                    <a:pt x="9814" y="220"/>
                    <a:pt x="9810" y="316"/>
                    <a:pt x="9810" y="416"/>
                  </a:cubicBezTo>
                  <a:cubicBezTo>
                    <a:pt x="9801" y="419"/>
                    <a:pt x="9788" y="422"/>
                    <a:pt x="9778" y="432"/>
                  </a:cubicBezTo>
                  <a:cubicBezTo>
                    <a:pt x="9573" y="631"/>
                    <a:pt x="9341" y="814"/>
                    <a:pt x="9096" y="973"/>
                  </a:cubicBezTo>
                  <a:cubicBezTo>
                    <a:pt x="8758" y="1185"/>
                    <a:pt x="8381" y="1355"/>
                    <a:pt x="7973" y="1487"/>
                  </a:cubicBezTo>
                  <a:cubicBezTo>
                    <a:pt x="7368" y="1677"/>
                    <a:pt x="6692" y="1780"/>
                    <a:pt x="5848" y="1816"/>
                  </a:cubicBezTo>
                  <a:cubicBezTo>
                    <a:pt x="5594" y="1826"/>
                    <a:pt x="5353" y="1829"/>
                    <a:pt x="5118" y="1829"/>
                  </a:cubicBezTo>
                  <a:cubicBezTo>
                    <a:pt x="4773" y="1829"/>
                    <a:pt x="4439" y="1819"/>
                    <a:pt x="4114" y="1799"/>
                  </a:cubicBezTo>
                  <a:cubicBezTo>
                    <a:pt x="3476" y="1761"/>
                    <a:pt x="2903" y="1680"/>
                    <a:pt x="2359" y="1558"/>
                  </a:cubicBezTo>
                  <a:cubicBezTo>
                    <a:pt x="2096" y="1497"/>
                    <a:pt x="1838" y="1426"/>
                    <a:pt x="1597" y="1349"/>
                  </a:cubicBezTo>
                  <a:cubicBezTo>
                    <a:pt x="1320" y="1259"/>
                    <a:pt x="1085" y="1162"/>
                    <a:pt x="879" y="1053"/>
                  </a:cubicBezTo>
                  <a:lnTo>
                    <a:pt x="879" y="1053"/>
                  </a:lnTo>
                  <a:lnTo>
                    <a:pt x="882" y="1056"/>
                  </a:lnTo>
                  <a:cubicBezTo>
                    <a:pt x="712" y="963"/>
                    <a:pt x="573" y="866"/>
                    <a:pt x="461" y="760"/>
                  </a:cubicBezTo>
                  <a:cubicBezTo>
                    <a:pt x="383" y="689"/>
                    <a:pt x="322" y="612"/>
                    <a:pt x="271" y="535"/>
                  </a:cubicBezTo>
                  <a:cubicBezTo>
                    <a:pt x="245" y="496"/>
                    <a:pt x="226" y="458"/>
                    <a:pt x="209" y="419"/>
                  </a:cubicBezTo>
                  <a:lnTo>
                    <a:pt x="209" y="409"/>
                  </a:lnTo>
                  <a:cubicBezTo>
                    <a:pt x="213" y="390"/>
                    <a:pt x="213" y="374"/>
                    <a:pt x="206" y="358"/>
                  </a:cubicBezTo>
                  <a:lnTo>
                    <a:pt x="209" y="355"/>
                  </a:lnTo>
                  <a:cubicBezTo>
                    <a:pt x="209" y="342"/>
                    <a:pt x="203" y="325"/>
                    <a:pt x="193" y="312"/>
                  </a:cubicBezTo>
                  <a:lnTo>
                    <a:pt x="193" y="290"/>
                  </a:lnTo>
                  <a:cubicBezTo>
                    <a:pt x="187" y="271"/>
                    <a:pt x="184" y="251"/>
                    <a:pt x="180" y="232"/>
                  </a:cubicBezTo>
                  <a:lnTo>
                    <a:pt x="180" y="229"/>
                  </a:lnTo>
                  <a:cubicBezTo>
                    <a:pt x="180" y="226"/>
                    <a:pt x="177" y="220"/>
                    <a:pt x="177" y="213"/>
                  </a:cubicBezTo>
                  <a:cubicBezTo>
                    <a:pt x="177" y="200"/>
                    <a:pt x="174" y="190"/>
                    <a:pt x="174" y="177"/>
                  </a:cubicBezTo>
                  <a:lnTo>
                    <a:pt x="174" y="174"/>
                  </a:lnTo>
                  <a:lnTo>
                    <a:pt x="174" y="142"/>
                  </a:lnTo>
                  <a:lnTo>
                    <a:pt x="174" y="123"/>
                  </a:lnTo>
                  <a:cubicBezTo>
                    <a:pt x="177" y="104"/>
                    <a:pt x="180" y="84"/>
                    <a:pt x="184" y="65"/>
                  </a:cubicBezTo>
                  <a:cubicBezTo>
                    <a:pt x="187" y="61"/>
                    <a:pt x="187" y="58"/>
                    <a:pt x="187" y="55"/>
                  </a:cubicBezTo>
                  <a:cubicBezTo>
                    <a:pt x="174" y="23"/>
                    <a:pt x="145" y="0"/>
                    <a:pt x="110" y="0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1" name="Google Shape;651;p27">
              <a:extLst>
                <a:ext uri="{FF2B5EF4-FFF2-40B4-BE49-F238E27FC236}">
                  <a16:creationId xmlns:a16="http://schemas.microsoft.com/office/drawing/2014/main" id="{10735745-19BD-4510-9739-34D81B6C05F3}"/>
                </a:ext>
              </a:extLst>
            </p:cNvPr>
            <p:cNvSpPr/>
            <p:nvPr/>
          </p:nvSpPr>
          <p:spPr>
            <a:xfrm>
              <a:off x="10464013" y="3706795"/>
              <a:ext cx="910081" cy="216508"/>
            </a:xfrm>
            <a:custGeom>
              <a:avLst/>
              <a:gdLst/>
              <a:ahLst/>
              <a:cxnLst/>
              <a:rect l="l" t="t" r="r" b="b"/>
              <a:pathLst>
                <a:path w="9773" h="2325" extrusionOk="0">
                  <a:moveTo>
                    <a:pt x="1" y="1"/>
                  </a:moveTo>
                  <a:cubicBezTo>
                    <a:pt x="23" y="438"/>
                    <a:pt x="55" y="863"/>
                    <a:pt x="90" y="1282"/>
                  </a:cubicBezTo>
                  <a:cubicBezTo>
                    <a:pt x="303" y="1433"/>
                    <a:pt x="538" y="1552"/>
                    <a:pt x="776" y="1652"/>
                  </a:cubicBezTo>
                  <a:lnTo>
                    <a:pt x="769" y="1648"/>
                  </a:lnTo>
                  <a:lnTo>
                    <a:pt x="769" y="1648"/>
                  </a:lnTo>
                  <a:cubicBezTo>
                    <a:pt x="1114" y="1794"/>
                    <a:pt x="1472" y="1903"/>
                    <a:pt x="1835" y="1990"/>
                  </a:cubicBezTo>
                  <a:cubicBezTo>
                    <a:pt x="2208" y="2080"/>
                    <a:pt x="2589" y="2147"/>
                    <a:pt x="2971" y="2199"/>
                  </a:cubicBezTo>
                  <a:lnTo>
                    <a:pt x="2962" y="2199"/>
                  </a:lnTo>
                  <a:cubicBezTo>
                    <a:pt x="3608" y="2286"/>
                    <a:pt x="4262" y="2324"/>
                    <a:pt x="4915" y="2324"/>
                  </a:cubicBezTo>
                  <a:cubicBezTo>
                    <a:pt x="5572" y="2324"/>
                    <a:pt x="6225" y="2286"/>
                    <a:pt x="6876" y="2199"/>
                  </a:cubicBezTo>
                  <a:lnTo>
                    <a:pt x="6869" y="2199"/>
                  </a:lnTo>
                  <a:cubicBezTo>
                    <a:pt x="7249" y="2147"/>
                    <a:pt x="7625" y="2080"/>
                    <a:pt x="7996" y="1990"/>
                  </a:cubicBezTo>
                  <a:cubicBezTo>
                    <a:pt x="8366" y="1900"/>
                    <a:pt x="8730" y="1790"/>
                    <a:pt x="9080" y="1642"/>
                  </a:cubicBezTo>
                  <a:lnTo>
                    <a:pt x="9080" y="1642"/>
                  </a:lnTo>
                  <a:lnTo>
                    <a:pt x="9073" y="1645"/>
                  </a:lnTo>
                  <a:cubicBezTo>
                    <a:pt x="9290" y="1552"/>
                    <a:pt x="9498" y="1449"/>
                    <a:pt x="9691" y="1314"/>
                  </a:cubicBezTo>
                  <a:cubicBezTo>
                    <a:pt x="9724" y="953"/>
                    <a:pt x="9749" y="589"/>
                    <a:pt x="9772" y="229"/>
                  </a:cubicBezTo>
                  <a:lnTo>
                    <a:pt x="9772" y="229"/>
                  </a:lnTo>
                  <a:cubicBezTo>
                    <a:pt x="9586" y="352"/>
                    <a:pt x="9382" y="448"/>
                    <a:pt x="9177" y="535"/>
                  </a:cubicBezTo>
                  <a:cubicBezTo>
                    <a:pt x="8865" y="664"/>
                    <a:pt x="8540" y="763"/>
                    <a:pt x="8208" y="847"/>
                  </a:cubicBezTo>
                  <a:cubicBezTo>
                    <a:pt x="7870" y="931"/>
                    <a:pt x="7525" y="998"/>
                    <a:pt x="7181" y="1050"/>
                  </a:cubicBezTo>
                  <a:cubicBezTo>
                    <a:pt x="6486" y="1153"/>
                    <a:pt x="5781" y="1198"/>
                    <a:pt x="5080" y="1201"/>
                  </a:cubicBezTo>
                  <a:cubicBezTo>
                    <a:pt x="4378" y="1201"/>
                    <a:pt x="3679" y="1160"/>
                    <a:pt x="2987" y="1063"/>
                  </a:cubicBezTo>
                  <a:cubicBezTo>
                    <a:pt x="2643" y="1014"/>
                    <a:pt x="2302" y="950"/>
                    <a:pt x="1960" y="870"/>
                  </a:cubicBezTo>
                  <a:cubicBezTo>
                    <a:pt x="1790" y="828"/>
                    <a:pt x="1623" y="783"/>
                    <a:pt x="1455" y="732"/>
                  </a:cubicBezTo>
                  <a:cubicBezTo>
                    <a:pt x="1288" y="683"/>
                    <a:pt x="1127" y="625"/>
                    <a:pt x="966" y="561"/>
                  </a:cubicBezTo>
                  <a:cubicBezTo>
                    <a:pt x="818" y="503"/>
                    <a:pt x="670" y="435"/>
                    <a:pt x="528" y="361"/>
                  </a:cubicBezTo>
                  <a:cubicBezTo>
                    <a:pt x="390" y="287"/>
                    <a:pt x="255" y="206"/>
                    <a:pt x="129" y="110"/>
                  </a:cubicBezTo>
                  <a:cubicBezTo>
                    <a:pt x="84" y="75"/>
                    <a:pt x="42" y="39"/>
                    <a:pt x="1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2" name="Google Shape;652;p27">
              <a:extLst>
                <a:ext uri="{FF2B5EF4-FFF2-40B4-BE49-F238E27FC236}">
                  <a16:creationId xmlns:a16="http://schemas.microsoft.com/office/drawing/2014/main" id="{8B3289AB-53CB-466B-9E12-CD9200462AE4}"/>
                </a:ext>
              </a:extLst>
            </p:cNvPr>
            <p:cNvSpPr/>
            <p:nvPr/>
          </p:nvSpPr>
          <p:spPr>
            <a:xfrm>
              <a:off x="11314313" y="3446611"/>
              <a:ext cx="69096" cy="797682"/>
            </a:xfrm>
            <a:custGeom>
              <a:avLst/>
              <a:gdLst/>
              <a:ahLst/>
              <a:cxnLst/>
              <a:rect l="l" t="t" r="r" b="b"/>
              <a:pathLst>
                <a:path w="742" h="8566" extrusionOk="0">
                  <a:moveTo>
                    <a:pt x="680" y="1"/>
                  </a:moveTo>
                  <a:lnTo>
                    <a:pt x="680" y="4"/>
                  </a:lnTo>
                  <a:lnTo>
                    <a:pt x="683" y="4"/>
                  </a:lnTo>
                  <a:cubicBezTo>
                    <a:pt x="696" y="97"/>
                    <a:pt x="709" y="191"/>
                    <a:pt x="722" y="281"/>
                  </a:cubicBezTo>
                  <a:cubicBezTo>
                    <a:pt x="728" y="358"/>
                    <a:pt x="731" y="436"/>
                    <a:pt x="734" y="509"/>
                  </a:cubicBezTo>
                  <a:cubicBezTo>
                    <a:pt x="734" y="513"/>
                    <a:pt x="734" y="519"/>
                    <a:pt x="738" y="519"/>
                  </a:cubicBezTo>
                  <a:cubicBezTo>
                    <a:pt x="734" y="599"/>
                    <a:pt x="734" y="680"/>
                    <a:pt x="734" y="757"/>
                  </a:cubicBezTo>
                  <a:cubicBezTo>
                    <a:pt x="731" y="980"/>
                    <a:pt x="725" y="1201"/>
                    <a:pt x="719" y="1421"/>
                  </a:cubicBezTo>
                  <a:cubicBezTo>
                    <a:pt x="699" y="1951"/>
                    <a:pt x="673" y="2489"/>
                    <a:pt x="641" y="3027"/>
                  </a:cubicBezTo>
                  <a:lnTo>
                    <a:pt x="641" y="3023"/>
                  </a:lnTo>
                  <a:cubicBezTo>
                    <a:pt x="618" y="3383"/>
                    <a:pt x="593" y="3747"/>
                    <a:pt x="560" y="4108"/>
                  </a:cubicBezTo>
                  <a:lnTo>
                    <a:pt x="560" y="4111"/>
                  </a:lnTo>
                  <a:cubicBezTo>
                    <a:pt x="516" y="4622"/>
                    <a:pt x="464" y="5135"/>
                    <a:pt x="406" y="5646"/>
                  </a:cubicBezTo>
                  <a:cubicBezTo>
                    <a:pt x="329" y="6351"/>
                    <a:pt x="236" y="7060"/>
                    <a:pt x="129" y="7748"/>
                  </a:cubicBezTo>
                  <a:cubicBezTo>
                    <a:pt x="88" y="8015"/>
                    <a:pt x="46" y="8289"/>
                    <a:pt x="0" y="8559"/>
                  </a:cubicBezTo>
                  <a:cubicBezTo>
                    <a:pt x="0" y="8562"/>
                    <a:pt x="0" y="8566"/>
                    <a:pt x="4" y="8566"/>
                  </a:cubicBezTo>
                  <a:cubicBezTo>
                    <a:pt x="46" y="8305"/>
                    <a:pt x="91" y="8031"/>
                    <a:pt x="132" y="7748"/>
                  </a:cubicBezTo>
                  <a:cubicBezTo>
                    <a:pt x="242" y="7046"/>
                    <a:pt x="336" y="6338"/>
                    <a:pt x="413" y="5646"/>
                  </a:cubicBezTo>
                  <a:cubicBezTo>
                    <a:pt x="573" y="4227"/>
                    <a:pt x="676" y="2804"/>
                    <a:pt x="722" y="1421"/>
                  </a:cubicBezTo>
                  <a:cubicBezTo>
                    <a:pt x="728" y="1201"/>
                    <a:pt x="734" y="980"/>
                    <a:pt x="741" y="757"/>
                  </a:cubicBezTo>
                  <a:lnTo>
                    <a:pt x="741" y="519"/>
                  </a:lnTo>
                  <a:cubicBezTo>
                    <a:pt x="734" y="436"/>
                    <a:pt x="731" y="358"/>
                    <a:pt x="728" y="281"/>
                  </a:cubicBezTo>
                  <a:cubicBezTo>
                    <a:pt x="712" y="188"/>
                    <a:pt x="699" y="97"/>
                    <a:pt x="686" y="4"/>
                  </a:cubicBezTo>
                  <a:cubicBezTo>
                    <a:pt x="683" y="1"/>
                    <a:pt x="683" y="1"/>
                    <a:pt x="680" y="1"/>
                  </a:cubicBezTo>
                  <a:close/>
                </a:path>
              </a:pathLst>
            </a:custGeom>
            <a:solidFill>
              <a:srgbClr val="CBD4ED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3" name="Google Shape;653;p27">
              <a:extLst>
                <a:ext uri="{FF2B5EF4-FFF2-40B4-BE49-F238E27FC236}">
                  <a16:creationId xmlns:a16="http://schemas.microsoft.com/office/drawing/2014/main" id="{B900A43A-AF72-40AA-AC9E-34AFF0EADDAE}"/>
                </a:ext>
              </a:extLst>
            </p:cNvPr>
            <p:cNvSpPr/>
            <p:nvPr/>
          </p:nvSpPr>
          <p:spPr>
            <a:xfrm>
              <a:off x="11291870" y="3446052"/>
              <a:ext cx="85858" cy="93308"/>
            </a:xfrm>
            <a:custGeom>
              <a:avLst/>
              <a:gdLst/>
              <a:ahLst/>
              <a:cxnLst/>
              <a:rect l="l" t="t" r="r" b="b"/>
              <a:pathLst>
                <a:path w="922" h="1002" extrusionOk="0">
                  <a:moveTo>
                    <a:pt x="902" y="1"/>
                  </a:moveTo>
                  <a:cubicBezTo>
                    <a:pt x="853" y="1"/>
                    <a:pt x="811" y="42"/>
                    <a:pt x="811" y="90"/>
                  </a:cubicBezTo>
                  <a:cubicBezTo>
                    <a:pt x="811" y="191"/>
                    <a:pt x="811" y="287"/>
                    <a:pt x="808" y="387"/>
                  </a:cubicBezTo>
                  <a:cubicBezTo>
                    <a:pt x="798" y="387"/>
                    <a:pt x="789" y="393"/>
                    <a:pt x="779" y="399"/>
                  </a:cubicBezTo>
                  <a:cubicBezTo>
                    <a:pt x="573" y="599"/>
                    <a:pt x="345" y="779"/>
                    <a:pt x="97" y="940"/>
                  </a:cubicBezTo>
                  <a:cubicBezTo>
                    <a:pt x="64" y="959"/>
                    <a:pt x="33" y="979"/>
                    <a:pt x="3" y="998"/>
                  </a:cubicBezTo>
                  <a:cubicBezTo>
                    <a:pt x="3" y="998"/>
                    <a:pt x="3" y="999"/>
                    <a:pt x="3" y="1000"/>
                  </a:cubicBezTo>
                  <a:lnTo>
                    <a:pt x="3" y="1000"/>
                  </a:lnTo>
                  <a:cubicBezTo>
                    <a:pt x="37" y="982"/>
                    <a:pt x="68" y="963"/>
                    <a:pt x="100" y="944"/>
                  </a:cubicBezTo>
                  <a:cubicBezTo>
                    <a:pt x="345" y="785"/>
                    <a:pt x="577" y="602"/>
                    <a:pt x="782" y="403"/>
                  </a:cubicBezTo>
                  <a:cubicBezTo>
                    <a:pt x="792" y="393"/>
                    <a:pt x="805" y="390"/>
                    <a:pt x="814" y="387"/>
                  </a:cubicBezTo>
                  <a:cubicBezTo>
                    <a:pt x="814" y="287"/>
                    <a:pt x="818" y="191"/>
                    <a:pt x="818" y="90"/>
                  </a:cubicBezTo>
                  <a:cubicBezTo>
                    <a:pt x="818" y="45"/>
                    <a:pt x="856" y="7"/>
                    <a:pt x="902" y="7"/>
                  </a:cubicBezTo>
                  <a:cubicBezTo>
                    <a:pt x="908" y="7"/>
                    <a:pt x="914" y="7"/>
                    <a:pt x="921" y="10"/>
                  </a:cubicBezTo>
                  <a:lnTo>
                    <a:pt x="921" y="7"/>
                  </a:lnTo>
                  <a:cubicBezTo>
                    <a:pt x="914" y="4"/>
                    <a:pt x="908" y="1"/>
                    <a:pt x="902" y="1"/>
                  </a:cubicBezTo>
                  <a:close/>
                  <a:moveTo>
                    <a:pt x="3" y="1000"/>
                  </a:moveTo>
                  <a:cubicBezTo>
                    <a:pt x="2" y="1001"/>
                    <a:pt x="1" y="1001"/>
                    <a:pt x="0" y="1002"/>
                  </a:cubicBezTo>
                  <a:cubicBezTo>
                    <a:pt x="1" y="1002"/>
                    <a:pt x="2" y="1001"/>
                    <a:pt x="3" y="1000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4" name="Google Shape;654;p27">
              <a:extLst>
                <a:ext uri="{FF2B5EF4-FFF2-40B4-BE49-F238E27FC236}">
                  <a16:creationId xmlns:a16="http://schemas.microsoft.com/office/drawing/2014/main" id="{A077DE98-A59D-4D23-AC6B-079DFD435B62}"/>
                </a:ext>
              </a:extLst>
            </p:cNvPr>
            <p:cNvSpPr/>
            <p:nvPr/>
          </p:nvSpPr>
          <p:spPr>
            <a:xfrm>
              <a:off x="11053291" y="3446611"/>
              <a:ext cx="329745" cy="797031"/>
            </a:xfrm>
            <a:custGeom>
              <a:avLst/>
              <a:gdLst/>
              <a:ahLst/>
              <a:cxnLst/>
              <a:rect l="l" t="t" r="r" b="b"/>
              <a:pathLst>
                <a:path w="3541" h="8559" extrusionOk="0">
                  <a:moveTo>
                    <a:pt x="3464" y="1"/>
                  </a:moveTo>
                  <a:cubicBezTo>
                    <a:pt x="3418" y="1"/>
                    <a:pt x="3380" y="39"/>
                    <a:pt x="3380" y="84"/>
                  </a:cubicBezTo>
                  <a:cubicBezTo>
                    <a:pt x="3380" y="185"/>
                    <a:pt x="3376" y="281"/>
                    <a:pt x="3376" y="381"/>
                  </a:cubicBezTo>
                  <a:cubicBezTo>
                    <a:pt x="3367" y="384"/>
                    <a:pt x="3354" y="387"/>
                    <a:pt x="3344" y="397"/>
                  </a:cubicBezTo>
                  <a:cubicBezTo>
                    <a:pt x="3139" y="596"/>
                    <a:pt x="2907" y="779"/>
                    <a:pt x="2662" y="938"/>
                  </a:cubicBezTo>
                  <a:cubicBezTo>
                    <a:pt x="2630" y="957"/>
                    <a:pt x="2598" y="976"/>
                    <a:pt x="2562" y="996"/>
                  </a:cubicBezTo>
                  <a:cubicBezTo>
                    <a:pt x="2552" y="1192"/>
                    <a:pt x="2540" y="1375"/>
                    <a:pt x="2524" y="1543"/>
                  </a:cubicBezTo>
                  <a:cubicBezTo>
                    <a:pt x="2463" y="2174"/>
                    <a:pt x="2350" y="2823"/>
                    <a:pt x="2185" y="3477"/>
                  </a:cubicBezTo>
                  <a:cubicBezTo>
                    <a:pt x="2179" y="3506"/>
                    <a:pt x="2170" y="3535"/>
                    <a:pt x="2163" y="3564"/>
                  </a:cubicBezTo>
                  <a:cubicBezTo>
                    <a:pt x="2395" y="3499"/>
                    <a:pt x="2626" y="3419"/>
                    <a:pt x="2849" y="3329"/>
                  </a:cubicBezTo>
                  <a:cubicBezTo>
                    <a:pt x="3054" y="3242"/>
                    <a:pt x="3258" y="3146"/>
                    <a:pt x="3444" y="3027"/>
                  </a:cubicBezTo>
                  <a:cubicBezTo>
                    <a:pt x="3476" y="2489"/>
                    <a:pt x="3502" y="1951"/>
                    <a:pt x="3522" y="1421"/>
                  </a:cubicBezTo>
                  <a:cubicBezTo>
                    <a:pt x="3528" y="1201"/>
                    <a:pt x="3534" y="980"/>
                    <a:pt x="3537" y="757"/>
                  </a:cubicBezTo>
                  <a:cubicBezTo>
                    <a:pt x="3537" y="680"/>
                    <a:pt x="3537" y="599"/>
                    <a:pt x="3541" y="519"/>
                  </a:cubicBezTo>
                  <a:cubicBezTo>
                    <a:pt x="3537" y="519"/>
                    <a:pt x="3537" y="513"/>
                    <a:pt x="3537" y="509"/>
                  </a:cubicBezTo>
                  <a:cubicBezTo>
                    <a:pt x="3534" y="436"/>
                    <a:pt x="3531" y="358"/>
                    <a:pt x="3525" y="281"/>
                  </a:cubicBezTo>
                  <a:cubicBezTo>
                    <a:pt x="3512" y="191"/>
                    <a:pt x="3499" y="97"/>
                    <a:pt x="3486" y="4"/>
                  </a:cubicBezTo>
                  <a:lnTo>
                    <a:pt x="3483" y="4"/>
                  </a:lnTo>
                  <a:cubicBezTo>
                    <a:pt x="3476" y="1"/>
                    <a:pt x="3470" y="1"/>
                    <a:pt x="3464" y="1"/>
                  </a:cubicBezTo>
                  <a:close/>
                  <a:moveTo>
                    <a:pt x="3363" y="4111"/>
                  </a:moveTo>
                  <a:cubicBezTo>
                    <a:pt x="3170" y="4243"/>
                    <a:pt x="2958" y="4349"/>
                    <a:pt x="2745" y="4439"/>
                  </a:cubicBezTo>
                  <a:lnTo>
                    <a:pt x="2752" y="4436"/>
                  </a:lnTo>
                  <a:lnTo>
                    <a:pt x="2752" y="4436"/>
                  </a:lnTo>
                  <a:cubicBezTo>
                    <a:pt x="2443" y="4568"/>
                    <a:pt x="2121" y="4668"/>
                    <a:pt x="1796" y="4751"/>
                  </a:cubicBezTo>
                  <a:cubicBezTo>
                    <a:pt x="1735" y="4928"/>
                    <a:pt x="1668" y="5099"/>
                    <a:pt x="1597" y="5267"/>
                  </a:cubicBezTo>
                  <a:cubicBezTo>
                    <a:pt x="1448" y="5614"/>
                    <a:pt x="1291" y="5949"/>
                    <a:pt x="1123" y="6258"/>
                  </a:cubicBezTo>
                  <a:cubicBezTo>
                    <a:pt x="943" y="6586"/>
                    <a:pt x="750" y="6905"/>
                    <a:pt x="548" y="7201"/>
                  </a:cubicBezTo>
                  <a:cubicBezTo>
                    <a:pt x="374" y="7452"/>
                    <a:pt x="193" y="7693"/>
                    <a:pt x="0" y="7929"/>
                  </a:cubicBezTo>
                  <a:cubicBezTo>
                    <a:pt x="538" y="8015"/>
                    <a:pt x="1075" y="8106"/>
                    <a:pt x="1603" y="8195"/>
                  </a:cubicBezTo>
                  <a:cubicBezTo>
                    <a:pt x="1961" y="8257"/>
                    <a:pt x="2317" y="8318"/>
                    <a:pt x="2675" y="8376"/>
                  </a:cubicBezTo>
                  <a:cubicBezTo>
                    <a:pt x="2707" y="8382"/>
                    <a:pt x="2736" y="8411"/>
                    <a:pt x="2739" y="8446"/>
                  </a:cubicBezTo>
                  <a:cubicBezTo>
                    <a:pt x="2755" y="8456"/>
                    <a:pt x="2769" y="8472"/>
                    <a:pt x="2778" y="8489"/>
                  </a:cubicBezTo>
                  <a:cubicBezTo>
                    <a:pt x="2784" y="8514"/>
                    <a:pt x="2794" y="8537"/>
                    <a:pt x="2803" y="8559"/>
                  </a:cubicBezTo>
                  <a:cubicBezTo>
                    <a:pt x="2849" y="8289"/>
                    <a:pt x="2891" y="8015"/>
                    <a:pt x="2932" y="7748"/>
                  </a:cubicBezTo>
                  <a:cubicBezTo>
                    <a:pt x="3039" y="7060"/>
                    <a:pt x="3132" y="6351"/>
                    <a:pt x="3209" y="5646"/>
                  </a:cubicBezTo>
                  <a:cubicBezTo>
                    <a:pt x="3267" y="5135"/>
                    <a:pt x="3319" y="4622"/>
                    <a:pt x="3363" y="4111"/>
                  </a:cubicBezTo>
                  <a:close/>
                </a:path>
              </a:pathLst>
            </a:custGeom>
            <a:solidFill>
              <a:srgbClr val="4B6AC8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5" name="Google Shape;655;p27">
              <a:extLst>
                <a:ext uri="{FF2B5EF4-FFF2-40B4-BE49-F238E27FC236}">
                  <a16:creationId xmlns:a16="http://schemas.microsoft.com/office/drawing/2014/main" id="{F1EDE630-6E94-402A-AED3-5424B66B5737}"/>
                </a:ext>
              </a:extLst>
            </p:cNvPr>
            <p:cNvSpPr/>
            <p:nvPr/>
          </p:nvSpPr>
          <p:spPr>
            <a:xfrm>
              <a:off x="11220539" y="3728120"/>
              <a:ext cx="153558" cy="161008"/>
            </a:xfrm>
            <a:custGeom>
              <a:avLst/>
              <a:gdLst/>
              <a:ahLst/>
              <a:cxnLst/>
              <a:rect l="l" t="t" r="r" b="b"/>
              <a:pathLst>
                <a:path w="1649" h="1729" extrusionOk="0">
                  <a:moveTo>
                    <a:pt x="1648" y="0"/>
                  </a:moveTo>
                  <a:cubicBezTo>
                    <a:pt x="1648" y="2"/>
                    <a:pt x="1648" y="3"/>
                    <a:pt x="1648" y="4"/>
                  </a:cubicBezTo>
                  <a:lnTo>
                    <a:pt x="1648" y="4"/>
                  </a:lnTo>
                  <a:cubicBezTo>
                    <a:pt x="1648" y="4"/>
                    <a:pt x="1648" y="4"/>
                    <a:pt x="1648" y="4"/>
                  </a:cubicBezTo>
                  <a:lnTo>
                    <a:pt x="1648" y="0"/>
                  </a:lnTo>
                  <a:close/>
                  <a:moveTo>
                    <a:pt x="1648" y="4"/>
                  </a:moveTo>
                  <a:cubicBezTo>
                    <a:pt x="1461" y="123"/>
                    <a:pt x="1258" y="219"/>
                    <a:pt x="1053" y="306"/>
                  </a:cubicBezTo>
                  <a:cubicBezTo>
                    <a:pt x="830" y="396"/>
                    <a:pt x="599" y="476"/>
                    <a:pt x="367" y="541"/>
                  </a:cubicBezTo>
                  <a:cubicBezTo>
                    <a:pt x="261" y="956"/>
                    <a:pt x="138" y="1352"/>
                    <a:pt x="0" y="1728"/>
                  </a:cubicBezTo>
                  <a:cubicBezTo>
                    <a:pt x="325" y="1645"/>
                    <a:pt x="647" y="1545"/>
                    <a:pt x="956" y="1413"/>
                  </a:cubicBezTo>
                  <a:lnTo>
                    <a:pt x="956" y="1413"/>
                  </a:lnTo>
                  <a:lnTo>
                    <a:pt x="949" y="1416"/>
                  </a:lnTo>
                  <a:cubicBezTo>
                    <a:pt x="1162" y="1326"/>
                    <a:pt x="1374" y="1220"/>
                    <a:pt x="1567" y="1088"/>
                  </a:cubicBezTo>
                  <a:lnTo>
                    <a:pt x="1567" y="1085"/>
                  </a:lnTo>
                  <a:cubicBezTo>
                    <a:pt x="1600" y="725"/>
                    <a:pt x="1625" y="363"/>
                    <a:pt x="1648" y="4"/>
                  </a:cubicBezTo>
                  <a:close/>
                </a:path>
              </a:pathLst>
            </a:custGeom>
            <a:solidFill>
              <a:srgbClr val="BD963B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6" name="Google Shape;656;p27">
              <a:extLst>
                <a:ext uri="{FF2B5EF4-FFF2-40B4-BE49-F238E27FC236}">
                  <a16:creationId xmlns:a16="http://schemas.microsoft.com/office/drawing/2014/main" id="{32973603-A8BD-41CA-86C0-313C1BE8DA1B}"/>
                </a:ext>
              </a:extLst>
            </p:cNvPr>
            <p:cNvSpPr/>
            <p:nvPr/>
          </p:nvSpPr>
          <p:spPr>
            <a:xfrm>
              <a:off x="10518582" y="3700463"/>
              <a:ext cx="64533" cy="370905"/>
            </a:xfrm>
            <a:custGeom>
              <a:avLst/>
              <a:gdLst/>
              <a:ahLst/>
              <a:cxnLst/>
              <a:rect l="l" t="t" r="r" b="b"/>
              <a:pathLst>
                <a:path w="693" h="3983" extrusionOk="0">
                  <a:moveTo>
                    <a:pt x="258" y="1"/>
                  </a:moveTo>
                  <a:cubicBezTo>
                    <a:pt x="129" y="1"/>
                    <a:pt x="0" y="117"/>
                    <a:pt x="10" y="252"/>
                  </a:cubicBezTo>
                  <a:cubicBezTo>
                    <a:pt x="13" y="323"/>
                    <a:pt x="16" y="397"/>
                    <a:pt x="20" y="471"/>
                  </a:cubicBezTo>
                  <a:cubicBezTo>
                    <a:pt x="139" y="529"/>
                    <a:pt x="258" y="580"/>
                    <a:pt x="380" y="629"/>
                  </a:cubicBezTo>
                  <a:cubicBezTo>
                    <a:pt x="415" y="645"/>
                    <a:pt x="451" y="657"/>
                    <a:pt x="486" y="671"/>
                  </a:cubicBezTo>
                  <a:cubicBezTo>
                    <a:pt x="489" y="657"/>
                    <a:pt x="489" y="645"/>
                    <a:pt x="489" y="632"/>
                  </a:cubicBezTo>
                  <a:cubicBezTo>
                    <a:pt x="492" y="506"/>
                    <a:pt x="499" y="378"/>
                    <a:pt x="509" y="252"/>
                  </a:cubicBezTo>
                  <a:cubicBezTo>
                    <a:pt x="512" y="188"/>
                    <a:pt x="477" y="120"/>
                    <a:pt x="434" y="75"/>
                  </a:cubicBezTo>
                  <a:cubicBezTo>
                    <a:pt x="387" y="30"/>
                    <a:pt x="325" y="1"/>
                    <a:pt x="258" y="1"/>
                  </a:cubicBezTo>
                  <a:close/>
                  <a:moveTo>
                    <a:pt x="183" y="1716"/>
                  </a:moveTo>
                  <a:cubicBezTo>
                    <a:pt x="185" y="1717"/>
                    <a:pt x="188" y="1718"/>
                    <a:pt x="190" y="1719"/>
                  </a:cubicBezTo>
                  <a:lnTo>
                    <a:pt x="190" y="1719"/>
                  </a:lnTo>
                  <a:lnTo>
                    <a:pt x="183" y="1716"/>
                  </a:lnTo>
                  <a:close/>
                  <a:moveTo>
                    <a:pt x="103" y="1681"/>
                  </a:moveTo>
                  <a:lnTo>
                    <a:pt x="103" y="1681"/>
                  </a:lnTo>
                  <a:cubicBezTo>
                    <a:pt x="116" y="1835"/>
                    <a:pt x="135" y="1990"/>
                    <a:pt x="155" y="2144"/>
                  </a:cubicBezTo>
                  <a:cubicBezTo>
                    <a:pt x="155" y="2128"/>
                    <a:pt x="152" y="2116"/>
                    <a:pt x="152" y="2100"/>
                  </a:cubicBezTo>
                  <a:lnTo>
                    <a:pt x="152" y="2100"/>
                  </a:lnTo>
                  <a:cubicBezTo>
                    <a:pt x="171" y="2251"/>
                    <a:pt x="190" y="2402"/>
                    <a:pt x="213" y="2553"/>
                  </a:cubicBezTo>
                  <a:cubicBezTo>
                    <a:pt x="238" y="2708"/>
                    <a:pt x="268" y="2866"/>
                    <a:pt x="299" y="3020"/>
                  </a:cubicBezTo>
                  <a:cubicBezTo>
                    <a:pt x="361" y="3322"/>
                    <a:pt x="434" y="3619"/>
                    <a:pt x="512" y="3918"/>
                  </a:cubicBezTo>
                  <a:cubicBezTo>
                    <a:pt x="522" y="3957"/>
                    <a:pt x="557" y="3982"/>
                    <a:pt x="596" y="3982"/>
                  </a:cubicBezTo>
                  <a:cubicBezTo>
                    <a:pt x="605" y="3982"/>
                    <a:pt x="612" y="3979"/>
                    <a:pt x="618" y="3979"/>
                  </a:cubicBezTo>
                  <a:cubicBezTo>
                    <a:pt x="666" y="3967"/>
                    <a:pt x="692" y="3915"/>
                    <a:pt x="682" y="3870"/>
                  </a:cubicBezTo>
                  <a:cubicBezTo>
                    <a:pt x="631" y="3670"/>
                    <a:pt x="593" y="3468"/>
                    <a:pt x="563" y="3265"/>
                  </a:cubicBezTo>
                  <a:cubicBezTo>
                    <a:pt x="535" y="3027"/>
                    <a:pt x="512" y="2785"/>
                    <a:pt x="496" y="2547"/>
                  </a:cubicBezTo>
                  <a:cubicBezTo>
                    <a:pt x="489" y="2418"/>
                    <a:pt x="480" y="2293"/>
                    <a:pt x="477" y="2164"/>
                  </a:cubicBezTo>
                  <a:cubicBezTo>
                    <a:pt x="473" y="2051"/>
                    <a:pt x="473" y="1942"/>
                    <a:pt x="470" y="1829"/>
                  </a:cubicBezTo>
                  <a:cubicBezTo>
                    <a:pt x="376" y="1795"/>
                    <a:pt x="281" y="1760"/>
                    <a:pt x="190" y="1719"/>
                  </a:cubicBezTo>
                  <a:lnTo>
                    <a:pt x="190" y="1719"/>
                  </a:lnTo>
                  <a:lnTo>
                    <a:pt x="190" y="1720"/>
                  </a:lnTo>
                  <a:cubicBezTo>
                    <a:pt x="161" y="1707"/>
                    <a:pt x="132" y="1694"/>
                    <a:pt x="103" y="168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7" name="Google Shape;657;p27">
              <a:extLst>
                <a:ext uri="{FF2B5EF4-FFF2-40B4-BE49-F238E27FC236}">
                  <a16:creationId xmlns:a16="http://schemas.microsoft.com/office/drawing/2014/main" id="{6B4BA949-00AE-45AF-8469-95BAD9534E55}"/>
                </a:ext>
              </a:extLst>
            </p:cNvPr>
            <p:cNvSpPr/>
            <p:nvPr/>
          </p:nvSpPr>
          <p:spPr>
            <a:xfrm>
              <a:off x="10520352" y="3744323"/>
              <a:ext cx="43581" cy="126553"/>
            </a:xfrm>
            <a:custGeom>
              <a:avLst/>
              <a:gdLst/>
              <a:ahLst/>
              <a:cxnLst/>
              <a:rect l="l" t="t" r="r" b="b"/>
              <a:pathLst>
                <a:path w="468" h="1359" extrusionOk="0">
                  <a:moveTo>
                    <a:pt x="1" y="0"/>
                  </a:moveTo>
                  <a:lnTo>
                    <a:pt x="1" y="0"/>
                  </a:lnTo>
                  <a:cubicBezTo>
                    <a:pt x="4" y="74"/>
                    <a:pt x="7" y="148"/>
                    <a:pt x="10" y="225"/>
                  </a:cubicBezTo>
                  <a:cubicBezTo>
                    <a:pt x="20" y="383"/>
                    <a:pt x="29" y="544"/>
                    <a:pt x="42" y="702"/>
                  </a:cubicBezTo>
                  <a:cubicBezTo>
                    <a:pt x="52" y="872"/>
                    <a:pt x="68" y="1043"/>
                    <a:pt x="84" y="1210"/>
                  </a:cubicBezTo>
                  <a:cubicBezTo>
                    <a:pt x="113" y="1223"/>
                    <a:pt x="142" y="1236"/>
                    <a:pt x="171" y="1249"/>
                  </a:cubicBezTo>
                  <a:lnTo>
                    <a:pt x="171" y="1248"/>
                  </a:lnTo>
                  <a:lnTo>
                    <a:pt x="171" y="1248"/>
                  </a:lnTo>
                  <a:cubicBezTo>
                    <a:pt x="262" y="1289"/>
                    <a:pt x="357" y="1324"/>
                    <a:pt x="451" y="1358"/>
                  </a:cubicBezTo>
                  <a:lnTo>
                    <a:pt x="451" y="1310"/>
                  </a:lnTo>
                  <a:cubicBezTo>
                    <a:pt x="448" y="1055"/>
                    <a:pt x="451" y="798"/>
                    <a:pt x="458" y="544"/>
                  </a:cubicBezTo>
                  <a:cubicBezTo>
                    <a:pt x="458" y="428"/>
                    <a:pt x="464" y="315"/>
                    <a:pt x="467" y="200"/>
                  </a:cubicBezTo>
                  <a:cubicBezTo>
                    <a:pt x="432" y="186"/>
                    <a:pt x="396" y="174"/>
                    <a:pt x="361" y="158"/>
                  </a:cubicBezTo>
                  <a:cubicBezTo>
                    <a:pt x="239" y="109"/>
                    <a:pt x="120" y="58"/>
                    <a:pt x="1" y="0"/>
                  </a:cubicBezTo>
                  <a:close/>
                </a:path>
              </a:pathLst>
            </a:custGeom>
            <a:solidFill>
              <a:srgbClr val="F5D57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8" name="Google Shape;658;p27">
              <a:extLst>
                <a:ext uri="{FF2B5EF4-FFF2-40B4-BE49-F238E27FC236}">
                  <a16:creationId xmlns:a16="http://schemas.microsoft.com/office/drawing/2014/main" id="{06FCF399-E17D-462F-B4AB-3AC355325577}"/>
                </a:ext>
              </a:extLst>
            </p:cNvPr>
            <p:cNvSpPr/>
            <p:nvPr/>
          </p:nvSpPr>
          <p:spPr>
            <a:xfrm>
              <a:off x="10507221" y="3609668"/>
              <a:ext cx="61181" cy="61274"/>
            </a:xfrm>
            <a:custGeom>
              <a:avLst/>
              <a:gdLst/>
              <a:ahLst/>
              <a:cxnLst/>
              <a:rect l="l" t="t" r="r" b="b"/>
              <a:pathLst>
                <a:path w="657" h="658" extrusionOk="0">
                  <a:moveTo>
                    <a:pt x="329" y="1"/>
                  </a:moveTo>
                  <a:cubicBezTo>
                    <a:pt x="151" y="1"/>
                    <a:pt x="0" y="152"/>
                    <a:pt x="0" y="329"/>
                  </a:cubicBezTo>
                  <a:cubicBezTo>
                    <a:pt x="0" y="509"/>
                    <a:pt x="151" y="658"/>
                    <a:pt x="329" y="658"/>
                  </a:cubicBezTo>
                  <a:cubicBezTo>
                    <a:pt x="505" y="658"/>
                    <a:pt x="657" y="509"/>
                    <a:pt x="657" y="329"/>
                  </a:cubicBezTo>
                  <a:cubicBezTo>
                    <a:pt x="657" y="152"/>
                    <a:pt x="505" y="1"/>
                    <a:pt x="329" y="1"/>
                  </a:cubicBezTo>
                  <a:close/>
                </a:path>
              </a:pathLst>
            </a:custGeom>
            <a:solidFill>
              <a:srgbClr val="FFFFFF">
                <a:alpha val="2011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" name="Google Shape;659;p27">
              <a:extLst>
                <a:ext uri="{FF2B5EF4-FFF2-40B4-BE49-F238E27FC236}">
                  <a16:creationId xmlns:a16="http://schemas.microsoft.com/office/drawing/2014/main" id="{9D2C78D9-ED7E-40E4-AC6D-8ABCFBB0B0BA}"/>
                </a:ext>
              </a:extLst>
            </p:cNvPr>
            <p:cNvSpPr/>
            <p:nvPr/>
          </p:nvSpPr>
          <p:spPr>
            <a:xfrm>
              <a:off x="10456470" y="3471195"/>
              <a:ext cx="920603" cy="148623"/>
            </a:xfrm>
            <a:custGeom>
              <a:avLst/>
              <a:gdLst/>
              <a:ahLst/>
              <a:cxnLst/>
              <a:rect l="l" t="t" r="r" b="b"/>
              <a:pathLst>
                <a:path w="9886" h="1596" extrusionOk="0">
                  <a:moveTo>
                    <a:pt x="1" y="1"/>
                  </a:moveTo>
                  <a:cubicBezTo>
                    <a:pt x="55" y="245"/>
                    <a:pt x="242" y="445"/>
                    <a:pt x="436" y="593"/>
                  </a:cubicBezTo>
                  <a:cubicBezTo>
                    <a:pt x="693" y="790"/>
                    <a:pt x="989" y="925"/>
                    <a:pt x="1291" y="1041"/>
                  </a:cubicBezTo>
                  <a:cubicBezTo>
                    <a:pt x="1614" y="1163"/>
                    <a:pt x="1945" y="1253"/>
                    <a:pt x="2279" y="1327"/>
                  </a:cubicBezTo>
                  <a:cubicBezTo>
                    <a:pt x="2615" y="1401"/>
                    <a:pt x="2949" y="1456"/>
                    <a:pt x="3291" y="1497"/>
                  </a:cubicBezTo>
                  <a:cubicBezTo>
                    <a:pt x="3638" y="1539"/>
                    <a:pt x="3989" y="1568"/>
                    <a:pt x="4336" y="1581"/>
                  </a:cubicBezTo>
                  <a:cubicBezTo>
                    <a:pt x="4542" y="1591"/>
                    <a:pt x="4748" y="1595"/>
                    <a:pt x="4954" y="1595"/>
                  </a:cubicBezTo>
                  <a:cubicBezTo>
                    <a:pt x="5453" y="1595"/>
                    <a:pt x="5951" y="1568"/>
                    <a:pt x="6448" y="1513"/>
                  </a:cubicBezTo>
                  <a:cubicBezTo>
                    <a:pt x="6789" y="1478"/>
                    <a:pt x="7127" y="1427"/>
                    <a:pt x="7462" y="1359"/>
                  </a:cubicBezTo>
                  <a:cubicBezTo>
                    <a:pt x="7796" y="1292"/>
                    <a:pt x="8128" y="1204"/>
                    <a:pt x="8450" y="1092"/>
                  </a:cubicBezTo>
                  <a:cubicBezTo>
                    <a:pt x="8611" y="1037"/>
                    <a:pt x="8772" y="973"/>
                    <a:pt x="8926" y="902"/>
                  </a:cubicBezTo>
                  <a:cubicBezTo>
                    <a:pt x="9074" y="834"/>
                    <a:pt x="9216" y="757"/>
                    <a:pt x="9351" y="664"/>
                  </a:cubicBezTo>
                  <a:cubicBezTo>
                    <a:pt x="9463" y="590"/>
                    <a:pt x="9573" y="500"/>
                    <a:pt x="9667" y="396"/>
                  </a:cubicBezTo>
                  <a:cubicBezTo>
                    <a:pt x="9705" y="355"/>
                    <a:pt x="9741" y="307"/>
                    <a:pt x="9776" y="258"/>
                  </a:cubicBezTo>
                  <a:cubicBezTo>
                    <a:pt x="9808" y="210"/>
                    <a:pt x="9834" y="155"/>
                    <a:pt x="9857" y="101"/>
                  </a:cubicBezTo>
                  <a:cubicBezTo>
                    <a:pt x="9869" y="68"/>
                    <a:pt x="9879" y="37"/>
                    <a:pt x="9885" y="1"/>
                  </a:cubicBezTo>
                  <a:lnTo>
                    <a:pt x="9714" y="1"/>
                  </a:lnTo>
                  <a:cubicBezTo>
                    <a:pt x="9708" y="23"/>
                    <a:pt x="9702" y="46"/>
                    <a:pt x="9692" y="65"/>
                  </a:cubicBezTo>
                  <a:cubicBezTo>
                    <a:pt x="9667" y="123"/>
                    <a:pt x="9634" y="175"/>
                    <a:pt x="9599" y="223"/>
                  </a:cubicBezTo>
                  <a:cubicBezTo>
                    <a:pt x="9528" y="310"/>
                    <a:pt x="9448" y="387"/>
                    <a:pt x="9358" y="457"/>
                  </a:cubicBezTo>
                  <a:cubicBezTo>
                    <a:pt x="9158" y="606"/>
                    <a:pt x="8936" y="722"/>
                    <a:pt x="8707" y="818"/>
                  </a:cubicBezTo>
                  <a:cubicBezTo>
                    <a:pt x="8395" y="950"/>
                    <a:pt x="8070" y="1047"/>
                    <a:pt x="7738" y="1127"/>
                  </a:cubicBezTo>
                  <a:cubicBezTo>
                    <a:pt x="7404" y="1211"/>
                    <a:pt x="7063" y="1268"/>
                    <a:pt x="6722" y="1317"/>
                  </a:cubicBezTo>
                  <a:lnTo>
                    <a:pt x="6722" y="1317"/>
                  </a:lnTo>
                  <a:cubicBezTo>
                    <a:pt x="6724" y="1317"/>
                    <a:pt x="6725" y="1316"/>
                    <a:pt x="6725" y="1314"/>
                  </a:cubicBezTo>
                  <a:lnTo>
                    <a:pt x="6725" y="1314"/>
                  </a:lnTo>
                  <a:cubicBezTo>
                    <a:pt x="6136" y="1395"/>
                    <a:pt x="5540" y="1430"/>
                    <a:pt x="4944" y="1430"/>
                  </a:cubicBezTo>
                  <a:cubicBezTo>
                    <a:pt x="4343" y="1430"/>
                    <a:pt x="3741" y="1395"/>
                    <a:pt x="3148" y="1314"/>
                  </a:cubicBezTo>
                  <a:cubicBezTo>
                    <a:pt x="2817" y="1269"/>
                    <a:pt x="2489" y="1208"/>
                    <a:pt x="2164" y="1130"/>
                  </a:cubicBezTo>
                  <a:cubicBezTo>
                    <a:pt x="1829" y="1053"/>
                    <a:pt x="1501" y="953"/>
                    <a:pt x="1186" y="821"/>
                  </a:cubicBezTo>
                  <a:cubicBezTo>
                    <a:pt x="954" y="725"/>
                    <a:pt x="728" y="609"/>
                    <a:pt x="529" y="457"/>
                  </a:cubicBezTo>
                  <a:cubicBezTo>
                    <a:pt x="442" y="387"/>
                    <a:pt x="358" y="310"/>
                    <a:pt x="287" y="223"/>
                  </a:cubicBezTo>
                  <a:cubicBezTo>
                    <a:pt x="252" y="172"/>
                    <a:pt x="220" y="120"/>
                    <a:pt x="194" y="62"/>
                  </a:cubicBezTo>
                  <a:cubicBezTo>
                    <a:pt x="184" y="43"/>
                    <a:pt x="178" y="23"/>
                    <a:pt x="171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6987"/>
              <a:endParaRPr sz="1803" kern="0">
                <a:solidFill>
                  <a:sysClr val="windowText" lastClr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5113D284-6C42-4788-B524-8066796F2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120" y="1469584"/>
            <a:ext cx="9839797" cy="3176291"/>
          </a:xfrm>
          <a:prstGeom prst="rect">
            <a:avLst/>
          </a:prstGeom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ED188A-4060-4095-A487-A4F9D8A2E7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0783" y="794148"/>
            <a:ext cx="6099749" cy="40214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Diagonal Corners Rounded 15">
            <a:extLst>
              <a:ext uri="{FF2B5EF4-FFF2-40B4-BE49-F238E27FC236}">
                <a16:creationId xmlns:a16="http://schemas.microsoft.com/office/drawing/2014/main" id="{F59DF90D-7D5E-4674-BB88-E4B48511BB4D}"/>
              </a:ext>
            </a:extLst>
          </p:cNvPr>
          <p:cNvSpPr/>
          <p:nvPr/>
        </p:nvSpPr>
        <p:spPr>
          <a:xfrm>
            <a:off x="327024" y="2486693"/>
            <a:ext cx="7381876" cy="3914107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C1F02F29-46FB-4823-9D65-FBEC06339CDA}"/>
              </a:ext>
            </a:extLst>
          </p:cNvPr>
          <p:cNvSpPr/>
          <p:nvPr/>
        </p:nvSpPr>
        <p:spPr>
          <a:xfrm>
            <a:off x="327025" y="190418"/>
            <a:ext cx="11537950" cy="2090445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B25AD0-9BDD-43A8-A313-EBEA31AB06F8}"/>
              </a:ext>
            </a:extLst>
          </p:cNvPr>
          <p:cNvSpPr txBox="1"/>
          <p:nvPr/>
        </p:nvSpPr>
        <p:spPr>
          <a:xfrm>
            <a:off x="717478" y="343082"/>
            <a:ext cx="107570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chu vi 160 m,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m.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cứ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m</a:t>
            </a:r>
            <a:r>
              <a:rPr lang="en-US" sz="2800" b="1" baseline="30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kg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Ta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hoạch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ki-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lô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-gam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B37E27-054D-4E63-8EE7-AC2E934EF6A0}"/>
              </a:ext>
            </a:extLst>
          </p:cNvPr>
          <p:cNvSpPr txBox="1"/>
          <p:nvPr/>
        </p:nvSpPr>
        <p:spPr>
          <a:xfrm>
            <a:off x="2848752" y="2683755"/>
            <a:ext cx="18927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u="sng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Tóm</a:t>
            </a:r>
            <a:r>
              <a:rPr lang="en-US" sz="3200" b="1" u="sng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tắt</a:t>
            </a:r>
            <a:endParaRPr lang="en-US" sz="3200" b="1" u="sng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E9A214-55F1-45A6-884D-5FD17AF2E08C}"/>
              </a:ext>
            </a:extLst>
          </p:cNvPr>
          <p:cNvSpPr txBox="1"/>
          <p:nvPr/>
        </p:nvSpPr>
        <p:spPr>
          <a:xfrm>
            <a:off x="831748" y="3498980"/>
            <a:ext cx="35370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 vi:           160 m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25B35-136C-4AFB-B3B4-0A36BA1CB25E}"/>
              </a:ext>
            </a:extLst>
          </p:cNvPr>
          <p:cNvSpPr txBox="1"/>
          <p:nvPr/>
        </p:nvSpPr>
        <p:spPr>
          <a:xfrm>
            <a:off x="897861" y="4635142"/>
            <a:ext cx="48989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</a:t>
            </a:r>
            <a:r>
              <a:rPr lang="en-US" sz="3200" b="1" baseline="30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         15kg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endParaRPr lang="en-US" sz="32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F1EC81-F561-4E3A-9D04-3D6FF4AE96BC}"/>
              </a:ext>
            </a:extLst>
          </p:cNvPr>
          <p:cNvSpPr txBox="1"/>
          <p:nvPr/>
        </p:nvSpPr>
        <p:spPr>
          <a:xfrm>
            <a:off x="831748" y="4031779"/>
            <a:ext cx="32393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32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  30m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0BE3D4-9AAC-41FD-A3C6-6D90EF3824E9}"/>
              </a:ext>
            </a:extLst>
          </p:cNvPr>
          <p:cNvSpPr txBox="1"/>
          <p:nvPr/>
        </p:nvSpPr>
        <p:spPr>
          <a:xfrm>
            <a:off x="717478" y="5232847"/>
            <a:ext cx="65230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thửa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ruộng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hoạnh</a:t>
            </a:r>
            <a:r>
              <a:rPr lang="en-US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…..kg </a:t>
            </a:r>
            <a:r>
              <a:rPr lang="en-US" sz="32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endParaRPr lang="en-US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07FE83-6820-4848-9410-CEBB4F000449}"/>
              </a:ext>
            </a:extLst>
          </p:cNvPr>
          <p:cNvSpPr txBox="1"/>
          <p:nvPr/>
        </p:nvSpPr>
        <p:spPr>
          <a:xfrm>
            <a:off x="717477" y="343082"/>
            <a:ext cx="107570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 vi 160 m,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cứ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</a:t>
            </a:r>
            <a:r>
              <a:rPr lang="en-US" sz="28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kg </a:t>
            </a:r>
            <a:r>
              <a:rPr lang="en-US" sz="28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hoạch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ki-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lô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-gam </a:t>
            </a:r>
            <a:r>
              <a:rPr lang="en-US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1872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5" grpId="0"/>
      <p:bldP spid="7" grpId="0"/>
      <p:bldP spid="9" grpId="0"/>
      <p:bldP spid="10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Diagonal Corners Rounded 3">
            <a:extLst>
              <a:ext uri="{FF2B5EF4-FFF2-40B4-BE49-F238E27FC236}">
                <a16:creationId xmlns:a16="http://schemas.microsoft.com/office/drawing/2014/main" id="{C1F02F29-46FB-4823-9D65-FBEC06339CDA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705AD0CD-387A-48B2-AE89-E346B523C42F}"/>
              </a:ext>
            </a:extLst>
          </p:cNvPr>
          <p:cNvSpPr/>
          <p:nvPr/>
        </p:nvSpPr>
        <p:spPr>
          <a:xfrm>
            <a:off x="327024" y="1826436"/>
            <a:ext cx="11537949" cy="4841145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8BD90A-E8BE-43B6-958B-ABB64BB9256C}"/>
              </a:ext>
            </a:extLst>
          </p:cNvPr>
          <p:cNvSpPr txBox="1"/>
          <p:nvPr/>
        </p:nvSpPr>
        <p:spPr>
          <a:xfrm>
            <a:off x="717476" y="331931"/>
            <a:ext cx="1075704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chữ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nhật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 vi 160 m,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rộng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 m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ta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trồng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cứ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m</a:t>
            </a:r>
            <a:r>
              <a:rPr lang="en-US" sz="2400" b="1" baseline="30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15 kg </a:t>
            </a:r>
            <a:r>
              <a:rPr lang="en-US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Hỏi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cả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vườn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người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hoạch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bao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nhiêu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ki-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lô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-gam </a:t>
            </a:r>
            <a:r>
              <a:rPr lang="en-US" sz="24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rau</a:t>
            </a:r>
            <a:r>
              <a:rPr 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?</a:t>
            </a:r>
          </a:p>
        </p:txBody>
      </p:sp>
      <p:sp>
        <p:nvSpPr>
          <p:cNvPr id="17" name="Text Box 26">
            <a:extLst>
              <a:ext uri="{FF2B5EF4-FFF2-40B4-BE49-F238E27FC236}">
                <a16:creationId xmlns:a16="http://schemas.microsoft.com/office/drawing/2014/main" id="{531ADBCB-23C4-4717-9F1D-CCB404ECA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147" y="2597099"/>
            <a:ext cx="4711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Nửa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chu vi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160  :  2   =  80 (m) </a:t>
            </a:r>
          </a:p>
        </p:txBody>
      </p:sp>
      <p:sp>
        <p:nvSpPr>
          <p:cNvPr id="18" name="Text Box 27">
            <a:extLst>
              <a:ext uri="{FF2B5EF4-FFF2-40B4-BE49-F238E27FC236}">
                <a16:creationId xmlns:a16="http://schemas.microsoft.com/office/drawing/2014/main" id="{A2331BF8-32FF-4415-9AAB-6B672339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8084" y="3352749"/>
            <a:ext cx="45894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   -  30  =  50 (m)</a:t>
            </a:r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7B808D19-0C37-41C7-8848-ADB01551C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297" y="4092524"/>
            <a:ext cx="45037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mảnh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vườn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50  x  30  = 1500 (m</a:t>
            </a:r>
            <a:r>
              <a:rPr kumimoji="0" lang="en-US" altLang="en-US" sz="2400" b="1" i="0" u="none" strike="noStrike" kern="0" cap="none" spc="0" normalizeH="0" baseline="30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    </a:t>
            </a:r>
          </a:p>
        </p:txBody>
      </p:sp>
      <p:sp>
        <p:nvSpPr>
          <p:cNvPr id="20" name="Text Box 29">
            <a:extLst>
              <a:ext uri="{FF2B5EF4-FFF2-40B4-BE49-F238E27FC236}">
                <a16:creationId xmlns:a16="http://schemas.microsoft.com/office/drawing/2014/main" id="{F4AA93E9-FBA3-448B-A58E-9460FF631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772" y="4829124"/>
            <a:ext cx="49952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rau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 x (1500 : 10) =  2250 (kg)</a:t>
            </a:r>
          </a:p>
        </p:txBody>
      </p:sp>
      <p:sp>
        <p:nvSpPr>
          <p:cNvPr id="21" name="Text Box 31">
            <a:extLst>
              <a:ext uri="{FF2B5EF4-FFF2-40B4-BE49-F238E27FC236}">
                <a16:creationId xmlns:a16="http://schemas.microsoft.com/office/drawing/2014/main" id="{49B78EA5-8D0E-4FC5-AEAC-87E92D00D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772" y="5668912"/>
            <a:ext cx="2528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Đáp số: 2250 kg</a:t>
            </a: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9A30BC40-F6A3-47A7-9195-DA941FA6D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3209" y="2097037"/>
            <a:ext cx="1277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sng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2400" b="1" i="0" u="sng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1" i="0" u="sng" strike="noStrike" kern="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altLang="en-US" sz="2400" b="1" i="0" u="sng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5" name="Google Shape;882;p31">
            <a:extLst>
              <a:ext uri="{FF2B5EF4-FFF2-40B4-BE49-F238E27FC236}">
                <a16:creationId xmlns:a16="http://schemas.microsoft.com/office/drawing/2014/main" id="{24A7792E-CF8B-471E-8FAD-F8767D913E43}"/>
              </a:ext>
            </a:extLst>
          </p:cNvPr>
          <p:cNvGrpSpPr/>
          <p:nvPr/>
        </p:nvGrpSpPr>
        <p:grpSpPr>
          <a:xfrm>
            <a:off x="0" y="1507799"/>
            <a:ext cx="2683624" cy="2660875"/>
            <a:chOff x="514797" y="1144478"/>
            <a:chExt cx="3665101" cy="3611128"/>
          </a:xfrm>
        </p:grpSpPr>
        <p:sp>
          <p:nvSpPr>
            <p:cNvPr id="116" name="Google Shape;883;p31">
              <a:extLst>
                <a:ext uri="{FF2B5EF4-FFF2-40B4-BE49-F238E27FC236}">
                  <a16:creationId xmlns:a16="http://schemas.microsoft.com/office/drawing/2014/main" id="{D973776F-FF5D-46F8-A04E-7F770353F806}"/>
                </a:ext>
              </a:extLst>
            </p:cNvPr>
            <p:cNvSpPr/>
            <p:nvPr/>
          </p:nvSpPr>
          <p:spPr>
            <a:xfrm>
              <a:off x="3541741" y="1563285"/>
              <a:ext cx="215878" cy="188279"/>
            </a:xfrm>
            <a:custGeom>
              <a:avLst/>
              <a:gdLst/>
              <a:ahLst/>
              <a:cxnLst/>
              <a:rect l="l" t="t" r="r" b="b"/>
              <a:pathLst>
                <a:path w="1369" h="1194" extrusionOk="0">
                  <a:moveTo>
                    <a:pt x="175" y="0"/>
                  </a:moveTo>
                  <a:cubicBezTo>
                    <a:pt x="130" y="0"/>
                    <a:pt x="82" y="22"/>
                    <a:pt x="49" y="55"/>
                  </a:cubicBezTo>
                  <a:cubicBezTo>
                    <a:pt x="17" y="87"/>
                    <a:pt x="1" y="132"/>
                    <a:pt x="1" y="180"/>
                  </a:cubicBezTo>
                  <a:cubicBezTo>
                    <a:pt x="1" y="222"/>
                    <a:pt x="20" y="280"/>
                    <a:pt x="56" y="306"/>
                  </a:cubicBezTo>
                  <a:cubicBezTo>
                    <a:pt x="406" y="563"/>
                    <a:pt x="732" y="853"/>
                    <a:pt x="1054" y="1146"/>
                  </a:cubicBezTo>
                  <a:cubicBezTo>
                    <a:pt x="1088" y="1177"/>
                    <a:pt x="1132" y="1194"/>
                    <a:pt x="1176" y="1194"/>
                  </a:cubicBezTo>
                  <a:cubicBezTo>
                    <a:pt x="1221" y="1194"/>
                    <a:pt x="1267" y="1176"/>
                    <a:pt x="1302" y="1139"/>
                  </a:cubicBezTo>
                  <a:cubicBezTo>
                    <a:pt x="1369" y="1072"/>
                    <a:pt x="1369" y="956"/>
                    <a:pt x="1295" y="888"/>
                  </a:cubicBezTo>
                  <a:cubicBezTo>
                    <a:pt x="976" y="596"/>
                    <a:pt x="648" y="309"/>
                    <a:pt x="300" y="48"/>
                  </a:cubicBezTo>
                  <a:cubicBezTo>
                    <a:pt x="262" y="19"/>
                    <a:pt x="226" y="0"/>
                    <a:pt x="178" y="0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7" name="Google Shape;884;p31">
              <a:extLst>
                <a:ext uri="{FF2B5EF4-FFF2-40B4-BE49-F238E27FC236}">
                  <a16:creationId xmlns:a16="http://schemas.microsoft.com/office/drawing/2014/main" id="{438A393D-D587-4428-B124-2AF8AABA79CA}"/>
                </a:ext>
              </a:extLst>
            </p:cNvPr>
            <p:cNvSpPr/>
            <p:nvPr/>
          </p:nvSpPr>
          <p:spPr>
            <a:xfrm>
              <a:off x="3792619" y="1785934"/>
              <a:ext cx="198059" cy="229278"/>
            </a:xfrm>
            <a:custGeom>
              <a:avLst/>
              <a:gdLst/>
              <a:ahLst/>
              <a:cxnLst/>
              <a:rect l="l" t="t" r="r" b="b"/>
              <a:pathLst>
                <a:path w="1256" h="1454" extrusionOk="0">
                  <a:moveTo>
                    <a:pt x="200" y="1"/>
                  </a:moveTo>
                  <a:cubicBezTo>
                    <a:pt x="152" y="1"/>
                    <a:pt x="103" y="20"/>
                    <a:pt x="67" y="56"/>
                  </a:cubicBezTo>
                  <a:cubicBezTo>
                    <a:pt x="0" y="127"/>
                    <a:pt x="10" y="233"/>
                    <a:pt x="74" y="304"/>
                  </a:cubicBezTo>
                  <a:cubicBezTo>
                    <a:pt x="210" y="445"/>
                    <a:pt x="335" y="593"/>
                    <a:pt x="457" y="745"/>
                  </a:cubicBezTo>
                  <a:cubicBezTo>
                    <a:pt x="618" y="944"/>
                    <a:pt x="763" y="1153"/>
                    <a:pt x="901" y="1369"/>
                  </a:cubicBezTo>
                  <a:cubicBezTo>
                    <a:pt x="936" y="1423"/>
                    <a:pt x="995" y="1454"/>
                    <a:pt x="1055" y="1454"/>
                  </a:cubicBezTo>
                  <a:cubicBezTo>
                    <a:pt x="1085" y="1454"/>
                    <a:pt x="1115" y="1446"/>
                    <a:pt x="1143" y="1430"/>
                  </a:cubicBezTo>
                  <a:cubicBezTo>
                    <a:pt x="1226" y="1378"/>
                    <a:pt x="1256" y="1266"/>
                    <a:pt x="1204" y="1185"/>
                  </a:cubicBezTo>
                  <a:cubicBezTo>
                    <a:pt x="947" y="780"/>
                    <a:pt x="647" y="400"/>
                    <a:pt x="319" y="50"/>
                  </a:cubicBezTo>
                  <a:cubicBezTo>
                    <a:pt x="287" y="14"/>
                    <a:pt x="244" y="1"/>
                    <a:pt x="200" y="1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8" name="Google Shape;885;p31">
              <a:extLst>
                <a:ext uri="{FF2B5EF4-FFF2-40B4-BE49-F238E27FC236}">
                  <a16:creationId xmlns:a16="http://schemas.microsoft.com/office/drawing/2014/main" id="{E8D67E0E-F555-4499-8C94-8E1828B7599E}"/>
                </a:ext>
              </a:extLst>
            </p:cNvPr>
            <p:cNvSpPr/>
            <p:nvPr/>
          </p:nvSpPr>
          <p:spPr>
            <a:xfrm>
              <a:off x="4007703" y="2090106"/>
              <a:ext cx="134194" cy="257504"/>
            </a:xfrm>
            <a:custGeom>
              <a:avLst/>
              <a:gdLst/>
              <a:ahLst/>
              <a:cxnLst/>
              <a:rect l="l" t="t" r="r" b="b"/>
              <a:pathLst>
                <a:path w="851" h="1633" extrusionOk="0">
                  <a:moveTo>
                    <a:pt x="201" y="0"/>
                  </a:moveTo>
                  <a:cubicBezTo>
                    <a:pt x="181" y="0"/>
                    <a:pt x="162" y="3"/>
                    <a:pt x="143" y="13"/>
                  </a:cubicBezTo>
                  <a:cubicBezTo>
                    <a:pt x="52" y="45"/>
                    <a:pt x="0" y="148"/>
                    <a:pt x="36" y="238"/>
                  </a:cubicBezTo>
                  <a:cubicBezTo>
                    <a:pt x="201" y="660"/>
                    <a:pt x="400" y="1071"/>
                    <a:pt x="503" y="1516"/>
                  </a:cubicBezTo>
                  <a:cubicBezTo>
                    <a:pt x="513" y="1558"/>
                    <a:pt x="554" y="1597"/>
                    <a:pt x="593" y="1616"/>
                  </a:cubicBezTo>
                  <a:cubicBezTo>
                    <a:pt x="617" y="1627"/>
                    <a:pt x="643" y="1633"/>
                    <a:pt x="670" y="1633"/>
                  </a:cubicBezTo>
                  <a:cubicBezTo>
                    <a:pt x="691" y="1633"/>
                    <a:pt x="712" y="1629"/>
                    <a:pt x="731" y="1622"/>
                  </a:cubicBezTo>
                  <a:cubicBezTo>
                    <a:pt x="773" y="1606"/>
                    <a:pt x="808" y="1574"/>
                    <a:pt x="828" y="1532"/>
                  </a:cubicBezTo>
                  <a:cubicBezTo>
                    <a:pt x="850" y="1487"/>
                    <a:pt x="847" y="1445"/>
                    <a:pt x="838" y="1397"/>
                  </a:cubicBezTo>
                  <a:cubicBezTo>
                    <a:pt x="731" y="952"/>
                    <a:pt x="532" y="541"/>
                    <a:pt x="367" y="119"/>
                  </a:cubicBezTo>
                  <a:cubicBezTo>
                    <a:pt x="342" y="48"/>
                    <a:pt x="275" y="0"/>
                    <a:pt x="201" y="0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9" name="Google Shape;886;p31">
              <a:extLst>
                <a:ext uri="{FF2B5EF4-FFF2-40B4-BE49-F238E27FC236}">
                  <a16:creationId xmlns:a16="http://schemas.microsoft.com/office/drawing/2014/main" id="{98F4DD1B-6339-4662-B687-2EC4D52E380F}"/>
                </a:ext>
              </a:extLst>
            </p:cNvPr>
            <p:cNvSpPr/>
            <p:nvPr/>
          </p:nvSpPr>
          <p:spPr>
            <a:xfrm>
              <a:off x="4100580" y="2477219"/>
              <a:ext cx="79318" cy="277845"/>
            </a:xfrm>
            <a:custGeom>
              <a:avLst/>
              <a:gdLst/>
              <a:ahLst/>
              <a:cxnLst/>
              <a:rect l="l" t="t" r="r" b="b"/>
              <a:pathLst>
                <a:path w="503" h="1762" extrusionOk="0">
                  <a:moveTo>
                    <a:pt x="277" y="1"/>
                  </a:moveTo>
                  <a:cubicBezTo>
                    <a:pt x="181" y="7"/>
                    <a:pt x="111" y="94"/>
                    <a:pt x="117" y="191"/>
                  </a:cubicBezTo>
                  <a:cubicBezTo>
                    <a:pt x="130" y="432"/>
                    <a:pt x="139" y="677"/>
                    <a:pt x="130" y="918"/>
                  </a:cubicBezTo>
                  <a:cubicBezTo>
                    <a:pt x="114" y="1134"/>
                    <a:pt x="81" y="1343"/>
                    <a:pt x="26" y="1552"/>
                  </a:cubicBezTo>
                  <a:cubicBezTo>
                    <a:pt x="1" y="1645"/>
                    <a:pt x="78" y="1742"/>
                    <a:pt x="165" y="1758"/>
                  </a:cubicBezTo>
                  <a:cubicBezTo>
                    <a:pt x="177" y="1761"/>
                    <a:pt x="189" y="1762"/>
                    <a:pt x="201" y="1762"/>
                  </a:cubicBezTo>
                  <a:cubicBezTo>
                    <a:pt x="237" y="1762"/>
                    <a:pt x="271" y="1751"/>
                    <a:pt x="300" y="1729"/>
                  </a:cubicBezTo>
                  <a:cubicBezTo>
                    <a:pt x="342" y="1703"/>
                    <a:pt x="362" y="1665"/>
                    <a:pt x="374" y="1620"/>
                  </a:cubicBezTo>
                  <a:cubicBezTo>
                    <a:pt x="503" y="1143"/>
                    <a:pt x="500" y="651"/>
                    <a:pt x="467" y="165"/>
                  </a:cubicBezTo>
                  <a:cubicBezTo>
                    <a:pt x="461" y="72"/>
                    <a:pt x="381" y="1"/>
                    <a:pt x="291" y="1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0" name="Google Shape;887;p31">
              <a:extLst>
                <a:ext uri="{FF2B5EF4-FFF2-40B4-BE49-F238E27FC236}">
                  <a16:creationId xmlns:a16="http://schemas.microsoft.com/office/drawing/2014/main" id="{D52F2F52-273F-4D24-B5F2-E15D18BC8FE7}"/>
                </a:ext>
              </a:extLst>
            </p:cNvPr>
            <p:cNvSpPr/>
            <p:nvPr/>
          </p:nvSpPr>
          <p:spPr>
            <a:xfrm>
              <a:off x="1538653" y="3004040"/>
              <a:ext cx="1098469" cy="739712"/>
            </a:xfrm>
            <a:custGeom>
              <a:avLst/>
              <a:gdLst/>
              <a:ahLst/>
              <a:cxnLst/>
              <a:rect l="l" t="t" r="r" b="b"/>
              <a:pathLst>
                <a:path w="6966" h="4691" extrusionOk="0">
                  <a:moveTo>
                    <a:pt x="5028" y="1"/>
                  </a:moveTo>
                  <a:cubicBezTo>
                    <a:pt x="4906" y="1"/>
                    <a:pt x="4774" y="4"/>
                    <a:pt x="4628" y="11"/>
                  </a:cubicBezTo>
                  <a:cubicBezTo>
                    <a:pt x="4329" y="30"/>
                    <a:pt x="4014" y="65"/>
                    <a:pt x="3657" y="120"/>
                  </a:cubicBezTo>
                  <a:cubicBezTo>
                    <a:pt x="3376" y="161"/>
                    <a:pt x="3080" y="219"/>
                    <a:pt x="2778" y="287"/>
                  </a:cubicBezTo>
                  <a:cubicBezTo>
                    <a:pt x="2533" y="342"/>
                    <a:pt x="2295" y="403"/>
                    <a:pt x="2073" y="467"/>
                  </a:cubicBezTo>
                  <a:cubicBezTo>
                    <a:pt x="1990" y="493"/>
                    <a:pt x="1905" y="519"/>
                    <a:pt x="1822" y="548"/>
                  </a:cubicBezTo>
                  <a:cubicBezTo>
                    <a:pt x="1645" y="609"/>
                    <a:pt x="1468" y="687"/>
                    <a:pt x="1298" y="776"/>
                  </a:cubicBezTo>
                  <a:cubicBezTo>
                    <a:pt x="1072" y="892"/>
                    <a:pt x="863" y="1037"/>
                    <a:pt x="673" y="1204"/>
                  </a:cubicBezTo>
                  <a:cubicBezTo>
                    <a:pt x="483" y="1369"/>
                    <a:pt x="329" y="1552"/>
                    <a:pt x="216" y="1745"/>
                  </a:cubicBezTo>
                  <a:cubicBezTo>
                    <a:pt x="158" y="1845"/>
                    <a:pt x="109" y="1951"/>
                    <a:pt x="74" y="2061"/>
                  </a:cubicBezTo>
                  <a:cubicBezTo>
                    <a:pt x="42" y="2164"/>
                    <a:pt x="20" y="2276"/>
                    <a:pt x="10" y="2395"/>
                  </a:cubicBezTo>
                  <a:cubicBezTo>
                    <a:pt x="1" y="2502"/>
                    <a:pt x="10" y="2618"/>
                    <a:pt x="32" y="2746"/>
                  </a:cubicBezTo>
                  <a:cubicBezTo>
                    <a:pt x="52" y="2856"/>
                    <a:pt x="90" y="2972"/>
                    <a:pt x="151" y="3107"/>
                  </a:cubicBezTo>
                  <a:cubicBezTo>
                    <a:pt x="222" y="3264"/>
                    <a:pt x="329" y="3422"/>
                    <a:pt x="479" y="3603"/>
                  </a:cubicBezTo>
                  <a:cubicBezTo>
                    <a:pt x="592" y="3734"/>
                    <a:pt x="731" y="3866"/>
                    <a:pt x="898" y="3998"/>
                  </a:cubicBezTo>
                  <a:cubicBezTo>
                    <a:pt x="1059" y="4127"/>
                    <a:pt x="1226" y="4243"/>
                    <a:pt x="1397" y="4346"/>
                  </a:cubicBezTo>
                  <a:lnTo>
                    <a:pt x="1423" y="4362"/>
                  </a:lnTo>
                  <a:cubicBezTo>
                    <a:pt x="1584" y="4475"/>
                    <a:pt x="1764" y="4561"/>
                    <a:pt x="1963" y="4619"/>
                  </a:cubicBezTo>
                  <a:cubicBezTo>
                    <a:pt x="2051" y="4645"/>
                    <a:pt x="2147" y="4665"/>
                    <a:pt x="2275" y="4680"/>
                  </a:cubicBezTo>
                  <a:cubicBezTo>
                    <a:pt x="2337" y="4687"/>
                    <a:pt x="2404" y="4690"/>
                    <a:pt x="2472" y="4690"/>
                  </a:cubicBezTo>
                  <a:cubicBezTo>
                    <a:pt x="2507" y="4690"/>
                    <a:pt x="2546" y="4690"/>
                    <a:pt x="2584" y="4687"/>
                  </a:cubicBezTo>
                  <a:cubicBezTo>
                    <a:pt x="2765" y="4677"/>
                    <a:pt x="2955" y="4649"/>
                    <a:pt x="3144" y="4603"/>
                  </a:cubicBezTo>
                  <a:cubicBezTo>
                    <a:pt x="3328" y="4561"/>
                    <a:pt x="3518" y="4500"/>
                    <a:pt x="3743" y="4414"/>
                  </a:cubicBezTo>
                  <a:cubicBezTo>
                    <a:pt x="3949" y="4333"/>
                    <a:pt x="4165" y="4236"/>
                    <a:pt x="4377" y="4127"/>
                  </a:cubicBezTo>
                  <a:cubicBezTo>
                    <a:pt x="4802" y="3912"/>
                    <a:pt x="5208" y="3647"/>
                    <a:pt x="5582" y="3348"/>
                  </a:cubicBezTo>
                  <a:cubicBezTo>
                    <a:pt x="5968" y="3039"/>
                    <a:pt x="6273" y="2727"/>
                    <a:pt x="6518" y="2389"/>
                  </a:cubicBezTo>
                  <a:cubicBezTo>
                    <a:pt x="6750" y="2064"/>
                    <a:pt x="6895" y="1736"/>
                    <a:pt x="6943" y="1413"/>
                  </a:cubicBezTo>
                  <a:cubicBezTo>
                    <a:pt x="6959" y="1327"/>
                    <a:pt x="6965" y="1256"/>
                    <a:pt x="6965" y="1192"/>
                  </a:cubicBezTo>
                  <a:cubicBezTo>
                    <a:pt x="6965" y="1131"/>
                    <a:pt x="6959" y="1066"/>
                    <a:pt x="6949" y="982"/>
                  </a:cubicBezTo>
                  <a:cubicBezTo>
                    <a:pt x="6930" y="873"/>
                    <a:pt x="6891" y="760"/>
                    <a:pt x="6833" y="660"/>
                  </a:cubicBezTo>
                  <a:cubicBezTo>
                    <a:pt x="6698" y="425"/>
                    <a:pt x="6479" y="290"/>
                    <a:pt x="6319" y="219"/>
                  </a:cubicBezTo>
                  <a:cubicBezTo>
                    <a:pt x="6203" y="168"/>
                    <a:pt x="6080" y="127"/>
                    <a:pt x="5949" y="94"/>
                  </a:cubicBezTo>
                  <a:cubicBezTo>
                    <a:pt x="5823" y="65"/>
                    <a:pt x="5687" y="42"/>
                    <a:pt x="5524" y="23"/>
                  </a:cubicBezTo>
                  <a:cubicBezTo>
                    <a:pt x="5369" y="7"/>
                    <a:pt x="5205" y="1"/>
                    <a:pt x="5028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1" name="Google Shape;888;p31">
              <a:extLst>
                <a:ext uri="{FF2B5EF4-FFF2-40B4-BE49-F238E27FC236}">
                  <a16:creationId xmlns:a16="http://schemas.microsoft.com/office/drawing/2014/main" id="{95FEBE4C-FB70-48C3-AC59-A9423C79F812}"/>
                </a:ext>
              </a:extLst>
            </p:cNvPr>
            <p:cNvSpPr/>
            <p:nvPr/>
          </p:nvSpPr>
          <p:spPr>
            <a:xfrm>
              <a:off x="1400047" y="2912741"/>
              <a:ext cx="2241879" cy="1611566"/>
            </a:xfrm>
            <a:custGeom>
              <a:avLst/>
              <a:gdLst/>
              <a:ahLst/>
              <a:cxnLst/>
              <a:rect l="l" t="t" r="r" b="b"/>
              <a:pathLst>
                <a:path w="14217" h="10220" extrusionOk="0">
                  <a:moveTo>
                    <a:pt x="11981" y="1436"/>
                  </a:moveTo>
                  <a:cubicBezTo>
                    <a:pt x="11979" y="1437"/>
                    <a:pt x="11977" y="1439"/>
                    <a:pt x="11977" y="1439"/>
                  </a:cubicBezTo>
                  <a:cubicBezTo>
                    <a:pt x="11978" y="1438"/>
                    <a:pt x="11980" y="1437"/>
                    <a:pt x="11981" y="1436"/>
                  </a:cubicBezTo>
                  <a:close/>
                  <a:moveTo>
                    <a:pt x="12083" y="1165"/>
                  </a:moveTo>
                  <a:cubicBezTo>
                    <a:pt x="12090" y="1165"/>
                    <a:pt x="12096" y="1169"/>
                    <a:pt x="12100" y="1175"/>
                  </a:cubicBezTo>
                  <a:cubicBezTo>
                    <a:pt x="12103" y="1175"/>
                    <a:pt x="12106" y="1175"/>
                    <a:pt x="12112" y="1178"/>
                  </a:cubicBezTo>
                  <a:cubicBezTo>
                    <a:pt x="12134" y="1178"/>
                    <a:pt x="12158" y="1178"/>
                    <a:pt x="12180" y="1175"/>
                  </a:cubicBezTo>
                  <a:lnTo>
                    <a:pt x="12250" y="1172"/>
                  </a:lnTo>
                  <a:lnTo>
                    <a:pt x="12254" y="1172"/>
                  </a:lnTo>
                  <a:cubicBezTo>
                    <a:pt x="12260" y="1172"/>
                    <a:pt x="12266" y="1175"/>
                    <a:pt x="12270" y="1178"/>
                  </a:cubicBezTo>
                  <a:cubicBezTo>
                    <a:pt x="12273" y="1184"/>
                    <a:pt x="12273" y="1188"/>
                    <a:pt x="12277" y="1195"/>
                  </a:cubicBezTo>
                  <a:cubicBezTo>
                    <a:pt x="12277" y="1191"/>
                    <a:pt x="12280" y="1191"/>
                    <a:pt x="12283" y="1191"/>
                  </a:cubicBezTo>
                  <a:cubicBezTo>
                    <a:pt x="12289" y="1188"/>
                    <a:pt x="12296" y="1184"/>
                    <a:pt x="12302" y="1181"/>
                  </a:cubicBezTo>
                  <a:cubicBezTo>
                    <a:pt x="12305" y="1178"/>
                    <a:pt x="12308" y="1178"/>
                    <a:pt x="12315" y="1178"/>
                  </a:cubicBezTo>
                  <a:cubicBezTo>
                    <a:pt x="12321" y="1178"/>
                    <a:pt x="12331" y="1184"/>
                    <a:pt x="12338" y="1191"/>
                  </a:cubicBezTo>
                  <a:cubicBezTo>
                    <a:pt x="12344" y="1204"/>
                    <a:pt x="12338" y="1220"/>
                    <a:pt x="12324" y="1227"/>
                  </a:cubicBezTo>
                  <a:cubicBezTo>
                    <a:pt x="12207" y="1290"/>
                    <a:pt x="12090" y="1356"/>
                    <a:pt x="11981" y="1436"/>
                  </a:cubicBezTo>
                  <a:lnTo>
                    <a:pt x="11981" y="1436"/>
                  </a:lnTo>
                  <a:cubicBezTo>
                    <a:pt x="11982" y="1436"/>
                    <a:pt x="11983" y="1436"/>
                    <a:pt x="11984" y="1436"/>
                  </a:cubicBezTo>
                  <a:lnTo>
                    <a:pt x="11984" y="1436"/>
                  </a:lnTo>
                  <a:cubicBezTo>
                    <a:pt x="11929" y="1474"/>
                    <a:pt x="11880" y="1517"/>
                    <a:pt x="11829" y="1561"/>
                  </a:cubicBezTo>
                  <a:cubicBezTo>
                    <a:pt x="11825" y="1565"/>
                    <a:pt x="11819" y="1568"/>
                    <a:pt x="11813" y="1568"/>
                  </a:cubicBezTo>
                  <a:lnTo>
                    <a:pt x="11810" y="1568"/>
                  </a:lnTo>
                  <a:cubicBezTo>
                    <a:pt x="11778" y="1597"/>
                    <a:pt x="11745" y="1626"/>
                    <a:pt x="11713" y="1655"/>
                  </a:cubicBezTo>
                  <a:cubicBezTo>
                    <a:pt x="11708" y="1660"/>
                    <a:pt x="11702" y="1662"/>
                    <a:pt x="11695" y="1662"/>
                  </a:cubicBezTo>
                  <a:cubicBezTo>
                    <a:pt x="11689" y="1662"/>
                    <a:pt x="11683" y="1660"/>
                    <a:pt x="11678" y="1655"/>
                  </a:cubicBezTo>
                  <a:cubicBezTo>
                    <a:pt x="11668" y="1645"/>
                    <a:pt x="11668" y="1629"/>
                    <a:pt x="11678" y="1619"/>
                  </a:cubicBezTo>
                  <a:cubicBezTo>
                    <a:pt x="11767" y="1536"/>
                    <a:pt x="11861" y="1455"/>
                    <a:pt x="11961" y="1381"/>
                  </a:cubicBezTo>
                  <a:cubicBezTo>
                    <a:pt x="12032" y="1330"/>
                    <a:pt x="12106" y="1285"/>
                    <a:pt x="12180" y="1242"/>
                  </a:cubicBezTo>
                  <a:lnTo>
                    <a:pt x="12180" y="1242"/>
                  </a:lnTo>
                  <a:cubicBezTo>
                    <a:pt x="11999" y="1249"/>
                    <a:pt x="11816" y="1256"/>
                    <a:pt x="11636" y="1269"/>
                  </a:cubicBezTo>
                  <a:cubicBezTo>
                    <a:pt x="11629" y="1269"/>
                    <a:pt x="11626" y="1266"/>
                    <a:pt x="11623" y="1262"/>
                  </a:cubicBezTo>
                  <a:cubicBezTo>
                    <a:pt x="11520" y="1266"/>
                    <a:pt x="11420" y="1269"/>
                    <a:pt x="11320" y="1269"/>
                  </a:cubicBezTo>
                  <a:cubicBezTo>
                    <a:pt x="11319" y="1269"/>
                    <a:pt x="11318" y="1269"/>
                    <a:pt x="11316" y="1269"/>
                  </a:cubicBezTo>
                  <a:cubicBezTo>
                    <a:pt x="11302" y="1269"/>
                    <a:pt x="11295" y="1254"/>
                    <a:pt x="11295" y="1242"/>
                  </a:cubicBezTo>
                  <a:cubicBezTo>
                    <a:pt x="11295" y="1239"/>
                    <a:pt x="11298" y="1233"/>
                    <a:pt x="11301" y="1230"/>
                  </a:cubicBezTo>
                  <a:lnTo>
                    <a:pt x="11298" y="1230"/>
                  </a:lnTo>
                  <a:cubicBezTo>
                    <a:pt x="11282" y="1230"/>
                    <a:pt x="11272" y="1217"/>
                    <a:pt x="11272" y="1204"/>
                  </a:cubicBezTo>
                  <a:cubicBezTo>
                    <a:pt x="11272" y="1188"/>
                    <a:pt x="11285" y="1178"/>
                    <a:pt x="11301" y="1178"/>
                  </a:cubicBezTo>
                  <a:cubicBezTo>
                    <a:pt x="11343" y="1181"/>
                    <a:pt x="11388" y="1181"/>
                    <a:pt x="11430" y="1181"/>
                  </a:cubicBezTo>
                  <a:cubicBezTo>
                    <a:pt x="11649" y="1181"/>
                    <a:pt x="11864" y="1169"/>
                    <a:pt x="12083" y="1165"/>
                  </a:cubicBezTo>
                  <a:close/>
                  <a:moveTo>
                    <a:pt x="14001" y="2447"/>
                  </a:moveTo>
                  <a:cubicBezTo>
                    <a:pt x="14003" y="2447"/>
                    <a:pt x="14005" y="2447"/>
                    <a:pt x="14006" y="2447"/>
                  </a:cubicBezTo>
                  <a:lnTo>
                    <a:pt x="14006" y="2447"/>
                  </a:lnTo>
                  <a:cubicBezTo>
                    <a:pt x="14008" y="2447"/>
                    <a:pt x="14010" y="2447"/>
                    <a:pt x="14011" y="2447"/>
                  </a:cubicBezTo>
                  <a:close/>
                  <a:moveTo>
                    <a:pt x="13265" y="2913"/>
                  </a:moveTo>
                  <a:cubicBezTo>
                    <a:pt x="13265" y="2913"/>
                    <a:pt x="13268" y="2913"/>
                    <a:pt x="13271" y="2916"/>
                  </a:cubicBezTo>
                  <a:lnTo>
                    <a:pt x="13278" y="2916"/>
                  </a:lnTo>
                  <a:cubicBezTo>
                    <a:pt x="13284" y="2916"/>
                    <a:pt x="13290" y="2919"/>
                    <a:pt x="13297" y="2926"/>
                  </a:cubicBezTo>
                  <a:cubicBezTo>
                    <a:pt x="13297" y="2926"/>
                    <a:pt x="13300" y="2923"/>
                    <a:pt x="13303" y="2923"/>
                  </a:cubicBezTo>
                  <a:cubicBezTo>
                    <a:pt x="13312" y="2923"/>
                    <a:pt x="13319" y="2929"/>
                    <a:pt x="13326" y="2936"/>
                  </a:cubicBezTo>
                  <a:lnTo>
                    <a:pt x="13326" y="2946"/>
                  </a:lnTo>
                  <a:lnTo>
                    <a:pt x="13336" y="2946"/>
                  </a:lnTo>
                  <a:cubicBezTo>
                    <a:pt x="13342" y="2949"/>
                    <a:pt x="13348" y="2952"/>
                    <a:pt x="13351" y="2958"/>
                  </a:cubicBezTo>
                  <a:cubicBezTo>
                    <a:pt x="13355" y="2965"/>
                    <a:pt x="13355" y="2971"/>
                    <a:pt x="13355" y="2977"/>
                  </a:cubicBezTo>
                  <a:cubicBezTo>
                    <a:pt x="13351" y="2984"/>
                    <a:pt x="13348" y="2987"/>
                    <a:pt x="13342" y="2991"/>
                  </a:cubicBezTo>
                  <a:cubicBezTo>
                    <a:pt x="13322" y="3004"/>
                    <a:pt x="13303" y="3016"/>
                    <a:pt x="13287" y="3029"/>
                  </a:cubicBezTo>
                  <a:lnTo>
                    <a:pt x="13284" y="3029"/>
                  </a:lnTo>
                  <a:lnTo>
                    <a:pt x="13284" y="3032"/>
                  </a:lnTo>
                  <a:lnTo>
                    <a:pt x="13281" y="3032"/>
                  </a:lnTo>
                  <a:lnTo>
                    <a:pt x="13281" y="3035"/>
                  </a:lnTo>
                  <a:cubicBezTo>
                    <a:pt x="13168" y="3116"/>
                    <a:pt x="13061" y="3209"/>
                    <a:pt x="12965" y="3309"/>
                  </a:cubicBezTo>
                  <a:cubicBezTo>
                    <a:pt x="12959" y="3313"/>
                    <a:pt x="12952" y="3316"/>
                    <a:pt x="12945" y="3316"/>
                  </a:cubicBezTo>
                  <a:cubicBezTo>
                    <a:pt x="12939" y="3316"/>
                    <a:pt x="12933" y="3313"/>
                    <a:pt x="12930" y="3306"/>
                  </a:cubicBezTo>
                  <a:cubicBezTo>
                    <a:pt x="12926" y="3306"/>
                    <a:pt x="12926" y="3303"/>
                    <a:pt x="12926" y="3303"/>
                  </a:cubicBezTo>
                  <a:cubicBezTo>
                    <a:pt x="12920" y="3306"/>
                    <a:pt x="12917" y="3309"/>
                    <a:pt x="12914" y="3313"/>
                  </a:cubicBezTo>
                  <a:cubicBezTo>
                    <a:pt x="12911" y="3319"/>
                    <a:pt x="12904" y="3319"/>
                    <a:pt x="12898" y="3319"/>
                  </a:cubicBezTo>
                  <a:cubicBezTo>
                    <a:pt x="12891" y="3319"/>
                    <a:pt x="12884" y="3319"/>
                    <a:pt x="12881" y="3316"/>
                  </a:cubicBezTo>
                  <a:lnTo>
                    <a:pt x="12853" y="3344"/>
                  </a:lnTo>
                  <a:cubicBezTo>
                    <a:pt x="12849" y="3347"/>
                    <a:pt x="12843" y="3351"/>
                    <a:pt x="12837" y="3351"/>
                  </a:cubicBezTo>
                  <a:cubicBezTo>
                    <a:pt x="12801" y="3390"/>
                    <a:pt x="12769" y="3428"/>
                    <a:pt x="12737" y="3463"/>
                  </a:cubicBezTo>
                  <a:cubicBezTo>
                    <a:pt x="12733" y="3467"/>
                    <a:pt x="12733" y="3470"/>
                    <a:pt x="12730" y="3470"/>
                  </a:cubicBezTo>
                  <a:lnTo>
                    <a:pt x="12730" y="3473"/>
                  </a:lnTo>
                  <a:cubicBezTo>
                    <a:pt x="12711" y="3493"/>
                    <a:pt x="12691" y="3515"/>
                    <a:pt x="12672" y="3537"/>
                  </a:cubicBezTo>
                  <a:cubicBezTo>
                    <a:pt x="12669" y="3541"/>
                    <a:pt x="12663" y="3544"/>
                    <a:pt x="12656" y="3544"/>
                  </a:cubicBezTo>
                  <a:cubicBezTo>
                    <a:pt x="12650" y="3544"/>
                    <a:pt x="12643" y="3541"/>
                    <a:pt x="12637" y="3537"/>
                  </a:cubicBezTo>
                  <a:cubicBezTo>
                    <a:pt x="12633" y="3531"/>
                    <a:pt x="12630" y="3525"/>
                    <a:pt x="12630" y="3518"/>
                  </a:cubicBezTo>
                  <a:cubicBezTo>
                    <a:pt x="12630" y="3512"/>
                    <a:pt x="12633" y="3506"/>
                    <a:pt x="12637" y="3502"/>
                  </a:cubicBezTo>
                  <a:cubicBezTo>
                    <a:pt x="12663" y="3473"/>
                    <a:pt x="12685" y="3448"/>
                    <a:pt x="12708" y="3418"/>
                  </a:cubicBezTo>
                  <a:cubicBezTo>
                    <a:pt x="12785" y="3325"/>
                    <a:pt x="12868" y="3232"/>
                    <a:pt x="12959" y="3148"/>
                  </a:cubicBezTo>
                  <a:cubicBezTo>
                    <a:pt x="12988" y="3120"/>
                    <a:pt x="13020" y="3093"/>
                    <a:pt x="13049" y="3065"/>
                  </a:cubicBezTo>
                  <a:cubicBezTo>
                    <a:pt x="13052" y="3065"/>
                    <a:pt x="13052" y="3065"/>
                    <a:pt x="13055" y="3062"/>
                  </a:cubicBezTo>
                  <a:cubicBezTo>
                    <a:pt x="13055" y="3062"/>
                    <a:pt x="13058" y="3058"/>
                    <a:pt x="13061" y="3058"/>
                  </a:cubicBezTo>
                  <a:cubicBezTo>
                    <a:pt x="13074" y="3045"/>
                    <a:pt x="13091" y="3032"/>
                    <a:pt x="13104" y="3023"/>
                  </a:cubicBezTo>
                  <a:cubicBezTo>
                    <a:pt x="13149" y="2987"/>
                    <a:pt x="13190" y="2955"/>
                    <a:pt x="13239" y="2926"/>
                  </a:cubicBezTo>
                  <a:lnTo>
                    <a:pt x="13242" y="2923"/>
                  </a:lnTo>
                  <a:cubicBezTo>
                    <a:pt x="13245" y="2923"/>
                    <a:pt x="13248" y="2919"/>
                    <a:pt x="13251" y="2916"/>
                  </a:cubicBezTo>
                  <a:cubicBezTo>
                    <a:pt x="13254" y="2916"/>
                    <a:pt x="13258" y="2913"/>
                    <a:pt x="13265" y="2913"/>
                  </a:cubicBezTo>
                  <a:close/>
                  <a:moveTo>
                    <a:pt x="618" y="7390"/>
                  </a:moveTo>
                  <a:cubicBezTo>
                    <a:pt x="620" y="7396"/>
                    <a:pt x="622" y="7401"/>
                    <a:pt x="624" y="7406"/>
                  </a:cubicBezTo>
                  <a:lnTo>
                    <a:pt x="624" y="7406"/>
                  </a:lnTo>
                  <a:cubicBezTo>
                    <a:pt x="623" y="7405"/>
                    <a:pt x="623" y="7404"/>
                    <a:pt x="622" y="7403"/>
                  </a:cubicBezTo>
                  <a:lnTo>
                    <a:pt x="618" y="7397"/>
                  </a:lnTo>
                  <a:lnTo>
                    <a:pt x="618" y="7390"/>
                  </a:lnTo>
                  <a:close/>
                  <a:moveTo>
                    <a:pt x="625" y="7408"/>
                  </a:moveTo>
                  <a:cubicBezTo>
                    <a:pt x="626" y="7413"/>
                    <a:pt x="628" y="7418"/>
                    <a:pt x="630" y="7422"/>
                  </a:cubicBezTo>
                  <a:lnTo>
                    <a:pt x="630" y="7422"/>
                  </a:lnTo>
                  <a:lnTo>
                    <a:pt x="625" y="7410"/>
                  </a:lnTo>
                  <a:cubicBezTo>
                    <a:pt x="625" y="7409"/>
                    <a:pt x="625" y="7409"/>
                    <a:pt x="625" y="7408"/>
                  </a:cubicBezTo>
                  <a:close/>
                  <a:moveTo>
                    <a:pt x="11259" y="0"/>
                  </a:moveTo>
                  <a:lnTo>
                    <a:pt x="11259" y="0"/>
                  </a:lnTo>
                  <a:cubicBezTo>
                    <a:pt x="11227" y="6"/>
                    <a:pt x="11192" y="16"/>
                    <a:pt x="11160" y="23"/>
                  </a:cubicBezTo>
                  <a:cubicBezTo>
                    <a:pt x="11082" y="42"/>
                    <a:pt x="11008" y="58"/>
                    <a:pt x="10931" y="78"/>
                  </a:cubicBezTo>
                  <a:cubicBezTo>
                    <a:pt x="10931" y="78"/>
                    <a:pt x="10928" y="78"/>
                    <a:pt x="10925" y="81"/>
                  </a:cubicBezTo>
                  <a:lnTo>
                    <a:pt x="10925" y="78"/>
                  </a:lnTo>
                  <a:cubicBezTo>
                    <a:pt x="10925" y="81"/>
                    <a:pt x="10925" y="81"/>
                    <a:pt x="10922" y="81"/>
                  </a:cubicBezTo>
                  <a:cubicBezTo>
                    <a:pt x="10867" y="100"/>
                    <a:pt x="10815" y="119"/>
                    <a:pt x="10763" y="135"/>
                  </a:cubicBezTo>
                  <a:cubicBezTo>
                    <a:pt x="9701" y="641"/>
                    <a:pt x="8636" y="1146"/>
                    <a:pt x="7568" y="1652"/>
                  </a:cubicBezTo>
                  <a:lnTo>
                    <a:pt x="6128" y="2334"/>
                  </a:lnTo>
                  <a:lnTo>
                    <a:pt x="4004" y="3341"/>
                  </a:lnTo>
                  <a:lnTo>
                    <a:pt x="2109" y="4240"/>
                  </a:lnTo>
                  <a:lnTo>
                    <a:pt x="706" y="4905"/>
                  </a:lnTo>
                  <a:lnTo>
                    <a:pt x="551" y="4980"/>
                  </a:lnTo>
                  <a:lnTo>
                    <a:pt x="58" y="5214"/>
                  </a:lnTo>
                  <a:cubicBezTo>
                    <a:pt x="17" y="5231"/>
                    <a:pt x="0" y="5272"/>
                    <a:pt x="14" y="5314"/>
                  </a:cubicBezTo>
                  <a:cubicBezTo>
                    <a:pt x="17" y="5321"/>
                    <a:pt x="23" y="5327"/>
                    <a:pt x="30" y="5336"/>
                  </a:cubicBezTo>
                  <a:cubicBezTo>
                    <a:pt x="14" y="5836"/>
                    <a:pt x="97" y="6370"/>
                    <a:pt x="281" y="6930"/>
                  </a:cubicBezTo>
                  <a:cubicBezTo>
                    <a:pt x="445" y="7435"/>
                    <a:pt x="690" y="7951"/>
                    <a:pt x="1002" y="8469"/>
                  </a:cubicBezTo>
                  <a:cubicBezTo>
                    <a:pt x="1178" y="8762"/>
                    <a:pt x="1378" y="9054"/>
                    <a:pt x="1600" y="9338"/>
                  </a:cubicBezTo>
                  <a:cubicBezTo>
                    <a:pt x="1703" y="9469"/>
                    <a:pt x="1813" y="9604"/>
                    <a:pt x="1929" y="9736"/>
                  </a:cubicBezTo>
                  <a:cubicBezTo>
                    <a:pt x="2058" y="9885"/>
                    <a:pt x="2166" y="10004"/>
                    <a:pt x="2273" y="10110"/>
                  </a:cubicBezTo>
                  <a:cubicBezTo>
                    <a:pt x="2263" y="10126"/>
                    <a:pt x="2263" y="10149"/>
                    <a:pt x="2270" y="10168"/>
                  </a:cubicBezTo>
                  <a:cubicBezTo>
                    <a:pt x="2282" y="10197"/>
                    <a:pt x="2312" y="10219"/>
                    <a:pt x="2343" y="10219"/>
                  </a:cubicBezTo>
                  <a:cubicBezTo>
                    <a:pt x="2353" y="10219"/>
                    <a:pt x="2363" y="10216"/>
                    <a:pt x="2370" y="10213"/>
                  </a:cubicBezTo>
                  <a:lnTo>
                    <a:pt x="5086" y="8925"/>
                  </a:lnTo>
                  <a:lnTo>
                    <a:pt x="6879" y="8076"/>
                  </a:lnTo>
                  <a:lnTo>
                    <a:pt x="8658" y="7229"/>
                  </a:lnTo>
                  <a:lnTo>
                    <a:pt x="10467" y="6373"/>
                  </a:lnTo>
                  <a:lnTo>
                    <a:pt x="12283" y="5514"/>
                  </a:lnTo>
                  <a:lnTo>
                    <a:pt x="12402" y="5456"/>
                  </a:lnTo>
                  <a:lnTo>
                    <a:pt x="12524" y="5398"/>
                  </a:lnTo>
                  <a:lnTo>
                    <a:pt x="12752" y="5292"/>
                  </a:lnTo>
                  <a:lnTo>
                    <a:pt x="13085" y="5131"/>
                  </a:lnTo>
                  <a:lnTo>
                    <a:pt x="13094" y="5131"/>
                  </a:lnTo>
                  <a:cubicBezTo>
                    <a:pt x="13123" y="5115"/>
                    <a:pt x="13155" y="5095"/>
                    <a:pt x="13187" y="5079"/>
                  </a:cubicBezTo>
                  <a:cubicBezTo>
                    <a:pt x="13339" y="4963"/>
                    <a:pt x="13486" y="4851"/>
                    <a:pt x="13631" y="4735"/>
                  </a:cubicBezTo>
                  <a:cubicBezTo>
                    <a:pt x="13496" y="4732"/>
                    <a:pt x="13361" y="4719"/>
                    <a:pt x="13232" y="4680"/>
                  </a:cubicBezTo>
                  <a:cubicBezTo>
                    <a:pt x="13116" y="4645"/>
                    <a:pt x="13000" y="4590"/>
                    <a:pt x="12917" y="4500"/>
                  </a:cubicBezTo>
                  <a:cubicBezTo>
                    <a:pt x="12878" y="4461"/>
                    <a:pt x="12849" y="4413"/>
                    <a:pt x="12830" y="4359"/>
                  </a:cubicBezTo>
                  <a:cubicBezTo>
                    <a:pt x="12810" y="4301"/>
                    <a:pt x="12801" y="4243"/>
                    <a:pt x="12804" y="4182"/>
                  </a:cubicBezTo>
                  <a:cubicBezTo>
                    <a:pt x="12807" y="4104"/>
                    <a:pt x="12823" y="4030"/>
                    <a:pt x="12849" y="3959"/>
                  </a:cubicBezTo>
                  <a:cubicBezTo>
                    <a:pt x="12881" y="3860"/>
                    <a:pt x="12930" y="3763"/>
                    <a:pt x="12988" y="3676"/>
                  </a:cubicBezTo>
                  <a:cubicBezTo>
                    <a:pt x="13052" y="3579"/>
                    <a:pt x="13126" y="3490"/>
                    <a:pt x="13207" y="3405"/>
                  </a:cubicBezTo>
                  <a:cubicBezTo>
                    <a:pt x="13287" y="3322"/>
                    <a:pt x="13374" y="3245"/>
                    <a:pt x="13461" y="3170"/>
                  </a:cubicBezTo>
                  <a:cubicBezTo>
                    <a:pt x="13645" y="3019"/>
                    <a:pt x="13831" y="2875"/>
                    <a:pt x="14001" y="2710"/>
                  </a:cubicBezTo>
                  <a:cubicBezTo>
                    <a:pt x="14046" y="2668"/>
                    <a:pt x="14089" y="2624"/>
                    <a:pt x="14130" y="2572"/>
                  </a:cubicBezTo>
                  <a:cubicBezTo>
                    <a:pt x="14159" y="2536"/>
                    <a:pt x="14188" y="2502"/>
                    <a:pt x="14217" y="2463"/>
                  </a:cubicBezTo>
                  <a:cubicBezTo>
                    <a:pt x="14148" y="2450"/>
                    <a:pt x="14079" y="2447"/>
                    <a:pt x="14006" y="2447"/>
                  </a:cubicBezTo>
                  <a:lnTo>
                    <a:pt x="14006" y="2447"/>
                  </a:lnTo>
                  <a:cubicBezTo>
                    <a:pt x="13898" y="2447"/>
                    <a:pt x="13794" y="2453"/>
                    <a:pt x="13689" y="2459"/>
                  </a:cubicBezTo>
                  <a:cubicBezTo>
                    <a:pt x="13574" y="2469"/>
                    <a:pt x="13458" y="2478"/>
                    <a:pt x="13342" y="2485"/>
                  </a:cubicBezTo>
                  <a:cubicBezTo>
                    <a:pt x="13226" y="2491"/>
                    <a:pt x="13107" y="2498"/>
                    <a:pt x="12991" y="2498"/>
                  </a:cubicBezTo>
                  <a:cubicBezTo>
                    <a:pt x="12881" y="2498"/>
                    <a:pt x="12772" y="2495"/>
                    <a:pt x="12666" y="2478"/>
                  </a:cubicBezTo>
                  <a:cubicBezTo>
                    <a:pt x="12589" y="2469"/>
                    <a:pt x="12511" y="2453"/>
                    <a:pt x="12440" y="2424"/>
                  </a:cubicBezTo>
                  <a:cubicBezTo>
                    <a:pt x="12405" y="2411"/>
                    <a:pt x="12370" y="2398"/>
                    <a:pt x="12338" y="2379"/>
                  </a:cubicBezTo>
                  <a:cubicBezTo>
                    <a:pt x="12312" y="2362"/>
                    <a:pt x="12283" y="2347"/>
                    <a:pt x="12260" y="2328"/>
                  </a:cubicBezTo>
                  <a:cubicBezTo>
                    <a:pt x="12209" y="2285"/>
                    <a:pt x="12167" y="2234"/>
                    <a:pt x="12138" y="2173"/>
                  </a:cubicBezTo>
                  <a:cubicBezTo>
                    <a:pt x="12103" y="2102"/>
                    <a:pt x="12087" y="2019"/>
                    <a:pt x="12093" y="1938"/>
                  </a:cubicBezTo>
                  <a:cubicBezTo>
                    <a:pt x="12100" y="1835"/>
                    <a:pt x="12131" y="1738"/>
                    <a:pt x="12180" y="1648"/>
                  </a:cubicBezTo>
                  <a:cubicBezTo>
                    <a:pt x="12231" y="1548"/>
                    <a:pt x="12293" y="1455"/>
                    <a:pt x="12363" y="1365"/>
                  </a:cubicBezTo>
                  <a:cubicBezTo>
                    <a:pt x="12434" y="1272"/>
                    <a:pt x="12511" y="1184"/>
                    <a:pt x="12589" y="1098"/>
                  </a:cubicBezTo>
                  <a:cubicBezTo>
                    <a:pt x="12637" y="1040"/>
                    <a:pt x="12691" y="985"/>
                    <a:pt x="12740" y="927"/>
                  </a:cubicBezTo>
                  <a:lnTo>
                    <a:pt x="12740" y="927"/>
                  </a:lnTo>
                  <a:cubicBezTo>
                    <a:pt x="12489" y="966"/>
                    <a:pt x="12235" y="998"/>
                    <a:pt x="11980" y="998"/>
                  </a:cubicBezTo>
                  <a:cubicBezTo>
                    <a:pt x="11845" y="998"/>
                    <a:pt x="11706" y="988"/>
                    <a:pt x="11571" y="963"/>
                  </a:cubicBezTo>
                  <a:cubicBezTo>
                    <a:pt x="11504" y="950"/>
                    <a:pt x="11439" y="933"/>
                    <a:pt x="11375" y="911"/>
                  </a:cubicBezTo>
                  <a:cubicBezTo>
                    <a:pt x="11330" y="895"/>
                    <a:pt x="11289" y="875"/>
                    <a:pt x="11246" y="853"/>
                  </a:cubicBezTo>
                  <a:cubicBezTo>
                    <a:pt x="11211" y="831"/>
                    <a:pt x="11176" y="802"/>
                    <a:pt x="11146" y="770"/>
                  </a:cubicBezTo>
                  <a:cubicBezTo>
                    <a:pt x="11124" y="740"/>
                    <a:pt x="11105" y="712"/>
                    <a:pt x="11088" y="679"/>
                  </a:cubicBezTo>
                  <a:cubicBezTo>
                    <a:pt x="11060" y="612"/>
                    <a:pt x="11050" y="535"/>
                    <a:pt x="11057" y="461"/>
                  </a:cubicBezTo>
                  <a:cubicBezTo>
                    <a:pt x="11066" y="377"/>
                    <a:pt x="11092" y="293"/>
                    <a:pt x="11127" y="219"/>
                  </a:cubicBezTo>
                  <a:cubicBezTo>
                    <a:pt x="11163" y="142"/>
                    <a:pt x="11207" y="68"/>
                    <a:pt x="11259" y="0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2" name="Google Shape;889;p31">
              <a:extLst>
                <a:ext uri="{FF2B5EF4-FFF2-40B4-BE49-F238E27FC236}">
                  <a16:creationId xmlns:a16="http://schemas.microsoft.com/office/drawing/2014/main" id="{3738F943-73F3-4513-BE00-E2BF319256DB}"/>
                </a:ext>
              </a:extLst>
            </p:cNvPr>
            <p:cNvSpPr/>
            <p:nvPr/>
          </p:nvSpPr>
          <p:spPr>
            <a:xfrm>
              <a:off x="3122611" y="292488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3" name="Google Shape;890;p31">
              <a:extLst>
                <a:ext uri="{FF2B5EF4-FFF2-40B4-BE49-F238E27FC236}">
                  <a16:creationId xmlns:a16="http://schemas.microsoft.com/office/drawing/2014/main" id="{2F33DD0F-868D-4896-A46B-2147424BB80C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4" name="Google Shape;891;p31">
              <a:extLst>
                <a:ext uri="{FF2B5EF4-FFF2-40B4-BE49-F238E27FC236}">
                  <a16:creationId xmlns:a16="http://schemas.microsoft.com/office/drawing/2014/main" id="{526DD9B9-8CEB-4E27-84B4-419597830537}"/>
                </a:ext>
              </a:extLst>
            </p:cNvPr>
            <p:cNvSpPr/>
            <p:nvPr/>
          </p:nvSpPr>
          <p:spPr>
            <a:xfrm>
              <a:off x="3121507" y="2925356"/>
              <a:ext cx="788" cy="158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5" y="1"/>
                  </a:ln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5" name="Google Shape;892;p31">
              <a:extLst>
                <a:ext uri="{FF2B5EF4-FFF2-40B4-BE49-F238E27FC236}">
                  <a16:creationId xmlns:a16="http://schemas.microsoft.com/office/drawing/2014/main" id="{4053DE1E-4404-4830-B1D5-33D1430E2F51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6" name="Google Shape;893;p31">
              <a:extLst>
                <a:ext uri="{FF2B5EF4-FFF2-40B4-BE49-F238E27FC236}">
                  <a16:creationId xmlns:a16="http://schemas.microsoft.com/office/drawing/2014/main" id="{F40B6C7E-A625-45F3-A5DD-3BEF01EF71C7}"/>
                </a:ext>
              </a:extLst>
            </p:cNvPr>
            <p:cNvSpPr/>
            <p:nvPr/>
          </p:nvSpPr>
          <p:spPr>
            <a:xfrm>
              <a:off x="1443096" y="3121356"/>
              <a:ext cx="2087343" cy="1160422"/>
            </a:xfrm>
            <a:custGeom>
              <a:avLst/>
              <a:gdLst/>
              <a:ahLst/>
              <a:cxnLst/>
              <a:rect l="l" t="t" r="r" b="b"/>
              <a:pathLst>
                <a:path w="13237" h="7359" extrusionOk="0">
                  <a:moveTo>
                    <a:pt x="11881" y="1"/>
                  </a:moveTo>
                  <a:lnTo>
                    <a:pt x="11881" y="1"/>
                  </a:lnTo>
                  <a:cubicBezTo>
                    <a:pt x="11821" y="35"/>
                    <a:pt x="11764" y="73"/>
                    <a:pt x="11707" y="114"/>
                  </a:cubicBezTo>
                  <a:lnTo>
                    <a:pt x="11707" y="114"/>
                  </a:lnTo>
                  <a:cubicBezTo>
                    <a:pt x="11707" y="114"/>
                    <a:pt x="11707" y="113"/>
                    <a:pt x="11707" y="113"/>
                  </a:cubicBezTo>
                  <a:lnTo>
                    <a:pt x="11707" y="113"/>
                  </a:lnTo>
                  <a:cubicBezTo>
                    <a:pt x="11656" y="151"/>
                    <a:pt x="11604" y="194"/>
                    <a:pt x="11556" y="238"/>
                  </a:cubicBezTo>
                  <a:cubicBezTo>
                    <a:pt x="11552" y="242"/>
                    <a:pt x="11543" y="245"/>
                    <a:pt x="11537" y="245"/>
                  </a:cubicBezTo>
                  <a:cubicBezTo>
                    <a:pt x="11505" y="274"/>
                    <a:pt x="11472" y="303"/>
                    <a:pt x="11440" y="332"/>
                  </a:cubicBezTo>
                  <a:cubicBezTo>
                    <a:pt x="11435" y="337"/>
                    <a:pt x="11429" y="339"/>
                    <a:pt x="11422" y="339"/>
                  </a:cubicBezTo>
                  <a:cubicBezTo>
                    <a:pt x="11416" y="339"/>
                    <a:pt x="11410" y="337"/>
                    <a:pt x="11405" y="332"/>
                  </a:cubicBezTo>
                  <a:cubicBezTo>
                    <a:pt x="11395" y="322"/>
                    <a:pt x="11395" y="306"/>
                    <a:pt x="11405" y="296"/>
                  </a:cubicBezTo>
                  <a:cubicBezTo>
                    <a:pt x="11485" y="219"/>
                    <a:pt x="11572" y="148"/>
                    <a:pt x="11659" y="81"/>
                  </a:cubicBezTo>
                  <a:lnTo>
                    <a:pt x="11659" y="81"/>
                  </a:lnTo>
                  <a:cubicBezTo>
                    <a:pt x="11231" y="283"/>
                    <a:pt x="10803" y="486"/>
                    <a:pt x="10374" y="689"/>
                  </a:cubicBezTo>
                  <a:cubicBezTo>
                    <a:pt x="8334" y="1654"/>
                    <a:pt x="6293" y="2620"/>
                    <a:pt x="4250" y="3586"/>
                  </a:cubicBezTo>
                  <a:cubicBezTo>
                    <a:pt x="3248" y="4059"/>
                    <a:pt x="2244" y="4535"/>
                    <a:pt x="1240" y="5008"/>
                  </a:cubicBezTo>
                  <a:cubicBezTo>
                    <a:pt x="828" y="5205"/>
                    <a:pt x="417" y="5401"/>
                    <a:pt x="1" y="5597"/>
                  </a:cubicBezTo>
                  <a:cubicBezTo>
                    <a:pt x="1" y="5601"/>
                    <a:pt x="4" y="5604"/>
                    <a:pt x="4" y="5610"/>
                  </a:cubicBezTo>
                  <a:cubicBezTo>
                    <a:pt x="172" y="6112"/>
                    <a:pt x="413" y="6631"/>
                    <a:pt x="726" y="7146"/>
                  </a:cubicBezTo>
                  <a:cubicBezTo>
                    <a:pt x="767" y="7216"/>
                    <a:pt x="812" y="7287"/>
                    <a:pt x="858" y="7358"/>
                  </a:cubicBezTo>
                  <a:cubicBezTo>
                    <a:pt x="1231" y="7181"/>
                    <a:pt x="1604" y="7007"/>
                    <a:pt x="1978" y="6830"/>
                  </a:cubicBezTo>
                  <a:cubicBezTo>
                    <a:pt x="2956" y="6366"/>
                    <a:pt x="3937" y="5903"/>
                    <a:pt x="4916" y="5439"/>
                  </a:cubicBezTo>
                  <a:cubicBezTo>
                    <a:pt x="6960" y="4471"/>
                    <a:pt x="9000" y="3505"/>
                    <a:pt x="11041" y="2540"/>
                  </a:cubicBezTo>
                  <a:cubicBezTo>
                    <a:pt x="11646" y="2253"/>
                    <a:pt x="12248" y="1970"/>
                    <a:pt x="12853" y="1684"/>
                  </a:cubicBezTo>
                  <a:cubicBezTo>
                    <a:pt x="12889" y="1654"/>
                    <a:pt x="12927" y="1629"/>
                    <a:pt x="12966" y="1603"/>
                  </a:cubicBezTo>
                  <a:cubicBezTo>
                    <a:pt x="12966" y="1603"/>
                    <a:pt x="12966" y="1600"/>
                    <a:pt x="12969" y="1600"/>
                  </a:cubicBezTo>
                  <a:cubicBezTo>
                    <a:pt x="12972" y="1600"/>
                    <a:pt x="12975" y="1596"/>
                    <a:pt x="12978" y="1593"/>
                  </a:cubicBezTo>
                  <a:cubicBezTo>
                    <a:pt x="12981" y="1593"/>
                    <a:pt x="12985" y="1590"/>
                    <a:pt x="12988" y="1590"/>
                  </a:cubicBezTo>
                  <a:cubicBezTo>
                    <a:pt x="12992" y="1590"/>
                    <a:pt x="12995" y="1593"/>
                    <a:pt x="12998" y="1593"/>
                  </a:cubicBezTo>
                  <a:lnTo>
                    <a:pt x="13005" y="1593"/>
                  </a:lnTo>
                  <a:cubicBezTo>
                    <a:pt x="13011" y="1593"/>
                    <a:pt x="13017" y="1596"/>
                    <a:pt x="13020" y="1603"/>
                  </a:cubicBezTo>
                  <a:lnTo>
                    <a:pt x="13024" y="1603"/>
                  </a:lnTo>
                  <a:cubicBezTo>
                    <a:pt x="13094" y="1568"/>
                    <a:pt x="13165" y="1535"/>
                    <a:pt x="13236" y="1503"/>
                  </a:cubicBezTo>
                  <a:cubicBezTo>
                    <a:pt x="13159" y="1503"/>
                    <a:pt x="13085" y="1503"/>
                    <a:pt x="13008" y="1507"/>
                  </a:cubicBezTo>
                  <a:lnTo>
                    <a:pt x="12631" y="1507"/>
                  </a:lnTo>
                  <a:cubicBezTo>
                    <a:pt x="12515" y="1503"/>
                    <a:pt x="12402" y="1503"/>
                    <a:pt x="12290" y="1494"/>
                  </a:cubicBezTo>
                  <a:cubicBezTo>
                    <a:pt x="12177" y="1488"/>
                    <a:pt x="12068" y="1474"/>
                    <a:pt x="11958" y="1449"/>
                  </a:cubicBezTo>
                  <a:cubicBezTo>
                    <a:pt x="11885" y="1433"/>
                    <a:pt x="11810" y="1413"/>
                    <a:pt x="11742" y="1381"/>
                  </a:cubicBezTo>
                  <a:cubicBezTo>
                    <a:pt x="11678" y="1352"/>
                    <a:pt x="11617" y="1317"/>
                    <a:pt x="11569" y="1268"/>
                  </a:cubicBezTo>
                  <a:cubicBezTo>
                    <a:pt x="11543" y="1243"/>
                    <a:pt x="11521" y="1220"/>
                    <a:pt x="11501" y="1191"/>
                  </a:cubicBezTo>
                  <a:cubicBezTo>
                    <a:pt x="11485" y="1165"/>
                    <a:pt x="11469" y="1136"/>
                    <a:pt x="11460" y="1107"/>
                  </a:cubicBezTo>
                  <a:cubicBezTo>
                    <a:pt x="11430" y="1036"/>
                    <a:pt x="11421" y="962"/>
                    <a:pt x="11424" y="885"/>
                  </a:cubicBezTo>
                  <a:cubicBezTo>
                    <a:pt x="11427" y="837"/>
                    <a:pt x="11433" y="792"/>
                    <a:pt x="11443" y="744"/>
                  </a:cubicBezTo>
                  <a:cubicBezTo>
                    <a:pt x="11456" y="692"/>
                    <a:pt x="11469" y="641"/>
                    <a:pt x="11488" y="592"/>
                  </a:cubicBezTo>
                  <a:cubicBezTo>
                    <a:pt x="11533" y="470"/>
                    <a:pt x="11595" y="354"/>
                    <a:pt x="11668" y="248"/>
                  </a:cubicBezTo>
                  <a:cubicBezTo>
                    <a:pt x="11733" y="161"/>
                    <a:pt x="11803" y="78"/>
                    <a:pt x="1188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7" name="Google Shape;894;p31">
              <a:extLst>
                <a:ext uri="{FF2B5EF4-FFF2-40B4-BE49-F238E27FC236}">
                  <a16:creationId xmlns:a16="http://schemas.microsoft.com/office/drawing/2014/main" id="{2227BE44-5950-4FA7-917D-14526ECAF424}"/>
                </a:ext>
              </a:extLst>
            </p:cNvPr>
            <p:cNvSpPr/>
            <p:nvPr/>
          </p:nvSpPr>
          <p:spPr>
            <a:xfrm>
              <a:off x="3122611" y="292488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8" name="Google Shape;895;p31">
              <a:extLst>
                <a:ext uri="{FF2B5EF4-FFF2-40B4-BE49-F238E27FC236}">
                  <a16:creationId xmlns:a16="http://schemas.microsoft.com/office/drawing/2014/main" id="{0CB1257B-7919-4FF5-9A9D-EAADCB36396B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9" name="Google Shape;896;p31">
              <a:extLst>
                <a:ext uri="{FF2B5EF4-FFF2-40B4-BE49-F238E27FC236}">
                  <a16:creationId xmlns:a16="http://schemas.microsoft.com/office/drawing/2014/main" id="{D3F3C305-D135-4231-81CE-B5758597E86E}"/>
                </a:ext>
              </a:extLst>
            </p:cNvPr>
            <p:cNvSpPr/>
            <p:nvPr/>
          </p:nvSpPr>
          <p:spPr>
            <a:xfrm>
              <a:off x="3122138" y="2925356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C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0" name="Google Shape;897;p31">
              <a:extLst>
                <a:ext uri="{FF2B5EF4-FFF2-40B4-BE49-F238E27FC236}">
                  <a16:creationId xmlns:a16="http://schemas.microsoft.com/office/drawing/2014/main" id="{EB97A7DB-F9AE-43F9-BB12-BCEDF9FCDEEC}"/>
                </a:ext>
              </a:extLst>
            </p:cNvPr>
            <p:cNvSpPr/>
            <p:nvPr/>
          </p:nvSpPr>
          <p:spPr>
            <a:xfrm>
              <a:off x="3120088" y="292693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1" name="Google Shape;898;p31">
              <a:extLst>
                <a:ext uri="{FF2B5EF4-FFF2-40B4-BE49-F238E27FC236}">
                  <a16:creationId xmlns:a16="http://schemas.microsoft.com/office/drawing/2014/main" id="{C5D0E4DE-022E-4D98-8D55-EE3211301BBE}"/>
                </a:ext>
              </a:extLst>
            </p:cNvPr>
            <p:cNvSpPr/>
            <p:nvPr/>
          </p:nvSpPr>
          <p:spPr>
            <a:xfrm>
              <a:off x="3429783" y="3692328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3" y="3"/>
                  </a:moveTo>
                  <a:cubicBezTo>
                    <a:pt x="3" y="0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3" y="0"/>
                    <a:pt x="3" y="3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2" name="Google Shape;899;p31">
              <a:extLst>
                <a:ext uri="{FF2B5EF4-FFF2-40B4-BE49-F238E27FC236}">
                  <a16:creationId xmlns:a16="http://schemas.microsoft.com/office/drawing/2014/main" id="{9BF684E0-95F7-4A85-99AE-3934873A0B69}"/>
                </a:ext>
              </a:extLst>
            </p:cNvPr>
            <p:cNvSpPr/>
            <p:nvPr/>
          </p:nvSpPr>
          <p:spPr>
            <a:xfrm>
              <a:off x="3214069" y="3188372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0" y="0"/>
                  </a:moveTo>
                  <a:lnTo>
                    <a:pt x="0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3" name="Google Shape;900;p31">
              <a:extLst>
                <a:ext uri="{FF2B5EF4-FFF2-40B4-BE49-F238E27FC236}">
                  <a16:creationId xmlns:a16="http://schemas.microsoft.com/office/drawing/2014/main" id="{A6128224-74D2-4BC2-9994-340C8D7CCEBB}"/>
                </a:ext>
              </a:extLst>
            </p:cNvPr>
            <p:cNvSpPr/>
            <p:nvPr/>
          </p:nvSpPr>
          <p:spPr>
            <a:xfrm>
              <a:off x="3335329" y="3413071"/>
              <a:ext cx="1104" cy="158"/>
            </a:xfrm>
            <a:custGeom>
              <a:avLst/>
              <a:gdLst/>
              <a:ahLst/>
              <a:cxnLst/>
              <a:rect l="l" t="t" r="r" b="b"/>
              <a:pathLst>
                <a:path w="7" h="1" extrusionOk="0">
                  <a:moveTo>
                    <a:pt x="7" y="1"/>
                  </a:moveTo>
                  <a:lnTo>
                    <a:pt x="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4" name="Google Shape;901;p31">
              <a:extLst>
                <a:ext uri="{FF2B5EF4-FFF2-40B4-BE49-F238E27FC236}">
                  <a16:creationId xmlns:a16="http://schemas.microsoft.com/office/drawing/2014/main" id="{06100AA2-3DDF-4062-94CB-C45F0350588D}"/>
                </a:ext>
              </a:extLst>
            </p:cNvPr>
            <p:cNvSpPr/>
            <p:nvPr/>
          </p:nvSpPr>
          <p:spPr>
            <a:xfrm>
              <a:off x="3349521" y="3640924"/>
              <a:ext cx="631" cy="1261"/>
            </a:xfrm>
            <a:custGeom>
              <a:avLst/>
              <a:gdLst/>
              <a:ahLst/>
              <a:cxnLst/>
              <a:rect l="l" t="t" r="r" b="b"/>
              <a:pathLst>
                <a:path w="4" h="8" extrusionOk="0">
                  <a:moveTo>
                    <a:pt x="0" y="1"/>
                  </a:moveTo>
                  <a:cubicBezTo>
                    <a:pt x="3" y="1"/>
                    <a:pt x="3" y="4"/>
                    <a:pt x="3" y="8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5" name="Google Shape;902;p31">
              <a:extLst>
                <a:ext uri="{FF2B5EF4-FFF2-40B4-BE49-F238E27FC236}">
                  <a16:creationId xmlns:a16="http://schemas.microsoft.com/office/drawing/2014/main" id="{2944C007-9FB5-4813-9BAB-BEF84B4F8D49}"/>
                </a:ext>
              </a:extLst>
            </p:cNvPr>
            <p:cNvSpPr/>
            <p:nvPr/>
          </p:nvSpPr>
          <p:spPr>
            <a:xfrm>
              <a:off x="3338325" y="3619163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6" name="Google Shape;903;p31">
              <a:extLst>
                <a:ext uri="{FF2B5EF4-FFF2-40B4-BE49-F238E27FC236}">
                  <a16:creationId xmlns:a16="http://schemas.microsoft.com/office/drawing/2014/main" id="{BD538882-9455-4DA1-98D8-B010935C2252}"/>
                </a:ext>
              </a:extLst>
            </p:cNvPr>
            <p:cNvSpPr/>
            <p:nvPr/>
          </p:nvSpPr>
          <p:spPr>
            <a:xfrm>
              <a:off x="3109996" y="3104484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0" y="1"/>
                  </a:moveTo>
                  <a:cubicBezTo>
                    <a:pt x="0" y="1"/>
                    <a:pt x="3" y="1"/>
                    <a:pt x="3" y="4"/>
                  </a:cubicBezTo>
                  <a:lnTo>
                    <a:pt x="3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7" name="Google Shape;904;p31">
              <a:extLst>
                <a:ext uri="{FF2B5EF4-FFF2-40B4-BE49-F238E27FC236}">
                  <a16:creationId xmlns:a16="http://schemas.microsoft.com/office/drawing/2014/main" id="{BDB832A3-21D6-47B2-A825-5AA3D42B2BFD}"/>
                </a:ext>
              </a:extLst>
            </p:cNvPr>
            <p:cNvSpPr/>
            <p:nvPr/>
          </p:nvSpPr>
          <p:spPr>
            <a:xfrm>
              <a:off x="3245448" y="3399510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8" name="Google Shape;905;p31">
              <a:extLst>
                <a:ext uri="{FF2B5EF4-FFF2-40B4-BE49-F238E27FC236}">
                  <a16:creationId xmlns:a16="http://schemas.microsoft.com/office/drawing/2014/main" id="{61364B0F-823A-4197-9AF8-300E75C7E6D5}"/>
                </a:ext>
              </a:extLst>
            </p:cNvPr>
            <p:cNvSpPr/>
            <p:nvPr/>
          </p:nvSpPr>
          <p:spPr>
            <a:xfrm>
              <a:off x="3083032" y="2958942"/>
              <a:ext cx="631" cy="631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1" y="3"/>
                  </a:moveTo>
                  <a:lnTo>
                    <a:pt x="1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39" name="Google Shape;906;p31">
              <a:extLst>
                <a:ext uri="{FF2B5EF4-FFF2-40B4-BE49-F238E27FC236}">
                  <a16:creationId xmlns:a16="http://schemas.microsoft.com/office/drawing/2014/main" id="{4D752480-38B4-44B0-A9B9-05DB9BA8E12A}"/>
                </a:ext>
              </a:extLst>
            </p:cNvPr>
            <p:cNvSpPr/>
            <p:nvPr/>
          </p:nvSpPr>
          <p:spPr>
            <a:xfrm>
              <a:off x="3058275" y="2827907"/>
              <a:ext cx="915548" cy="867124"/>
            </a:xfrm>
            <a:custGeom>
              <a:avLst/>
              <a:gdLst/>
              <a:ahLst/>
              <a:cxnLst/>
              <a:rect l="l" t="t" r="r" b="b"/>
              <a:pathLst>
                <a:path w="5806" h="5499" extrusionOk="0">
                  <a:moveTo>
                    <a:pt x="4422" y="1"/>
                  </a:moveTo>
                  <a:lnTo>
                    <a:pt x="4422" y="1"/>
                  </a:lnTo>
                  <a:cubicBezTo>
                    <a:pt x="4242" y="14"/>
                    <a:pt x="4062" y="33"/>
                    <a:pt x="3885" y="52"/>
                  </a:cubicBezTo>
                  <a:lnTo>
                    <a:pt x="3866" y="55"/>
                  </a:lnTo>
                  <a:cubicBezTo>
                    <a:pt x="3753" y="66"/>
                    <a:pt x="3640" y="78"/>
                    <a:pt x="3527" y="88"/>
                  </a:cubicBezTo>
                  <a:lnTo>
                    <a:pt x="3392" y="100"/>
                  </a:lnTo>
                  <a:lnTo>
                    <a:pt x="3334" y="107"/>
                  </a:lnTo>
                  <a:cubicBezTo>
                    <a:pt x="3276" y="113"/>
                    <a:pt x="3218" y="117"/>
                    <a:pt x="3160" y="123"/>
                  </a:cubicBezTo>
                  <a:cubicBezTo>
                    <a:pt x="2996" y="143"/>
                    <a:pt x="2835" y="162"/>
                    <a:pt x="2684" y="181"/>
                  </a:cubicBezTo>
                  <a:cubicBezTo>
                    <a:pt x="2375" y="223"/>
                    <a:pt x="2059" y="274"/>
                    <a:pt x="1722" y="336"/>
                  </a:cubicBezTo>
                  <a:cubicBezTo>
                    <a:pt x="1503" y="378"/>
                    <a:pt x="1262" y="425"/>
                    <a:pt x="997" y="480"/>
                  </a:cubicBezTo>
                  <a:cubicBezTo>
                    <a:pt x="878" y="506"/>
                    <a:pt x="759" y="532"/>
                    <a:pt x="640" y="561"/>
                  </a:cubicBezTo>
                  <a:cubicBezTo>
                    <a:pt x="566" y="577"/>
                    <a:pt x="489" y="596"/>
                    <a:pt x="415" y="612"/>
                  </a:cubicBezTo>
                  <a:lnTo>
                    <a:pt x="406" y="619"/>
                  </a:lnTo>
                  <a:cubicBezTo>
                    <a:pt x="399" y="622"/>
                    <a:pt x="396" y="626"/>
                    <a:pt x="392" y="629"/>
                  </a:cubicBezTo>
                  <a:lnTo>
                    <a:pt x="389" y="629"/>
                  </a:lnTo>
                  <a:cubicBezTo>
                    <a:pt x="305" y="687"/>
                    <a:pt x="225" y="754"/>
                    <a:pt x="158" y="834"/>
                  </a:cubicBezTo>
                  <a:cubicBezTo>
                    <a:pt x="119" y="883"/>
                    <a:pt x="84" y="935"/>
                    <a:pt x="54" y="989"/>
                  </a:cubicBezTo>
                  <a:cubicBezTo>
                    <a:pt x="35" y="1031"/>
                    <a:pt x="19" y="1076"/>
                    <a:pt x="9" y="1121"/>
                  </a:cubicBezTo>
                  <a:cubicBezTo>
                    <a:pt x="6" y="1147"/>
                    <a:pt x="3" y="1169"/>
                    <a:pt x="0" y="1192"/>
                  </a:cubicBezTo>
                  <a:cubicBezTo>
                    <a:pt x="0" y="1211"/>
                    <a:pt x="0" y="1230"/>
                    <a:pt x="3" y="1250"/>
                  </a:cubicBezTo>
                  <a:lnTo>
                    <a:pt x="3" y="1253"/>
                  </a:lnTo>
                  <a:cubicBezTo>
                    <a:pt x="3" y="1278"/>
                    <a:pt x="6" y="1301"/>
                    <a:pt x="12" y="1327"/>
                  </a:cubicBezTo>
                  <a:cubicBezTo>
                    <a:pt x="19" y="1352"/>
                    <a:pt x="26" y="1379"/>
                    <a:pt x="32" y="1401"/>
                  </a:cubicBezTo>
                  <a:cubicBezTo>
                    <a:pt x="45" y="1437"/>
                    <a:pt x="58" y="1468"/>
                    <a:pt x="73" y="1501"/>
                  </a:cubicBezTo>
                  <a:cubicBezTo>
                    <a:pt x="90" y="1526"/>
                    <a:pt x="103" y="1553"/>
                    <a:pt x="122" y="1578"/>
                  </a:cubicBezTo>
                  <a:cubicBezTo>
                    <a:pt x="148" y="1617"/>
                    <a:pt x="180" y="1652"/>
                    <a:pt x="216" y="1681"/>
                  </a:cubicBezTo>
                  <a:cubicBezTo>
                    <a:pt x="251" y="1710"/>
                    <a:pt x="286" y="1736"/>
                    <a:pt x="328" y="1755"/>
                  </a:cubicBezTo>
                  <a:lnTo>
                    <a:pt x="331" y="1755"/>
                  </a:lnTo>
                  <a:cubicBezTo>
                    <a:pt x="348" y="1765"/>
                    <a:pt x="363" y="1768"/>
                    <a:pt x="376" y="1774"/>
                  </a:cubicBezTo>
                  <a:cubicBezTo>
                    <a:pt x="437" y="1807"/>
                    <a:pt x="502" y="1829"/>
                    <a:pt x="566" y="1845"/>
                  </a:cubicBezTo>
                  <a:cubicBezTo>
                    <a:pt x="640" y="1862"/>
                    <a:pt x="715" y="1871"/>
                    <a:pt x="788" y="1877"/>
                  </a:cubicBezTo>
                  <a:cubicBezTo>
                    <a:pt x="856" y="1884"/>
                    <a:pt x="920" y="1887"/>
                    <a:pt x="988" y="1887"/>
                  </a:cubicBezTo>
                  <a:cubicBezTo>
                    <a:pt x="1071" y="1890"/>
                    <a:pt x="1159" y="1893"/>
                    <a:pt x="1242" y="1893"/>
                  </a:cubicBezTo>
                  <a:cubicBezTo>
                    <a:pt x="1313" y="1890"/>
                    <a:pt x="1387" y="1887"/>
                    <a:pt x="1458" y="1877"/>
                  </a:cubicBezTo>
                  <a:lnTo>
                    <a:pt x="1458" y="1877"/>
                  </a:lnTo>
                  <a:cubicBezTo>
                    <a:pt x="1313" y="1974"/>
                    <a:pt x="1174" y="2083"/>
                    <a:pt x="1058" y="2215"/>
                  </a:cubicBezTo>
                  <a:cubicBezTo>
                    <a:pt x="1055" y="2218"/>
                    <a:pt x="1055" y="2221"/>
                    <a:pt x="1052" y="2225"/>
                  </a:cubicBezTo>
                  <a:cubicBezTo>
                    <a:pt x="1030" y="2244"/>
                    <a:pt x="1007" y="2263"/>
                    <a:pt x="988" y="2286"/>
                  </a:cubicBezTo>
                  <a:lnTo>
                    <a:pt x="988" y="2289"/>
                  </a:lnTo>
                  <a:lnTo>
                    <a:pt x="985" y="2289"/>
                  </a:lnTo>
                  <a:cubicBezTo>
                    <a:pt x="956" y="2325"/>
                    <a:pt x="930" y="2360"/>
                    <a:pt x="904" y="2398"/>
                  </a:cubicBezTo>
                  <a:cubicBezTo>
                    <a:pt x="881" y="2434"/>
                    <a:pt x="862" y="2473"/>
                    <a:pt x="843" y="2508"/>
                  </a:cubicBezTo>
                  <a:cubicBezTo>
                    <a:pt x="827" y="2541"/>
                    <a:pt x="814" y="2572"/>
                    <a:pt x="801" y="2608"/>
                  </a:cubicBezTo>
                  <a:cubicBezTo>
                    <a:pt x="792" y="2643"/>
                    <a:pt x="782" y="2679"/>
                    <a:pt x="773" y="2714"/>
                  </a:cubicBezTo>
                  <a:cubicBezTo>
                    <a:pt x="759" y="2792"/>
                    <a:pt x="756" y="2869"/>
                    <a:pt x="759" y="2946"/>
                  </a:cubicBezTo>
                  <a:lnTo>
                    <a:pt x="759" y="2952"/>
                  </a:lnTo>
                  <a:lnTo>
                    <a:pt x="759" y="2985"/>
                  </a:lnTo>
                  <a:lnTo>
                    <a:pt x="759" y="2988"/>
                  </a:lnTo>
                  <a:cubicBezTo>
                    <a:pt x="763" y="3023"/>
                    <a:pt x="766" y="3062"/>
                    <a:pt x="776" y="3097"/>
                  </a:cubicBezTo>
                  <a:cubicBezTo>
                    <a:pt x="782" y="3132"/>
                    <a:pt x="792" y="3165"/>
                    <a:pt x="801" y="3197"/>
                  </a:cubicBezTo>
                  <a:cubicBezTo>
                    <a:pt x="814" y="3233"/>
                    <a:pt x="827" y="3264"/>
                    <a:pt x="843" y="3297"/>
                  </a:cubicBezTo>
                  <a:cubicBezTo>
                    <a:pt x="859" y="3325"/>
                    <a:pt x="875" y="3355"/>
                    <a:pt x="895" y="3380"/>
                  </a:cubicBezTo>
                  <a:cubicBezTo>
                    <a:pt x="914" y="3406"/>
                    <a:pt x="936" y="3435"/>
                    <a:pt x="959" y="3457"/>
                  </a:cubicBezTo>
                  <a:cubicBezTo>
                    <a:pt x="981" y="3480"/>
                    <a:pt x="1004" y="3503"/>
                    <a:pt x="1027" y="3522"/>
                  </a:cubicBezTo>
                  <a:lnTo>
                    <a:pt x="1024" y="3518"/>
                  </a:lnTo>
                  <a:lnTo>
                    <a:pt x="1024" y="3518"/>
                  </a:lnTo>
                  <a:cubicBezTo>
                    <a:pt x="1049" y="3542"/>
                    <a:pt x="1078" y="3561"/>
                    <a:pt x="1104" y="3580"/>
                  </a:cubicBezTo>
                  <a:cubicBezTo>
                    <a:pt x="1129" y="3593"/>
                    <a:pt x="1155" y="3609"/>
                    <a:pt x="1184" y="3622"/>
                  </a:cubicBezTo>
                  <a:lnTo>
                    <a:pt x="1187" y="3625"/>
                  </a:lnTo>
                  <a:cubicBezTo>
                    <a:pt x="1223" y="3641"/>
                    <a:pt x="1255" y="3654"/>
                    <a:pt x="1294" y="3667"/>
                  </a:cubicBezTo>
                  <a:cubicBezTo>
                    <a:pt x="1333" y="3680"/>
                    <a:pt x="1371" y="3689"/>
                    <a:pt x="1413" y="3699"/>
                  </a:cubicBezTo>
                  <a:cubicBezTo>
                    <a:pt x="1468" y="3708"/>
                    <a:pt x="1522" y="3715"/>
                    <a:pt x="1577" y="3715"/>
                  </a:cubicBezTo>
                  <a:cubicBezTo>
                    <a:pt x="1594" y="3716"/>
                    <a:pt x="1612" y="3717"/>
                    <a:pt x="1630" y="3717"/>
                  </a:cubicBezTo>
                  <a:cubicBezTo>
                    <a:pt x="1674" y="3717"/>
                    <a:pt x="1720" y="3714"/>
                    <a:pt x="1764" y="3712"/>
                  </a:cubicBezTo>
                  <a:cubicBezTo>
                    <a:pt x="1944" y="3696"/>
                    <a:pt x="2121" y="3664"/>
                    <a:pt x="2294" y="3619"/>
                  </a:cubicBezTo>
                  <a:lnTo>
                    <a:pt x="2294" y="3619"/>
                  </a:lnTo>
                  <a:cubicBezTo>
                    <a:pt x="2185" y="3738"/>
                    <a:pt x="2082" y="3863"/>
                    <a:pt x="1995" y="4001"/>
                  </a:cubicBezTo>
                  <a:cubicBezTo>
                    <a:pt x="1844" y="4243"/>
                    <a:pt x="1734" y="4523"/>
                    <a:pt x="1728" y="4812"/>
                  </a:cubicBezTo>
                  <a:cubicBezTo>
                    <a:pt x="1728" y="4832"/>
                    <a:pt x="1734" y="4848"/>
                    <a:pt x="1744" y="4861"/>
                  </a:cubicBezTo>
                  <a:lnTo>
                    <a:pt x="1744" y="4867"/>
                  </a:lnTo>
                  <a:cubicBezTo>
                    <a:pt x="1750" y="4919"/>
                    <a:pt x="1761" y="4967"/>
                    <a:pt x="1777" y="5019"/>
                  </a:cubicBezTo>
                  <a:cubicBezTo>
                    <a:pt x="1786" y="5041"/>
                    <a:pt x="1796" y="5067"/>
                    <a:pt x="1808" y="5090"/>
                  </a:cubicBezTo>
                  <a:cubicBezTo>
                    <a:pt x="1822" y="5112"/>
                    <a:pt x="1835" y="5134"/>
                    <a:pt x="1850" y="5157"/>
                  </a:cubicBezTo>
                  <a:cubicBezTo>
                    <a:pt x="1886" y="5206"/>
                    <a:pt x="1924" y="5250"/>
                    <a:pt x="1970" y="5289"/>
                  </a:cubicBezTo>
                  <a:lnTo>
                    <a:pt x="1973" y="5292"/>
                  </a:lnTo>
                  <a:cubicBezTo>
                    <a:pt x="2037" y="5347"/>
                    <a:pt x="2108" y="5389"/>
                    <a:pt x="2185" y="5427"/>
                  </a:cubicBezTo>
                  <a:cubicBezTo>
                    <a:pt x="2211" y="5440"/>
                    <a:pt x="2240" y="5450"/>
                    <a:pt x="2269" y="5460"/>
                  </a:cubicBezTo>
                  <a:cubicBezTo>
                    <a:pt x="2298" y="5469"/>
                    <a:pt x="2327" y="5476"/>
                    <a:pt x="2356" y="5482"/>
                  </a:cubicBezTo>
                  <a:cubicBezTo>
                    <a:pt x="2398" y="5488"/>
                    <a:pt x="2440" y="5495"/>
                    <a:pt x="2481" y="5498"/>
                  </a:cubicBezTo>
                  <a:cubicBezTo>
                    <a:pt x="2523" y="5498"/>
                    <a:pt x="2562" y="5498"/>
                    <a:pt x="2603" y="5495"/>
                  </a:cubicBezTo>
                  <a:cubicBezTo>
                    <a:pt x="2687" y="5488"/>
                    <a:pt x="2768" y="5476"/>
                    <a:pt x="2848" y="5457"/>
                  </a:cubicBezTo>
                  <a:cubicBezTo>
                    <a:pt x="2864" y="5453"/>
                    <a:pt x="2884" y="5447"/>
                    <a:pt x="2900" y="5443"/>
                  </a:cubicBezTo>
                  <a:cubicBezTo>
                    <a:pt x="3814" y="4735"/>
                    <a:pt x="4570" y="4034"/>
                    <a:pt x="5207" y="3306"/>
                  </a:cubicBezTo>
                  <a:cubicBezTo>
                    <a:pt x="5394" y="3087"/>
                    <a:pt x="5581" y="2859"/>
                    <a:pt x="5758" y="2621"/>
                  </a:cubicBezTo>
                  <a:cubicBezTo>
                    <a:pt x="5774" y="2602"/>
                    <a:pt x="5790" y="2579"/>
                    <a:pt x="5806" y="2560"/>
                  </a:cubicBezTo>
                  <a:lnTo>
                    <a:pt x="5806" y="2560"/>
                  </a:lnTo>
                  <a:cubicBezTo>
                    <a:pt x="5777" y="2561"/>
                    <a:pt x="5748" y="2562"/>
                    <a:pt x="5718" y="2562"/>
                  </a:cubicBezTo>
                  <a:cubicBezTo>
                    <a:pt x="5677" y="2562"/>
                    <a:pt x="5635" y="2560"/>
                    <a:pt x="5594" y="2557"/>
                  </a:cubicBezTo>
                  <a:cubicBezTo>
                    <a:pt x="5394" y="2537"/>
                    <a:pt x="5198" y="2483"/>
                    <a:pt x="5017" y="2395"/>
                  </a:cubicBezTo>
                  <a:cubicBezTo>
                    <a:pt x="4840" y="2306"/>
                    <a:pt x="4670" y="2193"/>
                    <a:pt x="4528" y="2051"/>
                  </a:cubicBezTo>
                  <a:cubicBezTo>
                    <a:pt x="4464" y="1984"/>
                    <a:pt x="4399" y="1913"/>
                    <a:pt x="4345" y="1835"/>
                  </a:cubicBezTo>
                  <a:cubicBezTo>
                    <a:pt x="4310" y="1784"/>
                    <a:pt x="4280" y="1733"/>
                    <a:pt x="4255" y="1675"/>
                  </a:cubicBezTo>
                  <a:cubicBezTo>
                    <a:pt x="4222" y="1600"/>
                    <a:pt x="4197" y="1520"/>
                    <a:pt x="4178" y="1440"/>
                  </a:cubicBezTo>
                  <a:cubicBezTo>
                    <a:pt x="4158" y="1349"/>
                    <a:pt x="4142" y="1256"/>
                    <a:pt x="4136" y="1166"/>
                  </a:cubicBezTo>
                  <a:cubicBezTo>
                    <a:pt x="4120" y="973"/>
                    <a:pt x="4129" y="776"/>
                    <a:pt x="4164" y="590"/>
                  </a:cubicBezTo>
                  <a:cubicBezTo>
                    <a:pt x="4203" y="413"/>
                    <a:pt x="4261" y="235"/>
                    <a:pt x="4361" y="85"/>
                  </a:cubicBezTo>
                  <a:cubicBezTo>
                    <a:pt x="4380" y="55"/>
                    <a:pt x="4399" y="27"/>
                    <a:pt x="4422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0" name="Google Shape;907;p31">
              <a:extLst>
                <a:ext uri="{FF2B5EF4-FFF2-40B4-BE49-F238E27FC236}">
                  <a16:creationId xmlns:a16="http://schemas.microsoft.com/office/drawing/2014/main" id="{009B5BB1-2118-40CA-B1ED-23BD70006DD8}"/>
                </a:ext>
              </a:extLst>
            </p:cNvPr>
            <p:cNvSpPr/>
            <p:nvPr/>
          </p:nvSpPr>
          <p:spPr>
            <a:xfrm>
              <a:off x="3066790" y="2983226"/>
              <a:ext cx="631" cy="1262"/>
            </a:xfrm>
            <a:custGeom>
              <a:avLst/>
              <a:gdLst/>
              <a:ahLst/>
              <a:cxnLst/>
              <a:rect l="l" t="t" r="r" b="b"/>
              <a:pathLst>
                <a:path w="4" h="8" extrusionOk="0">
                  <a:moveTo>
                    <a:pt x="4" y="1"/>
                  </a:moveTo>
                  <a:lnTo>
                    <a:pt x="0" y="4"/>
                  </a:lnTo>
                  <a:lnTo>
                    <a:pt x="0" y="7"/>
                  </a:lnTo>
                  <a:cubicBezTo>
                    <a:pt x="0" y="4"/>
                    <a:pt x="0" y="4"/>
                    <a:pt x="4" y="1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1" name="Google Shape;908;p31">
              <a:extLst>
                <a:ext uri="{FF2B5EF4-FFF2-40B4-BE49-F238E27FC236}">
                  <a16:creationId xmlns:a16="http://schemas.microsoft.com/office/drawing/2014/main" id="{C2011D18-396C-4C7C-ADB4-766ACDFF0073}"/>
                </a:ext>
              </a:extLst>
            </p:cNvPr>
            <p:cNvSpPr/>
            <p:nvPr/>
          </p:nvSpPr>
          <p:spPr>
            <a:xfrm>
              <a:off x="3063163" y="3048822"/>
              <a:ext cx="631" cy="1104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6"/>
                  </a:moveTo>
                  <a:cubicBezTo>
                    <a:pt x="4" y="6"/>
                    <a:pt x="4" y="3"/>
                    <a:pt x="1" y="0"/>
                  </a:cubicBezTo>
                  <a:lnTo>
                    <a:pt x="1" y="0"/>
                  </a:lnTo>
                  <a:cubicBezTo>
                    <a:pt x="4" y="3"/>
                    <a:pt x="4" y="6"/>
                    <a:pt x="4" y="6"/>
                  </a:cubicBez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2" name="Google Shape;909;p31">
              <a:extLst>
                <a:ext uri="{FF2B5EF4-FFF2-40B4-BE49-F238E27FC236}">
                  <a16:creationId xmlns:a16="http://schemas.microsoft.com/office/drawing/2014/main" id="{A4395769-1B06-47F9-A3DD-F81B00A60044}"/>
                </a:ext>
              </a:extLst>
            </p:cNvPr>
            <p:cNvSpPr/>
            <p:nvPr/>
          </p:nvSpPr>
          <p:spPr>
            <a:xfrm>
              <a:off x="3109365" y="3104484"/>
              <a:ext cx="788" cy="158"/>
            </a:xfrm>
            <a:custGeom>
              <a:avLst/>
              <a:gdLst/>
              <a:ahLst/>
              <a:cxnLst/>
              <a:rect l="l" t="t" r="r" b="b"/>
              <a:pathLst>
                <a:path w="5" h="1" extrusionOk="0">
                  <a:moveTo>
                    <a:pt x="1" y="1"/>
                  </a:move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3" name="Google Shape;910;p31">
              <a:extLst>
                <a:ext uri="{FF2B5EF4-FFF2-40B4-BE49-F238E27FC236}">
                  <a16:creationId xmlns:a16="http://schemas.microsoft.com/office/drawing/2014/main" id="{BF91D677-22E9-4424-84C6-946EFB583C90}"/>
                </a:ext>
              </a:extLst>
            </p:cNvPr>
            <p:cNvSpPr/>
            <p:nvPr/>
          </p:nvSpPr>
          <p:spPr>
            <a:xfrm>
              <a:off x="3059694" y="3004040"/>
              <a:ext cx="158" cy="1104"/>
            </a:xfrm>
            <a:custGeom>
              <a:avLst/>
              <a:gdLst/>
              <a:ahLst/>
              <a:cxnLst/>
              <a:rect l="l" t="t" r="r" b="b"/>
              <a:pathLst>
                <a:path w="1" h="7" extrusionOk="0">
                  <a:moveTo>
                    <a:pt x="0" y="7"/>
                  </a:moveTo>
                  <a:lnTo>
                    <a:pt x="0" y="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CC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4" name="Google Shape;911;p31">
              <a:extLst>
                <a:ext uri="{FF2B5EF4-FFF2-40B4-BE49-F238E27FC236}">
                  <a16:creationId xmlns:a16="http://schemas.microsoft.com/office/drawing/2014/main" id="{B8E84329-FD88-4669-98E6-F530FAC0905C}"/>
                </a:ext>
              </a:extLst>
            </p:cNvPr>
            <p:cNvSpPr/>
            <p:nvPr/>
          </p:nvSpPr>
          <p:spPr>
            <a:xfrm>
              <a:off x="3661109" y="2822861"/>
              <a:ext cx="461086" cy="447833"/>
            </a:xfrm>
            <a:custGeom>
              <a:avLst/>
              <a:gdLst/>
              <a:ahLst/>
              <a:cxnLst/>
              <a:rect l="l" t="t" r="r" b="b"/>
              <a:pathLst>
                <a:path w="2924" h="2840" extrusionOk="0">
                  <a:moveTo>
                    <a:pt x="319" y="2173"/>
                  </a:moveTo>
                  <a:cubicBezTo>
                    <a:pt x="319" y="2173"/>
                    <a:pt x="319" y="2176"/>
                    <a:pt x="321" y="2176"/>
                  </a:cubicBezTo>
                  <a:lnTo>
                    <a:pt x="321" y="2176"/>
                  </a:lnTo>
                  <a:cubicBezTo>
                    <a:pt x="321" y="2175"/>
                    <a:pt x="320" y="2174"/>
                    <a:pt x="319" y="2173"/>
                  </a:cubicBezTo>
                  <a:close/>
                  <a:moveTo>
                    <a:pt x="1259" y="1"/>
                  </a:moveTo>
                  <a:cubicBezTo>
                    <a:pt x="1121" y="1"/>
                    <a:pt x="966" y="7"/>
                    <a:pt x="773" y="20"/>
                  </a:cubicBezTo>
                  <a:cubicBezTo>
                    <a:pt x="650" y="26"/>
                    <a:pt x="528" y="36"/>
                    <a:pt x="406" y="49"/>
                  </a:cubicBezTo>
                  <a:cubicBezTo>
                    <a:pt x="396" y="62"/>
                    <a:pt x="387" y="71"/>
                    <a:pt x="377" y="84"/>
                  </a:cubicBezTo>
                  <a:cubicBezTo>
                    <a:pt x="332" y="145"/>
                    <a:pt x="290" y="210"/>
                    <a:pt x="252" y="274"/>
                  </a:cubicBezTo>
                  <a:cubicBezTo>
                    <a:pt x="213" y="342"/>
                    <a:pt x="178" y="410"/>
                    <a:pt x="148" y="480"/>
                  </a:cubicBezTo>
                  <a:cubicBezTo>
                    <a:pt x="148" y="480"/>
                    <a:pt x="149" y="480"/>
                    <a:pt x="149" y="479"/>
                  </a:cubicBezTo>
                  <a:lnTo>
                    <a:pt x="149" y="479"/>
                  </a:lnTo>
                  <a:cubicBezTo>
                    <a:pt x="115" y="558"/>
                    <a:pt x="87" y="636"/>
                    <a:pt x="68" y="719"/>
                  </a:cubicBezTo>
                  <a:cubicBezTo>
                    <a:pt x="46" y="796"/>
                    <a:pt x="29" y="876"/>
                    <a:pt x="16" y="957"/>
                  </a:cubicBezTo>
                  <a:cubicBezTo>
                    <a:pt x="18" y="955"/>
                    <a:pt x="19" y="954"/>
                    <a:pt x="20" y="953"/>
                  </a:cubicBezTo>
                  <a:lnTo>
                    <a:pt x="20" y="953"/>
                  </a:lnTo>
                  <a:cubicBezTo>
                    <a:pt x="7" y="1033"/>
                    <a:pt x="1" y="1112"/>
                    <a:pt x="1" y="1191"/>
                  </a:cubicBezTo>
                  <a:cubicBezTo>
                    <a:pt x="1" y="1272"/>
                    <a:pt x="7" y="1353"/>
                    <a:pt x="16" y="1433"/>
                  </a:cubicBezTo>
                  <a:lnTo>
                    <a:pt x="16" y="1426"/>
                  </a:lnTo>
                  <a:cubicBezTo>
                    <a:pt x="26" y="1503"/>
                    <a:pt x="39" y="1578"/>
                    <a:pt x="62" y="1652"/>
                  </a:cubicBezTo>
                  <a:cubicBezTo>
                    <a:pt x="81" y="1720"/>
                    <a:pt x="104" y="1787"/>
                    <a:pt x="132" y="1855"/>
                  </a:cubicBezTo>
                  <a:lnTo>
                    <a:pt x="129" y="1848"/>
                  </a:lnTo>
                  <a:lnTo>
                    <a:pt x="129" y="1848"/>
                  </a:lnTo>
                  <a:cubicBezTo>
                    <a:pt x="151" y="1906"/>
                    <a:pt x="181" y="1964"/>
                    <a:pt x="213" y="2019"/>
                  </a:cubicBezTo>
                  <a:cubicBezTo>
                    <a:pt x="245" y="2074"/>
                    <a:pt x="284" y="2125"/>
                    <a:pt x="322" y="2176"/>
                  </a:cubicBezTo>
                  <a:cubicBezTo>
                    <a:pt x="322" y="2176"/>
                    <a:pt x="322" y="2176"/>
                    <a:pt x="321" y="2176"/>
                  </a:cubicBezTo>
                  <a:lnTo>
                    <a:pt x="321" y="2176"/>
                  </a:lnTo>
                  <a:cubicBezTo>
                    <a:pt x="356" y="2224"/>
                    <a:pt x="397" y="2267"/>
                    <a:pt x="438" y="2308"/>
                  </a:cubicBezTo>
                  <a:cubicBezTo>
                    <a:pt x="484" y="2353"/>
                    <a:pt x="528" y="2392"/>
                    <a:pt x="576" y="2430"/>
                  </a:cubicBezTo>
                  <a:lnTo>
                    <a:pt x="580" y="2434"/>
                  </a:lnTo>
                  <a:cubicBezTo>
                    <a:pt x="715" y="2537"/>
                    <a:pt x="863" y="2617"/>
                    <a:pt x="1017" y="2685"/>
                  </a:cubicBezTo>
                  <a:cubicBezTo>
                    <a:pt x="1179" y="2753"/>
                    <a:pt x="1349" y="2801"/>
                    <a:pt x="1523" y="2827"/>
                  </a:cubicBezTo>
                  <a:lnTo>
                    <a:pt x="1519" y="2827"/>
                  </a:lnTo>
                  <a:cubicBezTo>
                    <a:pt x="1577" y="2833"/>
                    <a:pt x="1635" y="2840"/>
                    <a:pt x="1693" y="2840"/>
                  </a:cubicBezTo>
                  <a:cubicBezTo>
                    <a:pt x="1729" y="2840"/>
                    <a:pt x="1761" y="2840"/>
                    <a:pt x="1797" y="2836"/>
                  </a:cubicBezTo>
                  <a:cubicBezTo>
                    <a:pt x="1845" y="2775"/>
                    <a:pt x="1889" y="2714"/>
                    <a:pt x="1935" y="2653"/>
                  </a:cubicBezTo>
                  <a:cubicBezTo>
                    <a:pt x="1993" y="2579"/>
                    <a:pt x="2048" y="2501"/>
                    <a:pt x="2102" y="2424"/>
                  </a:cubicBezTo>
                  <a:lnTo>
                    <a:pt x="2164" y="2338"/>
                  </a:lnTo>
                  <a:lnTo>
                    <a:pt x="2231" y="2247"/>
                  </a:lnTo>
                  <a:lnTo>
                    <a:pt x="2256" y="2212"/>
                  </a:lnTo>
                  <a:lnTo>
                    <a:pt x="2321" y="2125"/>
                  </a:lnTo>
                  <a:cubicBezTo>
                    <a:pt x="2476" y="1913"/>
                    <a:pt x="2585" y="1745"/>
                    <a:pt x="2675" y="1581"/>
                  </a:cubicBezTo>
                  <a:cubicBezTo>
                    <a:pt x="2801" y="1356"/>
                    <a:pt x="2874" y="1166"/>
                    <a:pt x="2904" y="986"/>
                  </a:cubicBezTo>
                  <a:cubicBezTo>
                    <a:pt x="2920" y="882"/>
                    <a:pt x="2923" y="789"/>
                    <a:pt x="2907" y="702"/>
                  </a:cubicBezTo>
                  <a:lnTo>
                    <a:pt x="2894" y="670"/>
                  </a:lnTo>
                  <a:cubicBezTo>
                    <a:pt x="2884" y="638"/>
                    <a:pt x="2871" y="606"/>
                    <a:pt x="2859" y="576"/>
                  </a:cubicBezTo>
                  <a:lnTo>
                    <a:pt x="2852" y="564"/>
                  </a:lnTo>
                  <a:cubicBezTo>
                    <a:pt x="2830" y="522"/>
                    <a:pt x="2804" y="487"/>
                    <a:pt x="2782" y="454"/>
                  </a:cubicBezTo>
                  <a:cubicBezTo>
                    <a:pt x="2759" y="426"/>
                    <a:pt x="2733" y="393"/>
                    <a:pt x="2697" y="358"/>
                  </a:cubicBezTo>
                  <a:lnTo>
                    <a:pt x="2669" y="329"/>
                  </a:lnTo>
                  <a:cubicBezTo>
                    <a:pt x="2630" y="303"/>
                    <a:pt x="2595" y="278"/>
                    <a:pt x="2556" y="252"/>
                  </a:cubicBezTo>
                  <a:cubicBezTo>
                    <a:pt x="2495" y="220"/>
                    <a:pt x="2430" y="190"/>
                    <a:pt x="2366" y="162"/>
                  </a:cubicBezTo>
                  <a:cubicBezTo>
                    <a:pt x="2260" y="120"/>
                    <a:pt x="2137" y="84"/>
                    <a:pt x="2002" y="59"/>
                  </a:cubicBezTo>
                  <a:cubicBezTo>
                    <a:pt x="1828" y="26"/>
                    <a:pt x="1642" y="10"/>
                    <a:pt x="1397" y="4"/>
                  </a:cubicBezTo>
                  <a:cubicBezTo>
                    <a:pt x="1353" y="4"/>
                    <a:pt x="1304" y="1"/>
                    <a:pt x="1259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5" name="Google Shape;912;p31">
              <a:extLst>
                <a:ext uri="{FF2B5EF4-FFF2-40B4-BE49-F238E27FC236}">
                  <a16:creationId xmlns:a16="http://schemas.microsoft.com/office/drawing/2014/main" id="{EA87AE3C-EA73-40C3-B023-80E2226482AE}"/>
                </a:ext>
              </a:extLst>
            </p:cNvPr>
            <p:cNvSpPr/>
            <p:nvPr/>
          </p:nvSpPr>
          <p:spPr>
            <a:xfrm>
              <a:off x="1737023" y="3294335"/>
              <a:ext cx="1343203" cy="644784"/>
            </a:xfrm>
            <a:custGeom>
              <a:avLst/>
              <a:gdLst/>
              <a:ahLst/>
              <a:cxnLst/>
              <a:rect l="l" t="t" r="r" b="b"/>
              <a:pathLst>
                <a:path w="8518" h="4089" extrusionOk="0">
                  <a:moveTo>
                    <a:pt x="8479" y="0"/>
                  </a:moveTo>
                  <a:cubicBezTo>
                    <a:pt x="7870" y="281"/>
                    <a:pt x="7259" y="557"/>
                    <a:pt x="6650" y="835"/>
                  </a:cubicBezTo>
                  <a:cubicBezTo>
                    <a:pt x="6344" y="973"/>
                    <a:pt x="6038" y="1111"/>
                    <a:pt x="5736" y="1250"/>
                  </a:cubicBezTo>
                  <a:cubicBezTo>
                    <a:pt x="5431" y="1388"/>
                    <a:pt x="5125" y="1526"/>
                    <a:pt x="4822" y="1665"/>
                  </a:cubicBezTo>
                  <a:cubicBezTo>
                    <a:pt x="4214" y="1945"/>
                    <a:pt x="3602" y="2218"/>
                    <a:pt x="2994" y="2502"/>
                  </a:cubicBezTo>
                  <a:cubicBezTo>
                    <a:pt x="2389" y="2781"/>
                    <a:pt x="1787" y="3065"/>
                    <a:pt x="1188" y="3358"/>
                  </a:cubicBezTo>
                  <a:cubicBezTo>
                    <a:pt x="1002" y="3448"/>
                    <a:pt x="815" y="3538"/>
                    <a:pt x="631" y="3628"/>
                  </a:cubicBezTo>
                  <a:cubicBezTo>
                    <a:pt x="442" y="3721"/>
                    <a:pt x="249" y="3818"/>
                    <a:pt x="59" y="3915"/>
                  </a:cubicBezTo>
                  <a:cubicBezTo>
                    <a:pt x="52" y="3921"/>
                    <a:pt x="46" y="3925"/>
                    <a:pt x="40" y="3928"/>
                  </a:cubicBezTo>
                  <a:cubicBezTo>
                    <a:pt x="26" y="3937"/>
                    <a:pt x="17" y="3947"/>
                    <a:pt x="10" y="3963"/>
                  </a:cubicBezTo>
                  <a:cubicBezTo>
                    <a:pt x="1" y="3986"/>
                    <a:pt x="1" y="4008"/>
                    <a:pt x="10" y="4030"/>
                  </a:cubicBezTo>
                  <a:cubicBezTo>
                    <a:pt x="23" y="4065"/>
                    <a:pt x="58" y="4089"/>
                    <a:pt x="95" y="4089"/>
                  </a:cubicBezTo>
                  <a:cubicBezTo>
                    <a:pt x="105" y="4089"/>
                    <a:pt x="116" y="4087"/>
                    <a:pt x="126" y="4082"/>
                  </a:cubicBezTo>
                  <a:cubicBezTo>
                    <a:pt x="277" y="4011"/>
                    <a:pt x="426" y="3937"/>
                    <a:pt x="573" y="3863"/>
                  </a:cubicBezTo>
                  <a:cubicBezTo>
                    <a:pt x="725" y="3789"/>
                    <a:pt x="873" y="3712"/>
                    <a:pt x="1021" y="3638"/>
                  </a:cubicBezTo>
                  <a:cubicBezTo>
                    <a:pt x="1317" y="3487"/>
                    <a:pt x="1613" y="3335"/>
                    <a:pt x="1913" y="3187"/>
                  </a:cubicBezTo>
                  <a:cubicBezTo>
                    <a:pt x="2060" y="3113"/>
                    <a:pt x="2212" y="3039"/>
                    <a:pt x="2360" y="2968"/>
                  </a:cubicBezTo>
                  <a:cubicBezTo>
                    <a:pt x="2511" y="2894"/>
                    <a:pt x="2663" y="2824"/>
                    <a:pt x="2813" y="2753"/>
                  </a:cubicBezTo>
                  <a:cubicBezTo>
                    <a:pt x="3116" y="2608"/>
                    <a:pt x="3419" y="2463"/>
                    <a:pt x="3721" y="2315"/>
                  </a:cubicBezTo>
                  <a:cubicBezTo>
                    <a:pt x="4024" y="2170"/>
                    <a:pt x="4324" y="2025"/>
                    <a:pt x="4626" y="1881"/>
                  </a:cubicBezTo>
                  <a:cubicBezTo>
                    <a:pt x="4928" y="1735"/>
                    <a:pt x="5231" y="1591"/>
                    <a:pt x="5533" y="1446"/>
                  </a:cubicBezTo>
                  <a:cubicBezTo>
                    <a:pt x="5836" y="1301"/>
                    <a:pt x="6139" y="1156"/>
                    <a:pt x="6441" y="1012"/>
                  </a:cubicBezTo>
                  <a:cubicBezTo>
                    <a:pt x="6744" y="866"/>
                    <a:pt x="7047" y="725"/>
                    <a:pt x="7349" y="584"/>
                  </a:cubicBezTo>
                  <a:cubicBezTo>
                    <a:pt x="7732" y="403"/>
                    <a:pt x="8115" y="226"/>
                    <a:pt x="8498" y="49"/>
                  </a:cubicBezTo>
                  <a:cubicBezTo>
                    <a:pt x="8510" y="43"/>
                    <a:pt x="8517" y="30"/>
                    <a:pt x="8510" y="17"/>
                  </a:cubicBezTo>
                  <a:cubicBezTo>
                    <a:pt x="8507" y="7"/>
                    <a:pt x="8498" y="0"/>
                    <a:pt x="848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6" name="Google Shape;913;p31">
              <a:extLst>
                <a:ext uri="{FF2B5EF4-FFF2-40B4-BE49-F238E27FC236}">
                  <a16:creationId xmlns:a16="http://schemas.microsoft.com/office/drawing/2014/main" id="{3AA6999E-8A6B-4F7F-9890-EEB7E964F266}"/>
                </a:ext>
              </a:extLst>
            </p:cNvPr>
            <p:cNvSpPr/>
            <p:nvPr/>
          </p:nvSpPr>
          <p:spPr>
            <a:xfrm>
              <a:off x="1659914" y="3938473"/>
              <a:ext cx="45257" cy="43679"/>
            </a:xfrm>
            <a:custGeom>
              <a:avLst/>
              <a:gdLst/>
              <a:ahLst/>
              <a:cxnLst/>
              <a:rect l="l" t="t" r="r" b="b"/>
              <a:pathLst>
                <a:path w="287" h="277" extrusionOk="0">
                  <a:moveTo>
                    <a:pt x="129" y="0"/>
                  </a:moveTo>
                  <a:cubicBezTo>
                    <a:pt x="94" y="0"/>
                    <a:pt x="58" y="26"/>
                    <a:pt x="36" y="52"/>
                  </a:cubicBezTo>
                  <a:cubicBezTo>
                    <a:pt x="13" y="81"/>
                    <a:pt x="0" y="119"/>
                    <a:pt x="7" y="155"/>
                  </a:cubicBezTo>
                  <a:cubicBezTo>
                    <a:pt x="10" y="193"/>
                    <a:pt x="30" y="226"/>
                    <a:pt x="58" y="248"/>
                  </a:cubicBezTo>
                  <a:cubicBezTo>
                    <a:pt x="87" y="274"/>
                    <a:pt x="123" y="277"/>
                    <a:pt x="162" y="277"/>
                  </a:cubicBezTo>
                  <a:cubicBezTo>
                    <a:pt x="193" y="277"/>
                    <a:pt x="232" y="254"/>
                    <a:pt x="255" y="229"/>
                  </a:cubicBezTo>
                  <a:cubicBezTo>
                    <a:pt x="277" y="200"/>
                    <a:pt x="287" y="161"/>
                    <a:pt x="284" y="125"/>
                  </a:cubicBezTo>
                  <a:cubicBezTo>
                    <a:pt x="281" y="87"/>
                    <a:pt x="261" y="55"/>
                    <a:pt x="232" y="33"/>
                  </a:cubicBezTo>
                  <a:cubicBezTo>
                    <a:pt x="200" y="6"/>
                    <a:pt x="168" y="0"/>
                    <a:pt x="129" y="0"/>
                  </a:cubicBezTo>
                  <a:close/>
                </a:path>
              </a:pathLst>
            </a:custGeom>
            <a:solidFill>
              <a:srgbClr val="7D3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7" name="Google Shape;914;p31">
              <a:extLst>
                <a:ext uri="{FF2B5EF4-FFF2-40B4-BE49-F238E27FC236}">
                  <a16:creationId xmlns:a16="http://schemas.microsoft.com/office/drawing/2014/main" id="{159E5255-81D0-4B0B-829C-DF4A996E21FF}"/>
                </a:ext>
              </a:extLst>
            </p:cNvPr>
            <p:cNvSpPr/>
            <p:nvPr/>
          </p:nvSpPr>
          <p:spPr>
            <a:xfrm>
              <a:off x="1607089" y="3979470"/>
              <a:ext cx="26177" cy="25703"/>
            </a:xfrm>
            <a:custGeom>
              <a:avLst/>
              <a:gdLst/>
              <a:ahLst/>
              <a:cxnLst/>
              <a:rect l="l" t="t" r="r" b="b"/>
              <a:pathLst>
                <a:path w="166" h="163" extrusionOk="0">
                  <a:moveTo>
                    <a:pt x="72" y="1"/>
                  </a:moveTo>
                  <a:cubicBezTo>
                    <a:pt x="52" y="1"/>
                    <a:pt x="30" y="17"/>
                    <a:pt x="20" y="33"/>
                  </a:cubicBezTo>
                  <a:cubicBezTo>
                    <a:pt x="4" y="49"/>
                    <a:pt x="1" y="69"/>
                    <a:pt x="1" y="91"/>
                  </a:cubicBezTo>
                  <a:cubicBezTo>
                    <a:pt x="4" y="113"/>
                    <a:pt x="14" y="133"/>
                    <a:pt x="33" y="146"/>
                  </a:cubicBezTo>
                  <a:cubicBezTo>
                    <a:pt x="49" y="159"/>
                    <a:pt x="69" y="162"/>
                    <a:pt x="91" y="162"/>
                  </a:cubicBezTo>
                  <a:cubicBezTo>
                    <a:pt x="110" y="162"/>
                    <a:pt x="133" y="149"/>
                    <a:pt x="146" y="133"/>
                  </a:cubicBezTo>
                  <a:cubicBezTo>
                    <a:pt x="158" y="116"/>
                    <a:pt x="165" y="94"/>
                    <a:pt x="161" y="72"/>
                  </a:cubicBezTo>
                  <a:cubicBezTo>
                    <a:pt x="158" y="52"/>
                    <a:pt x="149" y="33"/>
                    <a:pt x="133" y="20"/>
                  </a:cubicBezTo>
                  <a:cubicBezTo>
                    <a:pt x="113" y="4"/>
                    <a:pt x="94" y="1"/>
                    <a:pt x="72" y="1"/>
                  </a:cubicBezTo>
                  <a:close/>
                </a:path>
              </a:pathLst>
            </a:custGeom>
            <a:solidFill>
              <a:srgbClr val="7D335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8" name="Google Shape;915;p31">
              <a:extLst>
                <a:ext uri="{FF2B5EF4-FFF2-40B4-BE49-F238E27FC236}">
                  <a16:creationId xmlns:a16="http://schemas.microsoft.com/office/drawing/2014/main" id="{63BDA395-26F3-4EC6-9B2B-9A1309144F5B}"/>
                </a:ext>
              </a:extLst>
            </p:cNvPr>
            <p:cNvSpPr/>
            <p:nvPr/>
          </p:nvSpPr>
          <p:spPr>
            <a:xfrm>
              <a:off x="1989320" y="3247661"/>
              <a:ext cx="691471" cy="346597"/>
            </a:xfrm>
            <a:custGeom>
              <a:avLst/>
              <a:gdLst/>
              <a:ahLst/>
              <a:cxnLst/>
              <a:rect l="l" t="t" r="r" b="b"/>
              <a:pathLst>
                <a:path w="4385" h="2198" extrusionOk="0">
                  <a:moveTo>
                    <a:pt x="1213" y="1430"/>
                  </a:moveTo>
                  <a:lnTo>
                    <a:pt x="1213" y="1430"/>
                  </a:lnTo>
                  <a:cubicBezTo>
                    <a:pt x="1211" y="1431"/>
                    <a:pt x="1209" y="1432"/>
                    <a:pt x="1207" y="1433"/>
                  </a:cubicBezTo>
                  <a:cubicBezTo>
                    <a:pt x="1209" y="1432"/>
                    <a:pt x="1211" y="1431"/>
                    <a:pt x="1213" y="1430"/>
                  </a:cubicBezTo>
                  <a:close/>
                  <a:moveTo>
                    <a:pt x="4355" y="1"/>
                  </a:moveTo>
                  <a:cubicBezTo>
                    <a:pt x="4349" y="1"/>
                    <a:pt x="4346" y="4"/>
                    <a:pt x="4342" y="4"/>
                  </a:cubicBezTo>
                  <a:cubicBezTo>
                    <a:pt x="4043" y="155"/>
                    <a:pt x="3737" y="303"/>
                    <a:pt x="3434" y="445"/>
                  </a:cubicBezTo>
                  <a:cubicBezTo>
                    <a:pt x="3129" y="586"/>
                    <a:pt x="2823" y="728"/>
                    <a:pt x="2517" y="863"/>
                  </a:cubicBezTo>
                  <a:cubicBezTo>
                    <a:pt x="2520" y="863"/>
                    <a:pt x="2524" y="860"/>
                    <a:pt x="2527" y="860"/>
                  </a:cubicBezTo>
                  <a:lnTo>
                    <a:pt x="2527" y="860"/>
                  </a:lnTo>
                  <a:cubicBezTo>
                    <a:pt x="2466" y="886"/>
                    <a:pt x="2408" y="911"/>
                    <a:pt x="2347" y="941"/>
                  </a:cubicBezTo>
                  <a:lnTo>
                    <a:pt x="2350" y="938"/>
                  </a:lnTo>
                  <a:lnTo>
                    <a:pt x="2350" y="938"/>
                  </a:lnTo>
                  <a:cubicBezTo>
                    <a:pt x="2292" y="962"/>
                    <a:pt x="2238" y="985"/>
                    <a:pt x="2183" y="1010"/>
                  </a:cubicBezTo>
                  <a:lnTo>
                    <a:pt x="2183" y="1010"/>
                  </a:lnTo>
                  <a:cubicBezTo>
                    <a:pt x="2184" y="1009"/>
                    <a:pt x="2185" y="1009"/>
                    <a:pt x="2186" y="1008"/>
                  </a:cubicBezTo>
                  <a:lnTo>
                    <a:pt x="2186" y="1008"/>
                  </a:lnTo>
                  <a:cubicBezTo>
                    <a:pt x="2134" y="1030"/>
                    <a:pt x="2082" y="1053"/>
                    <a:pt x="2031" y="1076"/>
                  </a:cubicBezTo>
                  <a:cubicBezTo>
                    <a:pt x="2035" y="1076"/>
                    <a:pt x="2038" y="1073"/>
                    <a:pt x="2044" y="1073"/>
                  </a:cubicBezTo>
                  <a:cubicBezTo>
                    <a:pt x="1766" y="1191"/>
                    <a:pt x="1487" y="1309"/>
                    <a:pt x="1213" y="1430"/>
                  </a:cubicBezTo>
                  <a:lnTo>
                    <a:pt x="1213" y="1430"/>
                  </a:lnTo>
                  <a:cubicBezTo>
                    <a:pt x="1216" y="1429"/>
                    <a:pt x="1221" y="1427"/>
                    <a:pt x="1224" y="1426"/>
                  </a:cubicBezTo>
                  <a:lnTo>
                    <a:pt x="1224" y="1426"/>
                  </a:lnTo>
                  <a:cubicBezTo>
                    <a:pt x="840" y="1596"/>
                    <a:pt x="452" y="1769"/>
                    <a:pt x="71" y="1945"/>
                  </a:cubicBezTo>
                  <a:cubicBezTo>
                    <a:pt x="39" y="1961"/>
                    <a:pt x="16" y="2000"/>
                    <a:pt x="10" y="2031"/>
                  </a:cubicBezTo>
                  <a:cubicBezTo>
                    <a:pt x="1" y="2064"/>
                    <a:pt x="7" y="2102"/>
                    <a:pt x="26" y="2131"/>
                  </a:cubicBezTo>
                  <a:cubicBezTo>
                    <a:pt x="42" y="2163"/>
                    <a:pt x="74" y="2186"/>
                    <a:pt x="110" y="2193"/>
                  </a:cubicBezTo>
                  <a:cubicBezTo>
                    <a:pt x="121" y="2196"/>
                    <a:pt x="132" y="2197"/>
                    <a:pt x="143" y="2197"/>
                  </a:cubicBezTo>
                  <a:cubicBezTo>
                    <a:pt x="166" y="2197"/>
                    <a:pt x="188" y="2191"/>
                    <a:pt x="209" y="2180"/>
                  </a:cubicBezTo>
                  <a:cubicBezTo>
                    <a:pt x="499" y="2022"/>
                    <a:pt x="789" y="1868"/>
                    <a:pt x="1082" y="1716"/>
                  </a:cubicBezTo>
                  <a:cubicBezTo>
                    <a:pt x="1372" y="1565"/>
                    <a:pt x="1661" y="1413"/>
                    <a:pt x="1954" y="1262"/>
                  </a:cubicBezTo>
                  <a:cubicBezTo>
                    <a:pt x="2247" y="1114"/>
                    <a:pt x="2540" y="963"/>
                    <a:pt x="2833" y="818"/>
                  </a:cubicBezTo>
                  <a:cubicBezTo>
                    <a:pt x="3129" y="673"/>
                    <a:pt x="3422" y="525"/>
                    <a:pt x="3715" y="378"/>
                  </a:cubicBezTo>
                  <a:cubicBezTo>
                    <a:pt x="3933" y="268"/>
                    <a:pt x="4149" y="158"/>
                    <a:pt x="4368" y="49"/>
                  </a:cubicBezTo>
                  <a:cubicBezTo>
                    <a:pt x="4381" y="42"/>
                    <a:pt x="4384" y="23"/>
                    <a:pt x="4374" y="14"/>
                  </a:cubicBezTo>
                  <a:cubicBezTo>
                    <a:pt x="4371" y="7"/>
                    <a:pt x="4361" y="1"/>
                    <a:pt x="435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49" name="Google Shape;916;p31">
              <a:extLst>
                <a:ext uri="{FF2B5EF4-FFF2-40B4-BE49-F238E27FC236}">
                  <a16:creationId xmlns:a16="http://schemas.microsoft.com/office/drawing/2014/main" id="{C15572CA-9F40-44D5-AE19-ADC99C908B6A}"/>
                </a:ext>
              </a:extLst>
            </p:cNvPr>
            <p:cNvSpPr/>
            <p:nvPr/>
          </p:nvSpPr>
          <p:spPr>
            <a:xfrm>
              <a:off x="1902435" y="3589203"/>
              <a:ext cx="48411" cy="48410"/>
            </a:xfrm>
            <a:custGeom>
              <a:avLst/>
              <a:gdLst/>
              <a:ahLst/>
              <a:cxnLst/>
              <a:rect l="l" t="t" r="r" b="b"/>
              <a:pathLst>
                <a:path w="307" h="307" extrusionOk="0">
                  <a:moveTo>
                    <a:pt x="152" y="1"/>
                  </a:moveTo>
                  <a:cubicBezTo>
                    <a:pt x="69" y="1"/>
                    <a:pt x="1" y="75"/>
                    <a:pt x="4" y="155"/>
                  </a:cubicBezTo>
                  <a:cubicBezTo>
                    <a:pt x="4" y="239"/>
                    <a:pt x="75" y="306"/>
                    <a:pt x="158" y="306"/>
                  </a:cubicBezTo>
                  <a:cubicBezTo>
                    <a:pt x="239" y="306"/>
                    <a:pt x="307" y="232"/>
                    <a:pt x="307" y="152"/>
                  </a:cubicBezTo>
                  <a:cubicBezTo>
                    <a:pt x="304" y="69"/>
                    <a:pt x="236" y="1"/>
                    <a:pt x="152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0" name="Google Shape;917;p31">
              <a:extLst>
                <a:ext uri="{FF2B5EF4-FFF2-40B4-BE49-F238E27FC236}">
                  <a16:creationId xmlns:a16="http://schemas.microsoft.com/office/drawing/2014/main" id="{2421C1C1-0C7A-46FB-8C99-CD36E2D73A16}"/>
                </a:ext>
              </a:extLst>
            </p:cNvPr>
            <p:cNvSpPr/>
            <p:nvPr/>
          </p:nvSpPr>
          <p:spPr>
            <a:xfrm>
              <a:off x="3762186" y="2866067"/>
              <a:ext cx="305603" cy="51722"/>
            </a:xfrm>
            <a:custGeom>
              <a:avLst/>
              <a:gdLst/>
              <a:ahLst/>
              <a:cxnLst/>
              <a:rect l="l" t="t" r="r" b="b"/>
              <a:pathLst>
                <a:path w="1938" h="328" extrusionOk="0">
                  <a:moveTo>
                    <a:pt x="874" y="158"/>
                  </a:moveTo>
                  <a:lnTo>
                    <a:pt x="874" y="158"/>
                  </a:lnTo>
                  <a:cubicBezTo>
                    <a:pt x="874" y="158"/>
                    <a:pt x="873" y="158"/>
                    <a:pt x="872" y="158"/>
                  </a:cubicBezTo>
                  <a:cubicBezTo>
                    <a:pt x="873" y="158"/>
                    <a:pt x="874" y="158"/>
                    <a:pt x="874" y="158"/>
                  </a:cubicBezTo>
                  <a:close/>
                  <a:moveTo>
                    <a:pt x="560" y="0"/>
                  </a:moveTo>
                  <a:cubicBezTo>
                    <a:pt x="483" y="0"/>
                    <a:pt x="406" y="7"/>
                    <a:pt x="332" y="13"/>
                  </a:cubicBezTo>
                  <a:cubicBezTo>
                    <a:pt x="254" y="17"/>
                    <a:pt x="177" y="26"/>
                    <a:pt x="100" y="32"/>
                  </a:cubicBezTo>
                  <a:cubicBezTo>
                    <a:pt x="70" y="36"/>
                    <a:pt x="42" y="58"/>
                    <a:pt x="26" y="81"/>
                  </a:cubicBezTo>
                  <a:cubicBezTo>
                    <a:pt x="6" y="109"/>
                    <a:pt x="0" y="142"/>
                    <a:pt x="6" y="174"/>
                  </a:cubicBezTo>
                  <a:cubicBezTo>
                    <a:pt x="9" y="203"/>
                    <a:pt x="29" y="229"/>
                    <a:pt x="55" y="248"/>
                  </a:cubicBezTo>
                  <a:cubicBezTo>
                    <a:pt x="72" y="260"/>
                    <a:pt x="99" y="271"/>
                    <a:pt x="124" y="271"/>
                  </a:cubicBezTo>
                  <a:cubicBezTo>
                    <a:pt x="131" y="271"/>
                    <a:pt x="138" y="270"/>
                    <a:pt x="145" y="268"/>
                  </a:cubicBezTo>
                  <a:cubicBezTo>
                    <a:pt x="264" y="235"/>
                    <a:pt x="386" y="213"/>
                    <a:pt x="508" y="194"/>
                  </a:cubicBezTo>
                  <a:cubicBezTo>
                    <a:pt x="624" y="177"/>
                    <a:pt x="743" y="164"/>
                    <a:pt x="866" y="158"/>
                  </a:cubicBezTo>
                  <a:lnTo>
                    <a:pt x="869" y="158"/>
                  </a:lnTo>
                  <a:cubicBezTo>
                    <a:pt x="872" y="158"/>
                    <a:pt x="875" y="158"/>
                    <a:pt x="878" y="155"/>
                  </a:cubicBezTo>
                  <a:lnTo>
                    <a:pt x="878" y="155"/>
                  </a:lnTo>
                  <a:cubicBezTo>
                    <a:pt x="876" y="157"/>
                    <a:pt x="876" y="158"/>
                    <a:pt x="874" y="158"/>
                  </a:cubicBezTo>
                  <a:lnTo>
                    <a:pt x="874" y="158"/>
                  </a:lnTo>
                  <a:cubicBezTo>
                    <a:pt x="910" y="156"/>
                    <a:pt x="945" y="156"/>
                    <a:pt x="980" y="156"/>
                  </a:cubicBezTo>
                  <a:cubicBezTo>
                    <a:pt x="1178" y="156"/>
                    <a:pt x="1374" y="179"/>
                    <a:pt x="1568" y="222"/>
                  </a:cubicBezTo>
                  <a:lnTo>
                    <a:pt x="1564" y="222"/>
                  </a:lnTo>
                  <a:cubicBezTo>
                    <a:pt x="1677" y="248"/>
                    <a:pt x="1786" y="283"/>
                    <a:pt x="1896" y="326"/>
                  </a:cubicBezTo>
                  <a:cubicBezTo>
                    <a:pt x="1899" y="327"/>
                    <a:pt x="1903" y="328"/>
                    <a:pt x="1907" y="328"/>
                  </a:cubicBezTo>
                  <a:cubicBezTo>
                    <a:pt x="1918" y="328"/>
                    <a:pt x="1929" y="321"/>
                    <a:pt x="1931" y="309"/>
                  </a:cubicBezTo>
                  <a:cubicBezTo>
                    <a:pt x="1938" y="293"/>
                    <a:pt x="1931" y="277"/>
                    <a:pt x="1915" y="271"/>
                  </a:cubicBezTo>
                  <a:cubicBezTo>
                    <a:pt x="1774" y="213"/>
                    <a:pt x="1629" y="158"/>
                    <a:pt x="1480" y="119"/>
                  </a:cubicBezTo>
                  <a:cubicBezTo>
                    <a:pt x="1333" y="78"/>
                    <a:pt x="1181" y="51"/>
                    <a:pt x="1030" y="32"/>
                  </a:cubicBezTo>
                  <a:cubicBezTo>
                    <a:pt x="878" y="13"/>
                    <a:pt x="724" y="4"/>
                    <a:pt x="569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1" name="Google Shape;918;p31">
              <a:extLst>
                <a:ext uri="{FF2B5EF4-FFF2-40B4-BE49-F238E27FC236}">
                  <a16:creationId xmlns:a16="http://schemas.microsoft.com/office/drawing/2014/main" id="{CA8A00D3-38E5-4F4C-B4C4-33A6D5A3965E}"/>
                </a:ext>
              </a:extLst>
            </p:cNvPr>
            <p:cNvSpPr/>
            <p:nvPr/>
          </p:nvSpPr>
          <p:spPr>
            <a:xfrm>
              <a:off x="3717876" y="2937970"/>
              <a:ext cx="160055" cy="46518"/>
            </a:xfrm>
            <a:custGeom>
              <a:avLst/>
              <a:gdLst/>
              <a:ahLst/>
              <a:cxnLst/>
              <a:rect l="l" t="t" r="r" b="b"/>
              <a:pathLst>
                <a:path w="1015" h="295" extrusionOk="0">
                  <a:moveTo>
                    <a:pt x="912" y="1"/>
                  </a:moveTo>
                  <a:cubicBezTo>
                    <a:pt x="783" y="1"/>
                    <a:pt x="654" y="11"/>
                    <a:pt x="525" y="30"/>
                  </a:cubicBezTo>
                  <a:cubicBezTo>
                    <a:pt x="448" y="40"/>
                    <a:pt x="371" y="53"/>
                    <a:pt x="294" y="72"/>
                  </a:cubicBezTo>
                  <a:cubicBezTo>
                    <a:pt x="220" y="88"/>
                    <a:pt x="146" y="108"/>
                    <a:pt x="72" y="130"/>
                  </a:cubicBezTo>
                  <a:cubicBezTo>
                    <a:pt x="53" y="136"/>
                    <a:pt x="33" y="146"/>
                    <a:pt x="20" y="162"/>
                  </a:cubicBezTo>
                  <a:cubicBezTo>
                    <a:pt x="8" y="182"/>
                    <a:pt x="1" y="204"/>
                    <a:pt x="8" y="227"/>
                  </a:cubicBezTo>
                  <a:cubicBezTo>
                    <a:pt x="11" y="246"/>
                    <a:pt x="23" y="265"/>
                    <a:pt x="39" y="278"/>
                  </a:cubicBezTo>
                  <a:cubicBezTo>
                    <a:pt x="53" y="288"/>
                    <a:pt x="66" y="291"/>
                    <a:pt x="81" y="294"/>
                  </a:cubicBezTo>
                  <a:cubicBezTo>
                    <a:pt x="94" y="294"/>
                    <a:pt x="110" y="291"/>
                    <a:pt x="124" y="284"/>
                  </a:cubicBezTo>
                  <a:cubicBezTo>
                    <a:pt x="220" y="227"/>
                    <a:pt x="323" y="179"/>
                    <a:pt x="429" y="143"/>
                  </a:cubicBezTo>
                  <a:cubicBezTo>
                    <a:pt x="497" y="124"/>
                    <a:pt x="561" y="108"/>
                    <a:pt x="629" y="94"/>
                  </a:cubicBezTo>
                  <a:cubicBezTo>
                    <a:pt x="706" y="78"/>
                    <a:pt x="783" y="72"/>
                    <a:pt x="857" y="69"/>
                  </a:cubicBezTo>
                  <a:cubicBezTo>
                    <a:pt x="878" y="67"/>
                    <a:pt x="898" y="67"/>
                    <a:pt x="918" y="67"/>
                  </a:cubicBezTo>
                  <a:cubicBezTo>
                    <a:pt x="939" y="67"/>
                    <a:pt x="959" y="67"/>
                    <a:pt x="979" y="69"/>
                  </a:cubicBezTo>
                  <a:cubicBezTo>
                    <a:pt x="996" y="69"/>
                    <a:pt x="1012" y="56"/>
                    <a:pt x="1015" y="40"/>
                  </a:cubicBezTo>
                  <a:cubicBezTo>
                    <a:pt x="1015" y="20"/>
                    <a:pt x="1002" y="5"/>
                    <a:pt x="986" y="5"/>
                  </a:cubicBezTo>
                  <a:cubicBezTo>
                    <a:pt x="960" y="5"/>
                    <a:pt x="935" y="1"/>
                    <a:pt x="912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2" name="Google Shape;919;p31">
              <a:extLst>
                <a:ext uri="{FF2B5EF4-FFF2-40B4-BE49-F238E27FC236}">
                  <a16:creationId xmlns:a16="http://schemas.microsoft.com/office/drawing/2014/main" id="{389E575F-1BCD-4657-8DB1-68568D156B6F}"/>
                </a:ext>
              </a:extLst>
            </p:cNvPr>
            <p:cNvSpPr/>
            <p:nvPr/>
          </p:nvSpPr>
          <p:spPr>
            <a:xfrm>
              <a:off x="904597" y="3768332"/>
              <a:ext cx="865087" cy="986808"/>
            </a:xfrm>
            <a:custGeom>
              <a:avLst/>
              <a:gdLst/>
              <a:ahLst/>
              <a:cxnLst/>
              <a:rect l="l" t="t" r="r" b="b"/>
              <a:pathLst>
                <a:path w="5486" h="6258" extrusionOk="0">
                  <a:moveTo>
                    <a:pt x="3013" y="1"/>
                  </a:moveTo>
                  <a:cubicBezTo>
                    <a:pt x="3010" y="1"/>
                    <a:pt x="3004" y="4"/>
                    <a:pt x="3001" y="4"/>
                  </a:cubicBezTo>
                  <a:lnTo>
                    <a:pt x="2888" y="30"/>
                  </a:lnTo>
                  <a:cubicBezTo>
                    <a:pt x="2531" y="117"/>
                    <a:pt x="2161" y="207"/>
                    <a:pt x="1804" y="320"/>
                  </a:cubicBezTo>
                  <a:cubicBezTo>
                    <a:pt x="1376" y="455"/>
                    <a:pt x="1054" y="603"/>
                    <a:pt x="790" y="790"/>
                  </a:cubicBezTo>
                  <a:cubicBezTo>
                    <a:pt x="645" y="889"/>
                    <a:pt x="516" y="1005"/>
                    <a:pt x="410" y="1134"/>
                  </a:cubicBezTo>
                  <a:cubicBezTo>
                    <a:pt x="301" y="1266"/>
                    <a:pt x="213" y="1414"/>
                    <a:pt x="152" y="1578"/>
                  </a:cubicBezTo>
                  <a:cubicBezTo>
                    <a:pt x="17" y="1929"/>
                    <a:pt x="1" y="2338"/>
                    <a:pt x="97" y="2834"/>
                  </a:cubicBezTo>
                  <a:cubicBezTo>
                    <a:pt x="140" y="3036"/>
                    <a:pt x="198" y="3255"/>
                    <a:pt x="281" y="3499"/>
                  </a:cubicBezTo>
                  <a:cubicBezTo>
                    <a:pt x="355" y="3719"/>
                    <a:pt x="442" y="3940"/>
                    <a:pt x="542" y="4159"/>
                  </a:cubicBezTo>
                  <a:cubicBezTo>
                    <a:pt x="645" y="4382"/>
                    <a:pt x="764" y="4597"/>
                    <a:pt x="896" y="4806"/>
                  </a:cubicBezTo>
                  <a:cubicBezTo>
                    <a:pt x="1028" y="5016"/>
                    <a:pt x="1173" y="5209"/>
                    <a:pt x="1327" y="5383"/>
                  </a:cubicBezTo>
                  <a:cubicBezTo>
                    <a:pt x="1492" y="5566"/>
                    <a:pt x="1666" y="5727"/>
                    <a:pt x="1849" y="5859"/>
                  </a:cubicBezTo>
                  <a:cubicBezTo>
                    <a:pt x="1939" y="5923"/>
                    <a:pt x="2036" y="5981"/>
                    <a:pt x="2144" y="6042"/>
                  </a:cubicBezTo>
                  <a:cubicBezTo>
                    <a:pt x="2254" y="6103"/>
                    <a:pt x="2367" y="6152"/>
                    <a:pt x="2480" y="6184"/>
                  </a:cubicBezTo>
                  <a:cubicBezTo>
                    <a:pt x="2634" y="6232"/>
                    <a:pt x="2795" y="6258"/>
                    <a:pt x="2959" y="6258"/>
                  </a:cubicBezTo>
                  <a:cubicBezTo>
                    <a:pt x="3040" y="6258"/>
                    <a:pt x="3123" y="6252"/>
                    <a:pt x="3203" y="6239"/>
                  </a:cubicBezTo>
                  <a:cubicBezTo>
                    <a:pt x="3423" y="6206"/>
                    <a:pt x="3651" y="6129"/>
                    <a:pt x="3882" y="6004"/>
                  </a:cubicBezTo>
                  <a:cubicBezTo>
                    <a:pt x="4147" y="5865"/>
                    <a:pt x="4411" y="5675"/>
                    <a:pt x="4717" y="5408"/>
                  </a:cubicBezTo>
                  <a:cubicBezTo>
                    <a:pt x="4916" y="5231"/>
                    <a:pt x="5106" y="5041"/>
                    <a:pt x="5289" y="4858"/>
                  </a:cubicBezTo>
                  <a:cubicBezTo>
                    <a:pt x="5344" y="4803"/>
                    <a:pt x="5399" y="4748"/>
                    <a:pt x="5454" y="4694"/>
                  </a:cubicBezTo>
                  <a:cubicBezTo>
                    <a:pt x="5470" y="4680"/>
                    <a:pt x="5479" y="4665"/>
                    <a:pt x="5482" y="4646"/>
                  </a:cubicBezTo>
                  <a:cubicBezTo>
                    <a:pt x="5485" y="4623"/>
                    <a:pt x="5479" y="4603"/>
                    <a:pt x="5466" y="4588"/>
                  </a:cubicBezTo>
                  <a:cubicBezTo>
                    <a:pt x="5454" y="4572"/>
                    <a:pt x="5437" y="4562"/>
                    <a:pt x="5415" y="4558"/>
                  </a:cubicBezTo>
                  <a:lnTo>
                    <a:pt x="5405" y="4558"/>
                  </a:lnTo>
                  <a:cubicBezTo>
                    <a:pt x="5386" y="4558"/>
                    <a:pt x="5369" y="4565"/>
                    <a:pt x="5357" y="4575"/>
                  </a:cubicBezTo>
                  <a:lnTo>
                    <a:pt x="5247" y="4687"/>
                  </a:lnTo>
                  <a:lnTo>
                    <a:pt x="5190" y="4742"/>
                  </a:lnTo>
                  <a:cubicBezTo>
                    <a:pt x="5154" y="4456"/>
                    <a:pt x="5045" y="4178"/>
                    <a:pt x="4945" y="3944"/>
                  </a:cubicBezTo>
                  <a:lnTo>
                    <a:pt x="4884" y="3796"/>
                  </a:lnTo>
                  <a:cubicBezTo>
                    <a:pt x="4852" y="3715"/>
                    <a:pt x="4816" y="3638"/>
                    <a:pt x="4784" y="3557"/>
                  </a:cubicBezTo>
                  <a:cubicBezTo>
                    <a:pt x="4736" y="3438"/>
                    <a:pt x="4687" y="3316"/>
                    <a:pt x="4640" y="3197"/>
                  </a:cubicBezTo>
                  <a:lnTo>
                    <a:pt x="4597" y="3091"/>
                  </a:lnTo>
                  <a:cubicBezTo>
                    <a:pt x="4417" y="2637"/>
                    <a:pt x="4230" y="2167"/>
                    <a:pt x="4012" y="1717"/>
                  </a:cubicBezTo>
                  <a:cubicBezTo>
                    <a:pt x="3854" y="1391"/>
                    <a:pt x="3696" y="1108"/>
                    <a:pt x="3523" y="854"/>
                  </a:cubicBezTo>
                  <a:cubicBezTo>
                    <a:pt x="3355" y="600"/>
                    <a:pt x="3172" y="368"/>
                    <a:pt x="2972" y="165"/>
                  </a:cubicBezTo>
                  <a:lnTo>
                    <a:pt x="2994" y="162"/>
                  </a:lnTo>
                  <a:lnTo>
                    <a:pt x="3020" y="155"/>
                  </a:lnTo>
                  <a:cubicBezTo>
                    <a:pt x="3040" y="152"/>
                    <a:pt x="3059" y="146"/>
                    <a:pt x="3071" y="127"/>
                  </a:cubicBezTo>
                  <a:cubicBezTo>
                    <a:pt x="3085" y="111"/>
                    <a:pt x="3091" y="91"/>
                    <a:pt x="3088" y="72"/>
                  </a:cubicBezTo>
                  <a:cubicBezTo>
                    <a:pt x="3085" y="50"/>
                    <a:pt x="3075" y="30"/>
                    <a:pt x="3059" y="17"/>
                  </a:cubicBezTo>
                  <a:cubicBezTo>
                    <a:pt x="3046" y="7"/>
                    <a:pt x="3027" y="1"/>
                    <a:pt x="3013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3" name="Google Shape;920;p31">
              <a:extLst>
                <a:ext uri="{FF2B5EF4-FFF2-40B4-BE49-F238E27FC236}">
                  <a16:creationId xmlns:a16="http://schemas.microsoft.com/office/drawing/2014/main" id="{FC14EB06-E726-4F16-9EF2-A682AB300624}"/>
                </a:ext>
              </a:extLst>
            </p:cNvPr>
            <p:cNvSpPr/>
            <p:nvPr/>
          </p:nvSpPr>
          <p:spPr>
            <a:xfrm>
              <a:off x="907751" y="4087641"/>
              <a:ext cx="861934" cy="667964"/>
            </a:xfrm>
            <a:custGeom>
              <a:avLst/>
              <a:gdLst/>
              <a:ahLst/>
              <a:cxnLst/>
              <a:rect l="l" t="t" r="r" b="b"/>
              <a:pathLst>
                <a:path w="5466" h="4236" extrusionOk="0">
                  <a:moveTo>
                    <a:pt x="26" y="1"/>
                  </a:moveTo>
                  <a:cubicBezTo>
                    <a:pt x="0" y="242"/>
                    <a:pt x="16" y="509"/>
                    <a:pt x="77" y="809"/>
                  </a:cubicBezTo>
                  <a:cubicBezTo>
                    <a:pt x="116" y="1011"/>
                    <a:pt x="178" y="1230"/>
                    <a:pt x="258" y="1474"/>
                  </a:cubicBezTo>
                  <a:cubicBezTo>
                    <a:pt x="332" y="1690"/>
                    <a:pt x="419" y="1912"/>
                    <a:pt x="522" y="2134"/>
                  </a:cubicBezTo>
                  <a:cubicBezTo>
                    <a:pt x="625" y="2360"/>
                    <a:pt x="744" y="2575"/>
                    <a:pt x="873" y="2781"/>
                  </a:cubicBezTo>
                  <a:cubicBezTo>
                    <a:pt x="1004" y="2991"/>
                    <a:pt x="1153" y="3187"/>
                    <a:pt x="1307" y="3361"/>
                  </a:cubicBezTo>
                  <a:cubicBezTo>
                    <a:pt x="1468" y="3541"/>
                    <a:pt x="1646" y="3702"/>
                    <a:pt x="1829" y="3834"/>
                  </a:cubicBezTo>
                  <a:cubicBezTo>
                    <a:pt x="1919" y="3901"/>
                    <a:pt x="2016" y="3959"/>
                    <a:pt x="2121" y="4017"/>
                  </a:cubicBezTo>
                  <a:cubicBezTo>
                    <a:pt x="2234" y="4078"/>
                    <a:pt x="2347" y="4127"/>
                    <a:pt x="2460" y="4162"/>
                  </a:cubicBezTo>
                  <a:cubicBezTo>
                    <a:pt x="2614" y="4210"/>
                    <a:pt x="2775" y="4236"/>
                    <a:pt x="2939" y="4236"/>
                  </a:cubicBezTo>
                  <a:cubicBezTo>
                    <a:pt x="3020" y="4236"/>
                    <a:pt x="3100" y="4230"/>
                    <a:pt x="3183" y="4217"/>
                  </a:cubicBezTo>
                  <a:cubicBezTo>
                    <a:pt x="3403" y="4185"/>
                    <a:pt x="3631" y="4104"/>
                    <a:pt x="3862" y="3982"/>
                  </a:cubicBezTo>
                  <a:cubicBezTo>
                    <a:pt x="4127" y="3844"/>
                    <a:pt x="4391" y="3654"/>
                    <a:pt x="4697" y="3383"/>
                  </a:cubicBezTo>
                  <a:cubicBezTo>
                    <a:pt x="4893" y="3212"/>
                    <a:pt x="5079" y="3026"/>
                    <a:pt x="5263" y="2842"/>
                  </a:cubicBezTo>
                  <a:lnTo>
                    <a:pt x="5272" y="2833"/>
                  </a:lnTo>
                  <a:cubicBezTo>
                    <a:pt x="5327" y="2778"/>
                    <a:pt x="5379" y="2727"/>
                    <a:pt x="5434" y="2672"/>
                  </a:cubicBezTo>
                  <a:cubicBezTo>
                    <a:pt x="5450" y="2655"/>
                    <a:pt x="5459" y="2643"/>
                    <a:pt x="5462" y="2621"/>
                  </a:cubicBezTo>
                  <a:cubicBezTo>
                    <a:pt x="5465" y="2598"/>
                    <a:pt x="5459" y="2578"/>
                    <a:pt x="5446" y="2559"/>
                  </a:cubicBezTo>
                  <a:cubicBezTo>
                    <a:pt x="5437" y="2547"/>
                    <a:pt x="5417" y="2533"/>
                    <a:pt x="5395" y="2530"/>
                  </a:cubicBezTo>
                  <a:lnTo>
                    <a:pt x="5385" y="2530"/>
                  </a:lnTo>
                  <a:cubicBezTo>
                    <a:pt x="5366" y="2530"/>
                    <a:pt x="5346" y="2537"/>
                    <a:pt x="5337" y="2547"/>
                  </a:cubicBezTo>
                  <a:lnTo>
                    <a:pt x="5224" y="2659"/>
                  </a:lnTo>
                  <a:lnTo>
                    <a:pt x="5170" y="2713"/>
                  </a:lnTo>
                  <a:cubicBezTo>
                    <a:pt x="5134" y="2431"/>
                    <a:pt x="5028" y="2153"/>
                    <a:pt x="4929" y="1919"/>
                  </a:cubicBezTo>
                  <a:lnTo>
                    <a:pt x="4864" y="1771"/>
                  </a:lnTo>
                  <a:lnTo>
                    <a:pt x="4851" y="1735"/>
                  </a:lnTo>
                  <a:cubicBezTo>
                    <a:pt x="4835" y="1697"/>
                    <a:pt x="4819" y="1658"/>
                    <a:pt x="4803" y="1620"/>
                  </a:cubicBezTo>
                  <a:cubicBezTo>
                    <a:pt x="4748" y="1671"/>
                    <a:pt x="4697" y="1722"/>
                    <a:pt x="4642" y="1774"/>
                  </a:cubicBezTo>
                  <a:cubicBezTo>
                    <a:pt x="4542" y="1871"/>
                    <a:pt x="4442" y="1964"/>
                    <a:pt x="4336" y="2051"/>
                  </a:cubicBezTo>
                  <a:cubicBezTo>
                    <a:pt x="4239" y="2134"/>
                    <a:pt x="4137" y="2211"/>
                    <a:pt x="4030" y="2285"/>
                  </a:cubicBezTo>
                  <a:cubicBezTo>
                    <a:pt x="3924" y="2360"/>
                    <a:pt x="3815" y="2428"/>
                    <a:pt x="3699" y="2486"/>
                  </a:cubicBezTo>
                  <a:cubicBezTo>
                    <a:pt x="3589" y="2540"/>
                    <a:pt x="3476" y="2588"/>
                    <a:pt x="3357" y="2624"/>
                  </a:cubicBezTo>
                  <a:cubicBezTo>
                    <a:pt x="3241" y="2659"/>
                    <a:pt x="3119" y="2682"/>
                    <a:pt x="2997" y="2694"/>
                  </a:cubicBezTo>
                  <a:cubicBezTo>
                    <a:pt x="2942" y="2698"/>
                    <a:pt x="2887" y="2701"/>
                    <a:pt x="2831" y="2701"/>
                  </a:cubicBezTo>
                  <a:cubicBezTo>
                    <a:pt x="2755" y="2701"/>
                    <a:pt x="2678" y="2696"/>
                    <a:pt x="2601" y="2685"/>
                  </a:cubicBezTo>
                  <a:cubicBezTo>
                    <a:pt x="2479" y="2669"/>
                    <a:pt x="2356" y="2640"/>
                    <a:pt x="2240" y="2605"/>
                  </a:cubicBezTo>
                  <a:cubicBezTo>
                    <a:pt x="2028" y="2537"/>
                    <a:pt x="1822" y="2440"/>
                    <a:pt x="1635" y="2321"/>
                  </a:cubicBezTo>
                  <a:cubicBezTo>
                    <a:pt x="1452" y="2199"/>
                    <a:pt x="1285" y="2057"/>
                    <a:pt x="1130" y="1899"/>
                  </a:cubicBezTo>
                  <a:cubicBezTo>
                    <a:pt x="818" y="1574"/>
                    <a:pt x="570" y="1192"/>
                    <a:pt x="367" y="789"/>
                  </a:cubicBezTo>
                  <a:cubicBezTo>
                    <a:pt x="239" y="531"/>
                    <a:pt x="126" y="268"/>
                    <a:pt x="26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4" name="Google Shape;921;p31">
              <a:extLst>
                <a:ext uri="{FF2B5EF4-FFF2-40B4-BE49-F238E27FC236}">
                  <a16:creationId xmlns:a16="http://schemas.microsoft.com/office/drawing/2014/main" id="{40F65AF4-2F37-47F9-8987-AFD94E80FC15}"/>
                </a:ext>
              </a:extLst>
            </p:cNvPr>
            <p:cNvSpPr/>
            <p:nvPr/>
          </p:nvSpPr>
          <p:spPr>
            <a:xfrm>
              <a:off x="1179287" y="4362168"/>
              <a:ext cx="49830" cy="47937"/>
            </a:xfrm>
            <a:custGeom>
              <a:avLst/>
              <a:gdLst/>
              <a:ahLst/>
              <a:cxnLst/>
              <a:rect l="l" t="t" r="r" b="b"/>
              <a:pathLst>
                <a:path w="316" h="304" extrusionOk="0">
                  <a:moveTo>
                    <a:pt x="171" y="1"/>
                  </a:moveTo>
                  <a:cubicBezTo>
                    <a:pt x="126" y="1"/>
                    <a:pt x="90" y="11"/>
                    <a:pt x="59" y="39"/>
                  </a:cubicBezTo>
                  <a:cubicBezTo>
                    <a:pt x="29" y="65"/>
                    <a:pt x="10" y="100"/>
                    <a:pt x="7" y="139"/>
                  </a:cubicBezTo>
                  <a:cubicBezTo>
                    <a:pt x="1" y="216"/>
                    <a:pt x="62" y="303"/>
                    <a:pt x="145" y="303"/>
                  </a:cubicBezTo>
                  <a:cubicBezTo>
                    <a:pt x="187" y="303"/>
                    <a:pt x="222" y="297"/>
                    <a:pt x="255" y="268"/>
                  </a:cubicBezTo>
                  <a:cubicBezTo>
                    <a:pt x="287" y="242"/>
                    <a:pt x="303" y="204"/>
                    <a:pt x="310" y="165"/>
                  </a:cubicBezTo>
                  <a:cubicBezTo>
                    <a:pt x="316" y="88"/>
                    <a:pt x="252" y="1"/>
                    <a:pt x="171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5" name="Google Shape;922;p31">
              <a:extLst>
                <a:ext uri="{FF2B5EF4-FFF2-40B4-BE49-F238E27FC236}">
                  <a16:creationId xmlns:a16="http://schemas.microsoft.com/office/drawing/2014/main" id="{5861F61C-BDD0-473F-B4AC-44FA4F33D4B9}"/>
                </a:ext>
              </a:extLst>
            </p:cNvPr>
            <p:cNvSpPr/>
            <p:nvPr/>
          </p:nvSpPr>
          <p:spPr>
            <a:xfrm>
              <a:off x="1104701" y="4288057"/>
              <a:ext cx="33115" cy="32168"/>
            </a:xfrm>
            <a:custGeom>
              <a:avLst/>
              <a:gdLst/>
              <a:ahLst/>
              <a:cxnLst/>
              <a:rect l="l" t="t" r="r" b="b"/>
              <a:pathLst>
                <a:path w="210" h="204" extrusionOk="0">
                  <a:moveTo>
                    <a:pt x="113" y="1"/>
                  </a:moveTo>
                  <a:cubicBezTo>
                    <a:pt x="88" y="1"/>
                    <a:pt x="61" y="7"/>
                    <a:pt x="39" y="26"/>
                  </a:cubicBezTo>
                  <a:cubicBezTo>
                    <a:pt x="20" y="43"/>
                    <a:pt x="6" y="68"/>
                    <a:pt x="3" y="94"/>
                  </a:cubicBezTo>
                  <a:cubicBezTo>
                    <a:pt x="0" y="145"/>
                    <a:pt x="42" y="203"/>
                    <a:pt x="97" y="203"/>
                  </a:cubicBezTo>
                  <a:cubicBezTo>
                    <a:pt x="126" y="203"/>
                    <a:pt x="149" y="197"/>
                    <a:pt x="171" y="178"/>
                  </a:cubicBezTo>
                  <a:cubicBezTo>
                    <a:pt x="190" y="162"/>
                    <a:pt x="203" y="136"/>
                    <a:pt x="206" y="110"/>
                  </a:cubicBezTo>
                  <a:cubicBezTo>
                    <a:pt x="210" y="59"/>
                    <a:pt x="168" y="1"/>
                    <a:pt x="113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6" name="Google Shape;923;p31">
              <a:extLst>
                <a:ext uri="{FF2B5EF4-FFF2-40B4-BE49-F238E27FC236}">
                  <a16:creationId xmlns:a16="http://schemas.microsoft.com/office/drawing/2014/main" id="{56A1ABF0-B65A-4182-874D-BDF374EE074E}"/>
                </a:ext>
              </a:extLst>
            </p:cNvPr>
            <p:cNvSpPr/>
            <p:nvPr/>
          </p:nvSpPr>
          <p:spPr>
            <a:xfrm>
              <a:off x="1226435" y="4302879"/>
              <a:ext cx="30119" cy="29014"/>
            </a:xfrm>
            <a:custGeom>
              <a:avLst/>
              <a:gdLst/>
              <a:ahLst/>
              <a:cxnLst/>
              <a:rect l="l" t="t" r="r" b="b"/>
              <a:pathLst>
                <a:path w="191" h="184" extrusionOk="0">
                  <a:moveTo>
                    <a:pt x="103" y="0"/>
                  </a:moveTo>
                  <a:cubicBezTo>
                    <a:pt x="78" y="0"/>
                    <a:pt x="56" y="4"/>
                    <a:pt x="36" y="23"/>
                  </a:cubicBezTo>
                  <a:cubicBezTo>
                    <a:pt x="17" y="39"/>
                    <a:pt x="7" y="61"/>
                    <a:pt x="4" y="84"/>
                  </a:cubicBezTo>
                  <a:cubicBezTo>
                    <a:pt x="1" y="129"/>
                    <a:pt x="39" y="184"/>
                    <a:pt x="88" y="184"/>
                  </a:cubicBezTo>
                  <a:cubicBezTo>
                    <a:pt x="113" y="184"/>
                    <a:pt x="136" y="177"/>
                    <a:pt x="155" y="161"/>
                  </a:cubicBezTo>
                  <a:cubicBezTo>
                    <a:pt x="175" y="145"/>
                    <a:pt x="188" y="123"/>
                    <a:pt x="188" y="100"/>
                  </a:cubicBezTo>
                  <a:cubicBezTo>
                    <a:pt x="191" y="51"/>
                    <a:pt x="155" y="0"/>
                    <a:pt x="10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7" name="Google Shape;924;p31">
              <a:extLst>
                <a:ext uri="{FF2B5EF4-FFF2-40B4-BE49-F238E27FC236}">
                  <a16:creationId xmlns:a16="http://schemas.microsoft.com/office/drawing/2014/main" id="{D5DE1713-F4A7-448A-B98E-988612D5C9A5}"/>
                </a:ext>
              </a:extLst>
            </p:cNvPr>
            <p:cNvSpPr/>
            <p:nvPr/>
          </p:nvSpPr>
          <p:spPr>
            <a:xfrm>
              <a:off x="1164149" y="4202435"/>
              <a:ext cx="29961" cy="28068"/>
            </a:xfrm>
            <a:custGeom>
              <a:avLst/>
              <a:gdLst/>
              <a:ahLst/>
              <a:cxnLst/>
              <a:rect l="l" t="t" r="r" b="b"/>
              <a:pathLst>
                <a:path w="190" h="178" extrusionOk="0">
                  <a:moveTo>
                    <a:pt x="103" y="0"/>
                  </a:moveTo>
                  <a:cubicBezTo>
                    <a:pt x="77" y="0"/>
                    <a:pt x="54" y="3"/>
                    <a:pt x="35" y="19"/>
                  </a:cubicBezTo>
                  <a:cubicBezTo>
                    <a:pt x="20" y="35"/>
                    <a:pt x="6" y="58"/>
                    <a:pt x="6" y="81"/>
                  </a:cubicBezTo>
                  <a:cubicBezTo>
                    <a:pt x="0" y="125"/>
                    <a:pt x="39" y="177"/>
                    <a:pt x="87" y="177"/>
                  </a:cubicBezTo>
                  <a:cubicBezTo>
                    <a:pt x="112" y="177"/>
                    <a:pt x="135" y="174"/>
                    <a:pt x="155" y="158"/>
                  </a:cubicBezTo>
                  <a:cubicBezTo>
                    <a:pt x="170" y="142"/>
                    <a:pt x="183" y="119"/>
                    <a:pt x="183" y="97"/>
                  </a:cubicBezTo>
                  <a:cubicBezTo>
                    <a:pt x="189" y="51"/>
                    <a:pt x="151" y="0"/>
                    <a:pt x="10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8" name="Google Shape;925;p31">
              <a:extLst>
                <a:ext uri="{FF2B5EF4-FFF2-40B4-BE49-F238E27FC236}">
                  <a16:creationId xmlns:a16="http://schemas.microsoft.com/office/drawing/2014/main" id="{10B88C69-67C5-43A3-A758-8372EAFABC03}"/>
                </a:ext>
              </a:extLst>
            </p:cNvPr>
            <p:cNvSpPr/>
            <p:nvPr/>
          </p:nvSpPr>
          <p:spPr>
            <a:xfrm>
              <a:off x="1344226" y="4307925"/>
              <a:ext cx="49830" cy="47779"/>
            </a:xfrm>
            <a:custGeom>
              <a:avLst/>
              <a:gdLst/>
              <a:ahLst/>
              <a:cxnLst/>
              <a:rect l="l" t="t" r="r" b="b"/>
              <a:pathLst>
                <a:path w="316" h="303" extrusionOk="0">
                  <a:moveTo>
                    <a:pt x="171" y="0"/>
                  </a:moveTo>
                  <a:cubicBezTo>
                    <a:pt x="129" y="0"/>
                    <a:pt x="90" y="10"/>
                    <a:pt x="59" y="39"/>
                  </a:cubicBezTo>
                  <a:cubicBezTo>
                    <a:pt x="29" y="65"/>
                    <a:pt x="10" y="100"/>
                    <a:pt x="7" y="138"/>
                  </a:cubicBezTo>
                  <a:cubicBezTo>
                    <a:pt x="1" y="216"/>
                    <a:pt x="62" y="303"/>
                    <a:pt x="145" y="303"/>
                  </a:cubicBezTo>
                  <a:cubicBezTo>
                    <a:pt x="187" y="303"/>
                    <a:pt x="222" y="297"/>
                    <a:pt x="255" y="267"/>
                  </a:cubicBezTo>
                  <a:cubicBezTo>
                    <a:pt x="287" y="242"/>
                    <a:pt x="307" y="206"/>
                    <a:pt x="310" y="165"/>
                  </a:cubicBezTo>
                  <a:cubicBezTo>
                    <a:pt x="316" y="91"/>
                    <a:pt x="252" y="0"/>
                    <a:pt x="171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59" name="Google Shape;926;p31">
              <a:extLst>
                <a:ext uri="{FF2B5EF4-FFF2-40B4-BE49-F238E27FC236}">
                  <a16:creationId xmlns:a16="http://schemas.microsoft.com/office/drawing/2014/main" id="{5213F1A1-215C-4DA9-83EC-097D8882E8D1}"/>
                </a:ext>
              </a:extLst>
            </p:cNvPr>
            <p:cNvSpPr/>
            <p:nvPr/>
          </p:nvSpPr>
          <p:spPr>
            <a:xfrm>
              <a:off x="1336027" y="4416096"/>
              <a:ext cx="41472" cy="39264"/>
            </a:xfrm>
            <a:custGeom>
              <a:avLst/>
              <a:gdLst/>
              <a:ahLst/>
              <a:cxnLst/>
              <a:rect l="l" t="t" r="r" b="b"/>
              <a:pathLst>
                <a:path w="263" h="249" extrusionOk="0">
                  <a:moveTo>
                    <a:pt x="142" y="0"/>
                  </a:moveTo>
                  <a:cubicBezTo>
                    <a:pt x="108" y="0"/>
                    <a:pt x="75" y="6"/>
                    <a:pt x="50" y="29"/>
                  </a:cubicBezTo>
                  <a:cubicBezTo>
                    <a:pt x="23" y="51"/>
                    <a:pt x="11" y="80"/>
                    <a:pt x="7" y="113"/>
                  </a:cubicBezTo>
                  <a:cubicBezTo>
                    <a:pt x="1" y="177"/>
                    <a:pt x="53" y="248"/>
                    <a:pt x="120" y="248"/>
                  </a:cubicBezTo>
                  <a:cubicBezTo>
                    <a:pt x="155" y="248"/>
                    <a:pt x="185" y="241"/>
                    <a:pt x="213" y="219"/>
                  </a:cubicBezTo>
                  <a:cubicBezTo>
                    <a:pt x="236" y="196"/>
                    <a:pt x="252" y="167"/>
                    <a:pt x="255" y="135"/>
                  </a:cubicBezTo>
                  <a:cubicBezTo>
                    <a:pt x="262" y="70"/>
                    <a:pt x="210" y="0"/>
                    <a:pt x="14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0" name="Google Shape;927;p31">
              <a:extLst>
                <a:ext uri="{FF2B5EF4-FFF2-40B4-BE49-F238E27FC236}">
                  <a16:creationId xmlns:a16="http://schemas.microsoft.com/office/drawing/2014/main" id="{C8B85A24-8F1D-4475-B737-7740D06ECD48}"/>
                </a:ext>
              </a:extLst>
            </p:cNvPr>
            <p:cNvSpPr/>
            <p:nvPr/>
          </p:nvSpPr>
          <p:spPr>
            <a:xfrm>
              <a:off x="1322466" y="3653696"/>
              <a:ext cx="609156" cy="906388"/>
            </a:xfrm>
            <a:custGeom>
              <a:avLst/>
              <a:gdLst/>
              <a:ahLst/>
              <a:cxnLst/>
              <a:rect l="l" t="t" r="r" b="b"/>
              <a:pathLst>
                <a:path w="3863" h="5748" extrusionOk="0">
                  <a:moveTo>
                    <a:pt x="1140" y="0"/>
                  </a:moveTo>
                  <a:cubicBezTo>
                    <a:pt x="1094" y="0"/>
                    <a:pt x="1043" y="7"/>
                    <a:pt x="991" y="16"/>
                  </a:cubicBezTo>
                  <a:cubicBezTo>
                    <a:pt x="879" y="36"/>
                    <a:pt x="766" y="74"/>
                    <a:pt x="647" y="139"/>
                  </a:cubicBezTo>
                  <a:cubicBezTo>
                    <a:pt x="537" y="197"/>
                    <a:pt x="435" y="267"/>
                    <a:pt x="338" y="352"/>
                  </a:cubicBezTo>
                  <a:cubicBezTo>
                    <a:pt x="245" y="432"/>
                    <a:pt x="170" y="515"/>
                    <a:pt x="112" y="603"/>
                  </a:cubicBezTo>
                  <a:cubicBezTo>
                    <a:pt x="93" y="618"/>
                    <a:pt x="87" y="634"/>
                    <a:pt x="84" y="651"/>
                  </a:cubicBezTo>
                  <a:cubicBezTo>
                    <a:pt x="0" y="1108"/>
                    <a:pt x="0" y="1600"/>
                    <a:pt x="84" y="2112"/>
                  </a:cubicBezTo>
                  <a:cubicBezTo>
                    <a:pt x="164" y="2604"/>
                    <a:pt x="319" y="3094"/>
                    <a:pt x="541" y="3567"/>
                  </a:cubicBezTo>
                  <a:cubicBezTo>
                    <a:pt x="760" y="4024"/>
                    <a:pt x="1030" y="4439"/>
                    <a:pt x="1345" y="4800"/>
                  </a:cubicBezTo>
                  <a:cubicBezTo>
                    <a:pt x="1500" y="4976"/>
                    <a:pt x="1674" y="5147"/>
                    <a:pt x="1857" y="5302"/>
                  </a:cubicBezTo>
                  <a:cubicBezTo>
                    <a:pt x="2070" y="5475"/>
                    <a:pt x="2299" y="5649"/>
                    <a:pt x="2562" y="5746"/>
                  </a:cubicBezTo>
                  <a:cubicBezTo>
                    <a:pt x="2587" y="5747"/>
                    <a:pt x="2612" y="5748"/>
                    <a:pt x="2638" y="5748"/>
                  </a:cubicBezTo>
                  <a:cubicBezTo>
                    <a:pt x="2732" y="5748"/>
                    <a:pt x="2825" y="5739"/>
                    <a:pt x="2916" y="5727"/>
                  </a:cubicBezTo>
                  <a:lnTo>
                    <a:pt x="2910" y="5727"/>
                  </a:lnTo>
                  <a:cubicBezTo>
                    <a:pt x="3067" y="5704"/>
                    <a:pt x="3222" y="5659"/>
                    <a:pt x="3370" y="5594"/>
                  </a:cubicBezTo>
                  <a:lnTo>
                    <a:pt x="3376" y="5594"/>
                  </a:lnTo>
                  <a:cubicBezTo>
                    <a:pt x="3412" y="5575"/>
                    <a:pt x="3447" y="5559"/>
                    <a:pt x="3483" y="5540"/>
                  </a:cubicBezTo>
                  <a:cubicBezTo>
                    <a:pt x="3534" y="5508"/>
                    <a:pt x="3582" y="5469"/>
                    <a:pt x="3627" y="5431"/>
                  </a:cubicBezTo>
                  <a:cubicBezTo>
                    <a:pt x="3670" y="5398"/>
                    <a:pt x="3711" y="5357"/>
                    <a:pt x="3750" y="5311"/>
                  </a:cubicBezTo>
                  <a:cubicBezTo>
                    <a:pt x="3786" y="5276"/>
                    <a:pt x="3814" y="5231"/>
                    <a:pt x="3843" y="5180"/>
                  </a:cubicBezTo>
                  <a:cubicBezTo>
                    <a:pt x="3847" y="5176"/>
                    <a:pt x="3853" y="5170"/>
                    <a:pt x="3856" y="5163"/>
                  </a:cubicBezTo>
                  <a:cubicBezTo>
                    <a:pt x="3863" y="5144"/>
                    <a:pt x="3863" y="5122"/>
                    <a:pt x="3856" y="5102"/>
                  </a:cubicBezTo>
                  <a:cubicBezTo>
                    <a:pt x="3850" y="5086"/>
                    <a:pt x="3836" y="5067"/>
                    <a:pt x="3817" y="5060"/>
                  </a:cubicBezTo>
                  <a:cubicBezTo>
                    <a:pt x="3704" y="5021"/>
                    <a:pt x="3589" y="4967"/>
                    <a:pt x="3470" y="4896"/>
                  </a:cubicBezTo>
                  <a:lnTo>
                    <a:pt x="3460" y="4890"/>
                  </a:lnTo>
                  <a:cubicBezTo>
                    <a:pt x="3299" y="4783"/>
                    <a:pt x="3157" y="4667"/>
                    <a:pt x="3035" y="4565"/>
                  </a:cubicBezTo>
                  <a:cubicBezTo>
                    <a:pt x="2926" y="4471"/>
                    <a:pt x="2820" y="4369"/>
                    <a:pt x="2707" y="4249"/>
                  </a:cubicBezTo>
                  <a:lnTo>
                    <a:pt x="2694" y="4236"/>
                  </a:lnTo>
                  <a:cubicBezTo>
                    <a:pt x="2407" y="3920"/>
                    <a:pt x="2153" y="3561"/>
                    <a:pt x="1938" y="3158"/>
                  </a:cubicBezTo>
                  <a:cubicBezTo>
                    <a:pt x="1712" y="2727"/>
                    <a:pt x="1541" y="2270"/>
                    <a:pt x="1439" y="1800"/>
                  </a:cubicBezTo>
                  <a:lnTo>
                    <a:pt x="1436" y="1793"/>
                  </a:lnTo>
                  <a:lnTo>
                    <a:pt x="1436" y="1790"/>
                  </a:lnTo>
                  <a:cubicBezTo>
                    <a:pt x="1348" y="1388"/>
                    <a:pt x="1314" y="995"/>
                    <a:pt x="1326" y="618"/>
                  </a:cubicBezTo>
                  <a:cubicBezTo>
                    <a:pt x="1336" y="448"/>
                    <a:pt x="1355" y="281"/>
                    <a:pt x="1384" y="120"/>
                  </a:cubicBezTo>
                  <a:cubicBezTo>
                    <a:pt x="1391" y="91"/>
                    <a:pt x="1375" y="58"/>
                    <a:pt x="1348" y="43"/>
                  </a:cubicBezTo>
                  <a:cubicBezTo>
                    <a:pt x="1342" y="36"/>
                    <a:pt x="1336" y="30"/>
                    <a:pt x="1326" y="30"/>
                  </a:cubicBezTo>
                  <a:cubicBezTo>
                    <a:pt x="1271" y="13"/>
                    <a:pt x="1220" y="4"/>
                    <a:pt x="1168" y="4"/>
                  </a:cubicBezTo>
                  <a:cubicBezTo>
                    <a:pt x="1162" y="0"/>
                    <a:pt x="1149" y="0"/>
                    <a:pt x="1140" y="0"/>
                  </a:cubicBezTo>
                  <a:close/>
                </a:path>
              </a:pathLst>
            </a:custGeom>
            <a:solidFill>
              <a:srgbClr val="BBDF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1" name="Google Shape;928;p31">
              <a:extLst>
                <a:ext uri="{FF2B5EF4-FFF2-40B4-BE49-F238E27FC236}">
                  <a16:creationId xmlns:a16="http://schemas.microsoft.com/office/drawing/2014/main" id="{D27D8C7D-AD2F-4676-B962-D4F1438D7D62}"/>
                </a:ext>
              </a:extLst>
            </p:cNvPr>
            <p:cNvSpPr/>
            <p:nvPr/>
          </p:nvSpPr>
          <p:spPr>
            <a:xfrm>
              <a:off x="2489659" y="4025198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close/>
                </a:path>
              </a:pathLst>
            </a:custGeom>
            <a:solidFill>
              <a:srgbClr val="FBA7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2" name="Google Shape;929;p31">
              <a:extLst>
                <a:ext uri="{FF2B5EF4-FFF2-40B4-BE49-F238E27FC236}">
                  <a16:creationId xmlns:a16="http://schemas.microsoft.com/office/drawing/2014/main" id="{F65A90AA-2645-441B-939A-4D43250067C4}"/>
                </a:ext>
              </a:extLst>
            </p:cNvPr>
            <p:cNvSpPr/>
            <p:nvPr/>
          </p:nvSpPr>
          <p:spPr>
            <a:xfrm>
              <a:off x="2298858" y="4106879"/>
              <a:ext cx="158" cy="1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BA7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3" name="Google Shape;930;p31">
              <a:extLst>
                <a:ext uri="{FF2B5EF4-FFF2-40B4-BE49-F238E27FC236}">
                  <a16:creationId xmlns:a16="http://schemas.microsoft.com/office/drawing/2014/main" id="{9A7AB676-DF9F-49A4-8AD5-761ACF1DD4EE}"/>
                </a:ext>
              </a:extLst>
            </p:cNvPr>
            <p:cNvSpPr/>
            <p:nvPr/>
          </p:nvSpPr>
          <p:spPr>
            <a:xfrm>
              <a:off x="590487" y="1414905"/>
              <a:ext cx="771104" cy="1098136"/>
            </a:xfrm>
            <a:custGeom>
              <a:avLst/>
              <a:gdLst/>
              <a:ahLst/>
              <a:cxnLst/>
              <a:rect l="l" t="t" r="r" b="b"/>
              <a:pathLst>
                <a:path w="4890" h="6964" extrusionOk="0">
                  <a:moveTo>
                    <a:pt x="1987" y="1"/>
                  </a:moveTo>
                  <a:cubicBezTo>
                    <a:pt x="1855" y="1"/>
                    <a:pt x="1719" y="14"/>
                    <a:pt x="1591" y="37"/>
                  </a:cubicBezTo>
                  <a:cubicBezTo>
                    <a:pt x="1459" y="59"/>
                    <a:pt x="1327" y="98"/>
                    <a:pt x="1201" y="152"/>
                  </a:cubicBezTo>
                  <a:cubicBezTo>
                    <a:pt x="976" y="246"/>
                    <a:pt x="770" y="397"/>
                    <a:pt x="606" y="587"/>
                  </a:cubicBezTo>
                  <a:cubicBezTo>
                    <a:pt x="297" y="944"/>
                    <a:pt x="113" y="1437"/>
                    <a:pt x="39" y="2087"/>
                  </a:cubicBezTo>
                  <a:cubicBezTo>
                    <a:pt x="8" y="2373"/>
                    <a:pt x="1" y="2676"/>
                    <a:pt x="20" y="3007"/>
                  </a:cubicBezTo>
                  <a:cubicBezTo>
                    <a:pt x="39" y="3320"/>
                    <a:pt x="81" y="3648"/>
                    <a:pt x="143" y="3982"/>
                  </a:cubicBezTo>
                  <a:cubicBezTo>
                    <a:pt x="265" y="4623"/>
                    <a:pt x="455" y="5234"/>
                    <a:pt x="709" y="5798"/>
                  </a:cubicBezTo>
                  <a:cubicBezTo>
                    <a:pt x="815" y="6036"/>
                    <a:pt x="928" y="6242"/>
                    <a:pt x="1047" y="6439"/>
                  </a:cubicBezTo>
                  <a:cubicBezTo>
                    <a:pt x="1172" y="6635"/>
                    <a:pt x="1298" y="6802"/>
                    <a:pt x="1430" y="6941"/>
                  </a:cubicBezTo>
                  <a:cubicBezTo>
                    <a:pt x="1443" y="6953"/>
                    <a:pt x="1462" y="6963"/>
                    <a:pt x="1485" y="6963"/>
                  </a:cubicBezTo>
                  <a:cubicBezTo>
                    <a:pt x="1504" y="6963"/>
                    <a:pt x="1523" y="6953"/>
                    <a:pt x="1539" y="6941"/>
                  </a:cubicBezTo>
                  <a:cubicBezTo>
                    <a:pt x="1562" y="6937"/>
                    <a:pt x="1584" y="6925"/>
                    <a:pt x="1597" y="6902"/>
                  </a:cubicBezTo>
                  <a:cubicBezTo>
                    <a:pt x="1980" y="6239"/>
                    <a:pt x="2434" y="5608"/>
                    <a:pt x="2875" y="4997"/>
                  </a:cubicBezTo>
                  <a:cubicBezTo>
                    <a:pt x="3065" y="4732"/>
                    <a:pt x="3258" y="4459"/>
                    <a:pt x="3448" y="4189"/>
                  </a:cubicBezTo>
                  <a:cubicBezTo>
                    <a:pt x="3786" y="3696"/>
                    <a:pt x="4047" y="3284"/>
                    <a:pt x="4262" y="2885"/>
                  </a:cubicBezTo>
                  <a:cubicBezTo>
                    <a:pt x="4527" y="2403"/>
                    <a:pt x="4735" y="1913"/>
                    <a:pt x="4883" y="1437"/>
                  </a:cubicBezTo>
                  <a:cubicBezTo>
                    <a:pt x="4890" y="1418"/>
                    <a:pt x="4887" y="1398"/>
                    <a:pt x="4877" y="1382"/>
                  </a:cubicBezTo>
                  <a:cubicBezTo>
                    <a:pt x="4867" y="1363"/>
                    <a:pt x="4851" y="1347"/>
                    <a:pt x="4832" y="1344"/>
                  </a:cubicBezTo>
                  <a:cubicBezTo>
                    <a:pt x="4825" y="1340"/>
                    <a:pt x="4819" y="1340"/>
                    <a:pt x="4812" y="1340"/>
                  </a:cubicBezTo>
                  <a:cubicBezTo>
                    <a:pt x="4619" y="1154"/>
                    <a:pt x="4407" y="977"/>
                    <a:pt x="4185" y="815"/>
                  </a:cubicBezTo>
                  <a:cubicBezTo>
                    <a:pt x="3940" y="635"/>
                    <a:pt x="3686" y="481"/>
                    <a:pt x="3429" y="356"/>
                  </a:cubicBezTo>
                  <a:cubicBezTo>
                    <a:pt x="3152" y="223"/>
                    <a:pt x="2878" y="127"/>
                    <a:pt x="2611" y="69"/>
                  </a:cubicBezTo>
                  <a:cubicBezTo>
                    <a:pt x="2425" y="30"/>
                    <a:pt x="2235" y="8"/>
                    <a:pt x="2042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4" name="Google Shape;931;p31">
              <a:extLst>
                <a:ext uri="{FF2B5EF4-FFF2-40B4-BE49-F238E27FC236}">
                  <a16:creationId xmlns:a16="http://schemas.microsoft.com/office/drawing/2014/main" id="{D587380F-8AE9-4805-A474-0F7487B9486C}"/>
                </a:ext>
              </a:extLst>
            </p:cNvPr>
            <p:cNvSpPr/>
            <p:nvPr/>
          </p:nvSpPr>
          <p:spPr>
            <a:xfrm>
              <a:off x="753061" y="1582523"/>
              <a:ext cx="492781" cy="701552"/>
            </a:xfrm>
            <a:custGeom>
              <a:avLst/>
              <a:gdLst/>
              <a:ahLst/>
              <a:cxnLst/>
              <a:rect l="l" t="t" r="r" b="b"/>
              <a:pathLst>
                <a:path w="3125" h="4449" extrusionOk="0">
                  <a:moveTo>
                    <a:pt x="1268" y="0"/>
                  </a:moveTo>
                  <a:cubicBezTo>
                    <a:pt x="1184" y="0"/>
                    <a:pt x="1097" y="7"/>
                    <a:pt x="1014" y="23"/>
                  </a:cubicBezTo>
                  <a:cubicBezTo>
                    <a:pt x="930" y="36"/>
                    <a:pt x="846" y="61"/>
                    <a:pt x="766" y="97"/>
                  </a:cubicBezTo>
                  <a:cubicBezTo>
                    <a:pt x="621" y="158"/>
                    <a:pt x="489" y="251"/>
                    <a:pt x="386" y="374"/>
                  </a:cubicBezTo>
                  <a:cubicBezTo>
                    <a:pt x="189" y="602"/>
                    <a:pt x="70" y="918"/>
                    <a:pt x="23" y="1333"/>
                  </a:cubicBezTo>
                  <a:cubicBezTo>
                    <a:pt x="3" y="1517"/>
                    <a:pt x="0" y="1710"/>
                    <a:pt x="9" y="1922"/>
                  </a:cubicBezTo>
                  <a:cubicBezTo>
                    <a:pt x="23" y="2118"/>
                    <a:pt x="48" y="2331"/>
                    <a:pt x="90" y="2543"/>
                  </a:cubicBezTo>
                  <a:cubicBezTo>
                    <a:pt x="167" y="2955"/>
                    <a:pt x="290" y="3344"/>
                    <a:pt x="454" y="3705"/>
                  </a:cubicBezTo>
                  <a:cubicBezTo>
                    <a:pt x="522" y="3856"/>
                    <a:pt x="592" y="3991"/>
                    <a:pt x="666" y="4114"/>
                  </a:cubicBezTo>
                  <a:cubicBezTo>
                    <a:pt x="746" y="4239"/>
                    <a:pt x="827" y="4345"/>
                    <a:pt x="911" y="4436"/>
                  </a:cubicBezTo>
                  <a:cubicBezTo>
                    <a:pt x="920" y="4445"/>
                    <a:pt x="933" y="4449"/>
                    <a:pt x="946" y="4449"/>
                  </a:cubicBezTo>
                  <a:cubicBezTo>
                    <a:pt x="959" y="4449"/>
                    <a:pt x="972" y="4445"/>
                    <a:pt x="985" y="4436"/>
                  </a:cubicBezTo>
                  <a:cubicBezTo>
                    <a:pt x="997" y="4433"/>
                    <a:pt x="1014" y="4423"/>
                    <a:pt x="1020" y="4410"/>
                  </a:cubicBezTo>
                  <a:cubicBezTo>
                    <a:pt x="1265" y="3985"/>
                    <a:pt x="1554" y="3583"/>
                    <a:pt x="1838" y="3194"/>
                  </a:cubicBezTo>
                  <a:lnTo>
                    <a:pt x="1857" y="3164"/>
                  </a:lnTo>
                  <a:cubicBezTo>
                    <a:pt x="1970" y="3007"/>
                    <a:pt x="2089" y="2842"/>
                    <a:pt x="2202" y="2678"/>
                  </a:cubicBezTo>
                  <a:cubicBezTo>
                    <a:pt x="2420" y="2363"/>
                    <a:pt x="2584" y="2096"/>
                    <a:pt x="2723" y="1845"/>
                  </a:cubicBezTo>
                  <a:cubicBezTo>
                    <a:pt x="2890" y="1536"/>
                    <a:pt x="3025" y="1224"/>
                    <a:pt x="3122" y="918"/>
                  </a:cubicBezTo>
                  <a:cubicBezTo>
                    <a:pt x="3125" y="908"/>
                    <a:pt x="3122" y="892"/>
                    <a:pt x="3115" y="882"/>
                  </a:cubicBezTo>
                  <a:cubicBezTo>
                    <a:pt x="3109" y="869"/>
                    <a:pt x="3099" y="860"/>
                    <a:pt x="3086" y="857"/>
                  </a:cubicBezTo>
                  <a:cubicBezTo>
                    <a:pt x="3080" y="857"/>
                    <a:pt x="3077" y="853"/>
                    <a:pt x="3074" y="853"/>
                  </a:cubicBezTo>
                  <a:cubicBezTo>
                    <a:pt x="2951" y="737"/>
                    <a:pt x="2816" y="625"/>
                    <a:pt x="2674" y="518"/>
                  </a:cubicBezTo>
                  <a:cubicBezTo>
                    <a:pt x="2517" y="406"/>
                    <a:pt x="2356" y="306"/>
                    <a:pt x="2189" y="226"/>
                  </a:cubicBezTo>
                  <a:cubicBezTo>
                    <a:pt x="2015" y="142"/>
                    <a:pt x="1838" y="80"/>
                    <a:pt x="1667" y="42"/>
                  </a:cubicBezTo>
                  <a:cubicBezTo>
                    <a:pt x="1548" y="16"/>
                    <a:pt x="1425" y="3"/>
                    <a:pt x="13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5" name="Google Shape;932;p31">
              <a:extLst>
                <a:ext uri="{FF2B5EF4-FFF2-40B4-BE49-F238E27FC236}">
                  <a16:creationId xmlns:a16="http://schemas.microsoft.com/office/drawing/2014/main" id="{878A2ADB-404A-4820-AFE7-0F4426375520}"/>
                </a:ext>
              </a:extLst>
            </p:cNvPr>
            <p:cNvSpPr/>
            <p:nvPr/>
          </p:nvSpPr>
          <p:spPr>
            <a:xfrm>
              <a:off x="2207085" y="1144793"/>
              <a:ext cx="861460" cy="1028280"/>
            </a:xfrm>
            <a:custGeom>
              <a:avLst/>
              <a:gdLst/>
              <a:ahLst/>
              <a:cxnLst/>
              <a:rect l="l" t="t" r="r" b="b"/>
              <a:pathLst>
                <a:path w="5463" h="6521" extrusionOk="0">
                  <a:moveTo>
                    <a:pt x="2933" y="1"/>
                  </a:moveTo>
                  <a:cubicBezTo>
                    <a:pt x="2837" y="1"/>
                    <a:pt x="2742" y="9"/>
                    <a:pt x="2652" y="25"/>
                  </a:cubicBezTo>
                  <a:cubicBezTo>
                    <a:pt x="2521" y="47"/>
                    <a:pt x="2392" y="83"/>
                    <a:pt x="2263" y="127"/>
                  </a:cubicBezTo>
                  <a:cubicBezTo>
                    <a:pt x="2246" y="134"/>
                    <a:pt x="2231" y="137"/>
                    <a:pt x="2215" y="144"/>
                  </a:cubicBezTo>
                  <a:cubicBezTo>
                    <a:pt x="2034" y="215"/>
                    <a:pt x="1860" y="298"/>
                    <a:pt x="1700" y="398"/>
                  </a:cubicBezTo>
                  <a:cubicBezTo>
                    <a:pt x="1468" y="543"/>
                    <a:pt x="1242" y="726"/>
                    <a:pt x="1027" y="945"/>
                  </a:cubicBezTo>
                  <a:cubicBezTo>
                    <a:pt x="827" y="1148"/>
                    <a:pt x="637" y="1380"/>
                    <a:pt x="467" y="1631"/>
                  </a:cubicBezTo>
                  <a:cubicBezTo>
                    <a:pt x="312" y="1856"/>
                    <a:pt x="171" y="2094"/>
                    <a:pt x="52" y="2335"/>
                  </a:cubicBezTo>
                  <a:cubicBezTo>
                    <a:pt x="45" y="2335"/>
                    <a:pt x="42" y="2339"/>
                    <a:pt x="36" y="2342"/>
                  </a:cubicBezTo>
                  <a:cubicBezTo>
                    <a:pt x="19" y="2354"/>
                    <a:pt x="6" y="2374"/>
                    <a:pt x="3" y="2397"/>
                  </a:cubicBezTo>
                  <a:cubicBezTo>
                    <a:pt x="0" y="2416"/>
                    <a:pt x="6" y="2435"/>
                    <a:pt x="16" y="2451"/>
                  </a:cubicBezTo>
                  <a:cubicBezTo>
                    <a:pt x="319" y="2850"/>
                    <a:pt x="679" y="3240"/>
                    <a:pt x="1088" y="3607"/>
                  </a:cubicBezTo>
                  <a:cubicBezTo>
                    <a:pt x="1426" y="3909"/>
                    <a:pt x="1809" y="4212"/>
                    <a:pt x="2292" y="4563"/>
                  </a:cubicBezTo>
                  <a:cubicBezTo>
                    <a:pt x="2562" y="4753"/>
                    <a:pt x="2839" y="4946"/>
                    <a:pt x="3103" y="5129"/>
                  </a:cubicBezTo>
                  <a:cubicBezTo>
                    <a:pt x="3724" y="5557"/>
                    <a:pt x="4365" y="6001"/>
                    <a:pt x="4947" y="6497"/>
                  </a:cubicBezTo>
                  <a:cubicBezTo>
                    <a:pt x="4961" y="6509"/>
                    <a:pt x="4977" y="6516"/>
                    <a:pt x="4995" y="6516"/>
                  </a:cubicBezTo>
                  <a:cubicBezTo>
                    <a:pt x="5002" y="6516"/>
                    <a:pt x="5008" y="6515"/>
                    <a:pt x="5015" y="6513"/>
                  </a:cubicBezTo>
                  <a:cubicBezTo>
                    <a:pt x="5024" y="6518"/>
                    <a:pt x="5035" y="6521"/>
                    <a:pt x="5046" y="6521"/>
                  </a:cubicBezTo>
                  <a:cubicBezTo>
                    <a:pt x="5055" y="6521"/>
                    <a:pt x="5064" y="6519"/>
                    <a:pt x="5073" y="6516"/>
                  </a:cubicBezTo>
                  <a:cubicBezTo>
                    <a:pt x="5092" y="6510"/>
                    <a:pt x="5108" y="6494"/>
                    <a:pt x="5115" y="6478"/>
                  </a:cubicBezTo>
                  <a:cubicBezTo>
                    <a:pt x="5195" y="6301"/>
                    <a:pt x="5256" y="6105"/>
                    <a:pt x="5308" y="5876"/>
                  </a:cubicBezTo>
                  <a:cubicBezTo>
                    <a:pt x="5356" y="5651"/>
                    <a:pt x="5391" y="5419"/>
                    <a:pt x="5410" y="5162"/>
                  </a:cubicBezTo>
                  <a:cubicBezTo>
                    <a:pt x="5462" y="4544"/>
                    <a:pt x="5437" y="3903"/>
                    <a:pt x="5336" y="3259"/>
                  </a:cubicBezTo>
                  <a:cubicBezTo>
                    <a:pt x="5285" y="2921"/>
                    <a:pt x="5214" y="2599"/>
                    <a:pt x="5124" y="2300"/>
                  </a:cubicBezTo>
                  <a:cubicBezTo>
                    <a:pt x="5031" y="1978"/>
                    <a:pt x="4925" y="1698"/>
                    <a:pt x="4799" y="1441"/>
                  </a:cubicBezTo>
                  <a:cubicBezTo>
                    <a:pt x="4513" y="848"/>
                    <a:pt x="4174" y="449"/>
                    <a:pt x="3763" y="215"/>
                  </a:cubicBezTo>
                  <a:cubicBezTo>
                    <a:pt x="3544" y="92"/>
                    <a:pt x="3299" y="18"/>
                    <a:pt x="3057" y="5"/>
                  </a:cubicBezTo>
                  <a:cubicBezTo>
                    <a:pt x="3016" y="2"/>
                    <a:pt x="2975" y="1"/>
                    <a:pt x="2933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6" name="Google Shape;933;p31">
              <a:extLst>
                <a:ext uri="{FF2B5EF4-FFF2-40B4-BE49-F238E27FC236}">
                  <a16:creationId xmlns:a16="http://schemas.microsoft.com/office/drawing/2014/main" id="{46AFE1DA-AAF8-4FC5-AC06-6FB5A6E37464}"/>
                </a:ext>
              </a:extLst>
            </p:cNvPr>
            <p:cNvSpPr/>
            <p:nvPr/>
          </p:nvSpPr>
          <p:spPr>
            <a:xfrm>
              <a:off x="2345691" y="1326129"/>
              <a:ext cx="550653" cy="657399"/>
            </a:xfrm>
            <a:custGeom>
              <a:avLst/>
              <a:gdLst/>
              <a:ahLst/>
              <a:cxnLst/>
              <a:rect l="l" t="t" r="r" b="b"/>
              <a:pathLst>
                <a:path w="3492" h="4169" extrusionOk="0">
                  <a:moveTo>
                    <a:pt x="1872" y="1"/>
                  </a:moveTo>
                  <a:cubicBezTo>
                    <a:pt x="1812" y="1"/>
                    <a:pt x="1753" y="6"/>
                    <a:pt x="1693" y="17"/>
                  </a:cubicBezTo>
                  <a:cubicBezTo>
                    <a:pt x="1609" y="30"/>
                    <a:pt x="1526" y="53"/>
                    <a:pt x="1445" y="81"/>
                  </a:cubicBezTo>
                  <a:cubicBezTo>
                    <a:pt x="1435" y="84"/>
                    <a:pt x="1425" y="88"/>
                    <a:pt x="1413" y="94"/>
                  </a:cubicBezTo>
                  <a:cubicBezTo>
                    <a:pt x="1300" y="136"/>
                    <a:pt x="1191" y="191"/>
                    <a:pt x="1085" y="255"/>
                  </a:cubicBezTo>
                  <a:cubicBezTo>
                    <a:pt x="939" y="345"/>
                    <a:pt x="795" y="464"/>
                    <a:pt x="657" y="603"/>
                  </a:cubicBezTo>
                  <a:cubicBezTo>
                    <a:pt x="528" y="735"/>
                    <a:pt x="409" y="883"/>
                    <a:pt x="299" y="1041"/>
                  </a:cubicBezTo>
                  <a:cubicBezTo>
                    <a:pt x="199" y="1189"/>
                    <a:pt x="109" y="1340"/>
                    <a:pt x="32" y="1491"/>
                  </a:cubicBezTo>
                  <a:cubicBezTo>
                    <a:pt x="29" y="1494"/>
                    <a:pt x="26" y="1494"/>
                    <a:pt x="23" y="1498"/>
                  </a:cubicBezTo>
                  <a:cubicBezTo>
                    <a:pt x="13" y="1504"/>
                    <a:pt x="3" y="1517"/>
                    <a:pt x="3" y="1533"/>
                  </a:cubicBezTo>
                  <a:cubicBezTo>
                    <a:pt x="0" y="1546"/>
                    <a:pt x="3" y="1559"/>
                    <a:pt x="9" y="1568"/>
                  </a:cubicBezTo>
                  <a:cubicBezTo>
                    <a:pt x="203" y="1822"/>
                    <a:pt x="434" y="2073"/>
                    <a:pt x="695" y="2305"/>
                  </a:cubicBezTo>
                  <a:cubicBezTo>
                    <a:pt x="911" y="2498"/>
                    <a:pt x="1155" y="2691"/>
                    <a:pt x="1464" y="2917"/>
                  </a:cubicBezTo>
                  <a:cubicBezTo>
                    <a:pt x="1629" y="3033"/>
                    <a:pt x="1792" y="3149"/>
                    <a:pt x="1954" y="3258"/>
                  </a:cubicBezTo>
                  <a:lnTo>
                    <a:pt x="1982" y="3281"/>
                  </a:lnTo>
                  <a:cubicBezTo>
                    <a:pt x="2379" y="3554"/>
                    <a:pt x="2787" y="3835"/>
                    <a:pt x="3160" y="4153"/>
                  </a:cubicBezTo>
                  <a:cubicBezTo>
                    <a:pt x="3173" y="4163"/>
                    <a:pt x="3190" y="4166"/>
                    <a:pt x="3202" y="4166"/>
                  </a:cubicBezTo>
                  <a:cubicBezTo>
                    <a:pt x="3209" y="4168"/>
                    <a:pt x="3216" y="4168"/>
                    <a:pt x="3223" y="4168"/>
                  </a:cubicBezTo>
                  <a:cubicBezTo>
                    <a:pt x="3230" y="4168"/>
                    <a:pt x="3236" y="4168"/>
                    <a:pt x="3241" y="4166"/>
                  </a:cubicBezTo>
                  <a:cubicBezTo>
                    <a:pt x="3254" y="4163"/>
                    <a:pt x="3264" y="4153"/>
                    <a:pt x="3270" y="4140"/>
                  </a:cubicBezTo>
                  <a:cubicBezTo>
                    <a:pt x="3322" y="4028"/>
                    <a:pt x="3360" y="3902"/>
                    <a:pt x="3392" y="3754"/>
                  </a:cubicBezTo>
                  <a:cubicBezTo>
                    <a:pt x="3424" y="3612"/>
                    <a:pt x="3447" y="3464"/>
                    <a:pt x="3460" y="3300"/>
                  </a:cubicBezTo>
                  <a:cubicBezTo>
                    <a:pt x="3492" y="2904"/>
                    <a:pt x="3476" y="2495"/>
                    <a:pt x="3411" y="2083"/>
                  </a:cubicBezTo>
                  <a:cubicBezTo>
                    <a:pt x="3376" y="1868"/>
                    <a:pt x="3331" y="1662"/>
                    <a:pt x="3276" y="1472"/>
                  </a:cubicBezTo>
                  <a:cubicBezTo>
                    <a:pt x="3218" y="1266"/>
                    <a:pt x="3148" y="1085"/>
                    <a:pt x="3067" y="922"/>
                  </a:cubicBezTo>
                  <a:cubicBezTo>
                    <a:pt x="2884" y="542"/>
                    <a:pt x="2668" y="287"/>
                    <a:pt x="2404" y="136"/>
                  </a:cubicBezTo>
                  <a:cubicBezTo>
                    <a:pt x="2266" y="59"/>
                    <a:pt x="2111" y="11"/>
                    <a:pt x="1954" y="4"/>
                  </a:cubicBezTo>
                  <a:cubicBezTo>
                    <a:pt x="1926" y="2"/>
                    <a:pt x="1899" y="1"/>
                    <a:pt x="18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7" name="Google Shape;934;p31">
              <a:extLst>
                <a:ext uri="{FF2B5EF4-FFF2-40B4-BE49-F238E27FC236}">
                  <a16:creationId xmlns:a16="http://schemas.microsoft.com/office/drawing/2014/main" id="{D09BBC03-CB35-47A8-AF12-14F927FDAD84}"/>
                </a:ext>
              </a:extLst>
            </p:cNvPr>
            <p:cNvSpPr/>
            <p:nvPr/>
          </p:nvSpPr>
          <p:spPr>
            <a:xfrm>
              <a:off x="590487" y="1456218"/>
              <a:ext cx="322003" cy="1057295"/>
            </a:xfrm>
            <a:custGeom>
              <a:avLst/>
              <a:gdLst/>
              <a:ahLst/>
              <a:cxnLst/>
              <a:rect l="l" t="t" r="r" b="b"/>
              <a:pathLst>
                <a:path w="2042" h="6705" extrusionOk="0">
                  <a:moveTo>
                    <a:pt x="986" y="0"/>
                  </a:moveTo>
                  <a:lnTo>
                    <a:pt x="986" y="0"/>
                  </a:lnTo>
                  <a:cubicBezTo>
                    <a:pt x="844" y="87"/>
                    <a:pt x="715" y="196"/>
                    <a:pt x="606" y="325"/>
                  </a:cubicBezTo>
                  <a:cubicBezTo>
                    <a:pt x="297" y="682"/>
                    <a:pt x="110" y="1171"/>
                    <a:pt x="36" y="1825"/>
                  </a:cubicBezTo>
                  <a:cubicBezTo>
                    <a:pt x="4" y="2111"/>
                    <a:pt x="1" y="2414"/>
                    <a:pt x="17" y="2745"/>
                  </a:cubicBezTo>
                  <a:cubicBezTo>
                    <a:pt x="36" y="3054"/>
                    <a:pt x="78" y="3383"/>
                    <a:pt x="143" y="3720"/>
                  </a:cubicBezTo>
                  <a:cubicBezTo>
                    <a:pt x="262" y="4361"/>
                    <a:pt x="455" y="4972"/>
                    <a:pt x="709" y="5539"/>
                  </a:cubicBezTo>
                  <a:cubicBezTo>
                    <a:pt x="815" y="5777"/>
                    <a:pt x="928" y="5987"/>
                    <a:pt x="1047" y="6177"/>
                  </a:cubicBezTo>
                  <a:cubicBezTo>
                    <a:pt x="1169" y="6373"/>
                    <a:pt x="1295" y="6537"/>
                    <a:pt x="1430" y="6679"/>
                  </a:cubicBezTo>
                  <a:cubicBezTo>
                    <a:pt x="1443" y="6694"/>
                    <a:pt x="1462" y="6704"/>
                    <a:pt x="1485" y="6704"/>
                  </a:cubicBezTo>
                  <a:cubicBezTo>
                    <a:pt x="1504" y="6704"/>
                    <a:pt x="1526" y="6694"/>
                    <a:pt x="1539" y="6679"/>
                  </a:cubicBezTo>
                  <a:cubicBezTo>
                    <a:pt x="1565" y="6675"/>
                    <a:pt x="1584" y="6663"/>
                    <a:pt x="1597" y="6643"/>
                  </a:cubicBezTo>
                  <a:cubicBezTo>
                    <a:pt x="1736" y="6402"/>
                    <a:pt x="1887" y="6164"/>
                    <a:pt x="2042" y="5929"/>
                  </a:cubicBezTo>
                  <a:cubicBezTo>
                    <a:pt x="1835" y="5736"/>
                    <a:pt x="1642" y="5529"/>
                    <a:pt x="1465" y="5308"/>
                  </a:cubicBezTo>
                  <a:cubicBezTo>
                    <a:pt x="1327" y="5134"/>
                    <a:pt x="1198" y="4953"/>
                    <a:pt x="1085" y="4763"/>
                  </a:cubicBezTo>
                  <a:cubicBezTo>
                    <a:pt x="969" y="4567"/>
                    <a:pt x="867" y="4368"/>
                    <a:pt x="780" y="4158"/>
                  </a:cubicBezTo>
                  <a:cubicBezTo>
                    <a:pt x="690" y="3940"/>
                    <a:pt x="612" y="3714"/>
                    <a:pt x="555" y="3482"/>
                  </a:cubicBezTo>
                  <a:cubicBezTo>
                    <a:pt x="493" y="3238"/>
                    <a:pt x="448" y="2986"/>
                    <a:pt x="422" y="2735"/>
                  </a:cubicBezTo>
                  <a:cubicBezTo>
                    <a:pt x="394" y="2459"/>
                    <a:pt x="384" y="2179"/>
                    <a:pt x="397" y="1902"/>
                  </a:cubicBezTo>
                  <a:cubicBezTo>
                    <a:pt x="413" y="1632"/>
                    <a:pt x="448" y="1364"/>
                    <a:pt x="513" y="1101"/>
                  </a:cubicBezTo>
                  <a:cubicBezTo>
                    <a:pt x="574" y="840"/>
                    <a:pt x="664" y="586"/>
                    <a:pt x="786" y="348"/>
                  </a:cubicBezTo>
                  <a:cubicBezTo>
                    <a:pt x="844" y="229"/>
                    <a:pt x="911" y="109"/>
                    <a:pt x="98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8" name="Google Shape;935;p31">
              <a:extLst>
                <a:ext uri="{FF2B5EF4-FFF2-40B4-BE49-F238E27FC236}">
                  <a16:creationId xmlns:a16="http://schemas.microsoft.com/office/drawing/2014/main" id="{3E0A5C06-8C00-4652-B4EB-A0ADAA8D73EE}"/>
                </a:ext>
              </a:extLst>
            </p:cNvPr>
            <p:cNvSpPr/>
            <p:nvPr/>
          </p:nvSpPr>
          <p:spPr>
            <a:xfrm>
              <a:off x="2206454" y="1144478"/>
              <a:ext cx="548919" cy="494981"/>
            </a:xfrm>
            <a:custGeom>
              <a:avLst/>
              <a:gdLst/>
              <a:ahLst/>
              <a:cxnLst/>
              <a:rect l="l" t="t" r="r" b="b"/>
              <a:pathLst>
                <a:path w="3481" h="3139" extrusionOk="0">
                  <a:moveTo>
                    <a:pt x="2956" y="0"/>
                  </a:moveTo>
                  <a:cubicBezTo>
                    <a:pt x="2853" y="0"/>
                    <a:pt x="2753" y="10"/>
                    <a:pt x="2656" y="27"/>
                  </a:cubicBezTo>
                  <a:cubicBezTo>
                    <a:pt x="2521" y="49"/>
                    <a:pt x="2393" y="81"/>
                    <a:pt x="2267" y="126"/>
                  </a:cubicBezTo>
                  <a:cubicBezTo>
                    <a:pt x="2250" y="132"/>
                    <a:pt x="2235" y="139"/>
                    <a:pt x="2216" y="146"/>
                  </a:cubicBezTo>
                  <a:cubicBezTo>
                    <a:pt x="2038" y="213"/>
                    <a:pt x="1864" y="300"/>
                    <a:pt x="1704" y="400"/>
                  </a:cubicBezTo>
                  <a:cubicBezTo>
                    <a:pt x="1472" y="541"/>
                    <a:pt x="1246" y="725"/>
                    <a:pt x="1031" y="944"/>
                  </a:cubicBezTo>
                  <a:cubicBezTo>
                    <a:pt x="828" y="1150"/>
                    <a:pt x="638" y="1382"/>
                    <a:pt x="471" y="1629"/>
                  </a:cubicBezTo>
                  <a:cubicBezTo>
                    <a:pt x="316" y="1854"/>
                    <a:pt x="175" y="2093"/>
                    <a:pt x="53" y="2337"/>
                  </a:cubicBezTo>
                  <a:cubicBezTo>
                    <a:pt x="49" y="2337"/>
                    <a:pt x="43" y="2341"/>
                    <a:pt x="40" y="2344"/>
                  </a:cubicBezTo>
                  <a:cubicBezTo>
                    <a:pt x="20" y="2356"/>
                    <a:pt x="7" y="2376"/>
                    <a:pt x="7" y="2399"/>
                  </a:cubicBezTo>
                  <a:cubicBezTo>
                    <a:pt x="1" y="2418"/>
                    <a:pt x="7" y="2437"/>
                    <a:pt x="20" y="2453"/>
                  </a:cubicBezTo>
                  <a:cubicBezTo>
                    <a:pt x="194" y="2685"/>
                    <a:pt x="390" y="2916"/>
                    <a:pt x="606" y="3139"/>
                  </a:cubicBezTo>
                  <a:cubicBezTo>
                    <a:pt x="625" y="2981"/>
                    <a:pt x="654" y="2824"/>
                    <a:pt x="690" y="2669"/>
                  </a:cubicBezTo>
                  <a:cubicBezTo>
                    <a:pt x="796" y="2234"/>
                    <a:pt x="970" y="1809"/>
                    <a:pt x="1234" y="1446"/>
                  </a:cubicBezTo>
                  <a:cubicBezTo>
                    <a:pt x="1301" y="1352"/>
                    <a:pt x="1372" y="1266"/>
                    <a:pt x="1449" y="1182"/>
                  </a:cubicBezTo>
                  <a:cubicBezTo>
                    <a:pt x="1524" y="1095"/>
                    <a:pt x="1607" y="1018"/>
                    <a:pt x="1694" y="940"/>
                  </a:cubicBezTo>
                  <a:cubicBezTo>
                    <a:pt x="1897" y="760"/>
                    <a:pt x="2112" y="593"/>
                    <a:pt x="2344" y="455"/>
                  </a:cubicBezTo>
                  <a:cubicBezTo>
                    <a:pt x="2460" y="383"/>
                    <a:pt x="2579" y="319"/>
                    <a:pt x="2705" y="268"/>
                  </a:cubicBezTo>
                  <a:cubicBezTo>
                    <a:pt x="2827" y="217"/>
                    <a:pt x="2949" y="171"/>
                    <a:pt x="3078" y="142"/>
                  </a:cubicBezTo>
                  <a:cubicBezTo>
                    <a:pt x="3204" y="110"/>
                    <a:pt x="3336" y="91"/>
                    <a:pt x="3464" y="88"/>
                  </a:cubicBezTo>
                  <a:lnTo>
                    <a:pt x="3480" y="88"/>
                  </a:lnTo>
                  <a:cubicBezTo>
                    <a:pt x="3342" y="39"/>
                    <a:pt x="3204" y="13"/>
                    <a:pt x="3061" y="4"/>
                  </a:cubicBezTo>
                  <a:cubicBezTo>
                    <a:pt x="3027" y="0"/>
                    <a:pt x="2991" y="0"/>
                    <a:pt x="295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69" name="Google Shape;936;p31">
              <a:extLst>
                <a:ext uri="{FF2B5EF4-FFF2-40B4-BE49-F238E27FC236}">
                  <a16:creationId xmlns:a16="http://schemas.microsoft.com/office/drawing/2014/main" id="{C84D4044-4F86-49B1-90A5-10674089F42C}"/>
                </a:ext>
              </a:extLst>
            </p:cNvPr>
            <p:cNvSpPr/>
            <p:nvPr/>
          </p:nvSpPr>
          <p:spPr>
            <a:xfrm>
              <a:off x="757476" y="1147001"/>
              <a:ext cx="2372919" cy="2214090"/>
            </a:xfrm>
            <a:custGeom>
              <a:avLst/>
              <a:gdLst/>
              <a:ahLst/>
              <a:cxnLst/>
              <a:rect l="l" t="t" r="r" b="b"/>
              <a:pathLst>
                <a:path w="15048" h="14041" extrusionOk="0">
                  <a:moveTo>
                    <a:pt x="7732" y="1"/>
                  </a:moveTo>
                  <a:cubicBezTo>
                    <a:pt x="7403" y="1"/>
                    <a:pt x="7079" y="107"/>
                    <a:pt x="6818" y="300"/>
                  </a:cubicBezTo>
                  <a:cubicBezTo>
                    <a:pt x="6683" y="400"/>
                    <a:pt x="6557" y="529"/>
                    <a:pt x="6451" y="680"/>
                  </a:cubicBezTo>
                  <a:cubicBezTo>
                    <a:pt x="6360" y="551"/>
                    <a:pt x="6261" y="461"/>
                    <a:pt x="6145" y="397"/>
                  </a:cubicBezTo>
                  <a:cubicBezTo>
                    <a:pt x="6055" y="348"/>
                    <a:pt x="5949" y="320"/>
                    <a:pt x="5843" y="320"/>
                  </a:cubicBezTo>
                  <a:cubicBezTo>
                    <a:pt x="5810" y="320"/>
                    <a:pt x="5778" y="323"/>
                    <a:pt x="5749" y="326"/>
                  </a:cubicBezTo>
                  <a:cubicBezTo>
                    <a:pt x="5617" y="345"/>
                    <a:pt x="5485" y="400"/>
                    <a:pt x="5344" y="490"/>
                  </a:cubicBezTo>
                  <a:cubicBezTo>
                    <a:pt x="5221" y="571"/>
                    <a:pt x="5102" y="670"/>
                    <a:pt x="4970" y="815"/>
                  </a:cubicBezTo>
                  <a:cubicBezTo>
                    <a:pt x="4864" y="928"/>
                    <a:pt x="4761" y="1053"/>
                    <a:pt x="4658" y="1205"/>
                  </a:cubicBezTo>
                  <a:cubicBezTo>
                    <a:pt x="4558" y="1343"/>
                    <a:pt x="4468" y="1491"/>
                    <a:pt x="4388" y="1642"/>
                  </a:cubicBezTo>
                  <a:cubicBezTo>
                    <a:pt x="4317" y="1777"/>
                    <a:pt x="4255" y="1912"/>
                    <a:pt x="4204" y="2041"/>
                  </a:cubicBezTo>
                  <a:cubicBezTo>
                    <a:pt x="4185" y="2093"/>
                    <a:pt x="4169" y="2141"/>
                    <a:pt x="4153" y="2193"/>
                  </a:cubicBezTo>
                  <a:cubicBezTo>
                    <a:pt x="2749" y="3100"/>
                    <a:pt x="1681" y="4160"/>
                    <a:pt x="976" y="5341"/>
                  </a:cubicBezTo>
                  <a:cubicBezTo>
                    <a:pt x="786" y="5656"/>
                    <a:pt x="619" y="5990"/>
                    <a:pt x="484" y="6326"/>
                  </a:cubicBezTo>
                  <a:cubicBezTo>
                    <a:pt x="345" y="6663"/>
                    <a:pt x="236" y="7024"/>
                    <a:pt x="155" y="7394"/>
                  </a:cubicBezTo>
                  <a:cubicBezTo>
                    <a:pt x="75" y="7761"/>
                    <a:pt x="26" y="8147"/>
                    <a:pt x="14" y="8543"/>
                  </a:cubicBezTo>
                  <a:cubicBezTo>
                    <a:pt x="1" y="8930"/>
                    <a:pt x="20" y="9303"/>
                    <a:pt x="75" y="9653"/>
                  </a:cubicBezTo>
                  <a:cubicBezTo>
                    <a:pt x="123" y="9982"/>
                    <a:pt x="207" y="10307"/>
                    <a:pt x="323" y="10619"/>
                  </a:cubicBezTo>
                  <a:cubicBezTo>
                    <a:pt x="429" y="10906"/>
                    <a:pt x="571" y="11185"/>
                    <a:pt x="741" y="11456"/>
                  </a:cubicBezTo>
                  <a:cubicBezTo>
                    <a:pt x="1057" y="11951"/>
                    <a:pt x="1478" y="12393"/>
                    <a:pt x="1996" y="12766"/>
                  </a:cubicBezTo>
                  <a:cubicBezTo>
                    <a:pt x="2473" y="13107"/>
                    <a:pt x="3033" y="13391"/>
                    <a:pt x="3661" y="13603"/>
                  </a:cubicBezTo>
                  <a:cubicBezTo>
                    <a:pt x="4249" y="13802"/>
                    <a:pt x="4890" y="13934"/>
                    <a:pt x="5566" y="13998"/>
                  </a:cubicBezTo>
                  <a:cubicBezTo>
                    <a:pt x="5855" y="14028"/>
                    <a:pt x="6158" y="14040"/>
                    <a:pt x="6467" y="14040"/>
                  </a:cubicBezTo>
                  <a:lnTo>
                    <a:pt x="6554" y="14040"/>
                  </a:lnTo>
                  <a:cubicBezTo>
                    <a:pt x="6917" y="14037"/>
                    <a:pt x="7281" y="14009"/>
                    <a:pt x="7590" y="13982"/>
                  </a:cubicBezTo>
                  <a:cubicBezTo>
                    <a:pt x="8434" y="13912"/>
                    <a:pt x="9164" y="13802"/>
                    <a:pt x="9827" y="13654"/>
                  </a:cubicBezTo>
                  <a:cubicBezTo>
                    <a:pt x="10619" y="13474"/>
                    <a:pt x="11304" y="13236"/>
                    <a:pt x="11919" y="12930"/>
                  </a:cubicBezTo>
                  <a:cubicBezTo>
                    <a:pt x="12247" y="12763"/>
                    <a:pt x="12563" y="12573"/>
                    <a:pt x="12853" y="12363"/>
                  </a:cubicBezTo>
                  <a:cubicBezTo>
                    <a:pt x="13143" y="12151"/>
                    <a:pt x="13419" y="11904"/>
                    <a:pt x="13676" y="11629"/>
                  </a:cubicBezTo>
                  <a:cubicBezTo>
                    <a:pt x="13944" y="11347"/>
                    <a:pt x="14182" y="11031"/>
                    <a:pt x="14382" y="10696"/>
                  </a:cubicBezTo>
                  <a:cubicBezTo>
                    <a:pt x="14594" y="10345"/>
                    <a:pt x="14755" y="9969"/>
                    <a:pt x="14868" y="9576"/>
                  </a:cubicBezTo>
                  <a:cubicBezTo>
                    <a:pt x="14970" y="9203"/>
                    <a:pt x="15028" y="8810"/>
                    <a:pt x="15038" y="8411"/>
                  </a:cubicBezTo>
                  <a:cubicBezTo>
                    <a:pt x="15048" y="8031"/>
                    <a:pt x="15012" y="7636"/>
                    <a:pt x="14932" y="7239"/>
                  </a:cubicBezTo>
                  <a:cubicBezTo>
                    <a:pt x="14777" y="6486"/>
                    <a:pt x="14462" y="5743"/>
                    <a:pt x="13996" y="5035"/>
                  </a:cubicBezTo>
                  <a:cubicBezTo>
                    <a:pt x="13764" y="4677"/>
                    <a:pt x="13500" y="4349"/>
                    <a:pt x="13216" y="4059"/>
                  </a:cubicBezTo>
                  <a:cubicBezTo>
                    <a:pt x="12940" y="3773"/>
                    <a:pt x="12624" y="3512"/>
                    <a:pt x="12283" y="3277"/>
                  </a:cubicBezTo>
                  <a:cubicBezTo>
                    <a:pt x="11482" y="2730"/>
                    <a:pt x="10590" y="2386"/>
                    <a:pt x="9667" y="2058"/>
                  </a:cubicBezTo>
                  <a:cubicBezTo>
                    <a:pt x="9663" y="2048"/>
                    <a:pt x="9660" y="2035"/>
                    <a:pt x="9653" y="2025"/>
                  </a:cubicBezTo>
                  <a:cubicBezTo>
                    <a:pt x="9647" y="2012"/>
                    <a:pt x="9640" y="2000"/>
                    <a:pt x="9631" y="1987"/>
                  </a:cubicBezTo>
                  <a:lnTo>
                    <a:pt x="9631" y="1983"/>
                  </a:lnTo>
                  <a:cubicBezTo>
                    <a:pt x="9618" y="1964"/>
                    <a:pt x="9609" y="1945"/>
                    <a:pt x="9596" y="1929"/>
                  </a:cubicBezTo>
                  <a:cubicBezTo>
                    <a:pt x="9592" y="1926"/>
                    <a:pt x="9589" y="1922"/>
                    <a:pt x="9589" y="1919"/>
                  </a:cubicBezTo>
                  <a:cubicBezTo>
                    <a:pt x="9502" y="1793"/>
                    <a:pt x="9392" y="1688"/>
                    <a:pt x="9264" y="1613"/>
                  </a:cubicBezTo>
                  <a:cubicBezTo>
                    <a:pt x="9254" y="1607"/>
                    <a:pt x="9242" y="1600"/>
                    <a:pt x="9229" y="1600"/>
                  </a:cubicBezTo>
                  <a:lnTo>
                    <a:pt x="9219" y="1600"/>
                  </a:lnTo>
                  <a:cubicBezTo>
                    <a:pt x="9215" y="1603"/>
                    <a:pt x="9212" y="1603"/>
                    <a:pt x="9206" y="1607"/>
                  </a:cubicBezTo>
                  <a:cubicBezTo>
                    <a:pt x="9119" y="1549"/>
                    <a:pt x="9016" y="1507"/>
                    <a:pt x="8906" y="1484"/>
                  </a:cubicBezTo>
                  <a:cubicBezTo>
                    <a:pt x="8849" y="1475"/>
                    <a:pt x="8788" y="1468"/>
                    <a:pt x="8720" y="1468"/>
                  </a:cubicBezTo>
                  <a:lnTo>
                    <a:pt x="8733" y="1459"/>
                  </a:lnTo>
                  <a:lnTo>
                    <a:pt x="8746" y="1446"/>
                  </a:lnTo>
                  <a:cubicBezTo>
                    <a:pt x="8801" y="1388"/>
                    <a:pt x="8849" y="1327"/>
                    <a:pt x="8894" y="1256"/>
                  </a:cubicBezTo>
                  <a:cubicBezTo>
                    <a:pt x="8964" y="1140"/>
                    <a:pt x="9000" y="1012"/>
                    <a:pt x="9000" y="880"/>
                  </a:cubicBezTo>
                  <a:cubicBezTo>
                    <a:pt x="9000" y="767"/>
                    <a:pt x="8961" y="648"/>
                    <a:pt x="8890" y="535"/>
                  </a:cubicBezTo>
                  <a:cubicBezTo>
                    <a:pt x="8829" y="435"/>
                    <a:pt x="8736" y="345"/>
                    <a:pt x="8620" y="265"/>
                  </a:cubicBezTo>
                  <a:cubicBezTo>
                    <a:pt x="8382" y="100"/>
                    <a:pt x="8086" y="11"/>
                    <a:pt x="7761" y="4"/>
                  </a:cubicBezTo>
                  <a:cubicBezTo>
                    <a:pt x="7751" y="1"/>
                    <a:pt x="7742" y="1"/>
                    <a:pt x="7732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0" name="Google Shape;937;p31">
              <a:extLst>
                <a:ext uri="{FF2B5EF4-FFF2-40B4-BE49-F238E27FC236}">
                  <a16:creationId xmlns:a16="http://schemas.microsoft.com/office/drawing/2014/main" id="{F0C5222D-9034-4429-A645-9D53D1E3C5C5}"/>
                </a:ext>
              </a:extLst>
            </p:cNvPr>
            <p:cNvSpPr/>
            <p:nvPr/>
          </p:nvSpPr>
          <p:spPr>
            <a:xfrm>
              <a:off x="757003" y="1566281"/>
              <a:ext cx="1671514" cy="1795272"/>
            </a:xfrm>
            <a:custGeom>
              <a:avLst/>
              <a:gdLst/>
              <a:ahLst/>
              <a:cxnLst/>
              <a:rect l="l" t="t" r="r" b="b"/>
              <a:pathLst>
                <a:path w="10600" h="11385" extrusionOk="0">
                  <a:moveTo>
                    <a:pt x="3480" y="0"/>
                  </a:moveTo>
                  <a:lnTo>
                    <a:pt x="3480" y="0"/>
                  </a:lnTo>
                  <a:cubicBezTo>
                    <a:pt x="2405" y="798"/>
                    <a:pt x="1565" y="1697"/>
                    <a:pt x="979" y="2679"/>
                  </a:cubicBezTo>
                  <a:cubicBezTo>
                    <a:pt x="786" y="2997"/>
                    <a:pt x="622" y="3328"/>
                    <a:pt x="483" y="3667"/>
                  </a:cubicBezTo>
                  <a:cubicBezTo>
                    <a:pt x="348" y="4004"/>
                    <a:pt x="239" y="4362"/>
                    <a:pt x="155" y="4735"/>
                  </a:cubicBezTo>
                  <a:cubicBezTo>
                    <a:pt x="75" y="5102"/>
                    <a:pt x="29" y="5488"/>
                    <a:pt x="14" y="5884"/>
                  </a:cubicBezTo>
                  <a:cubicBezTo>
                    <a:pt x="1" y="6271"/>
                    <a:pt x="20" y="6644"/>
                    <a:pt x="75" y="6994"/>
                  </a:cubicBezTo>
                  <a:cubicBezTo>
                    <a:pt x="126" y="7323"/>
                    <a:pt x="210" y="7648"/>
                    <a:pt x="326" y="7960"/>
                  </a:cubicBezTo>
                  <a:cubicBezTo>
                    <a:pt x="432" y="8247"/>
                    <a:pt x="570" y="8526"/>
                    <a:pt x="744" y="8800"/>
                  </a:cubicBezTo>
                  <a:cubicBezTo>
                    <a:pt x="1057" y="9292"/>
                    <a:pt x="1478" y="9734"/>
                    <a:pt x="1996" y="10107"/>
                  </a:cubicBezTo>
                  <a:cubicBezTo>
                    <a:pt x="2476" y="10451"/>
                    <a:pt x="3036" y="10735"/>
                    <a:pt x="3664" y="10944"/>
                  </a:cubicBezTo>
                  <a:cubicBezTo>
                    <a:pt x="4252" y="11143"/>
                    <a:pt x="4893" y="11278"/>
                    <a:pt x="5569" y="11343"/>
                  </a:cubicBezTo>
                  <a:cubicBezTo>
                    <a:pt x="5865" y="11369"/>
                    <a:pt x="6167" y="11384"/>
                    <a:pt x="6470" y="11384"/>
                  </a:cubicBezTo>
                  <a:lnTo>
                    <a:pt x="6557" y="11384"/>
                  </a:lnTo>
                  <a:cubicBezTo>
                    <a:pt x="6923" y="11381"/>
                    <a:pt x="7287" y="11353"/>
                    <a:pt x="7593" y="11326"/>
                  </a:cubicBezTo>
                  <a:cubicBezTo>
                    <a:pt x="8437" y="11253"/>
                    <a:pt x="9167" y="11146"/>
                    <a:pt x="9833" y="10995"/>
                  </a:cubicBezTo>
                  <a:cubicBezTo>
                    <a:pt x="10101" y="10934"/>
                    <a:pt x="10355" y="10867"/>
                    <a:pt x="10600" y="10793"/>
                  </a:cubicBezTo>
                  <a:lnTo>
                    <a:pt x="10600" y="10793"/>
                  </a:lnTo>
                  <a:cubicBezTo>
                    <a:pt x="10352" y="10844"/>
                    <a:pt x="10104" y="10886"/>
                    <a:pt x="9853" y="10921"/>
                  </a:cubicBezTo>
                  <a:cubicBezTo>
                    <a:pt x="9316" y="10993"/>
                    <a:pt x="8777" y="11032"/>
                    <a:pt x="8236" y="11032"/>
                  </a:cubicBezTo>
                  <a:cubicBezTo>
                    <a:pt x="8173" y="11032"/>
                    <a:pt x="8110" y="11032"/>
                    <a:pt x="8047" y="11030"/>
                  </a:cubicBezTo>
                  <a:cubicBezTo>
                    <a:pt x="7445" y="11017"/>
                    <a:pt x="6843" y="10963"/>
                    <a:pt x="6251" y="10854"/>
                  </a:cubicBezTo>
                  <a:cubicBezTo>
                    <a:pt x="5672" y="10744"/>
                    <a:pt x="5099" y="10589"/>
                    <a:pt x="4548" y="10368"/>
                  </a:cubicBezTo>
                  <a:cubicBezTo>
                    <a:pt x="4027" y="10158"/>
                    <a:pt x="3522" y="9894"/>
                    <a:pt x="3065" y="9563"/>
                  </a:cubicBezTo>
                  <a:cubicBezTo>
                    <a:pt x="2843" y="9402"/>
                    <a:pt x="2630" y="9228"/>
                    <a:pt x="2434" y="9038"/>
                  </a:cubicBezTo>
                  <a:cubicBezTo>
                    <a:pt x="2215" y="8826"/>
                    <a:pt x="2012" y="8597"/>
                    <a:pt x="1835" y="8352"/>
                  </a:cubicBezTo>
                  <a:cubicBezTo>
                    <a:pt x="1636" y="8073"/>
                    <a:pt x="1462" y="7777"/>
                    <a:pt x="1327" y="7461"/>
                  </a:cubicBezTo>
                  <a:cubicBezTo>
                    <a:pt x="1262" y="7313"/>
                    <a:pt x="1207" y="7165"/>
                    <a:pt x="1159" y="7011"/>
                  </a:cubicBezTo>
                  <a:cubicBezTo>
                    <a:pt x="1111" y="6859"/>
                    <a:pt x="1069" y="6702"/>
                    <a:pt x="1037" y="6541"/>
                  </a:cubicBezTo>
                  <a:cubicBezTo>
                    <a:pt x="975" y="6232"/>
                    <a:pt x="944" y="5913"/>
                    <a:pt x="944" y="5595"/>
                  </a:cubicBezTo>
                  <a:cubicBezTo>
                    <a:pt x="941" y="5276"/>
                    <a:pt x="966" y="4957"/>
                    <a:pt x="1018" y="4641"/>
                  </a:cubicBezTo>
                  <a:cubicBezTo>
                    <a:pt x="1124" y="3988"/>
                    <a:pt x="1330" y="3351"/>
                    <a:pt x="1603" y="2749"/>
                  </a:cubicBezTo>
                  <a:cubicBezTo>
                    <a:pt x="1887" y="2134"/>
                    <a:pt x="2238" y="1548"/>
                    <a:pt x="2640" y="1005"/>
                  </a:cubicBezTo>
                  <a:cubicBezTo>
                    <a:pt x="2897" y="654"/>
                    <a:pt x="3181" y="316"/>
                    <a:pt x="3480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1" name="Google Shape;938;p31">
              <a:extLst>
                <a:ext uri="{FF2B5EF4-FFF2-40B4-BE49-F238E27FC236}">
                  <a16:creationId xmlns:a16="http://schemas.microsoft.com/office/drawing/2014/main" id="{D3D7F6EC-E1D2-47E1-929A-4AF80E7187AD}"/>
                </a:ext>
              </a:extLst>
            </p:cNvPr>
            <p:cNvSpPr/>
            <p:nvPr/>
          </p:nvSpPr>
          <p:spPr>
            <a:xfrm>
              <a:off x="762207" y="2612827"/>
              <a:ext cx="160844" cy="156426"/>
            </a:xfrm>
            <a:custGeom>
              <a:avLst/>
              <a:gdLst/>
              <a:ahLst/>
              <a:cxnLst/>
              <a:rect l="l" t="t" r="r" b="b"/>
              <a:pathLst>
                <a:path w="1020" h="992" extrusionOk="0">
                  <a:moveTo>
                    <a:pt x="0" y="0"/>
                  </a:moveTo>
                  <a:cubicBezTo>
                    <a:pt x="6" y="123"/>
                    <a:pt x="22" y="241"/>
                    <a:pt x="39" y="360"/>
                  </a:cubicBezTo>
                  <a:cubicBezTo>
                    <a:pt x="73" y="573"/>
                    <a:pt x="119" y="785"/>
                    <a:pt x="180" y="992"/>
                  </a:cubicBezTo>
                  <a:cubicBezTo>
                    <a:pt x="232" y="975"/>
                    <a:pt x="283" y="959"/>
                    <a:pt x="331" y="943"/>
                  </a:cubicBezTo>
                  <a:cubicBezTo>
                    <a:pt x="492" y="882"/>
                    <a:pt x="618" y="821"/>
                    <a:pt x="727" y="744"/>
                  </a:cubicBezTo>
                  <a:cubicBezTo>
                    <a:pt x="753" y="724"/>
                    <a:pt x="785" y="702"/>
                    <a:pt x="814" y="673"/>
                  </a:cubicBezTo>
                  <a:cubicBezTo>
                    <a:pt x="843" y="650"/>
                    <a:pt x="869" y="625"/>
                    <a:pt x="891" y="595"/>
                  </a:cubicBezTo>
                  <a:cubicBezTo>
                    <a:pt x="933" y="544"/>
                    <a:pt x="966" y="496"/>
                    <a:pt x="988" y="448"/>
                  </a:cubicBezTo>
                  <a:cubicBezTo>
                    <a:pt x="1000" y="418"/>
                    <a:pt x="1010" y="393"/>
                    <a:pt x="1017" y="364"/>
                  </a:cubicBezTo>
                  <a:cubicBezTo>
                    <a:pt x="1020" y="341"/>
                    <a:pt x="1020" y="325"/>
                    <a:pt x="1020" y="306"/>
                  </a:cubicBezTo>
                  <a:cubicBezTo>
                    <a:pt x="1017" y="290"/>
                    <a:pt x="1014" y="274"/>
                    <a:pt x="1007" y="255"/>
                  </a:cubicBezTo>
                  <a:cubicBezTo>
                    <a:pt x="1000" y="241"/>
                    <a:pt x="994" y="225"/>
                    <a:pt x="985" y="213"/>
                  </a:cubicBezTo>
                  <a:cubicBezTo>
                    <a:pt x="978" y="203"/>
                    <a:pt x="962" y="187"/>
                    <a:pt x="946" y="170"/>
                  </a:cubicBezTo>
                  <a:cubicBezTo>
                    <a:pt x="920" y="151"/>
                    <a:pt x="891" y="136"/>
                    <a:pt x="859" y="119"/>
                  </a:cubicBezTo>
                  <a:cubicBezTo>
                    <a:pt x="788" y="87"/>
                    <a:pt x="715" y="65"/>
                    <a:pt x="611" y="45"/>
                  </a:cubicBezTo>
                  <a:cubicBezTo>
                    <a:pt x="444" y="16"/>
                    <a:pt x="277" y="7"/>
                    <a:pt x="135" y="4"/>
                  </a:cubicBezTo>
                  <a:cubicBezTo>
                    <a:pt x="90" y="0"/>
                    <a:pt x="45" y="0"/>
                    <a:pt x="0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2" name="Google Shape;939;p31">
              <a:extLst>
                <a:ext uri="{FF2B5EF4-FFF2-40B4-BE49-F238E27FC236}">
                  <a16:creationId xmlns:a16="http://schemas.microsoft.com/office/drawing/2014/main" id="{184862A8-340A-4CFA-8274-A89238523ED3}"/>
                </a:ext>
              </a:extLst>
            </p:cNvPr>
            <p:cNvSpPr/>
            <p:nvPr/>
          </p:nvSpPr>
          <p:spPr>
            <a:xfrm>
              <a:off x="820551" y="2848722"/>
              <a:ext cx="187809" cy="157057"/>
            </a:xfrm>
            <a:custGeom>
              <a:avLst/>
              <a:gdLst/>
              <a:ahLst/>
              <a:cxnLst/>
              <a:rect l="l" t="t" r="r" b="b"/>
              <a:pathLst>
                <a:path w="1191" h="996" extrusionOk="0">
                  <a:moveTo>
                    <a:pt x="360" y="1"/>
                  </a:moveTo>
                  <a:cubicBezTo>
                    <a:pt x="251" y="4"/>
                    <a:pt x="135" y="11"/>
                    <a:pt x="0" y="23"/>
                  </a:cubicBezTo>
                  <a:cubicBezTo>
                    <a:pt x="90" y="239"/>
                    <a:pt x="206" y="455"/>
                    <a:pt x="338" y="667"/>
                  </a:cubicBezTo>
                  <a:cubicBezTo>
                    <a:pt x="409" y="776"/>
                    <a:pt x="486" y="889"/>
                    <a:pt x="569" y="996"/>
                  </a:cubicBezTo>
                  <a:cubicBezTo>
                    <a:pt x="657" y="950"/>
                    <a:pt x="740" y="899"/>
                    <a:pt x="817" y="844"/>
                  </a:cubicBezTo>
                  <a:cubicBezTo>
                    <a:pt x="930" y="764"/>
                    <a:pt x="1007" y="696"/>
                    <a:pt x="1075" y="619"/>
                  </a:cubicBezTo>
                  <a:cubicBezTo>
                    <a:pt x="1110" y="574"/>
                    <a:pt x="1139" y="532"/>
                    <a:pt x="1159" y="490"/>
                  </a:cubicBezTo>
                  <a:cubicBezTo>
                    <a:pt x="1171" y="461"/>
                    <a:pt x="1181" y="432"/>
                    <a:pt x="1187" y="403"/>
                  </a:cubicBezTo>
                  <a:cubicBezTo>
                    <a:pt x="1190" y="381"/>
                    <a:pt x="1190" y="358"/>
                    <a:pt x="1190" y="332"/>
                  </a:cubicBezTo>
                  <a:cubicBezTo>
                    <a:pt x="1187" y="307"/>
                    <a:pt x="1181" y="284"/>
                    <a:pt x="1171" y="265"/>
                  </a:cubicBezTo>
                  <a:cubicBezTo>
                    <a:pt x="1165" y="243"/>
                    <a:pt x="1152" y="223"/>
                    <a:pt x="1139" y="204"/>
                  </a:cubicBezTo>
                  <a:cubicBezTo>
                    <a:pt x="1126" y="185"/>
                    <a:pt x="1110" y="168"/>
                    <a:pt x="1088" y="149"/>
                  </a:cubicBezTo>
                  <a:cubicBezTo>
                    <a:pt x="1059" y="127"/>
                    <a:pt x="1030" y="107"/>
                    <a:pt x="997" y="91"/>
                  </a:cubicBezTo>
                  <a:cubicBezTo>
                    <a:pt x="936" y="62"/>
                    <a:pt x="866" y="42"/>
                    <a:pt x="782" y="26"/>
                  </a:cubicBezTo>
                  <a:cubicBezTo>
                    <a:pt x="679" y="11"/>
                    <a:pt x="563" y="1"/>
                    <a:pt x="434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3" name="Google Shape;940;p31">
              <a:extLst>
                <a:ext uri="{FF2B5EF4-FFF2-40B4-BE49-F238E27FC236}">
                  <a16:creationId xmlns:a16="http://schemas.microsoft.com/office/drawing/2014/main" id="{E69669C3-EA29-4E43-827B-7CCDDA1ADFC0}"/>
                </a:ext>
              </a:extLst>
            </p:cNvPr>
            <p:cNvSpPr/>
            <p:nvPr/>
          </p:nvSpPr>
          <p:spPr>
            <a:xfrm>
              <a:off x="959472" y="3034946"/>
              <a:ext cx="171251" cy="133719"/>
            </a:xfrm>
            <a:custGeom>
              <a:avLst/>
              <a:gdLst/>
              <a:ahLst/>
              <a:cxnLst/>
              <a:rect l="l" t="t" r="r" b="b"/>
              <a:pathLst>
                <a:path w="1086" h="848" extrusionOk="0">
                  <a:moveTo>
                    <a:pt x="715" y="1"/>
                  </a:moveTo>
                  <a:cubicBezTo>
                    <a:pt x="690" y="1"/>
                    <a:pt x="661" y="1"/>
                    <a:pt x="635" y="4"/>
                  </a:cubicBezTo>
                  <a:cubicBezTo>
                    <a:pt x="551" y="11"/>
                    <a:pt x="455" y="30"/>
                    <a:pt x="352" y="59"/>
                  </a:cubicBezTo>
                  <a:cubicBezTo>
                    <a:pt x="262" y="85"/>
                    <a:pt x="168" y="114"/>
                    <a:pt x="68" y="152"/>
                  </a:cubicBezTo>
                  <a:lnTo>
                    <a:pt x="0" y="178"/>
                  </a:lnTo>
                  <a:cubicBezTo>
                    <a:pt x="210" y="400"/>
                    <a:pt x="448" y="606"/>
                    <a:pt x="712" y="796"/>
                  </a:cubicBezTo>
                  <a:lnTo>
                    <a:pt x="786" y="847"/>
                  </a:lnTo>
                  <a:lnTo>
                    <a:pt x="815" y="812"/>
                  </a:lnTo>
                  <a:cubicBezTo>
                    <a:pt x="886" y="732"/>
                    <a:pt x="970" y="622"/>
                    <a:pt x="1031" y="497"/>
                  </a:cubicBezTo>
                  <a:cubicBezTo>
                    <a:pt x="1053" y="448"/>
                    <a:pt x="1070" y="403"/>
                    <a:pt x="1079" y="358"/>
                  </a:cubicBezTo>
                  <a:cubicBezTo>
                    <a:pt x="1082" y="326"/>
                    <a:pt x="1086" y="297"/>
                    <a:pt x="1082" y="268"/>
                  </a:cubicBezTo>
                  <a:cubicBezTo>
                    <a:pt x="1079" y="243"/>
                    <a:pt x="1076" y="220"/>
                    <a:pt x="1066" y="197"/>
                  </a:cubicBezTo>
                  <a:cubicBezTo>
                    <a:pt x="1060" y="178"/>
                    <a:pt x="1047" y="158"/>
                    <a:pt x="1037" y="139"/>
                  </a:cubicBezTo>
                  <a:cubicBezTo>
                    <a:pt x="1021" y="120"/>
                    <a:pt x="1002" y="100"/>
                    <a:pt x="976" y="78"/>
                  </a:cubicBezTo>
                  <a:cubicBezTo>
                    <a:pt x="963" y="69"/>
                    <a:pt x="951" y="59"/>
                    <a:pt x="937" y="50"/>
                  </a:cubicBezTo>
                  <a:cubicBezTo>
                    <a:pt x="931" y="46"/>
                    <a:pt x="921" y="39"/>
                    <a:pt x="912" y="36"/>
                  </a:cubicBezTo>
                  <a:cubicBezTo>
                    <a:pt x="883" y="23"/>
                    <a:pt x="854" y="14"/>
                    <a:pt x="822" y="8"/>
                  </a:cubicBezTo>
                  <a:cubicBezTo>
                    <a:pt x="786" y="4"/>
                    <a:pt x="751" y="1"/>
                    <a:pt x="715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4" name="Google Shape;941;p31">
              <a:extLst>
                <a:ext uri="{FF2B5EF4-FFF2-40B4-BE49-F238E27FC236}">
                  <a16:creationId xmlns:a16="http://schemas.microsoft.com/office/drawing/2014/main" id="{42E14DE4-3FD0-45F2-B30F-139B787DBE37}"/>
                </a:ext>
              </a:extLst>
            </p:cNvPr>
            <p:cNvSpPr/>
            <p:nvPr/>
          </p:nvSpPr>
          <p:spPr>
            <a:xfrm>
              <a:off x="2926134" y="2709645"/>
              <a:ext cx="159109" cy="128673"/>
            </a:xfrm>
            <a:custGeom>
              <a:avLst/>
              <a:gdLst/>
              <a:ahLst/>
              <a:cxnLst/>
              <a:rect l="l" t="t" r="r" b="b"/>
              <a:pathLst>
                <a:path w="1009" h="816" extrusionOk="0">
                  <a:moveTo>
                    <a:pt x="989" y="1"/>
                  </a:moveTo>
                  <a:cubicBezTo>
                    <a:pt x="873" y="1"/>
                    <a:pt x="773" y="4"/>
                    <a:pt x="677" y="11"/>
                  </a:cubicBezTo>
                  <a:cubicBezTo>
                    <a:pt x="568" y="20"/>
                    <a:pt x="403" y="36"/>
                    <a:pt x="252" y="91"/>
                  </a:cubicBezTo>
                  <a:cubicBezTo>
                    <a:pt x="204" y="107"/>
                    <a:pt x="158" y="130"/>
                    <a:pt x="120" y="155"/>
                  </a:cubicBezTo>
                  <a:cubicBezTo>
                    <a:pt x="97" y="171"/>
                    <a:pt x="78" y="188"/>
                    <a:pt x="62" y="207"/>
                  </a:cubicBezTo>
                  <a:cubicBezTo>
                    <a:pt x="49" y="223"/>
                    <a:pt x="36" y="239"/>
                    <a:pt x="30" y="255"/>
                  </a:cubicBezTo>
                  <a:cubicBezTo>
                    <a:pt x="20" y="278"/>
                    <a:pt x="11" y="300"/>
                    <a:pt x="4" y="323"/>
                  </a:cubicBezTo>
                  <a:cubicBezTo>
                    <a:pt x="4" y="342"/>
                    <a:pt x="1" y="361"/>
                    <a:pt x="4" y="381"/>
                  </a:cubicBezTo>
                  <a:cubicBezTo>
                    <a:pt x="8" y="403"/>
                    <a:pt x="11" y="422"/>
                    <a:pt x="17" y="439"/>
                  </a:cubicBezTo>
                  <a:cubicBezTo>
                    <a:pt x="23" y="458"/>
                    <a:pt x="33" y="480"/>
                    <a:pt x="49" y="500"/>
                  </a:cubicBezTo>
                  <a:cubicBezTo>
                    <a:pt x="69" y="529"/>
                    <a:pt x="91" y="551"/>
                    <a:pt x="117" y="577"/>
                  </a:cubicBezTo>
                  <a:cubicBezTo>
                    <a:pt x="171" y="622"/>
                    <a:pt x="232" y="664"/>
                    <a:pt x="317" y="703"/>
                  </a:cubicBezTo>
                  <a:cubicBezTo>
                    <a:pt x="400" y="744"/>
                    <a:pt x="500" y="783"/>
                    <a:pt x="609" y="816"/>
                  </a:cubicBezTo>
                  <a:cubicBezTo>
                    <a:pt x="622" y="805"/>
                    <a:pt x="629" y="796"/>
                    <a:pt x="632" y="789"/>
                  </a:cubicBezTo>
                  <a:cubicBezTo>
                    <a:pt x="783" y="541"/>
                    <a:pt x="908" y="278"/>
                    <a:pt x="1008" y="4"/>
                  </a:cubicBezTo>
                  <a:lnTo>
                    <a:pt x="1005" y="1"/>
                  </a:ln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5" name="Google Shape;942;p31">
              <a:extLst>
                <a:ext uri="{FF2B5EF4-FFF2-40B4-BE49-F238E27FC236}">
                  <a16:creationId xmlns:a16="http://schemas.microsoft.com/office/drawing/2014/main" id="{77B9B39E-5480-4233-86B6-9F75EB0342AF}"/>
                </a:ext>
              </a:extLst>
            </p:cNvPr>
            <p:cNvSpPr/>
            <p:nvPr/>
          </p:nvSpPr>
          <p:spPr>
            <a:xfrm>
              <a:off x="2995200" y="2481950"/>
              <a:ext cx="134194" cy="134034"/>
            </a:xfrm>
            <a:custGeom>
              <a:avLst/>
              <a:gdLst/>
              <a:ahLst/>
              <a:cxnLst/>
              <a:rect l="l" t="t" r="r" b="b"/>
              <a:pathLst>
                <a:path w="851" h="850" extrusionOk="0">
                  <a:moveTo>
                    <a:pt x="847" y="0"/>
                  </a:moveTo>
                  <a:cubicBezTo>
                    <a:pt x="802" y="6"/>
                    <a:pt x="754" y="12"/>
                    <a:pt x="709" y="19"/>
                  </a:cubicBezTo>
                  <a:cubicBezTo>
                    <a:pt x="558" y="45"/>
                    <a:pt x="435" y="73"/>
                    <a:pt x="326" y="112"/>
                  </a:cubicBezTo>
                  <a:cubicBezTo>
                    <a:pt x="249" y="141"/>
                    <a:pt x="191" y="170"/>
                    <a:pt x="136" y="202"/>
                  </a:cubicBezTo>
                  <a:cubicBezTo>
                    <a:pt x="107" y="225"/>
                    <a:pt x="81" y="247"/>
                    <a:pt x="59" y="270"/>
                  </a:cubicBezTo>
                  <a:cubicBezTo>
                    <a:pt x="42" y="290"/>
                    <a:pt x="29" y="309"/>
                    <a:pt x="20" y="328"/>
                  </a:cubicBezTo>
                  <a:cubicBezTo>
                    <a:pt x="14" y="344"/>
                    <a:pt x="7" y="360"/>
                    <a:pt x="4" y="379"/>
                  </a:cubicBezTo>
                  <a:cubicBezTo>
                    <a:pt x="1" y="396"/>
                    <a:pt x="1" y="412"/>
                    <a:pt x="1" y="431"/>
                  </a:cubicBezTo>
                  <a:cubicBezTo>
                    <a:pt x="4" y="457"/>
                    <a:pt x="10" y="479"/>
                    <a:pt x="17" y="502"/>
                  </a:cubicBezTo>
                  <a:cubicBezTo>
                    <a:pt x="26" y="525"/>
                    <a:pt x="39" y="547"/>
                    <a:pt x="52" y="569"/>
                  </a:cubicBezTo>
                  <a:cubicBezTo>
                    <a:pt x="68" y="589"/>
                    <a:pt x="91" y="614"/>
                    <a:pt x="117" y="637"/>
                  </a:cubicBezTo>
                  <a:cubicBezTo>
                    <a:pt x="149" y="663"/>
                    <a:pt x="191" y="688"/>
                    <a:pt x="239" y="715"/>
                  </a:cubicBezTo>
                  <a:cubicBezTo>
                    <a:pt x="342" y="762"/>
                    <a:pt x="451" y="798"/>
                    <a:pt x="593" y="824"/>
                  </a:cubicBezTo>
                  <a:cubicBezTo>
                    <a:pt x="641" y="834"/>
                    <a:pt x="693" y="843"/>
                    <a:pt x="744" y="850"/>
                  </a:cubicBezTo>
                  <a:cubicBezTo>
                    <a:pt x="806" y="572"/>
                    <a:pt x="840" y="290"/>
                    <a:pt x="850" y="3"/>
                  </a:cubicBezTo>
                  <a:lnTo>
                    <a:pt x="847" y="0"/>
                  </a:ln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6" name="Google Shape;943;p31">
              <a:extLst>
                <a:ext uri="{FF2B5EF4-FFF2-40B4-BE49-F238E27FC236}">
                  <a16:creationId xmlns:a16="http://schemas.microsoft.com/office/drawing/2014/main" id="{6BC8476A-32DD-4990-B15C-4E1279632340}"/>
                </a:ext>
              </a:extLst>
            </p:cNvPr>
            <p:cNvSpPr/>
            <p:nvPr/>
          </p:nvSpPr>
          <p:spPr>
            <a:xfrm>
              <a:off x="2976909" y="2222403"/>
              <a:ext cx="149963" cy="167149"/>
            </a:xfrm>
            <a:custGeom>
              <a:avLst/>
              <a:gdLst/>
              <a:ahLst/>
              <a:cxnLst/>
              <a:rect l="l" t="t" r="r" b="b"/>
              <a:pathLst>
                <a:path w="951" h="1060" extrusionOk="0">
                  <a:moveTo>
                    <a:pt x="757" y="1"/>
                  </a:moveTo>
                  <a:lnTo>
                    <a:pt x="754" y="5"/>
                  </a:lnTo>
                  <a:lnTo>
                    <a:pt x="744" y="8"/>
                  </a:lnTo>
                  <a:lnTo>
                    <a:pt x="712" y="17"/>
                  </a:lnTo>
                  <a:cubicBezTo>
                    <a:pt x="632" y="46"/>
                    <a:pt x="545" y="78"/>
                    <a:pt x="461" y="117"/>
                  </a:cubicBezTo>
                  <a:cubicBezTo>
                    <a:pt x="368" y="159"/>
                    <a:pt x="291" y="201"/>
                    <a:pt x="223" y="246"/>
                  </a:cubicBezTo>
                  <a:cubicBezTo>
                    <a:pt x="172" y="281"/>
                    <a:pt x="126" y="320"/>
                    <a:pt x="87" y="361"/>
                  </a:cubicBezTo>
                  <a:cubicBezTo>
                    <a:pt x="62" y="394"/>
                    <a:pt x="46" y="422"/>
                    <a:pt x="29" y="455"/>
                  </a:cubicBezTo>
                  <a:cubicBezTo>
                    <a:pt x="20" y="477"/>
                    <a:pt x="10" y="500"/>
                    <a:pt x="7" y="522"/>
                  </a:cubicBezTo>
                  <a:cubicBezTo>
                    <a:pt x="1" y="551"/>
                    <a:pt x="1" y="577"/>
                    <a:pt x="1" y="609"/>
                  </a:cubicBezTo>
                  <a:cubicBezTo>
                    <a:pt x="4" y="638"/>
                    <a:pt x="10" y="661"/>
                    <a:pt x="17" y="680"/>
                  </a:cubicBezTo>
                  <a:cubicBezTo>
                    <a:pt x="23" y="703"/>
                    <a:pt x="36" y="725"/>
                    <a:pt x="53" y="748"/>
                  </a:cubicBezTo>
                  <a:cubicBezTo>
                    <a:pt x="72" y="773"/>
                    <a:pt x="94" y="799"/>
                    <a:pt x="120" y="822"/>
                  </a:cubicBezTo>
                  <a:cubicBezTo>
                    <a:pt x="155" y="850"/>
                    <a:pt x="203" y="883"/>
                    <a:pt x="255" y="908"/>
                  </a:cubicBezTo>
                  <a:cubicBezTo>
                    <a:pt x="355" y="957"/>
                    <a:pt x="467" y="989"/>
                    <a:pt x="613" y="1018"/>
                  </a:cubicBezTo>
                  <a:cubicBezTo>
                    <a:pt x="718" y="1040"/>
                    <a:pt x="831" y="1054"/>
                    <a:pt x="950" y="1060"/>
                  </a:cubicBezTo>
                  <a:cubicBezTo>
                    <a:pt x="934" y="854"/>
                    <a:pt x="905" y="638"/>
                    <a:pt x="860" y="419"/>
                  </a:cubicBezTo>
                  <a:cubicBezTo>
                    <a:pt x="831" y="278"/>
                    <a:pt x="796" y="140"/>
                    <a:pt x="757" y="5"/>
                  </a:cubicBezTo>
                  <a:lnTo>
                    <a:pt x="757" y="1"/>
                  </a:ln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7" name="Google Shape;944;p31">
              <a:extLst>
                <a:ext uri="{FF2B5EF4-FFF2-40B4-BE49-F238E27FC236}">
                  <a16:creationId xmlns:a16="http://schemas.microsoft.com/office/drawing/2014/main" id="{D5A2CAC9-623C-4828-80C1-D7130DD98C82}"/>
                </a:ext>
              </a:extLst>
            </p:cNvPr>
            <p:cNvSpPr/>
            <p:nvPr/>
          </p:nvSpPr>
          <p:spPr>
            <a:xfrm>
              <a:off x="750853" y="1518503"/>
              <a:ext cx="628552" cy="1027019"/>
            </a:xfrm>
            <a:custGeom>
              <a:avLst/>
              <a:gdLst/>
              <a:ahLst/>
              <a:cxnLst/>
              <a:rect l="l" t="t" r="r" b="b"/>
              <a:pathLst>
                <a:path w="3986" h="6513" extrusionOk="0">
                  <a:moveTo>
                    <a:pt x="3947" y="1"/>
                  </a:moveTo>
                  <a:cubicBezTo>
                    <a:pt x="3941" y="1"/>
                    <a:pt x="3934" y="1"/>
                    <a:pt x="3927" y="8"/>
                  </a:cubicBezTo>
                  <a:cubicBezTo>
                    <a:pt x="3703" y="143"/>
                    <a:pt x="3483" y="290"/>
                    <a:pt x="3271" y="448"/>
                  </a:cubicBezTo>
                  <a:cubicBezTo>
                    <a:pt x="3165" y="532"/>
                    <a:pt x="3058" y="612"/>
                    <a:pt x="2956" y="699"/>
                  </a:cubicBezTo>
                  <a:cubicBezTo>
                    <a:pt x="2853" y="783"/>
                    <a:pt x="2753" y="873"/>
                    <a:pt x="2653" y="963"/>
                  </a:cubicBezTo>
                  <a:cubicBezTo>
                    <a:pt x="2250" y="1327"/>
                    <a:pt x="1883" y="1732"/>
                    <a:pt x="1559" y="2167"/>
                  </a:cubicBezTo>
                  <a:cubicBezTo>
                    <a:pt x="1234" y="2602"/>
                    <a:pt x="947" y="3068"/>
                    <a:pt x="712" y="3557"/>
                  </a:cubicBezTo>
                  <a:cubicBezTo>
                    <a:pt x="597" y="3796"/>
                    <a:pt x="493" y="4044"/>
                    <a:pt x="403" y="4295"/>
                  </a:cubicBezTo>
                  <a:cubicBezTo>
                    <a:pt x="307" y="4565"/>
                    <a:pt x="227" y="4845"/>
                    <a:pt x="162" y="5128"/>
                  </a:cubicBezTo>
                  <a:cubicBezTo>
                    <a:pt x="114" y="5344"/>
                    <a:pt x="72" y="5562"/>
                    <a:pt x="43" y="5785"/>
                  </a:cubicBezTo>
                  <a:cubicBezTo>
                    <a:pt x="14" y="6007"/>
                    <a:pt x="1" y="6232"/>
                    <a:pt x="10" y="6458"/>
                  </a:cubicBezTo>
                  <a:cubicBezTo>
                    <a:pt x="10" y="6483"/>
                    <a:pt x="37" y="6506"/>
                    <a:pt x="62" y="6512"/>
                  </a:cubicBezTo>
                  <a:cubicBezTo>
                    <a:pt x="65" y="6512"/>
                    <a:pt x="67" y="6512"/>
                    <a:pt x="70" y="6512"/>
                  </a:cubicBezTo>
                  <a:cubicBezTo>
                    <a:pt x="102" y="6512"/>
                    <a:pt x="130" y="6490"/>
                    <a:pt x="133" y="6458"/>
                  </a:cubicBezTo>
                  <a:cubicBezTo>
                    <a:pt x="178" y="6174"/>
                    <a:pt x="203" y="5888"/>
                    <a:pt x="242" y="5601"/>
                  </a:cubicBezTo>
                  <a:cubicBezTo>
                    <a:pt x="281" y="5311"/>
                    <a:pt x="335" y="5022"/>
                    <a:pt x="420" y="4742"/>
                  </a:cubicBezTo>
                  <a:lnTo>
                    <a:pt x="420" y="4742"/>
                  </a:lnTo>
                  <a:cubicBezTo>
                    <a:pt x="416" y="4748"/>
                    <a:pt x="416" y="4754"/>
                    <a:pt x="413" y="4761"/>
                  </a:cubicBezTo>
                  <a:cubicBezTo>
                    <a:pt x="619" y="4063"/>
                    <a:pt x="922" y="3396"/>
                    <a:pt x="1301" y="2775"/>
                  </a:cubicBezTo>
                  <a:lnTo>
                    <a:pt x="1301" y="2775"/>
                  </a:lnTo>
                  <a:cubicBezTo>
                    <a:pt x="1298" y="2781"/>
                    <a:pt x="1295" y="2785"/>
                    <a:pt x="1295" y="2792"/>
                  </a:cubicBezTo>
                  <a:cubicBezTo>
                    <a:pt x="1497" y="2460"/>
                    <a:pt x="1720" y="2144"/>
                    <a:pt x="1965" y="1842"/>
                  </a:cubicBezTo>
                  <a:cubicBezTo>
                    <a:pt x="2206" y="1539"/>
                    <a:pt x="2473" y="1253"/>
                    <a:pt x="2756" y="985"/>
                  </a:cubicBezTo>
                  <a:lnTo>
                    <a:pt x="2756" y="985"/>
                  </a:lnTo>
                  <a:lnTo>
                    <a:pt x="2753" y="989"/>
                  </a:lnTo>
                  <a:cubicBezTo>
                    <a:pt x="3126" y="638"/>
                    <a:pt x="3529" y="326"/>
                    <a:pt x="3966" y="62"/>
                  </a:cubicBezTo>
                  <a:cubicBezTo>
                    <a:pt x="3982" y="52"/>
                    <a:pt x="3985" y="27"/>
                    <a:pt x="3973" y="14"/>
                  </a:cubicBezTo>
                  <a:cubicBezTo>
                    <a:pt x="3966" y="4"/>
                    <a:pt x="3957" y="1"/>
                    <a:pt x="394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8" name="Google Shape;945;p31">
              <a:extLst>
                <a:ext uri="{FF2B5EF4-FFF2-40B4-BE49-F238E27FC236}">
                  <a16:creationId xmlns:a16="http://schemas.microsoft.com/office/drawing/2014/main" id="{34B27F6C-9774-42B8-AC7C-74D9FE2A220E}"/>
                </a:ext>
              </a:extLst>
            </p:cNvPr>
            <p:cNvSpPr/>
            <p:nvPr/>
          </p:nvSpPr>
          <p:spPr>
            <a:xfrm>
              <a:off x="2308004" y="1485547"/>
              <a:ext cx="774731" cy="692090"/>
            </a:xfrm>
            <a:custGeom>
              <a:avLst/>
              <a:gdLst/>
              <a:ahLst/>
              <a:cxnLst/>
              <a:rect l="l" t="t" r="r" b="b"/>
              <a:pathLst>
                <a:path w="4913" h="4389" extrusionOk="0">
                  <a:moveTo>
                    <a:pt x="58" y="0"/>
                  </a:moveTo>
                  <a:cubicBezTo>
                    <a:pt x="36" y="0"/>
                    <a:pt x="14" y="13"/>
                    <a:pt x="7" y="36"/>
                  </a:cubicBezTo>
                  <a:cubicBezTo>
                    <a:pt x="0" y="49"/>
                    <a:pt x="0" y="65"/>
                    <a:pt x="7" y="78"/>
                  </a:cubicBezTo>
                  <a:cubicBezTo>
                    <a:pt x="10" y="91"/>
                    <a:pt x="23" y="104"/>
                    <a:pt x="36" y="110"/>
                  </a:cubicBezTo>
                  <a:cubicBezTo>
                    <a:pt x="113" y="129"/>
                    <a:pt x="187" y="152"/>
                    <a:pt x="265" y="171"/>
                  </a:cubicBezTo>
                  <a:cubicBezTo>
                    <a:pt x="342" y="197"/>
                    <a:pt x="419" y="220"/>
                    <a:pt x="496" y="245"/>
                  </a:cubicBezTo>
                  <a:cubicBezTo>
                    <a:pt x="664" y="294"/>
                    <a:pt x="828" y="352"/>
                    <a:pt x="988" y="413"/>
                  </a:cubicBezTo>
                  <a:cubicBezTo>
                    <a:pt x="1302" y="534"/>
                    <a:pt x="1609" y="678"/>
                    <a:pt x="1900" y="840"/>
                  </a:cubicBezTo>
                  <a:lnTo>
                    <a:pt x="1900" y="840"/>
                  </a:lnTo>
                  <a:cubicBezTo>
                    <a:pt x="1899" y="840"/>
                    <a:pt x="1899" y="840"/>
                    <a:pt x="1898" y="839"/>
                  </a:cubicBezTo>
                  <a:lnTo>
                    <a:pt x="1898" y="839"/>
                  </a:lnTo>
                  <a:cubicBezTo>
                    <a:pt x="1900" y="840"/>
                    <a:pt x="1902" y="842"/>
                    <a:pt x="1904" y="843"/>
                  </a:cubicBezTo>
                  <a:lnTo>
                    <a:pt x="1904" y="843"/>
                  </a:lnTo>
                  <a:cubicBezTo>
                    <a:pt x="1903" y="842"/>
                    <a:pt x="1901" y="841"/>
                    <a:pt x="1900" y="840"/>
                  </a:cubicBezTo>
                  <a:lnTo>
                    <a:pt x="1900" y="840"/>
                  </a:lnTo>
                  <a:cubicBezTo>
                    <a:pt x="1902" y="841"/>
                    <a:pt x="1904" y="843"/>
                    <a:pt x="1906" y="844"/>
                  </a:cubicBezTo>
                  <a:lnTo>
                    <a:pt x="1906" y="844"/>
                  </a:lnTo>
                  <a:cubicBezTo>
                    <a:pt x="1905" y="843"/>
                    <a:pt x="1905" y="843"/>
                    <a:pt x="1904" y="843"/>
                  </a:cubicBezTo>
                  <a:lnTo>
                    <a:pt x="1904" y="843"/>
                  </a:lnTo>
                  <a:cubicBezTo>
                    <a:pt x="1905" y="843"/>
                    <a:pt x="1906" y="843"/>
                    <a:pt x="1906" y="844"/>
                  </a:cubicBezTo>
                  <a:cubicBezTo>
                    <a:pt x="1906" y="844"/>
                    <a:pt x="1906" y="844"/>
                    <a:pt x="1906" y="844"/>
                  </a:cubicBezTo>
                  <a:lnTo>
                    <a:pt x="1906" y="844"/>
                  </a:lnTo>
                  <a:cubicBezTo>
                    <a:pt x="2440" y="1151"/>
                    <a:pt x="2937" y="1527"/>
                    <a:pt x="3377" y="1961"/>
                  </a:cubicBezTo>
                  <a:cubicBezTo>
                    <a:pt x="3763" y="2350"/>
                    <a:pt x="4098" y="2788"/>
                    <a:pt x="4375" y="3261"/>
                  </a:cubicBezTo>
                  <a:cubicBezTo>
                    <a:pt x="4574" y="3612"/>
                    <a:pt x="4745" y="3985"/>
                    <a:pt x="4861" y="4372"/>
                  </a:cubicBezTo>
                  <a:cubicBezTo>
                    <a:pt x="4866" y="4382"/>
                    <a:pt x="4878" y="4389"/>
                    <a:pt x="4890" y="4389"/>
                  </a:cubicBezTo>
                  <a:cubicBezTo>
                    <a:pt x="4892" y="4389"/>
                    <a:pt x="4894" y="4388"/>
                    <a:pt x="4896" y="4388"/>
                  </a:cubicBezTo>
                  <a:cubicBezTo>
                    <a:pt x="4909" y="4381"/>
                    <a:pt x="4913" y="4365"/>
                    <a:pt x="4909" y="4352"/>
                  </a:cubicBezTo>
                  <a:cubicBezTo>
                    <a:pt x="4831" y="4101"/>
                    <a:pt x="4742" y="3853"/>
                    <a:pt x="4632" y="3615"/>
                  </a:cubicBezTo>
                  <a:cubicBezTo>
                    <a:pt x="4522" y="3377"/>
                    <a:pt x="4400" y="3145"/>
                    <a:pt x="4262" y="2926"/>
                  </a:cubicBezTo>
                  <a:cubicBezTo>
                    <a:pt x="3982" y="2479"/>
                    <a:pt x="3644" y="2067"/>
                    <a:pt x="3267" y="1700"/>
                  </a:cubicBezTo>
                  <a:cubicBezTo>
                    <a:pt x="3078" y="1514"/>
                    <a:pt x="2878" y="1343"/>
                    <a:pt x="2669" y="1178"/>
                  </a:cubicBezTo>
                  <a:cubicBezTo>
                    <a:pt x="2460" y="1018"/>
                    <a:pt x="2238" y="869"/>
                    <a:pt x="2009" y="734"/>
                  </a:cubicBezTo>
                  <a:cubicBezTo>
                    <a:pt x="1752" y="587"/>
                    <a:pt x="1487" y="451"/>
                    <a:pt x="1217" y="332"/>
                  </a:cubicBezTo>
                  <a:cubicBezTo>
                    <a:pt x="944" y="217"/>
                    <a:pt x="660" y="113"/>
                    <a:pt x="367" y="49"/>
                  </a:cubicBezTo>
                  <a:cubicBezTo>
                    <a:pt x="268" y="27"/>
                    <a:pt x="168" y="10"/>
                    <a:pt x="65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79" name="Google Shape;946;p31">
              <a:extLst>
                <a:ext uri="{FF2B5EF4-FFF2-40B4-BE49-F238E27FC236}">
                  <a16:creationId xmlns:a16="http://schemas.microsoft.com/office/drawing/2014/main" id="{FED9EE96-FF0B-414A-9C12-C5241FD6DC7F}"/>
                </a:ext>
              </a:extLst>
            </p:cNvPr>
            <p:cNvSpPr/>
            <p:nvPr/>
          </p:nvSpPr>
          <p:spPr>
            <a:xfrm>
              <a:off x="1643199" y="1370911"/>
              <a:ext cx="682325" cy="420237"/>
            </a:xfrm>
            <a:custGeom>
              <a:avLst/>
              <a:gdLst/>
              <a:ahLst/>
              <a:cxnLst/>
              <a:rect l="l" t="t" r="r" b="b"/>
              <a:pathLst>
                <a:path w="4327" h="2665" extrusionOk="0">
                  <a:moveTo>
                    <a:pt x="3093" y="0"/>
                  </a:moveTo>
                  <a:cubicBezTo>
                    <a:pt x="3077" y="0"/>
                    <a:pt x="3061" y="3"/>
                    <a:pt x="3048" y="3"/>
                  </a:cubicBezTo>
                  <a:cubicBezTo>
                    <a:pt x="3022" y="3"/>
                    <a:pt x="3003" y="20"/>
                    <a:pt x="3003" y="45"/>
                  </a:cubicBezTo>
                  <a:cubicBezTo>
                    <a:pt x="3003" y="68"/>
                    <a:pt x="3022" y="87"/>
                    <a:pt x="3045" y="87"/>
                  </a:cubicBezTo>
                  <a:cubicBezTo>
                    <a:pt x="3058" y="86"/>
                    <a:pt x="3070" y="86"/>
                    <a:pt x="3082" y="86"/>
                  </a:cubicBezTo>
                  <a:cubicBezTo>
                    <a:pt x="3136" y="86"/>
                    <a:pt x="3189" y="91"/>
                    <a:pt x="3242" y="97"/>
                  </a:cubicBezTo>
                  <a:cubicBezTo>
                    <a:pt x="3338" y="109"/>
                    <a:pt x="3432" y="136"/>
                    <a:pt x="3521" y="174"/>
                  </a:cubicBezTo>
                  <a:cubicBezTo>
                    <a:pt x="3609" y="210"/>
                    <a:pt x="3689" y="258"/>
                    <a:pt x="3763" y="312"/>
                  </a:cubicBezTo>
                  <a:cubicBezTo>
                    <a:pt x="3824" y="364"/>
                    <a:pt x="3879" y="422"/>
                    <a:pt x="3927" y="486"/>
                  </a:cubicBezTo>
                  <a:cubicBezTo>
                    <a:pt x="3972" y="547"/>
                    <a:pt x="4007" y="615"/>
                    <a:pt x="4036" y="686"/>
                  </a:cubicBezTo>
                  <a:cubicBezTo>
                    <a:pt x="4069" y="773"/>
                    <a:pt x="4091" y="862"/>
                    <a:pt x="4104" y="953"/>
                  </a:cubicBezTo>
                  <a:cubicBezTo>
                    <a:pt x="4114" y="1052"/>
                    <a:pt x="4114" y="1149"/>
                    <a:pt x="4101" y="1249"/>
                  </a:cubicBezTo>
                  <a:cubicBezTo>
                    <a:pt x="4084" y="1358"/>
                    <a:pt x="4053" y="1461"/>
                    <a:pt x="4011" y="1562"/>
                  </a:cubicBezTo>
                  <a:cubicBezTo>
                    <a:pt x="3956" y="1687"/>
                    <a:pt x="3885" y="1803"/>
                    <a:pt x="3802" y="1912"/>
                  </a:cubicBezTo>
                  <a:cubicBezTo>
                    <a:pt x="3724" y="2009"/>
                    <a:pt x="3637" y="2095"/>
                    <a:pt x="3541" y="2169"/>
                  </a:cubicBezTo>
                  <a:cubicBezTo>
                    <a:pt x="3457" y="2230"/>
                    <a:pt x="3367" y="2282"/>
                    <a:pt x="3270" y="2321"/>
                  </a:cubicBezTo>
                  <a:cubicBezTo>
                    <a:pt x="3184" y="2353"/>
                    <a:pt x="3093" y="2379"/>
                    <a:pt x="3003" y="2392"/>
                  </a:cubicBezTo>
                  <a:cubicBezTo>
                    <a:pt x="2955" y="2396"/>
                    <a:pt x="2905" y="2398"/>
                    <a:pt x="2856" y="2398"/>
                  </a:cubicBezTo>
                  <a:cubicBezTo>
                    <a:pt x="2798" y="2398"/>
                    <a:pt x="2739" y="2395"/>
                    <a:pt x="2682" y="2388"/>
                  </a:cubicBezTo>
                  <a:cubicBezTo>
                    <a:pt x="2514" y="2363"/>
                    <a:pt x="2353" y="2315"/>
                    <a:pt x="2199" y="2250"/>
                  </a:cubicBezTo>
                  <a:cubicBezTo>
                    <a:pt x="2060" y="2192"/>
                    <a:pt x="1931" y="2118"/>
                    <a:pt x="1816" y="2028"/>
                  </a:cubicBezTo>
                  <a:cubicBezTo>
                    <a:pt x="1735" y="1960"/>
                    <a:pt x="1661" y="1890"/>
                    <a:pt x="1597" y="1809"/>
                  </a:cubicBezTo>
                  <a:cubicBezTo>
                    <a:pt x="1568" y="1767"/>
                    <a:pt x="1542" y="1725"/>
                    <a:pt x="1513" y="1680"/>
                  </a:cubicBezTo>
                  <a:cubicBezTo>
                    <a:pt x="1507" y="1670"/>
                    <a:pt x="1500" y="1664"/>
                    <a:pt x="1490" y="1658"/>
                  </a:cubicBezTo>
                  <a:cubicBezTo>
                    <a:pt x="1474" y="1632"/>
                    <a:pt x="1446" y="1619"/>
                    <a:pt x="1419" y="1619"/>
                  </a:cubicBezTo>
                  <a:cubicBezTo>
                    <a:pt x="1410" y="1619"/>
                    <a:pt x="1404" y="1619"/>
                    <a:pt x="1397" y="1623"/>
                  </a:cubicBezTo>
                  <a:cubicBezTo>
                    <a:pt x="1375" y="1629"/>
                    <a:pt x="1355" y="1642"/>
                    <a:pt x="1346" y="1661"/>
                  </a:cubicBezTo>
                  <a:cubicBezTo>
                    <a:pt x="1333" y="1684"/>
                    <a:pt x="1330" y="1703"/>
                    <a:pt x="1336" y="1725"/>
                  </a:cubicBezTo>
                  <a:cubicBezTo>
                    <a:pt x="1339" y="1738"/>
                    <a:pt x="1339" y="1748"/>
                    <a:pt x="1342" y="1758"/>
                  </a:cubicBezTo>
                  <a:cubicBezTo>
                    <a:pt x="1346" y="1806"/>
                    <a:pt x="1349" y="1854"/>
                    <a:pt x="1342" y="1902"/>
                  </a:cubicBezTo>
                  <a:cubicBezTo>
                    <a:pt x="1336" y="1938"/>
                    <a:pt x="1330" y="1967"/>
                    <a:pt x="1317" y="1999"/>
                  </a:cubicBezTo>
                  <a:cubicBezTo>
                    <a:pt x="1303" y="2028"/>
                    <a:pt x="1284" y="2057"/>
                    <a:pt x="1265" y="2083"/>
                  </a:cubicBezTo>
                  <a:cubicBezTo>
                    <a:pt x="1236" y="2118"/>
                    <a:pt x="1204" y="2150"/>
                    <a:pt x="1168" y="2176"/>
                  </a:cubicBezTo>
                  <a:cubicBezTo>
                    <a:pt x="1127" y="2208"/>
                    <a:pt x="1079" y="2234"/>
                    <a:pt x="1030" y="2253"/>
                  </a:cubicBezTo>
                  <a:cubicBezTo>
                    <a:pt x="975" y="2272"/>
                    <a:pt x="917" y="2288"/>
                    <a:pt x="859" y="2298"/>
                  </a:cubicBezTo>
                  <a:cubicBezTo>
                    <a:pt x="819" y="2302"/>
                    <a:pt x="778" y="2304"/>
                    <a:pt x="736" y="2304"/>
                  </a:cubicBezTo>
                  <a:cubicBezTo>
                    <a:pt x="702" y="2304"/>
                    <a:pt x="668" y="2303"/>
                    <a:pt x="635" y="2298"/>
                  </a:cubicBezTo>
                  <a:cubicBezTo>
                    <a:pt x="563" y="2288"/>
                    <a:pt x="492" y="2269"/>
                    <a:pt x="425" y="2244"/>
                  </a:cubicBezTo>
                  <a:cubicBezTo>
                    <a:pt x="370" y="2218"/>
                    <a:pt x="319" y="2189"/>
                    <a:pt x="271" y="2150"/>
                  </a:cubicBezTo>
                  <a:cubicBezTo>
                    <a:pt x="235" y="2122"/>
                    <a:pt x="203" y="2089"/>
                    <a:pt x="174" y="2054"/>
                  </a:cubicBezTo>
                  <a:cubicBezTo>
                    <a:pt x="145" y="2015"/>
                    <a:pt x="122" y="1973"/>
                    <a:pt x="103" y="1928"/>
                  </a:cubicBezTo>
                  <a:cubicBezTo>
                    <a:pt x="87" y="1883"/>
                    <a:pt x="74" y="1838"/>
                    <a:pt x="68" y="1793"/>
                  </a:cubicBezTo>
                  <a:cubicBezTo>
                    <a:pt x="65" y="1778"/>
                    <a:pt x="50" y="1768"/>
                    <a:pt x="36" y="1768"/>
                  </a:cubicBezTo>
                  <a:cubicBezTo>
                    <a:pt x="33" y="1768"/>
                    <a:pt x="29" y="1769"/>
                    <a:pt x="26" y="1770"/>
                  </a:cubicBezTo>
                  <a:cubicBezTo>
                    <a:pt x="6" y="1774"/>
                    <a:pt x="0" y="1793"/>
                    <a:pt x="3" y="1809"/>
                  </a:cubicBezTo>
                  <a:cubicBezTo>
                    <a:pt x="13" y="1886"/>
                    <a:pt x="39" y="1960"/>
                    <a:pt x="74" y="2028"/>
                  </a:cubicBezTo>
                  <a:cubicBezTo>
                    <a:pt x="110" y="2092"/>
                    <a:pt x="155" y="2150"/>
                    <a:pt x="210" y="2199"/>
                  </a:cubicBezTo>
                  <a:cubicBezTo>
                    <a:pt x="315" y="2298"/>
                    <a:pt x="454" y="2359"/>
                    <a:pt x="596" y="2388"/>
                  </a:cubicBezTo>
                  <a:cubicBezTo>
                    <a:pt x="665" y="2404"/>
                    <a:pt x="735" y="2411"/>
                    <a:pt x="806" y="2411"/>
                  </a:cubicBezTo>
                  <a:cubicBezTo>
                    <a:pt x="883" y="2411"/>
                    <a:pt x="961" y="2402"/>
                    <a:pt x="1037" y="2385"/>
                  </a:cubicBezTo>
                  <a:cubicBezTo>
                    <a:pt x="1104" y="2369"/>
                    <a:pt x="1172" y="2340"/>
                    <a:pt x="1233" y="2308"/>
                  </a:cubicBezTo>
                  <a:cubicBezTo>
                    <a:pt x="1294" y="2276"/>
                    <a:pt x="1349" y="2230"/>
                    <a:pt x="1394" y="2176"/>
                  </a:cubicBezTo>
                  <a:cubicBezTo>
                    <a:pt x="1432" y="2131"/>
                    <a:pt x="1465" y="2076"/>
                    <a:pt x="1487" y="2018"/>
                  </a:cubicBezTo>
                  <a:cubicBezTo>
                    <a:pt x="1504" y="2040"/>
                    <a:pt x="1520" y="2064"/>
                    <a:pt x="1539" y="2086"/>
                  </a:cubicBezTo>
                  <a:cubicBezTo>
                    <a:pt x="1619" y="2186"/>
                    <a:pt x="1719" y="2269"/>
                    <a:pt x="1825" y="2340"/>
                  </a:cubicBezTo>
                  <a:cubicBezTo>
                    <a:pt x="1935" y="2414"/>
                    <a:pt x="2050" y="2472"/>
                    <a:pt x="2172" y="2520"/>
                  </a:cubicBezTo>
                  <a:cubicBezTo>
                    <a:pt x="2285" y="2569"/>
                    <a:pt x="2404" y="2604"/>
                    <a:pt x="2524" y="2630"/>
                  </a:cubicBezTo>
                  <a:cubicBezTo>
                    <a:pt x="2630" y="2652"/>
                    <a:pt x="2739" y="2664"/>
                    <a:pt x="2848" y="2664"/>
                  </a:cubicBezTo>
                  <a:cubicBezTo>
                    <a:pt x="2989" y="2664"/>
                    <a:pt x="3130" y="2644"/>
                    <a:pt x="3264" y="2600"/>
                  </a:cubicBezTo>
                  <a:cubicBezTo>
                    <a:pt x="3490" y="2527"/>
                    <a:pt x="3692" y="2395"/>
                    <a:pt x="3860" y="2221"/>
                  </a:cubicBezTo>
                  <a:cubicBezTo>
                    <a:pt x="3943" y="2131"/>
                    <a:pt x="4017" y="2028"/>
                    <a:pt x="4084" y="1925"/>
                  </a:cubicBezTo>
                  <a:cubicBezTo>
                    <a:pt x="4149" y="1819"/>
                    <a:pt x="4204" y="1709"/>
                    <a:pt x="4246" y="1593"/>
                  </a:cubicBezTo>
                  <a:cubicBezTo>
                    <a:pt x="4284" y="1487"/>
                    <a:pt x="4304" y="1378"/>
                    <a:pt x="4316" y="1265"/>
                  </a:cubicBezTo>
                  <a:cubicBezTo>
                    <a:pt x="4326" y="1159"/>
                    <a:pt x="4320" y="1056"/>
                    <a:pt x="4304" y="950"/>
                  </a:cubicBezTo>
                  <a:cubicBezTo>
                    <a:pt x="4291" y="850"/>
                    <a:pt x="4258" y="757"/>
                    <a:pt x="4213" y="663"/>
                  </a:cubicBezTo>
                  <a:cubicBezTo>
                    <a:pt x="4172" y="577"/>
                    <a:pt x="4117" y="492"/>
                    <a:pt x="4056" y="418"/>
                  </a:cubicBezTo>
                  <a:cubicBezTo>
                    <a:pt x="3930" y="264"/>
                    <a:pt x="3760" y="148"/>
                    <a:pt x="3576" y="78"/>
                  </a:cubicBezTo>
                  <a:cubicBezTo>
                    <a:pt x="3422" y="23"/>
                    <a:pt x="3254" y="0"/>
                    <a:pt x="309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0" name="Google Shape;947;p31">
              <a:extLst>
                <a:ext uri="{FF2B5EF4-FFF2-40B4-BE49-F238E27FC236}">
                  <a16:creationId xmlns:a16="http://schemas.microsoft.com/office/drawing/2014/main" id="{F24F14DB-FC6C-431A-9829-CB7CA37B2278}"/>
                </a:ext>
              </a:extLst>
            </p:cNvPr>
            <p:cNvSpPr/>
            <p:nvPr/>
          </p:nvSpPr>
          <p:spPr>
            <a:xfrm>
              <a:off x="514797" y="2772087"/>
              <a:ext cx="632179" cy="191117"/>
            </a:xfrm>
            <a:custGeom>
              <a:avLst/>
              <a:gdLst/>
              <a:ahLst/>
              <a:cxnLst/>
              <a:rect l="l" t="t" r="r" b="b"/>
              <a:pathLst>
                <a:path w="4009" h="1212" extrusionOk="0">
                  <a:moveTo>
                    <a:pt x="3239" y="1"/>
                  </a:moveTo>
                  <a:cubicBezTo>
                    <a:pt x="3033" y="1"/>
                    <a:pt x="2814" y="17"/>
                    <a:pt x="2589" y="49"/>
                  </a:cubicBezTo>
                  <a:cubicBezTo>
                    <a:pt x="2376" y="78"/>
                    <a:pt x="2158" y="123"/>
                    <a:pt x="1920" y="191"/>
                  </a:cubicBezTo>
                  <a:cubicBezTo>
                    <a:pt x="1810" y="223"/>
                    <a:pt x="1700" y="258"/>
                    <a:pt x="1591" y="294"/>
                  </a:cubicBezTo>
                  <a:cubicBezTo>
                    <a:pt x="1488" y="329"/>
                    <a:pt x="1391" y="368"/>
                    <a:pt x="1286" y="413"/>
                  </a:cubicBezTo>
                  <a:cubicBezTo>
                    <a:pt x="1063" y="500"/>
                    <a:pt x="844" y="606"/>
                    <a:pt x="629" y="725"/>
                  </a:cubicBezTo>
                  <a:cubicBezTo>
                    <a:pt x="433" y="834"/>
                    <a:pt x="233" y="966"/>
                    <a:pt x="36" y="1111"/>
                  </a:cubicBezTo>
                  <a:cubicBezTo>
                    <a:pt x="17" y="1127"/>
                    <a:pt x="1" y="1153"/>
                    <a:pt x="17" y="1185"/>
                  </a:cubicBezTo>
                  <a:cubicBezTo>
                    <a:pt x="27" y="1198"/>
                    <a:pt x="47" y="1211"/>
                    <a:pt x="66" y="1211"/>
                  </a:cubicBezTo>
                  <a:cubicBezTo>
                    <a:pt x="75" y="1211"/>
                    <a:pt x="82" y="1207"/>
                    <a:pt x="88" y="1204"/>
                  </a:cubicBezTo>
                  <a:cubicBezTo>
                    <a:pt x="387" y="980"/>
                    <a:pt x="732" y="786"/>
                    <a:pt x="1112" y="632"/>
                  </a:cubicBezTo>
                  <a:cubicBezTo>
                    <a:pt x="1333" y="545"/>
                    <a:pt x="1569" y="467"/>
                    <a:pt x="1807" y="409"/>
                  </a:cubicBezTo>
                  <a:cubicBezTo>
                    <a:pt x="2033" y="355"/>
                    <a:pt x="2270" y="310"/>
                    <a:pt x="2528" y="277"/>
                  </a:cubicBezTo>
                  <a:lnTo>
                    <a:pt x="2538" y="277"/>
                  </a:lnTo>
                  <a:cubicBezTo>
                    <a:pt x="2786" y="249"/>
                    <a:pt x="3001" y="236"/>
                    <a:pt x="3207" y="233"/>
                  </a:cubicBezTo>
                  <a:lnTo>
                    <a:pt x="3245" y="233"/>
                  </a:lnTo>
                  <a:cubicBezTo>
                    <a:pt x="3352" y="233"/>
                    <a:pt x="3458" y="236"/>
                    <a:pt x="3558" y="242"/>
                  </a:cubicBezTo>
                  <a:cubicBezTo>
                    <a:pt x="3639" y="249"/>
                    <a:pt x="3722" y="255"/>
                    <a:pt x="3805" y="261"/>
                  </a:cubicBezTo>
                  <a:lnTo>
                    <a:pt x="3896" y="268"/>
                  </a:lnTo>
                  <a:cubicBezTo>
                    <a:pt x="3944" y="268"/>
                    <a:pt x="3989" y="236"/>
                    <a:pt x="3998" y="191"/>
                  </a:cubicBezTo>
                  <a:cubicBezTo>
                    <a:pt x="4009" y="165"/>
                    <a:pt x="4002" y="133"/>
                    <a:pt x="3986" y="107"/>
                  </a:cubicBezTo>
                  <a:cubicBezTo>
                    <a:pt x="3973" y="81"/>
                    <a:pt x="3951" y="65"/>
                    <a:pt x="3928" y="62"/>
                  </a:cubicBezTo>
                  <a:cubicBezTo>
                    <a:pt x="3738" y="23"/>
                    <a:pt x="3529" y="4"/>
                    <a:pt x="327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1" name="Google Shape;948;p31">
              <a:extLst>
                <a:ext uri="{FF2B5EF4-FFF2-40B4-BE49-F238E27FC236}">
                  <a16:creationId xmlns:a16="http://schemas.microsoft.com/office/drawing/2014/main" id="{3F4CF847-8CF7-4E79-961F-C0276CA1DA34}"/>
                </a:ext>
              </a:extLst>
            </p:cNvPr>
            <p:cNvSpPr/>
            <p:nvPr/>
          </p:nvSpPr>
          <p:spPr>
            <a:xfrm>
              <a:off x="596636" y="2881835"/>
              <a:ext cx="556961" cy="232431"/>
            </a:xfrm>
            <a:custGeom>
              <a:avLst/>
              <a:gdLst/>
              <a:ahLst/>
              <a:cxnLst/>
              <a:rect l="l" t="t" r="r" b="b"/>
              <a:pathLst>
                <a:path w="3532" h="1474" extrusionOk="0">
                  <a:moveTo>
                    <a:pt x="3235" y="0"/>
                  </a:moveTo>
                  <a:cubicBezTo>
                    <a:pt x="3174" y="0"/>
                    <a:pt x="3106" y="3"/>
                    <a:pt x="3026" y="9"/>
                  </a:cubicBezTo>
                  <a:cubicBezTo>
                    <a:pt x="2891" y="19"/>
                    <a:pt x="2753" y="39"/>
                    <a:pt x="2607" y="64"/>
                  </a:cubicBezTo>
                  <a:cubicBezTo>
                    <a:pt x="2353" y="110"/>
                    <a:pt x="2089" y="190"/>
                    <a:pt x="1803" y="303"/>
                  </a:cubicBezTo>
                  <a:cubicBezTo>
                    <a:pt x="1288" y="508"/>
                    <a:pt x="795" y="789"/>
                    <a:pt x="345" y="1136"/>
                  </a:cubicBezTo>
                  <a:cubicBezTo>
                    <a:pt x="235" y="1220"/>
                    <a:pt x="126" y="1310"/>
                    <a:pt x="10" y="1410"/>
                  </a:cubicBezTo>
                  <a:cubicBezTo>
                    <a:pt x="3" y="1416"/>
                    <a:pt x="0" y="1426"/>
                    <a:pt x="0" y="1435"/>
                  </a:cubicBezTo>
                  <a:cubicBezTo>
                    <a:pt x="0" y="1445"/>
                    <a:pt x="3" y="1458"/>
                    <a:pt x="10" y="1465"/>
                  </a:cubicBezTo>
                  <a:cubicBezTo>
                    <a:pt x="16" y="1471"/>
                    <a:pt x="27" y="1474"/>
                    <a:pt x="36" y="1474"/>
                  </a:cubicBezTo>
                  <a:cubicBezTo>
                    <a:pt x="46" y="1474"/>
                    <a:pt x="55" y="1471"/>
                    <a:pt x="65" y="1465"/>
                  </a:cubicBezTo>
                  <a:cubicBezTo>
                    <a:pt x="126" y="1413"/>
                    <a:pt x="187" y="1361"/>
                    <a:pt x="248" y="1313"/>
                  </a:cubicBezTo>
                  <a:cubicBezTo>
                    <a:pt x="438" y="1168"/>
                    <a:pt x="651" y="1030"/>
                    <a:pt x="872" y="902"/>
                  </a:cubicBezTo>
                  <a:cubicBezTo>
                    <a:pt x="1092" y="776"/>
                    <a:pt x="1320" y="666"/>
                    <a:pt x="1575" y="563"/>
                  </a:cubicBezTo>
                  <a:cubicBezTo>
                    <a:pt x="1768" y="486"/>
                    <a:pt x="1973" y="419"/>
                    <a:pt x="2182" y="364"/>
                  </a:cubicBezTo>
                  <a:cubicBezTo>
                    <a:pt x="2402" y="309"/>
                    <a:pt x="2617" y="267"/>
                    <a:pt x="2820" y="241"/>
                  </a:cubicBezTo>
                  <a:lnTo>
                    <a:pt x="2836" y="238"/>
                  </a:lnTo>
                  <a:cubicBezTo>
                    <a:pt x="3013" y="219"/>
                    <a:pt x="3181" y="212"/>
                    <a:pt x="3335" y="212"/>
                  </a:cubicBezTo>
                  <a:lnTo>
                    <a:pt x="3428" y="212"/>
                  </a:lnTo>
                  <a:cubicBezTo>
                    <a:pt x="3483" y="212"/>
                    <a:pt x="3531" y="168"/>
                    <a:pt x="3531" y="110"/>
                  </a:cubicBezTo>
                  <a:cubicBezTo>
                    <a:pt x="3531" y="83"/>
                    <a:pt x="3522" y="55"/>
                    <a:pt x="3503" y="36"/>
                  </a:cubicBezTo>
                  <a:cubicBezTo>
                    <a:pt x="3483" y="19"/>
                    <a:pt x="3460" y="6"/>
                    <a:pt x="3432" y="6"/>
                  </a:cubicBezTo>
                  <a:cubicBezTo>
                    <a:pt x="3371" y="3"/>
                    <a:pt x="3310" y="0"/>
                    <a:pt x="32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2" name="Google Shape;949;p31">
              <a:extLst>
                <a:ext uri="{FF2B5EF4-FFF2-40B4-BE49-F238E27FC236}">
                  <a16:creationId xmlns:a16="http://schemas.microsoft.com/office/drawing/2014/main" id="{2ADAAC2D-9595-4DA2-87F0-9E0FE8DF956A}"/>
                </a:ext>
              </a:extLst>
            </p:cNvPr>
            <p:cNvSpPr/>
            <p:nvPr/>
          </p:nvSpPr>
          <p:spPr>
            <a:xfrm>
              <a:off x="646938" y="2964461"/>
              <a:ext cx="551757" cy="327044"/>
            </a:xfrm>
            <a:custGeom>
              <a:avLst/>
              <a:gdLst/>
              <a:ahLst/>
              <a:cxnLst/>
              <a:rect l="l" t="t" r="r" b="b"/>
              <a:pathLst>
                <a:path w="3499" h="2074" extrusionOk="0">
                  <a:moveTo>
                    <a:pt x="3402" y="1"/>
                  </a:moveTo>
                  <a:cubicBezTo>
                    <a:pt x="3283" y="11"/>
                    <a:pt x="3148" y="36"/>
                    <a:pt x="2984" y="75"/>
                  </a:cubicBezTo>
                  <a:cubicBezTo>
                    <a:pt x="2858" y="107"/>
                    <a:pt x="2729" y="146"/>
                    <a:pt x="2594" y="197"/>
                  </a:cubicBezTo>
                  <a:cubicBezTo>
                    <a:pt x="2359" y="284"/>
                    <a:pt x="2118" y="397"/>
                    <a:pt x="1863" y="541"/>
                  </a:cubicBezTo>
                  <a:cubicBezTo>
                    <a:pt x="1642" y="663"/>
                    <a:pt x="1426" y="809"/>
                    <a:pt x="1195" y="982"/>
                  </a:cubicBezTo>
                  <a:cubicBezTo>
                    <a:pt x="1085" y="1066"/>
                    <a:pt x="975" y="1153"/>
                    <a:pt x="879" y="1233"/>
                  </a:cubicBezTo>
                  <a:cubicBezTo>
                    <a:pt x="776" y="1320"/>
                    <a:pt x="673" y="1410"/>
                    <a:pt x="573" y="1498"/>
                  </a:cubicBezTo>
                  <a:cubicBezTo>
                    <a:pt x="509" y="1556"/>
                    <a:pt x="444" y="1613"/>
                    <a:pt x="383" y="1675"/>
                  </a:cubicBezTo>
                  <a:lnTo>
                    <a:pt x="296" y="1752"/>
                  </a:lnTo>
                  <a:lnTo>
                    <a:pt x="106" y="1932"/>
                  </a:lnTo>
                  <a:lnTo>
                    <a:pt x="10" y="2022"/>
                  </a:lnTo>
                  <a:cubicBezTo>
                    <a:pt x="3" y="2025"/>
                    <a:pt x="0" y="2034"/>
                    <a:pt x="0" y="2041"/>
                  </a:cubicBezTo>
                  <a:cubicBezTo>
                    <a:pt x="0" y="2051"/>
                    <a:pt x="3" y="2058"/>
                    <a:pt x="10" y="2064"/>
                  </a:cubicBezTo>
                  <a:cubicBezTo>
                    <a:pt x="17" y="2070"/>
                    <a:pt x="23" y="2073"/>
                    <a:pt x="32" y="2073"/>
                  </a:cubicBezTo>
                  <a:cubicBezTo>
                    <a:pt x="39" y="2073"/>
                    <a:pt x="45" y="2070"/>
                    <a:pt x="51" y="2064"/>
                  </a:cubicBezTo>
                  <a:cubicBezTo>
                    <a:pt x="193" y="1932"/>
                    <a:pt x="332" y="1813"/>
                    <a:pt x="473" y="1697"/>
                  </a:cubicBezTo>
                  <a:cubicBezTo>
                    <a:pt x="615" y="1578"/>
                    <a:pt x="766" y="1459"/>
                    <a:pt x="920" y="1339"/>
                  </a:cubicBezTo>
                  <a:cubicBezTo>
                    <a:pt x="1140" y="1172"/>
                    <a:pt x="1375" y="1015"/>
                    <a:pt x="1609" y="873"/>
                  </a:cubicBezTo>
                  <a:cubicBezTo>
                    <a:pt x="1870" y="718"/>
                    <a:pt x="2115" y="593"/>
                    <a:pt x="2366" y="490"/>
                  </a:cubicBezTo>
                  <a:lnTo>
                    <a:pt x="2356" y="490"/>
                  </a:lnTo>
                  <a:cubicBezTo>
                    <a:pt x="2530" y="425"/>
                    <a:pt x="2701" y="368"/>
                    <a:pt x="2862" y="320"/>
                  </a:cubicBezTo>
                  <a:cubicBezTo>
                    <a:pt x="2945" y="296"/>
                    <a:pt x="3032" y="274"/>
                    <a:pt x="3132" y="252"/>
                  </a:cubicBezTo>
                  <a:cubicBezTo>
                    <a:pt x="3184" y="238"/>
                    <a:pt x="3232" y="229"/>
                    <a:pt x="3283" y="216"/>
                  </a:cubicBezTo>
                  <a:cubicBezTo>
                    <a:pt x="3331" y="207"/>
                    <a:pt x="3380" y="197"/>
                    <a:pt x="3425" y="188"/>
                  </a:cubicBezTo>
                  <a:cubicBezTo>
                    <a:pt x="3466" y="177"/>
                    <a:pt x="3496" y="139"/>
                    <a:pt x="3499" y="97"/>
                  </a:cubicBezTo>
                  <a:cubicBezTo>
                    <a:pt x="3499" y="72"/>
                    <a:pt x="3486" y="45"/>
                    <a:pt x="3469" y="30"/>
                  </a:cubicBezTo>
                  <a:cubicBezTo>
                    <a:pt x="3457" y="17"/>
                    <a:pt x="3431" y="1"/>
                    <a:pt x="340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3" name="Google Shape;950;p31">
              <a:extLst>
                <a:ext uri="{FF2B5EF4-FFF2-40B4-BE49-F238E27FC236}">
                  <a16:creationId xmlns:a16="http://schemas.microsoft.com/office/drawing/2014/main" id="{BA30ABAD-E73B-4AE3-A9E7-FFD3EEF7B1EB}"/>
                </a:ext>
              </a:extLst>
            </p:cNvPr>
            <p:cNvSpPr/>
            <p:nvPr/>
          </p:nvSpPr>
          <p:spPr>
            <a:xfrm>
              <a:off x="2899800" y="2658555"/>
              <a:ext cx="630602" cy="111643"/>
            </a:xfrm>
            <a:custGeom>
              <a:avLst/>
              <a:gdLst/>
              <a:ahLst/>
              <a:cxnLst/>
              <a:rect l="l" t="t" r="r" b="b"/>
              <a:pathLst>
                <a:path w="3999" h="708" extrusionOk="0">
                  <a:moveTo>
                    <a:pt x="1127" y="0"/>
                  </a:moveTo>
                  <a:cubicBezTo>
                    <a:pt x="1044" y="0"/>
                    <a:pt x="960" y="0"/>
                    <a:pt x="879" y="6"/>
                  </a:cubicBezTo>
                  <a:cubicBezTo>
                    <a:pt x="731" y="16"/>
                    <a:pt x="600" y="29"/>
                    <a:pt x="474" y="51"/>
                  </a:cubicBezTo>
                  <a:cubicBezTo>
                    <a:pt x="303" y="80"/>
                    <a:pt x="175" y="109"/>
                    <a:pt x="59" y="148"/>
                  </a:cubicBezTo>
                  <a:cubicBezTo>
                    <a:pt x="36" y="158"/>
                    <a:pt x="20" y="177"/>
                    <a:pt x="10" y="199"/>
                  </a:cubicBezTo>
                  <a:cubicBezTo>
                    <a:pt x="1" y="222"/>
                    <a:pt x="1" y="251"/>
                    <a:pt x="13" y="274"/>
                  </a:cubicBezTo>
                  <a:cubicBezTo>
                    <a:pt x="26" y="309"/>
                    <a:pt x="62" y="328"/>
                    <a:pt x="97" y="328"/>
                  </a:cubicBezTo>
                  <a:lnTo>
                    <a:pt x="113" y="328"/>
                  </a:lnTo>
                  <a:cubicBezTo>
                    <a:pt x="151" y="321"/>
                    <a:pt x="190" y="312"/>
                    <a:pt x="229" y="305"/>
                  </a:cubicBezTo>
                  <a:lnTo>
                    <a:pt x="258" y="299"/>
                  </a:lnTo>
                  <a:cubicBezTo>
                    <a:pt x="310" y="290"/>
                    <a:pt x="358" y="280"/>
                    <a:pt x="410" y="270"/>
                  </a:cubicBezTo>
                  <a:cubicBezTo>
                    <a:pt x="509" y="251"/>
                    <a:pt x="600" y="238"/>
                    <a:pt x="683" y="225"/>
                  </a:cubicBezTo>
                  <a:cubicBezTo>
                    <a:pt x="860" y="203"/>
                    <a:pt x="1044" y="189"/>
                    <a:pt x="1230" y="186"/>
                  </a:cubicBezTo>
                  <a:cubicBezTo>
                    <a:pt x="1237" y="183"/>
                    <a:pt x="1252" y="183"/>
                    <a:pt x="1265" y="183"/>
                  </a:cubicBezTo>
                  <a:lnTo>
                    <a:pt x="1323" y="183"/>
                  </a:lnTo>
                  <a:cubicBezTo>
                    <a:pt x="1558" y="183"/>
                    <a:pt x="1797" y="199"/>
                    <a:pt x="2051" y="235"/>
                  </a:cubicBezTo>
                  <a:cubicBezTo>
                    <a:pt x="2324" y="270"/>
                    <a:pt x="2601" y="325"/>
                    <a:pt x="2874" y="389"/>
                  </a:cubicBezTo>
                  <a:cubicBezTo>
                    <a:pt x="3078" y="440"/>
                    <a:pt x="3255" y="489"/>
                    <a:pt x="3422" y="537"/>
                  </a:cubicBezTo>
                  <a:cubicBezTo>
                    <a:pt x="3593" y="586"/>
                    <a:pt x="3773" y="644"/>
                    <a:pt x="3956" y="705"/>
                  </a:cubicBezTo>
                  <a:cubicBezTo>
                    <a:pt x="3960" y="708"/>
                    <a:pt x="3963" y="708"/>
                    <a:pt x="3966" y="708"/>
                  </a:cubicBezTo>
                  <a:cubicBezTo>
                    <a:pt x="3979" y="708"/>
                    <a:pt x="3988" y="702"/>
                    <a:pt x="3995" y="688"/>
                  </a:cubicBezTo>
                  <a:cubicBezTo>
                    <a:pt x="3998" y="682"/>
                    <a:pt x="3998" y="672"/>
                    <a:pt x="3991" y="666"/>
                  </a:cubicBezTo>
                  <a:cubicBezTo>
                    <a:pt x="3988" y="660"/>
                    <a:pt x="3985" y="653"/>
                    <a:pt x="3975" y="650"/>
                  </a:cubicBezTo>
                  <a:lnTo>
                    <a:pt x="3859" y="608"/>
                  </a:lnTo>
                  <a:cubicBezTo>
                    <a:pt x="3776" y="579"/>
                    <a:pt x="3689" y="547"/>
                    <a:pt x="3605" y="518"/>
                  </a:cubicBezTo>
                  <a:lnTo>
                    <a:pt x="3496" y="479"/>
                  </a:lnTo>
                  <a:lnTo>
                    <a:pt x="3483" y="476"/>
                  </a:lnTo>
                  <a:cubicBezTo>
                    <a:pt x="3406" y="447"/>
                    <a:pt x="3329" y="421"/>
                    <a:pt x="3251" y="396"/>
                  </a:cubicBezTo>
                  <a:lnTo>
                    <a:pt x="3235" y="389"/>
                  </a:lnTo>
                  <a:cubicBezTo>
                    <a:pt x="3110" y="348"/>
                    <a:pt x="2987" y="309"/>
                    <a:pt x="2865" y="274"/>
                  </a:cubicBezTo>
                  <a:cubicBezTo>
                    <a:pt x="2752" y="241"/>
                    <a:pt x="2614" y="203"/>
                    <a:pt x="2476" y="170"/>
                  </a:cubicBezTo>
                  <a:cubicBezTo>
                    <a:pt x="2199" y="103"/>
                    <a:pt x="1941" y="58"/>
                    <a:pt x="1687" y="29"/>
                  </a:cubicBezTo>
                  <a:cubicBezTo>
                    <a:pt x="1488" y="9"/>
                    <a:pt x="1304" y="0"/>
                    <a:pt x="11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4" name="Google Shape;951;p31">
              <a:extLst>
                <a:ext uri="{FF2B5EF4-FFF2-40B4-BE49-F238E27FC236}">
                  <a16:creationId xmlns:a16="http://schemas.microsoft.com/office/drawing/2014/main" id="{6F30E126-6FB6-4190-B8DE-18A19A0AA438}"/>
                </a:ext>
              </a:extLst>
            </p:cNvPr>
            <p:cNvSpPr/>
            <p:nvPr/>
          </p:nvSpPr>
          <p:spPr>
            <a:xfrm>
              <a:off x="2908315" y="2529097"/>
              <a:ext cx="597172" cy="90986"/>
            </a:xfrm>
            <a:custGeom>
              <a:avLst/>
              <a:gdLst/>
              <a:ahLst/>
              <a:cxnLst/>
              <a:rect l="l" t="t" r="r" b="b"/>
              <a:pathLst>
                <a:path w="3787" h="577" extrusionOk="0">
                  <a:moveTo>
                    <a:pt x="1862" y="0"/>
                  </a:moveTo>
                  <a:cubicBezTo>
                    <a:pt x="1801" y="0"/>
                    <a:pt x="1739" y="0"/>
                    <a:pt x="1678" y="3"/>
                  </a:cubicBezTo>
                  <a:cubicBezTo>
                    <a:pt x="1366" y="13"/>
                    <a:pt x="1092" y="45"/>
                    <a:pt x="844" y="103"/>
                  </a:cubicBezTo>
                  <a:cubicBezTo>
                    <a:pt x="700" y="138"/>
                    <a:pt x="561" y="177"/>
                    <a:pt x="439" y="219"/>
                  </a:cubicBezTo>
                  <a:cubicBezTo>
                    <a:pt x="365" y="245"/>
                    <a:pt x="301" y="270"/>
                    <a:pt x="243" y="296"/>
                  </a:cubicBezTo>
                  <a:cubicBezTo>
                    <a:pt x="240" y="296"/>
                    <a:pt x="233" y="300"/>
                    <a:pt x="230" y="300"/>
                  </a:cubicBezTo>
                  <a:cubicBezTo>
                    <a:pt x="175" y="325"/>
                    <a:pt x="121" y="351"/>
                    <a:pt x="66" y="377"/>
                  </a:cubicBezTo>
                  <a:cubicBezTo>
                    <a:pt x="40" y="389"/>
                    <a:pt x="24" y="409"/>
                    <a:pt x="14" y="435"/>
                  </a:cubicBezTo>
                  <a:cubicBezTo>
                    <a:pt x="1" y="460"/>
                    <a:pt x="5" y="489"/>
                    <a:pt x="14" y="515"/>
                  </a:cubicBezTo>
                  <a:cubicBezTo>
                    <a:pt x="30" y="551"/>
                    <a:pt x="69" y="576"/>
                    <a:pt x="111" y="576"/>
                  </a:cubicBezTo>
                  <a:cubicBezTo>
                    <a:pt x="124" y="576"/>
                    <a:pt x="136" y="573"/>
                    <a:pt x="152" y="566"/>
                  </a:cubicBezTo>
                  <a:cubicBezTo>
                    <a:pt x="326" y="486"/>
                    <a:pt x="513" y="412"/>
                    <a:pt x="709" y="354"/>
                  </a:cubicBezTo>
                  <a:lnTo>
                    <a:pt x="722" y="351"/>
                  </a:lnTo>
                  <a:cubicBezTo>
                    <a:pt x="922" y="293"/>
                    <a:pt x="1134" y="245"/>
                    <a:pt x="1353" y="209"/>
                  </a:cubicBezTo>
                  <a:cubicBezTo>
                    <a:pt x="1572" y="177"/>
                    <a:pt x="1791" y="154"/>
                    <a:pt x="2000" y="148"/>
                  </a:cubicBezTo>
                  <a:lnTo>
                    <a:pt x="2009" y="145"/>
                  </a:lnTo>
                  <a:lnTo>
                    <a:pt x="2009" y="148"/>
                  </a:lnTo>
                  <a:lnTo>
                    <a:pt x="2148" y="148"/>
                  </a:lnTo>
                  <a:cubicBezTo>
                    <a:pt x="2364" y="148"/>
                    <a:pt x="2573" y="158"/>
                    <a:pt x="2769" y="180"/>
                  </a:cubicBezTo>
                  <a:cubicBezTo>
                    <a:pt x="3033" y="212"/>
                    <a:pt x="3275" y="254"/>
                    <a:pt x="3509" y="312"/>
                  </a:cubicBezTo>
                  <a:cubicBezTo>
                    <a:pt x="3584" y="328"/>
                    <a:pt x="3658" y="351"/>
                    <a:pt x="3735" y="373"/>
                  </a:cubicBezTo>
                  <a:cubicBezTo>
                    <a:pt x="3738" y="377"/>
                    <a:pt x="3744" y="377"/>
                    <a:pt x="3747" y="377"/>
                  </a:cubicBezTo>
                  <a:cubicBezTo>
                    <a:pt x="3764" y="377"/>
                    <a:pt x="3777" y="367"/>
                    <a:pt x="3783" y="354"/>
                  </a:cubicBezTo>
                  <a:cubicBezTo>
                    <a:pt x="3786" y="345"/>
                    <a:pt x="3786" y="331"/>
                    <a:pt x="3783" y="322"/>
                  </a:cubicBezTo>
                  <a:cubicBezTo>
                    <a:pt x="3780" y="312"/>
                    <a:pt x="3771" y="306"/>
                    <a:pt x="3764" y="306"/>
                  </a:cubicBezTo>
                  <a:cubicBezTo>
                    <a:pt x="3612" y="257"/>
                    <a:pt x="3474" y="219"/>
                    <a:pt x="3346" y="187"/>
                  </a:cubicBezTo>
                  <a:cubicBezTo>
                    <a:pt x="2856" y="61"/>
                    <a:pt x="2357" y="0"/>
                    <a:pt x="18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5" name="Google Shape;952;p31">
              <a:extLst>
                <a:ext uri="{FF2B5EF4-FFF2-40B4-BE49-F238E27FC236}">
                  <a16:creationId xmlns:a16="http://schemas.microsoft.com/office/drawing/2014/main" id="{0FCACCA3-D852-4437-A323-8F45838FECDF}"/>
                </a:ext>
              </a:extLst>
            </p:cNvPr>
            <p:cNvSpPr/>
            <p:nvPr/>
          </p:nvSpPr>
          <p:spPr>
            <a:xfrm>
              <a:off x="2875517" y="2378825"/>
              <a:ext cx="643218" cy="145861"/>
            </a:xfrm>
            <a:custGeom>
              <a:avLst/>
              <a:gdLst/>
              <a:ahLst/>
              <a:cxnLst/>
              <a:rect l="l" t="t" r="r" b="b"/>
              <a:pathLst>
                <a:path w="4079" h="925" extrusionOk="0">
                  <a:moveTo>
                    <a:pt x="2749" y="1"/>
                  </a:moveTo>
                  <a:cubicBezTo>
                    <a:pt x="2700" y="1"/>
                    <a:pt x="2652" y="1"/>
                    <a:pt x="2604" y="4"/>
                  </a:cubicBezTo>
                  <a:lnTo>
                    <a:pt x="2623" y="7"/>
                  </a:lnTo>
                  <a:lnTo>
                    <a:pt x="2575" y="7"/>
                  </a:lnTo>
                  <a:cubicBezTo>
                    <a:pt x="2459" y="7"/>
                    <a:pt x="2366" y="10"/>
                    <a:pt x="2275" y="17"/>
                  </a:cubicBezTo>
                  <a:cubicBezTo>
                    <a:pt x="2156" y="26"/>
                    <a:pt x="2040" y="39"/>
                    <a:pt x="1935" y="55"/>
                  </a:cubicBezTo>
                  <a:cubicBezTo>
                    <a:pt x="1687" y="87"/>
                    <a:pt x="1468" y="133"/>
                    <a:pt x="1262" y="191"/>
                  </a:cubicBezTo>
                  <a:cubicBezTo>
                    <a:pt x="1043" y="252"/>
                    <a:pt x="834" y="326"/>
                    <a:pt x="647" y="406"/>
                  </a:cubicBezTo>
                  <a:cubicBezTo>
                    <a:pt x="638" y="409"/>
                    <a:pt x="625" y="415"/>
                    <a:pt x="614" y="418"/>
                  </a:cubicBezTo>
                  <a:cubicBezTo>
                    <a:pt x="380" y="525"/>
                    <a:pt x="197" y="625"/>
                    <a:pt x="42" y="734"/>
                  </a:cubicBezTo>
                  <a:cubicBezTo>
                    <a:pt x="20" y="747"/>
                    <a:pt x="7" y="773"/>
                    <a:pt x="3" y="799"/>
                  </a:cubicBezTo>
                  <a:cubicBezTo>
                    <a:pt x="0" y="828"/>
                    <a:pt x="7" y="860"/>
                    <a:pt x="26" y="882"/>
                  </a:cubicBezTo>
                  <a:cubicBezTo>
                    <a:pt x="45" y="908"/>
                    <a:pt x="78" y="924"/>
                    <a:pt x="109" y="924"/>
                  </a:cubicBezTo>
                  <a:cubicBezTo>
                    <a:pt x="126" y="924"/>
                    <a:pt x="139" y="921"/>
                    <a:pt x="151" y="914"/>
                  </a:cubicBezTo>
                  <a:lnTo>
                    <a:pt x="244" y="863"/>
                  </a:lnTo>
                  <a:cubicBezTo>
                    <a:pt x="316" y="824"/>
                    <a:pt x="383" y="789"/>
                    <a:pt x="451" y="754"/>
                  </a:cubicBezTo>
                  <a:cubicBezTo>
                    <a:pt x="564" y="696"/>
                    <a:pt x="666" y="650"/>
                    <a:pt x="769" y="605"/>
                  </a:cubicBezTo>
                  <a:cubicBezTo>
                    <a:pt x="962" y="525"/>
                    <a:pt x="1171" y="448"/>
                    <a:pt x="1406" y="377"/>
                  </a:cubicBezTo>
                  <a:cubicBezTo>
                    <a:pt x="1651" y="306"/>
                    <a:pt x="1893" y="249"/>
                    <a:pt x="2125" y="210"/>
                  </a:cubicBezTo>
                  <a:cubicBezTo>
                    <a:pt x="2359" y="171"/>
                    <a:pt x="2604" y="145"/>
                    <a:pt x="2852" y="139"/>
                  </a:cubicBezTo>
                  <a:cubicBezTo>
                    <a:pt x="2890" y="136"/>
                    <a:pt x="2929" y="136"/>
                    <a:pt x="2971" y="136"/>
                  </a:cubicBezTo>
                  <a:cubicBezTo>
                    <a:pt x="3334" y="136"/>
                    <a:pt x="3689" y="174"/>
                    <a:pt x="4013" y="255"/>
                  </a:cubicBezTo>
                  <a:lnTo>
                    <a:pt x="4017" y="255"/>
                  </a:lnTo>
                  <a:cubicBezTo>
                    <a:pt x="4049" y="255"/>
                    <a:pt x="4071" y="229"/>
                    <a:pt x="4075" y="206"/>
                  </a:cubicBezTo>
                  <a:cubicBezTo>
                    <a:pt x="4078" y="174"/>
                    <a:pt x="4052" y="155"/>
                    <a:pt x="4026" y="148"/>
                  </a:cubicBezTo>
                  <a:cubicBezTo>
                    <a:pt x="3792" y="94"/>
                    <a:pt x="3557" y="52"/>
                    <a:pt x="3331" y="29"/>
                  </a:cubicBezTo>
                  <a:cubicBezTo>
                    <a:pt x="3135" y="10"/>
                    <a:pt x="2942" y="1"/>
                    <a:pt x="27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6" name="Google Shape;953;p31">
              <a:extLst>
                <a:ext uri="{FF2B5EF4-FFF2-40B4-BE49-F238E27FC236}">
                  <a16:creationId xmlns:a16="http://schemas.microsoft.com/office/drawing/2014/main" id="{0145768A-F9B3-4E38-A721-AD131C43253D}"/>
                </a:ext>
              </a:extLst>
            </p:cNvPr>
            <p:cNvSpPr/>
            <p:nvPr/>
          </p:nvSpPr>
          <p:spPr>
            <a:xfrm>
              <a:off x="1073795" y="2280588"/>
              <a:ext cx="543557" cy="541026"/>
            </a:xfrm>
            <a:custGeom>
              <a:avLst/>
              <a:gdLst/>
              <a:ahLst/>
              <a:cxnLst/>
              <a:rect l="l" t="t" r="r" b="b"/>
              <a:pathLst>
                <a:path w="3447" h="3431" extrusionOk="0">
                  <a:moveTo>
                    <a:pt x="1656" y="0"/>
                  </a:moveTo>
                  <a:cubicBezTo>
                    <a:pt x="1554" y="0"/>
                    <a:pt x="1451" y="11"/>
                    <a:pt x="1349" y="34"/>
                  </a:cubicBezTo>
                  <a:cubicBezTo>
                    <a:pt x="511" y="221"/>
                    <a:pt x="0" y="1126"/>
                    <a:pt x="206" y="2053"/>
                  </a:cubicBezTo>
                  <a:cubicBezTo>
                    <a:pt x="390" y="2867"/>
                    <a:pt x="1065" y="3431"/>
                    <a:pt x="1795" y="3431"/>
                  </a:cubicBezTo>
                  <a:cubicBezTo>
                    <a:pt x="1896" y="3431"/>
                    <a:pt x="1997" y="3420"/>
                    <a:pt x="2099" y="3397"/>
                  </a:cubicBezTo>
                  <a:cubicBezTo>
                    <a:pt x="2935" y="3211"/>
                    <a:pt x="3447" y="2307"/>
                    <a:pt x="3241" y="1377"/>
                  </a:cubicBezTo>
                  <a:cubicBezTo>
                    <a:pt x="3060" y="563"/>
                    <a:pt x="2384" y="0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7" name="Google Shape;954;p31">
              <a:extLst>
                <a:ext uri="{FF2B5EF4-FFF2-40B4-BE49-F238E27FC236}">
                  <a16:creationId xmlns:a16="http://schemas.microsoft.com/office/drawing/2014/main" id="{C68D447B-4B43-42C7-ABF0-E2159A80E9F2}"/>
                </a:ext>
              </a:extLst>
            </p:cNvPr>
            <p:cNvSpPr/>
            <p:nvPr/>
          </p:nvSpPr>
          <p:spPr>
            <a:xfrm>
              <a:off x="1225016" y="2347130"/>
              <a:ext cx="380191" cy="378608"/>
            </a:xfrm>
            <a:custGeom>
              <a:avLst/>
              <a:gdLst/>
              <a:ahLst/>
              <a:cxnLst/>
              <a:rect l="l" t="t" r="r" b="b"/>
              <a:pathLst>
                <a:path w="2411" h="2401" extrusionOk="0">
                  <a:moveTo>
                    <a:pt x="1160" y="0"/>
                  </a:moveTo>
                  <a:cubicBezTo>
                    <a:pt x="1088" y="0"/>
                    <a:pt x="1015" y="8"/>
                    <a:pt x="943" y="25"/>
                  </a:cubicBezTo>
                  <a:cubicBezTo>
                    <a:pt x="357" y="153"/>
                    <a:pt x="0" y="787"/>
                    <a:pt x="145" y="1437"/>
                  </a:cubicBezTo>
                  <a:cubicBezTo>
                    <a:pt x="272" y="2006"/>
                    <a:pt x="745" y="2400"/>
                    <a:pt x="1255" y="2400"/>
                  </a:cubicBezTo>
                  <a:cubicBezTo>
                    <a:pt x="1326" y="2400"/>
                    <a:pt x="1397" y="2392"/>
                    <a:pt x="1468" y="2377"/>
                  </a:cubicBezTo>
                  <a:cubicBezTo>
                    <a:pt x="2054" y="2245"/>
                    <a:pt x="2411" y="1611"/>
                    <a:pt x="2266" y="964"/>
                  </a:cubicBezTo>
                  <a:cubicBezTo>
                    <a:pt x="2139" y="395"/>
                    <a:pt x="1669" y="0"/>
                    <a:pt x="1160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8" name="Google Shape;955;p31">
              <a:extLst>
                <a:ext uri="{FF2B5EF4-FFF2-40B4-BE49-F238E27FC236}">
                  <a16:creationId xmlns:a16="http://schemas.microsoft.com/office/drawing/2014/main" id="{6441B0A4-29FC-43EE-BB79-69CB58AECAED}"/>
                </a:ext>
              </a:extLst>
            </p:cNvPr>
            <p:cNvSpPr/>
            <p:nvPr/>
          </p:nvSpPr>
          <p:spPr>
            <a:xfrm>
              <a:off x="1153426" y="2562526"/>
              <a:ext cx="174721" cy="72221"/>
            </a:xfrm>
            <a:custGeom>
              <a:avLst/>
              <a:gdLst/>
              <a:ahLst/>
              <a:cxnLst/>
              <a:rect l="l" t="t" r="r" b="b"/>
              <a:pathLst>
                <a:path w="1108" h="458" extrusionOk="0">
                  <a:moveTo>
                    <a:pt x="788" y="0"/>
                  </a:moveTo>
                  <a:cubicBezTo>
                    <a:pt x="704" y="0"/>
                    <a:pt x="608" y="11"/>
                    <a:pt x="509" y="33"/>
                  </a:cubicBezTo>
                  <a:cubicBezTo>
                    <a:pt x="216" y="100"/>
                    <a:pt x="0" y="238"/>
                    <a:pt x="23" y="348"/>
                  </a:cubicBezTo>
                  <a:cubicBezTo>
                    <a:pt x="40" y="418"/>
                    <a:pt x="157" y="457"/>
                    <a:pt x="318" y="457"/>
                  </a:cubicBezTo>
                  <a:cubicBezTo>
                    <a:pt x="401" y="457"/>
                    <a:pt x="496" y="447"/>
                    <a:pt x="596" y="425"/>
                  </a:cubicBezTo>
                  <a:cubicBezTo>
                    <a:pt x="889" y="361"/>
                    <a:pt x="1107" y="219"/>
                    <a:pt x="1082" y="110"/>
                  </a:cubicBezTo>
                  <a:cubicBezTo>
                    <a:pt x="1067" y="40"/>
                    <a:pt x="950" y="0"/>
                    <a:pt x="788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89" name="Google Shape;956;p31">
              <a:extLst>
                <a:ext uri="{FF2B5EF4-FFF2-40B4-BE49-F238E27FC236}">
                  <a16:creationId xmlns:a16="http://schemas.microsoft.com/office/drawing/2014/main" id="{279D6963-46FD-4E37-AD0E-CA6A91C46B20}"/>
                </a:ext>
              </a:extLst>
            </p:cNvPr>
            <p:cNvSpPr/>
            <p:nvPr/>
          </p:nvSpPr>
          <p:spPr>
            <a:xfrm>
              <a:off x="1047776" y="1893632"/>
              <a:ext cx="314434" cy="157530"/>
            </a:xfrm>
            <a:custGeom>
              <a:avLst/>
              <a:gdLst/>
              <a:ahLst/>
              <a:cxnLst/>
              <a:rect l="l" t="t" r="r" b="b"/>
              <a:pathLst>
                <a:path w="1994" h="999" extrusionOk="0">
                  <a:moveTo>
                    <a:pt x="1431" y="0"/>
                  </a:moveTo>
                  <a:cubicBezTo>
                    <a:pt x="1265" y="0"/>
                    <a:pt x="1071" y="30"/>
                    <a:pt x="870" y="93"/>
                  </a:cubicBezTo>
                  <a:cubicBezTo>
                    <a:pt x="358" y="255"/>
                    <a:pt x="0" y="567"/>
                    <a:pt x="72" y="792"/>
                  </a:cubicBezTo>
                  <a:cubicBezTo>
                    <a:pt x="115" y="927"/>
                    <a:pt x="305" y="999"/>
                    <a:pt x="562" y="999"/>
                  </a:cubicBezTo>
                  <a:cubicBezTo>
                    <a:pt x="729" y="999"/>
                    <a:pt x="924" y="968"/>
                    <a:pt x="1124" y="905"/>
                  </a:cubicBezTo>
                  <a:cubicBezTo>
                    <a:pt x="1636" y="744"/>
                    <a:pt x="1993" y="432"/>
                    <a:pt x="1922" y="209"/>
                  </a:cubicBezTo>
                  <a:cubicBezTo>
                    <a:pt x="1879" y="73"/>
                    <a:pt x="1689" y="0"/>
                    <a:pt x="1431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0" name="Google Shape;957;p31">
              <a:extLst>
                <a:ext uri="{FF2B5EF4-FFF2-40B4-BE49-F238E27FC236}">
                  <a16:creationId xmlns:a16="http://schemas.microsoft.com/office/drawing/2014/main" id="{0CBEB42B-21C9-4F36-A9BB-85085D73484A}"/>
                </a:ext>
              </a:extLst>
            </p:cNvPr>
            <p:cNvSpPr/>
            <p:nvPr/>
          </p:nvSpPr>
          <p:spPr>
            <a:xfrm>
              <a:off x="2344587" y="2088529"/>
              <a:ext cx="508708" cy="543233"/>
            </a:xfrm>
            <a:custGeom>
              <a:avLst/>
              <a:gdLst/>
              <a:ahLst/>
              <a:cxnLst/>
              <a:rect l="l" t="t" r="r" b="b"/>
              <a:pathLst>
                <a:path w="3226" h="3445" extrusionOk="0">
                  <a:moveTo>
                    <a:pt x="1591" y="1"/>
                  </a:moveTo>
                  <a:cubicBezTo>
                    <a:pt x="1561" y="1"/>
                    <a:pt x="1531" y="2"/>
                    <a:pt x="1500" y="4"/>
                  </a:cubicBezTo>
                  <a:cubicBezTo>
                    <a:pt x="644" y="62"/>
                    <a:pt x="0" y="876"/>
                    <a:pt x="61" y="1825"/>
                  </a:cubicBezTo>
                  <a:cubicBezTo>
                    <a:pt x="124" y="2739"/>
                    <a:pt x="814" y="3445"/>
                    <a:pt x="1630" y="3445"/>
                  </a:cubicBezTo>
                  <a:cubicBezTo>
                    <a:pt x="1662" y="3445"/>
                    <a:pt x="1694" y="3444"/>
                    <a:pt x="1726" y="3441"/>
                  </a:cubicBezTo>
                  <a:cubicBezTo>
                    <a:pt x="2582" y="3386"/>
                    <a:pt x="3225" y="2568"/>
                    <a:pt x="3164" y="1622"/>
                  </a:cubicBezTo>
                  <a:cubicBezTo>
                    <a:pt x="3102" y="707"/>
                    <a:pt x="2408" y="1"/>
                    <a:pt x="15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1" name="Google Shape;958;p31">
              <a:extLst>
                <a:ext uri="{FF2B5EF4-FFF2-40B4-BE49-F238E27FC236}">
                  <a16:creationId xmlns:a16="http://schemas.microsoft.com/office/drawing/2014/main" id="{F9BEF6E5-04DE-487B-A5DF-38A99B33F7FA}"/>
                </a:ext>
              </a:extLst>
            </p:cNvPr>
            <p:cNvSpPr/>
            <p:nvPr/>
          </p:nvSpPr>
          <p:spPr>
            <a:xfrm>
              <a:off x="2350106" y="2175413"/>
              <a:ext cx="356064" cy="380027"/>
            </a:xfrm>
            <a:custGeom>
              <a:avLst/>
              <a:gdLst/>
              <a:ahLst/>
              <a:cxnLst/>
              <a:rect l="l" t="t" r="r" b="b"/>
              <a:pathLst>
                <a:path w="2258" h="2410" extrusionOk="0">
                  <a:moveTo>
                    <a:pt x="1114" y="1"/>
                  </a:moveTo>
                  <a:cubicBezTo>
                    <a:pt x="1093" y="1"/>
                    <a:pt x="1071" y="1"/>
                    <a:pt x="1050" y="3"/>
                  </a:cubicBezTo>
                  <a:cubicBezTo>
                    <a:pt x="451" y="41"/>
                    <a:pt x="1" y="615"/>
                    <a:pt x="42" y="1277"/>
                  </a:cubicBezTo>
                  <a:cubicBezTo>
                    <a:pt x="86" y="1916"/>
                    <a:pt x="573" y="2410"/>
                    <a:pt x="1144" y="2410"/>
                  </a:cubicBezTo>
                  <a:cubicBezTo>
                    <a:pt x="1165" y="2410"/>
                    <a:pt x="1187" y="2409"/>
                    <a:pt x="1208" y="2408"/>
                  </a:cubicBezTo>
                  <a:cubicBezTo>
                    <a:pt x="1807" y="2369"/>
                    <a:pt x="2257" y="1799"/>
                    <a:pt x="2212" y="1136"/>
                  </a:cubicBezTo>
                  <a:cubicBezTo>
                    <a:pt x="2171" y="493"/>
                    <a:pt x="1685" y="1"/>
                    <a:pt x="1114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2" name="Google Shape;959;p31">
              <a:extLst>
                <a:ext uri="{FF2B5EF4-FFF2-40B4-BE49-F238E27FC236}">
                  <a16:creationId xmlns:a16="http://schemas.microsoft.com/office/drawing/2014/main" id="{1E0F9C72-4030-404F-A231-FB289263FDEC}"/>
                </a:ext>
              </a:extLst>
            </p:cNvPr>
            <p:cNvSpPr/>
            <p:nvPr/>
          </p:nvSpPr>
          <p:spPr>
            <a:xfrm>
              <a:off x="2626215" y="2344292"/>
              <a:ext cx="173301" cy="64021"/>
            </a:xfrm>
            <a:custGeom>
              <a:avLst/>
              <a:gdLst/>
              <a:ahLst/>
              <a:cxnLst/>
              <a:rect l="l" t="t" r="r" b="b"/>
              <a:pathLst>
                <a:path w="1099" h="406" extrusionOk="0">
                  <a:moveTo>
                    <a:pt x="633" y="1"/>
                  </a:moveTo>
                  <a:cubicBezTo>
                    <a:pt x="602" y="1"/>
                    <a:pt x="571" y="2"/>
                    <a:pt x="539" y="4"/>
                  </a:cubicBezTo>
                  <a:cubicBezTo>
                    <a:pt x="239" y="23"/>
                    <a:pt x="1" y="129"/>
                    <a:pt x="10" y="239"/>
                  </a:cubicBezTo>
                  <a:cubicBezTo>
                    <a:pt x="16" y="339"/>
                    <a:pt x="212" y="406"/>
                    <a:pt x="466" y="406"/>
                  </a:cubicBezTo>
                  <a:cubicBezTo>
                    <a:pt x="498" y="406"/>
                    <a:pt x="531" y="405"/>
                    <a:pt x="564" y="403"/>
                  </a:cubicBezTo>
                  <a:cubicBezTo>
                    <a:pt x="863" y="383"/>
                    <a:pt x="1099" y="277"/>
                    <a:pt x="1092" y="168"/>
                  </a:cubicBezTo>
                  <a:cubicBezTo>
                    <a:pt x="1086" y="70"/>
                    <a:pt x="888" y="1"/>
                    <a:pt x="633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3" name="Google Shape;960;p31">
              <a:extLst>
                <a:ext uri="{FF2B5EF4-FFF2-40B4-BE49-F238E27FC236}">
                  <a16:creationId xmlns:a16="http://schemas.microsoft.com/office/drawing/2014/main" id="{ADA4C8B6-8EE8-43D7-AE45-B5528248E66B}"/>
                </a:ext>
              </a:extLst>
            </p:cNvPr>
            <p:cNvSpPr/>
            <p:nvPr/>
          </p:nvSpPr>
          <p:spPr>
            <a:xfrm>
              <a:off x="2417596" y="1698105"/>
              <a:ext cx="307338" cy="134350"/>
            </a:xfrm>
            <a:custGeom>
              <a:avLst/>
              <a:gdLst/>
              <a:ahLst/>
              <a:cxnLst/>
              <a:rect l="l" t="t" r="r" b="b"/>
              <a:pathLst>
                <a:path w="1949" h="852" extrusionOk="0">
                  <a:moveTo>
                    <a:pt x="943" y="1"/>
                  </a:moveTo>
                  <a:cubicBezTo>
                    <a:pt x="427" y="1"/>
                    <a:pt x="11" y="178"/>
                    <a:pt x="4" y="407"/>
                  </a:cubicBezTo>
                  <a:cubicBezTo>
                    <a:pt x="1" y="641"/>
                    <a:pt x="429" y="841"/>
                    <a:pt x="966" y="851"/>
                  </a:cubicBezTo>
                  <a:cubicBezTo>
                    <a:pt x="984" y="851"/>
                    <a:pt x="1002" y="851"/>
                    <a:pt x="1020" y="851"/>
                  </a:cubicBezTo>
                  <a:cubicBezTo>
                    <a:pt x="1530" y="851"/>
                    <a:pt x="1939" y="672"/>
                    <a:pt x="1945" y="445"/>
                  </a:cubicBezTo>
                  <a:cubicBezTo>
                    <a:pt x="1948" y="210"/>
                    <a:pt x="1517" y="11"/>
                    <a:pt x="982" y="1"/>
                  </a:cubicBezTo>
                  <a:cubicBezTo>
                    <a:pt x="969" y="1"/>
                    <a:pt x="956" y="1"/>
                    <a:pt x="943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4" name="Google Shape;961;p31">
              <a:extLst>
                <a:ext uri="{FF2B5EF4-FFF2-40B4-BE49-F238E27FC236}">
                  <a16:creationId xmlns:a16="http://schemas.microsoft.com/office/drawing/2014/main" id="{29BE729E-A50F-4131-BEF1-33C9990BB8E9}"/>
                </a:ext>
              </a:extLst>
            </p:cNvPr>
            <p:cNvSpPr/>
            <p:nvPr/>
          </p:nvSpPr>
          <p:spPr>
            <a:xfrm>
              <a:off x="1977179" y="2495037"/>
              <a:ext cx="46361" cy="141130"/>
            </a:xfrm>
            <a:custGeom>
              <a:avLst/>
              <a:gdLst/>
              <a:ahLst/>
              <a:cxnLst/>
              <a:rect l="l" t="t" r="r" b="b"/>
              <a:pathLst>
                <a:path w="294" h="895" extrusionOk="0">
                  <a:moveTo>
                    <a:pt x="81" y="0"/>
                  </a:moveTo>
                  <a:cubicBezTo>
                    <a:pt x="74" y="0"/>
                    <a:pt x="68" y="0"/>
                    <a:pt x="61" y="4"/>
                  </a:cubicBezTo>
                  <a:cubicBezTo>
                    <a:pt x="20" y="14"/>
                    <a:pt x="0" y="55"/>
                    <a:pt x="7" y="97"/>
                  </a:cubicBezTo>
                  <a:cubicBezTo>
                    <a:pt x="58" y="342"/>
                    <a:pt x="100" y="589"/>
                    <a:pt x="145" y="837"/>
                  </a:cubicBezTo>
                  <a:cubicBezTo>
                    <a:pt x="150" y="872"/>
                    <a:pt x="186" y="894"/>
                    <a:pt x="220" y="894"/>
                  </a:cubicBezTo>
                  <a:cubicBezTo>
                    <a:pt x="226" y="894"/>
                    <a:pt x="232" y="893"/>
                    <a:pt x="238" y="892"/>
                  </a:cubicBezTo>
                  <a:cubicBezTo>
                    <a:pt x="258" y="886"/>
                    <a:pt x="274" y="873"/>
                    <a:pt x="283" y="856"/>
                  </a:cubicBezTo>
                  <a:cubicBezTo>
                    <a:pt x="293" y="837"/>
                    <a:pt x="293" y="818"/>
                    <a:pt x="290" y="798"/>
                  </a:cubicBezTo>
                  <a:cubicBezTo>
                    <a:pt x="245" y="550"/>
                    <a:pt x="203" y="303"/>
                    <a:pt x="155" y="55"/>
                  </a:cubicBezTo>
                  <a:cubicBezTo>
                    <a:pt x="148" y="23"/>
                    <a:pt x="112" y="0"/>
                    <a:pt x="81" y="0"/>
                  </a:cubicBezTo>
                  <a:close/>
                </a:path>
              </a:pathLst>
            </a:custGeom>
            <a:solidFill>
              <a:srgbClr val="5A25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5" name="Google Shape;962;p31">
              <a:extLst>
                <a:ext uri="{FF2B5EF4-FFF2-40B4-BE49-F238E27FC236}">
                  <a16:creationId xmlns:a16="http://schemas.microsoft.com/office/drawing/2014/main" id="{05C6768C-E03F-4C1A-ABFC-E044895FC190}"/>
                </a:ext>
              </a:extLst>
            </p:cNvPr>
            <p:cNvSpPr/>
            <p:nvPr/>
          </p:nvSpPr>
          <p:spPr>
            <a:xfrm>
              <a:off x="1828954" y="2671170"/>
              <a:ext cx="402110" cy="215874"/>
            </a:xfrm>
            <a:custGeom>
              <a:avLst/>
              <a:gdLst/>
              <a:ahLst/>
              <a:cxnLst/>
              <a:rect l="l" t="t" r="r" b="b"/>
              <a:pathLst>
                <a:path w="2550" h="1369" extrusionOk="0">
                  <a:moveTo>
                    <a:pt x="1513" y="0"/>
                  </a:moveTo>
                  <a:cubicBezTo>
                    <a:pt x="1449" y="0"/>
                    <a:pt x="1378" y="7"/>
                    <a:pt x="1307" y="13"/>
                  </a:cubicBezTo>
                  <a:cubicBezTo>
                    <a:pt x="1098" y="39"/>
                    <a:pt x="895" y="103"/>
                    <a:pt x="699" y="200"/>
                  </a:cubicBezTo>
                  <a:cubicBezTo>
                    <a:pt x="531" y="280"/>
                    <a:pt x="387" y="390"/>
                    <a:pt x="274" y="515"/>
                  </a:cubicBezTo>
                  <a:cubicBezTo>
                    <a:pt x="164" y="638"/>
                    <a:pt x="91" y="779"/>
                    <a:pt x="55" y="931"/>
                  </a:cubicBezTo>
                  <a:cubicBezTo>
                    <a:pt x="45" y="934"/>
                    <a:pt x="36" y="940"/>
                    <a:pt x="26" y="950"/>
                  </a:cubicBezTo>
                  <a:cubicBezTo>
                    <a:pt x="0" y="982"/>
                    <a:pt x="0" y="1030"/>
                    <a:pt x="33" y="1060"/>
                  </a:cubicBezTo>
                  <a:cubicBezTo>
                    <a:pt x="116" y="1133"/>
                    <a:pt x="210" y="1195"/>
                    <a:pt x="315" y="1243"/>
                  </a:cubicBezTo>
                  <a:cubicBezTo>
                    <a:pt x="412" y="1287"/>
                    <a:pt x="525" y="1320"/>
                    <a:pt x="644" y="1342"/>
                  </a:cubicBezTo>
                  <a:cubicBezTo>
                    <a:pt x="747" y="1358"/>
                    <a:pt x="853" y="1369"/>
                    <a:pt x="960" y="1369"/>
                  </a:cubicBezTo>
                  <a:cubicBezTo>
                    <a:pt x="1088" y="1369"/>
                    <a:pt x="1220" y="1355"/>
                    <a:pt x="1355" y="1333"/>
                  </a:cubicBezTo>
                  <a:cubicBezTo>
                    <a:pt x="1471" y="1314"/>
                    <a:pt x="1587" y="1284"/>
                    <a:pt x="1697" y="1249"/>
                  </a:cubicBezTo>
                  <a:cubicBezTo>
                    <a:pt x="1783" y="1220"/>
                    <a:pt x="1874" y="1185"/>
                    <a:pt x="1970" y="1140"/>
                  </a:cubicBezTo>
                  <a:cubicBezTo>
                    <a:pt x="2080" y="1088"/>
                    <a:pt x="2163" y="1043"/>
                    <a:pt x="2240" y="995"/>
                  </a:cubicBezTo>
                  <a:cubicBezTo>
                    <a:pt x="2282" y="969"/>
                    <a:pt x="2327" y="940"/>
                    <a:pt x="2369" y="908"/>
                  </a:cubicBezTo>
                  <a:cubicBezTo>
                    <a:pt x="2417" y="869"/>
                    <a:pt x="2453" y="834"/>
                    <a:pt x="2481" y="798"/>
                  </a:cubicBezTo>
                  <a:cubicBezTo>
                    <a:pt x="2511" y="763"/>
                    <a:pt x="2530" y="724"/>
                    <a:pt x="2543" y="679"/>
                  </a:cubicBezTo>
                  <a:cubicBezTo>
                    <a:pt x="2549" y="660"/>
                    <a:pt x="2549" y="641"/>
                    <a:pt x="2549" y="618"/>
                  </a:cubicBezTo>
                  <a:cubicBezTo>
                    <a:pt x="2549" y="589"/>
                    <a:pt x="2546" y="567"/>
                    <a:pt x="2539" y="541"/>
                  </a:cubicBezTo>
                  <a:cubicBezTo>
                    <a:pt x="2530" y="506"/>
                    <a:pt x="2514" y="470"/>
                    <a:pt x="2485" y="425"/>
                  </a:cubicBezTo>
                  <a:cubicBezTo>
                    <a:pt x="2462" y="390"/>
                    <a:pt x="2431" y="357"/>
                    <a:pt x="2385" y="316"/>
                  </a:cubicBezTo>
                  <a:cubicBezTo>
                    <a:pt x="2321" y="258"/>
                    <a:pt x="2237" y="206"/>
                    <a:pt x="2128" y="152"/>
                  </a:cubicBezTo>
                  <a:cubicBezTo>
                    <a:pt x="2041" y="109"/>
                    <a:pt x="1951" y="75"/>
                    <a:pt x="1854" y="45"/>
                  </a:cubicBezTo>
                  <a:cubicBezTo>
                    <a:pt x="1752" y="17"/>
                    <a:pt x="1636" y="0"/>
                    <a:pt x="1513" y="0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6" name="Google Shape;963;p31">
              <a:extLst>
                <a:ext uri="{FF2B5EF4-FFF2-40B4-BE49-F238E27FC236}">
                  <a16:creationId xmlns:a16="http://schemas.microsoft.com/office/drawing/2014/main" id="{F48E135B-5DC8-4FE6-83A3-CA6D973B0EA1}"/>
                </a:ext>
              </a:extLst>
            </p:cNvPr>
            <p:cNvSpPr/>
            <p:nvPr/>
          </p:nvSpPr>
          <p:spPr>
            <a:xfrm>
              <a:off x="1732450" y="2509229"/>
              <a:ext cx="556015" cy="395007"/>
            </a:xfrm>
            <a:custGeom>
              <a:avLst/>
              <a:gdLst/>
              <a:ahLst/>
              <a:cxnLst/>
              <a:rect l="l" t="t" r="r" b="b"/>
              <a:pathLst>
                <a:path w="3526" h="2505" extrusionOk="0">
                  <a:moveTo>
                    <a:pt x="2012" y="1153"/>
                  </a:moveTo>
                  <a:cubicBezTo>
                    <a:pt x="2086" y="1153"/>
                    <a:pt x="2157" y="1156"/>
                    <a:pt x="2228" y="1166"/>
                  </a:cubicBezTo>
                  <a:lnTo>
                    <a:pt x="2209" y="1163"/>
                  </a:lnTo>
                  <a:lnTo>
                    <a:pt x="2209" y="1163"/>
                  </a:lnTo>
                  <a:cubicBezTo>
                    <a:pt x="2337" y="1182"/>
                    <a:pt x="2460" y="1214"/>
                    <a:pt x="2576" y="1259"/>
                  </a:cubicBezTo>
                  <a:lnTo>
                    <a:pt x="2585" y="1265"/>
                  </a:lnTo>
                  <a:cubicBezTo>
                    <a:pt x="2685" y="1307"/>
                    <a:pt x="2775" y="1362"/>
                    <a:pt x="2856" y="1423"/>
                  </a:cubicBezTo>
                  <a:cubicBezTo>
                    <a:pt x="2933" y="1481"/>
                    <a:pt x="3001" y="1549"/>
                    <a:pt x="3059" y="1623"/>
                  </a:cubicBezTo>
                  <a:cubicBezTo>
                    <a:pt x="3074" y="1645"/>
                    <a:pt x="3090" y="1668"/>
                    <a:pt x="3107" y="1693"/>
                  </a:cubicBezTo>
                  <a:lnTo>
                    <a:pt x="3090" y="1720"/>
                  </a:lnTo>
                  <a:cubicBezTo>
                    <a:pt x="3016" y="1812"/>
                    <a:pt x="2930" y="1900"/>
                    <a:pt x="2830" y="1977"/>
                  </a:cubicBezTo>
                  <a:cubicBezTo>
                    <a:pt x="2720" y="2060"/>
                    <a:pt x="2598" y="2131"/>
                    <a:pt x="2466" y="2189"/>
                  </a:cubicBezTo>
                  <a:cubicBezTo>
                    <a:pt x="2289" y="2263"/>
                    <a:pt x="2112" y="2308"/>
                    <a:pt x="1929" y="2334"/>
                  </a:cubicBezTo>
                  <a:lnTo>
                    <a:pt x="1948" y="2334"/>
                  </a:lnTo>
                  <a:cubicBezTo>
                    <a:pt x="1851" y="2344"/>
                    <a:pt x="1755" y="2350"/>
                    <a:pt x="1658" y="2350"/>
                  </a:cubicBezTo>
                  <a:cubicBezTo>
                    <a:pt x="1565" y="2350"/>
                    <a:pt x="1471" y="2344"/>
                    <a:pt x="1382" y="2334"/>
                  </a:cubicBezTo>
                  <a:cubicBezTo>
                    <a:pt x="1230" y="2311"/>
                    <a:pt x="1085" y="2273"/>
                    <a:pt x="950" y="2218"/>
                  </a:cubicBezTo>
                  <a:cubicBezTo>
                    <a:pt x="877" y="2189"/>
                    <a:pt x="802" y="2148"/>
                    <a:pt x="731" y="2096"/>
                  </a:cubicBezTo>
                  <a:cubicBezTo>
                    <a:pt x="748" y="2019"/>
                    <a:pt x="770" y="1941"/>
                    <a:pt x="799" y="1864"/>
                  </a:cubicBezTo>
                  <a:cubicBezTo>
                    <a:pt x="834" y="1784"/>
                    <a:pt x="880" y="1706"/>
                    <a:pt x="931" y="1635"/>
                  </a:cubicBezTo>
                  <a:cubicBezTo>
                    <a:pt x="989" y="1565"/>
                    <a:pt x="1057" y="1497"/>
                    <a:pt x="1137" y="1433"/>
                  </a:cubicBezTo>
                  <a:cubicBezTo>
                    <a:pt x="1224" y="1368"/>
                    <a:pt x="1321" y="1310"/>
                    <a:pt x="1427" y="1268"/>
                  </a:cubicBezTo>
                  <a:cubicBezTo>
                    <a:pt x="1545" y="1221"/>
                    <a:pt x="1671" y="1185"/>
                    <a:pt x="1800" y="1166"/>
                  </a:cubicBezTo>
                  <a:cubicBezTo>
                    <a:pt x="1871" y="1156"/>
                    <a:pt x="1942" y="1153"/>
                    <a:pt x="2012" y="1153"/>
                  </a:cubicBezTo>
                  <a:close/>
                  <a:moveTo>
                    <a:pt x="2753" y="1"/>
                  </a:moveTo>
                  <a:cubicBezTo>
                    <a:pt x="2688" y="1"/>
                    <a:pt x="2621" y="10"/>
                    <a:pt x="2550" y="29"/>
                  </a:cubicBezTo>
                  <a:cubicBezTo>
                    <a:pt x="2405" y="71"/>
                    <a:pt x="2276" y="151"/>
                    <a:pt x="2147" y="236"/>
                  </a:cubicBezTo>
                  <a:lnTo>
                    <a:pt x="2099" y="267"/>
                  </a:lnTo>
                  <a:cubicBezTo>
                    <a:pt x="1993" y="338"/>
                    <a:pt x="1881" y="413"/>
                    <a:pt x="1765" y="464"/>
                  </a:cubicBezTo>
                  <a:cubicBezTo>
                    <a:pt x="1752" y="467"/>
                    <a:pt x="1742" y="474"/>
                    <a:pt x="1732" y="477"/>
                  </a:cubicBezTo>
                  <a:cubicBezTo>
                    <a:pt x="1606" y="457"/>
                    <a:pt x="1484" y="426"/>
                    <a:pt x="1365" y="393"/>
                  </a:cubicBezTo>
                  <a:cubicBezTo>
                    <a:pt x="1247" y="361"/>
                    <a:pt x="1124" y="329"/>
                    <a:pt x="1002" y="310"/>
                  </a:cubicBezTo>
                  <a:cubicBezTo>
                    <a:pt x="934" y="300"/>
                    <a:pt x="877" y="294"/>
                    <a:pt x="822" y="294"/>
                  </a:cubicBezTo>
                  <a:cubicBezTo>
                    <a:pt x="761" y="294"/>
                    <a:pt x="696" y="303"/>
                    <a:pt x="632" y="316"/>
                  </a:cubicBezTo>
                  <a:cubicBezTo>
                    <a:pt x="513" y="345"/>
                    <a:pt x="397" y="406"/>
                    <a:pt x="287" y="506"/>
                  </a:cubicBezTo>
                  <a:cubicBezTo>
                    <a:pt x="201" y="586"/>
                    <a:pt x="130" y="686"/>
                    <a:pt x="78" y="796"/>
                  </a:cubicBezTo>
                  <a:cubicBezTo>
                    <a:pt x="36" y="895"/>
                    <a:pt x="11" y="1001"/>
                    <a:pt x="4" y="1117"/>
                  </a:cubicBezTo>
                  <a:cubicBezTo>
                    <a:pt x="1" y="1217"/>
                    <a:pt x="17" y="1326"/>
                    <a:pt x="49" y="1439"/>
                  </a:cubicBezTo>
                  <a:cubicBezTo>
                    <a:pt x="78" y="1539"/>
                    <a:pt x="126" y="1642"/>
                    <a:pt x="187" y="1745"/>
                  </a:cubicBezTo>
                  <a:cubicBezTo>
                    <a:pt x="303" y="1935"/>
                    <a:pt x="467" y="2106"/>
                    <a:pt x="660" y="2237"/>
                  </a:cubicBezTo>
                  <a:cubicBezTo>
                    <a:pt x="825" y="2347"/>
                    <a:pt x="1027" y="2424"/>
                    <a:pt x="1266" y="2469"/>
                  </a:cubicBezTo>
                  <a:cubicBezTo>
                    <a:pt x="1394" y="2492"/>
                    <a:pt x="1526" y="2504"/>
                    <a:pt x="1658" y="2504"/>
                  </a:cubicBezTo>
                  <a:cubicBezTo>
                    <a:pt x="1977" y="2504"/>
                    <a:pt x="2299" y="2434"/>
                    <a:pt x="2588" y="2302"/>
                  </a:cubicBezTo>
                  <a:cubicBezTo>
                    <a:pt x="2791" y="2209"/>
                    <a:pt x="2975" y="2076"/>
                    <a:pt x="3120" y="1919"/>
                  </a:cubicBezTo>
                  <a:cubicBezTo>
                    <a:pt x="3194" y="1839"/>
                    <a:pt x="3261" y="1748"/>
                    <a:pt x="3319" y="1652"/>
                  </a:cubicBezTo>
                  <a:cubicBezTo>
                    <a:pt x="3361" y="1577"/>
                    <a:pt x="3399" y="1497"/>
                    <a:pt x="3432" y="1397"/>
                  </a:cubicBezTo>
                  <a:cubicBezTo>
                    <a:pt x="3464" y="1310"/>
                    <a:pt x="3487" y="1214"/>
                    <a:pt x="3503" y="1117"/>
                  </a:cubicBezTo>
                  <a:cubicBezTo>
                    <a:pt x="3518" y="1014"/>
                    <a:pt x="3525" y="915"/>
                    <a:pt x="3518" y="818"/>
                  </a:cubicBezTo>
                  <a:cubicBezTo>
                    <a:pt x="3509" y="609"/>
                    <a:pt x="3445" y="422"/>
                    <a:pt x="3338" y="284"/>
                  </a:cubicBezTo>
                  <a:cubicBezTo>
                    <a:pt x="3300" y="236"/>
                    <a:pt x="3258" y="194"/>
                    <a:pt x="3200" y="148"/>
                  </a:cubicBezTo>
                  <a:cubicBezTo>
                    <a:pt x="3148" y="110"/>
                    <a:pt x="3087" y="78"/>
                    <a:pt x="3007" y="46"/>
                  </a:cubicBezTo>
                  <a:cubicBezTo>
                    <a:pt x="2939" y="20"/>
                    <a:pt x="2862" y="4"/>
                    <a:pt x="2778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7" name="Google Shape;964;p31">
              <a:extLst>
                <a:ext uri="{FF2B5EF4-FFF2-40B4-BE49-F238E27FC236}">
                  <a16:creationId xmlns:a16="http://schemas.microsoft.com/office/drawing/2014/main" id="{9582AAD6-7EF6-4508-AAFE-0EA81E845E58}"/>
                </a:ext>
              </a:extLst>
            </p:cNvPr>
            <p:cNvSpPr/>
            <p:nvPr/>
          </p:nvSpPr>
          <p:spPr>
            <a:xfrm>
              <a:off x="1842042" y="2323478"/>
              <a:ext cx="272331" cy="214770"/>
            </a:xfrm>
            <a:custGeom>
              <a:avLst/>
              <a:gdLst/>
              <a:ahLst/>
              <a:cxnLst/>
              <a:rect l="l" t="t" r="r" b="b"/>
              <a:pathLst>
                <a:path w="1727" h="1362" extrusionOk="0">
                  <a:moveTo>
                    <a:pt x="1128" y="1"/>
                  </a:moveTo>
                  <a:cubicBezTo>
                    <a:pt x="1089" y="1"/>
                    <a:pt x="1051" y="4"/>
                    <a:pt x="1012" y="7"/>
                  </a:cubicBezTo>
                  <a:cubicBezTo>
                    <a:pt x="847" y="16"/>
                    <a:pt x="684" y="49"/>
                    <a:pt x="525" y="104"/>
                  </a:cubicBezTo>
                  <a:cubicBezTo>
                    <a:pt x="477" y="120"/>
                    <a:pt x="429" y="139"/>
                    <a:pt x="381" y="158"/>
                  </a:cubicBezTo>
                  <a:cubicBezTo>
                    <a:pt x="320" y="187"/>
                    <a:pt x="255" y="229"/>
                    <a:pt x="191" y="284"/>
                  </a:cubicBezTo>
                  <a:cubicBezTo>
                    <a:pt x="72" y="383"/>
                    <a:pt x="1" y="525"/>
                    <a:pt x="8" y="661"/>
                  </a:cubicBezTo>
                  <a:cubicBezTo>
                    <a:pt x="8" y="722"/>
                    <a:pt x="27" y="783"/>
                    <a:pt x="59" y="844"/>
                  </a:cubicBezTo>
                  <a:cubicBezTo>
                    <a:pt x="91" y="898"/>
                    <a:pt x="136" y="943"/>
                    <a:pt x="201" y="989"/>
                  </a:cubicBezTo>
                  <a:cubicBezTo>
                    <a:pt x="252" y="1027"/>
                    <a:pt x="320" y="1056"/>
                    <a:pt x="400" y="1072"/>
                  </a:cubicBezTo>
                  <a:cubicBezTo>
                    <a:pt x="448" y="1082"/>
                    <a:pt x="500" y="1088"/>
                    <a:pt x="552" y="1088"/>
                  </a:cubicBezTo>
                  <a:cubicBezTo>
                    <a:pt x="574" y="1088"/>
                    <a:pt x="593" y="1088"/>
                    <a:pt x="616" y="1085"/>
                  </a:cubicBezTo>
                  <a:cubicBezTo>
                    <a:pt x="645" y="1163"/>
                    <a:pt x="690" y="1224"/>
                    <a:pt x="748" y="1272"/>
                  </a:cubicBezTo>
                  <a:cubicBezTo>
                    <a:pt x="815" y="1329"/>
                    <a:pt x="896" y="1362"/>
                    <a:pt x="976" y="1362"/>
                  </a:cubicBezTo>
                  <a:cubicBezTo>
                    <a:pt x="989" y="1362"/>
                    <a:pt x="1002" y="1362"/>
                    <a:pt x="1015" y="1359"/>
                  </a:cubicBezTo>
                  <a:cubicBezTo>
                    <a:pt x="1063" y="1353"/>
                    <a:pt x="1105" y="1336"/>
                    <a:pt x="1143" y="1314"/>
                  </a:cubicBezTo>
                  <a:cubicBezTo>
                    <a:pt x="1186" y="1288"/>
                    <a:pt x="1220" y="1249"/>
                    <a:pt x="1250" y="1204"/>
                  </a:cubicBezTo>
                  <a:cubicBezTo>
                    <a:pt x="1275" y="1163"/>
                    <a:pt x="1295" y="1111"/>
                    <a:pt x="1305" y="1056"/>
                  </a:cubicBezTo>
                  <a:cubicBezTo>
                    <a:pt x="1308" y="1024"/>
                    <a:pt x="1311" y="989"/>
                    <a:pt x="1311" y="953"/>
                  </a:cubicBezTo>
                  <a:cubicBezTo>
                    <a:pt x="1443" y="892"/>
                    <a:pt x="1536" y="824"/>
                    <a:pt x="1607" y="747"/>
                  </a:cubicBezTo>
                  <a:cubicBezTo>
                    <a:pt x="1626" y="725"/>
                    <a:pt x="1642" y="699"/>
                    <a:pt x="1658" y="677"/>
                  </a:cubicBezTo>
                  <a:cubicBezTo>
                    <a:pt x="1675" y="650"/>
                    <a:pt x="1684" y="625"/>
                    <a:pt x="1694" y="600"/>
                  </a:cubicBezTo>
                  <a:cubicBezTo>
                    <a:pt x="1716" y="548"/>
                    <a:pt x="1726" y="490"/>
                    <a:pt x="1723" y="422"/>
                  </a:cubicBezTo>
                  <a:cubicBezTo>
                    <a:pt x="1723" y="342"/>
                    <a:pt x="1697" y="264"/>
                    <a:pt x="1655" y="206"/>
                  </a:cubicBezTo>
                  <a:cubicBezTo>
                    <a:pt x="1617" y="148"/>
                    <a:pt x="1559" y="100"/>
                    <a:pt x="1491" y="68"/>
                  </a:cubicBezTo>
                  <a:cubicBezTo>
                    <a:pt x="1427" y="39"/>
                    <a:pt x="1353" y="20"/>
                    <a:pt x="1256" y="7"/>
                  </a:cubicBezTo>
                  <a:cubicBezTo>
                    <a:pt x="1211" y="4"/>
                    <a:pt x="1170" y="1"/>
                    <a:pt x="1128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8" name="Google Shape;965;p31">
              <a:extLst>
                <a:ext uri="{FF2B5EF4-FFF2-40B4-BE49-F238E27FC236}">
                  <a16:creationId xmlns:a16="http://schemas.microsoft.com/office/drawing/2014/main" id="{2A85E27B-F9CE-4672-8D40-6DB1064C7277}"/>
                </a:ext>
              </a:extLst>
            </p:cNvPr>
            <p:cNvSpPr/>
            <p:nvPr/>
          </p:nvSpPr>
          <p:spPr>
            <a:xfrm>
              <a:off x="1867587" y="2360533"/>
              <a:ext cx="88937" cy="47779"/>
            </a:xfrm>
            <a:custGeom>
              <a:avLst/>
              <a:gdLst/>
              <a:ahLst/>
              <a:cxnLst/>
              <a:rect l="l" t="t" r="r" b="b"/>
              <a:pathLst>
                <a:path w="564" h="303" extrusionOk="0">
                  <a:moveTo>
                    <a:pt x="451" y="1"/>
                  </a:moveTo>
                  <a:cubicBezTo>
                    <a:pt x="396" y="1"/>
                    <a:pt x="318" y="20"/>
                    <a:pt x="238" y="56"/>
                  </a:cubicBezTo>
                  <a:cubicBezTo>
                    <a:pt x="97" y="120"/>
                    <a:pt x="0" y="216"/>
                    <a:pt x="26" y="268"/>
                  </a:cubicBezTo>
                  <a:cubicBezTo>
                    <a:pt x="35" y="290"/>
                    <a:pt x="67" y="303"/>
                    <a:pt x="112" y="303"/>
                  </a:cubicBezTo>
                  <a:cubicBezTo>
                    <a:pt x="167" y="303"/>
                    <a:pt x="244" y="283"/>
                    <a:pt x="325" y="249"/>
                  </a:cubicBezTo>
                  <a:cubicBezTo>
                    <a:pt x="467" y="184"/>
                    <a:pt x="563" y="90"/>
                    <a:pt x="537" y="36"/>
                  </a:cubicBezTo>
                  <a:cubicBezTo>
                    <a:pt x="528" y="13"/>
                    <a:pt x="495" y="1"/>
                    <a:pt x="451" y="1"/>
                  </a:cubicBezTo>
                  <a:close/>
                </a:path>
              </a:pathLst>
            </a:custGeom>
            <a:solidFill>
              <a:srgbClr val="B271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99" name="Google Shape;966;p31">
              <a:extLst>
                <a:ext uri="{FF2B5EF4-FFF2-40B4-BE49-F238E27FC236}">
                  <a16:creationId xmlns:a16="http://schemas.microsoft.com/office/drawing/2014/main" id="{85CB4B16-3B4A-4CB8-9504-8FE482692928}"/>
                </a:ext>
              </a:extLst>
            </p:cNvPr>
            <p:cNvSpPr/>
            <p:nvPr/>
          </p:nvSpPr>
          <p:spPr>
            <a:xfrm>
              <a:off x="1292032" y="3581635"/>
              <a:ext cx="1211532" cy="593536"/>
            </a:xfrm>
            <a:custGeom>
              <a:avLst/>
              <a:gdLst/>
              <a:ahLst/>
              <a:cxnLst/>
              <a:rect l="l" t="t" r="r" b="b"/>
              <a:pathLst>
                <a:path w="7683" h="3764" extrusionOk="0">
                  <a:moveTo>
                    <a:pt x="3009" y="1"/>
                  </a:moveTo>
                  <a:cubicBezTo>
                    <a:pt x="2994" y="4"/>
                    <a:pt x="2977" y="10"/>
                    <a:pt x="2967" y="23"/>
                  </a:cubicBezTo>
                  <a:cubicBezTo>
                    <a:pt x="2939" y="17"/>
                    <a:pt x="2909" y="13"/>
                    <a:pt x="2878" y="13"/>
                  </a:cubicBezTo>
                  <a:cubicBezTo>
                    <a:pt x="2858" y="10"/>
                    <a:pt x="2839" y="10"/>
                    <a:pt x="2816" y="10"/>
                  </a:cubicBezTo>
                  <a:cubicBezTo>
                    <a:pt x="2665" y="10"/>
                    <a:pt x="2507" y="42"/>
                    <a:pt x="2330" y="110"/>
                  </a:cubicBezTo>
                  <a:cubicBezTo>
                    <a:pt x="2156" y="174"/>
                    <a:pt x="1979" y="271"/>
                    <a:pt x="1789" y="403"/>
                  </a:cubicBezTo>
                  <a:cubicBezTo>
                    <a:pt x="1626" y="519"/>
                    <a:pt x="1461" y="657"/>
                    <a:pt x="1303" y="815"/>
                  </a:cubicBezTo>
                  <a:cubicBezTo>
                    <a:pt x="1174" y="940"/>
                    <a:pt x="1059" y="1069"/>
                    <a:pt x="959" y="1201"/>
                  </a:cubicBezTo>
                  <a:cubicBezTo>
                    <a:pt x="862" y="1326"/>
                    <a:pt x="785" y="1446"/>
                    <a:pt x="721" y="1565"/>
                  </a:cubicBezTo>
                  <a:cubicBezTo>
                    <a:pt x="682" y="1645"/>
                    <a:pt x="644" y="1732"/>
                    <a:pt x="599" y="1838"/>
                  </a:cubicBezTo>
                  <a:cubicBezTo>
                    <a:pt x="553" y="1954"/>
                    <a:pt x="515" y="2070"/>
                    <a:pt x="486" y="2189"/>
                  </a:cubicBezTo>
                  <a:cubicBezTo>
                    <a:pt x="428" y="2402"/>
                    <a:pt x="406" y="2585"/>
                    <a:pt x="415" y="2752"/>
                  </a:cubicBezTo>
                  <a:cubicBezTo>
                    <a:pt x="315" y="2691"/>
                    <a:pt x="222" y="2627"/>
                    <a:pt x="132" y="2562"/>
                  </a:cubicBezTo>
                  <a:cubicBezTo>
                    <a:pt x="119" y="2553"/>
                    <a:pt x="103" y="2547"/>
                    <a:pt x="87" y="2547"/>
                  </a:cubicBezTo>
                  <a:cubicBezTo>
                    <a:pt x="61" y="2547"/>
                    <a:pt x="39" y="2559"/>
                    <a:pt x="26" y="2578"/>
                  </a:cubicBezTo>
                  <a:cubicBezTo>
                    <a:pt x="0" y="2614"/>
                    <a:pt x="10" y="2663"/>
                    <a:pt x="42" y="2688"/>
                  </a:cubicBezTo>
                  <a:cubicBezTo>
                    <a:pt x="421" y="2965"/>
                    <a:pt x="865" y="3190"/>
                    <a:pt x="1361" y="3354"/>
                  </a:cubicBezTo>
                  <a:cubicBezTo>
                    <a:pt x="1828" y="3508"/>
                    <a:pt x="2337" y="3605"/>
                    <a:pt x="2874" y="3648"/>
                  </a:cubicBezTo>
                  <a:cubicBezTo>
                    <a:pt x="3042" y="3657"/>
                    <a:pt x="3209" y="3663"/>
                    <a:pt x="3376" y="3663"/>
                  </a:cubicBezTo>
                  <a:cubicBezTo>
                    <a:pt x="3640" y="3663"/>
                    <a:pt x="3904" y="3651"/>
                    <a:pt x="4168" y="3618"/>
                  </a:cubicBezTo>
                  <a:cubicBezTo>
                    <a:pt x="4590" y="3573"/>
                    <a:pt x="5002" y="3486"/>
                    <a:pt x="5394" y="3358"/>
                  </a:cubicBezTo>
                  <a:cubicBezTo>
                    <a:pt x="5420" y="3386"/>
                    <a:pt x="5442" y="3416"/>
                    <a:pt x="5466" y="3444"/>
                  </a:cubicBezTo>
                  <a:cubicBezTo>
                    <a:pt x="5500" y="3483"/>
                    <a:pt x="5543" y="3522"/>
                    <a:pt x="5594" y="3563"/>
                  </a:cubicBezTo>
                  <a:cubicBezTo>
                    <a:pt x="5681" y="3624"/>
                    <a:pt x="5778" y="3676"/>
                    <a:pt x="5890" y="3715"/>
                  </a:cubicBezTo>
                  <a:cubicBezTo>
                    <a:pt x="5990" y="3747"/>
                    <a:pt x="6096" y="3763"/>
                    <a:pt x="6209" y="3763"/>
                  </a:cubicBezTo>
                  <a:lnTo>
                    <a:pt x="6222" y="3763"/>
                  </a:lnTo>
                  <a:cubicBezTo>
                    <a:pt x="6283" y="3763"/>
                    <a:pt x="6341" y="3753"/>
                    <a:pt x="6386" y="3747"/>
                  </a:cubicBezTo>
                  <a:cubicBezTo>
                    <a:pt x="6443" y="3737"/>
                    <a:pt x="6498" y="3721"/>
                    <a:pt x="6553" y="3698"/>
                  </a:cubicBezTo>
                  <a:cubicBezTo>
                    <a:pt x="6605" y="3679"/>
                    <a:pt x="6647" y="3654"/>
                    <a:pt x="6682" y="3628"/>
                  </a:cubicBezTo>
                  <a:cubicBezTo>
                    <a:pt x="6721" y="3599"/>
                    <a:pt x="6756" y="3563"/>
                    <a:pt x="6785" y="3522"/>
                  </a:cubicBezTo>
                  <a:cubicBezTo>
                    <a:pt x="6804" y="3493"/>
                    <a:pt x="6820" y="3457"/>
                    <a:pt x="6830" y="3412"/>
                  </a:cubicBezTo>
                  <a:cubicBezTo>
                    <a:pt x="6843" y="3373"/>
                    <a:pt x="6846" y="3328"/>
                    <a:pt x="6840" y="3284"/>
                  </a:cubicBezTo>
                  <a:cubicBezTo>
                    <a:pt x="6837" y="3229"/>
                    <a:pt x="6820" y="3177"/>
                    <a:pt x="6794" y="3122"/>
                  </a:cubicBezTo>
                  <a:lnTo>
                    <a:pt x="6794" y="3122"/>
                  </a:lnTo>
                  <a:cubicBezTo>
                    <a:pt x="6885" y="3152"/>
                    <a:pt x="6978" y="3168"/>
                    <a:pt x="7068" y="3171"/>
                  </a:cubicBezTo>
                  <a:lnTo>
                    <a:pt x="7091" y="3171"/>
                  </a:lnTo>
                  <a:cubicBezTo>
                    <a:pt x="7200" y="3171"/>
                    <a:pt x="7303" y="3145"/>
                    <a:pt x="7393" y="3100"/>
                  </a:cubicBezTo>
                  <a:cubicBezTo>
                    <a:pt x="7438" y="3077"/>
                    <a:pt x="7483" y="3042"/>
                    <a:pt x="7525" y="3000"/>
                  </a:cubicBezTo>
                  <a:cubicBezTo>
                    <a:pt x="7567" y="2958"/>
                    <a:pt x="7602" y="2910"/>
                    <a:pt x="7632" y="2859"/>
                  </a:cubicBezTo>
                  <a:cubicBezTo>
                    <a:pt x="7654" y="2817"/>
                    <a:pt x="7667" y="2775"/>
                    <a:pt x="7673" y="2733"/>
                  </a:cubicBezTo>
                  <a:cubicBezTo>
                    <a:pt x="7682" y="2685"/>
                    <a:pt x="7679" y="2639"/>
                    <a:pt x="7670" y="2592"/>
                  </a:cubicBezTo>
                  <a:cubicBezTo>
                    <a:pt x="7663" y="2556"/>
                    <a:pt x="7648" y="2520"/>
                    <a:pt x="7625" y="2479"/>
                  </a:cubicBezTo>
                  <a:cubicBezTo>
                    <a:pt x="7605" y="2446"/>
                    <a:pt x="7577" y="2412"/>
                    <a:pt x="7538" y="2376"/>
                  </a:cubicBezTo>
                  <a:cubicBezTo>
                    <a:pt x="7480" y="2318"/>
                    <a:pt x="7406" y="2266"/>
                    <a:pt x="7312" y="2218"/>
                  </a:cubicBezTo>
                  <a:cubicBezTo>
                    <a:pt x="7274" y="2199"/>
                    <a:pt x="7238" y="2183"/>
                    <a:pt x="7200" y="2167"/>
                  </a:cubicBezTo>
                  <a:cubicBezTo>
                    <a:pt x="7287" y="2137"/>
                    <a:pt x="7367" y="2083"/>
                    <a:pt x="7435" y="2015"/>
                  </a:cubicBezTo>
                  <a:cubicBezTo>
                    <a:pt x="7522" y="1935"/>
                    <a:pt x="7583" y="1832"/>
                    <a:pt x="7612" y="1723"/>
                  </a:cubicBezTo>
                  <a:cubicBezTo>
                    <a:pt x="7641" y="1613"/>
                    <a:pt x="7644" y="1500"/>
                    <a:pt x="7618" y="1400"/>
                  </a:cubicBezTo>
                  <a:cubicBezTo>
                    <a:pt x="7609" y="1359"/>
                    <a:pt x="7593" y="1320"/>
                    <a:pt x="7574" y="1288"/>
                  </a:cubicBezTo>
                  <a:cubicBezTo>
                    <a:pt x="7564" y="1268"/>
                    <a:pt x="7554" y="1249"/>
                    <a:pt x="7541" y="1234"/>
                  </a:cubicBezTo>
                  <a:cubicBezTo>
                    <a:pt x="7528" y="1217"/>
                    <a:pt x="7513" y="1201"/>
                    <a:pt x="7496" y="1185"/>
                  </a:cubicBezTo>
                  <a:cubicBezTo>
                    <a:pt x="7441" y="1133"/>
                    <a:pt x="7370" y="1098"/>
                    <a:pt x="7284" y="1075"/>
                  </a:cubicBezTo>
                  <a:cubicBezTo>
                    <a:pt x="7229" y="1063"/>
                    <a:pt x="7171" y="1056"/>
                    <a:pt x="7107" y="1056"/>
                  </a:cubicBezTo>
                  <a:cubicBezTo>
                    <a:pt x="7081" y="1056"/>
                    <a:pt x="7058" y="1056"/>
                    <a:pt x="7036" y="1060"/>
                  </a:cubicBezTo>
                  <a:cubicBezTo>
                    <a:pt x="6959" y="1063"/>
                    <a:pt x="6878" y="1079"/>
                    <a:pt x="6779" y="1105"/>
                  </a:cubicBezTo>
                  <a:cubicBezTo>
                    <a:pt x="6752" y="1114"/>
                    <a:pt x="6727" y="1121"/>
                    <a:pt x="6701" y="1130"/>
                  </a:cubicBezTo>
                  <a:cubicBezTo>
                    <a:pt x="6727" y="1072"/>
                    <a:pt x="6736" y="1008"/>
                    <a:pt x="6740" y="947"/>
                  </a:cubicBezTo>
                  <a:cubicBezTo>
                    <a:pt x="6743" y="853"/>
                    <a:pt x="6724" y="766"/>
                    <a:pt x="6688" y="693"/>
                  </a:cubicBezTo>
                  <a:cubicBezTo>
                    <a:pt x="6669" y="654"/>
                    <a:pt x="6644" y="619"/>
                    <a:pt x="6614" y="586"/>
                  </a:cubicBezTo>
                  <a:cubicBezTo>
                    <a:pt x="6598" y="570"/>
                    <a:pt x="6582" y="554"/>
                    <a:pt x="6562" y="538"/>
                  </a:cubicBezTo>
                  <a:cubicBezTo>
                    <a:pt x="6543" y="522"/>
                    <a:pt x="6521" y="509"/>
                    <a:pt x="6498" y="496"/>
                  </a:cubicBezTo>
                  <a:cubicBezTo>
                    <a:pt x="6450" y="470"/>
                    <a:pt x="6402" y="457"/>
                    <a:pt x="6360" y="445"/>
                  </a:cubicBezTo>
                  <a:cubicBezTo>
                    <a:pt x="6324" y="438"/>
                    <a:pt x="6289" y="435"/>
                    <a:pt x="6247" y="435"/>
                  </a:cubicBezTo>
                  <a:cubicBezTo>
                    <a:pt x="6231" y="435"/>
                    <a:pt x="6212" y="435"/>
                    <a:pt x="6192" y="438"/>
                  </a:cubicBezTo>
                  <a:cubicBezTo>
                    <a:pt x="6145" y="438"/>
                    <a:pt x="6090" y="451"/>
                    <a:pt x="6022" y="473"/>
                  </a:cubicBezTo>
                  <a:cubicBezTo>
                    <a:pt x="5968" y="490"/>
                    <a:pt x="5910" y="519"/>
                    <a:pt x="5842" y="558"/>
                  </a:cubicBezTo>
                  <a:cubicBezTo>
                    <a:pt x="5745" y="616"/>
                    <a:pt x="5649" y="693"/>
                    <a:pt x="5552" y="792"/>
                  </a:cubicBezTo>
                  <a:cubicBezTo>
                    <a:pt x="5475" y="870"/>
                    <a:pt x="5408" y="963"/>
                    <a:pt x="5350" y="1063"/>
                  </a:cubicBezTo>
                  <a:cubicBezTo>
                    <a:pt x="5279" y="1053"/>
                    <a:pt x="5201" y="1040"/>
                    <a:pt x="5118" y="1024"/>
                  </a:cubicBezTo>
                  <a:lnTo>
                    <a:pt x="5105" y="1021"/>
                  </a:lnTo>
                  <a:lnTo>
                    <a:pt x="5105" y="1024"/>
                  </a:lnTo>
                  <a:cubicBezTo>
                    <a:pt x="4805" y="953"/>
                    <a:pt x="4496" y="834"/>
                    <a:pt x="4152" y="654"/>
                  </a:cubicBezTo>
                  <a:lnTo>
                    <a:pt x="4152" y="654"/>
                  </a:lnTo>
                  <a:lnTo>
                    <a:pt x="4168" y="667"/>
                  </a:lnTo>
                  <a:cubicBezTo>
                    <a:pt x="3907" y="528"/>
                    <a:pt x="3650" y="371"/>
                    <a:pt x="3402" y="216"/>
                  </a:cubicBezTo>
                  <a:lnTo>
                    <a:pt x="3389" y="210"/>
                  </a:lnTo>
                  <a:lnTo>
                    <a:pt x="3380" y="200"/>
                  </a:lnTo>
                  <a:cubicBezTo>
                    <a:pt x="3318" y="155"/>
                    <a:pt x="3254" y="117"/>
                    <a:pt x="3187" y="87"/>
                  </a:cubicBezTo>
                  <a:cubicBezTo>
                    <a:pt x="3148" y="62"/>
                    <a:pt x="3106" y="39"/>
                    <a:pt x="3067" y="13"/>
                  </a:cubicBezTo>
                  <a:cubicBezTo>
                    <a:pt x="3048" y="4"/>
                    <a:pt x="3035" y="1"/>
                    <a:pt x="3022" y="1"/>
                  </a:cubicBezTo>
                  <a:close/>
                </a:path>
              </a:pathLst>
            </a:custGeom>
            <a:solidFill>
              <a:srgbClr val="EDB4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0" name="Google Shape;967;p31">
              <a:extLst>
                <a:ext uri="{FF2B5EF4-FFF2-40B4-BE49-F238E27FC236}">
                  <a16:creationId xmlns:a16="http://schemas.microsoft.com/office/drawing/2014/main" id="{C61BB80E-B956-4FC5-86D9-6F5C86C932AC}"/>
                </a:ext>
              </a:extLst>
            </p:cNvPr>
            <p:cNvSpPr/>
            <p:nvPr/>
          </p:nvSpPr>
          <p:spPr>
            <a:xfrm>
              <a:off x="1292032" y="3884072"/>
              <a:ext cx="1204909" cy="291564"/>
            </a:xfrm>
            <a:custGeom>
              <a:avLst/>
              <a:gdLst/>
              <a:ahLst/>
              <a:cxnLst/>
              <a:rect l="l" t="t" r="r" b="b"/>
              <a:pathLst>
                <a:path w="7641" h="1849" extrusionOk="0">
                  <a:moveTo>
                    <a:pt x="567" y="1"/>
                  </a:moveTo>
                  <a:cubicBezTo>
                    <a:pt x="534" y="91"/>
                    <a:pt x="505" y="181"/>
                    <a:pt x="483" y="268"/>
                  </a:cubicBezTo>
                  <a:cubicBezTo>
                    <a:pt x="425" y="480"/>
                    <a:pt x="402" y="667"/>
                    <a:pt x="412" y="834"/>
                  </a:cubicBezTo>
                  <a:cubicBezTo>
                    <a:pt x="296" y="757"/>
                    <a:pt x="206" y="696"/>
                    <a:pt x="132" y="641"/>
                  </a:cubicBezTo>
                  <a:cubicBezTo>
                    <a:pt x="119" y="632"/>
                    <a:pt x="103" y="629"/>
                    <a:pt x="90" y="629"/>
                  </a:cubicBezTo>
                  <a:cubicBezTo>
                    <a:pt x="61" y="629"/>
                    <a:pt x="39" y="641"/>
                    <a:pt x="23" y="660"/>
                  </a:cubicBezTo>
                  <a:cubicBezTo>
                    <a:pt x="0" y="696"/>
                    <a:pt x="6" y="745"/>
                    <a:pt x="42" y="770"/>
                  </a:cubicBezTo>
                  <a:cubicBezTo>
                    <a:pt x="418" y="1050"/>
                    <a:pt x="862" y="1272"/>
                    <a:pt x="1361" y="1436"/>
                  </a:cubicBezTo>
                  <a:cubicBezTo>
                    <a:pt x="1828" y="1590"/>
                    <a:pt x="2340" y="1691"/>
                    <a:pt x="2874" y="1730"/>
                  </a:cubicBezTo>
                  <a:cubicBezTo>
                    <a:pt x="3035" y="1742"/>
                    <a:pt x="3206" y="1749"/>
                    <a:pt x="3376" y="1749"/>
                  </a:cubicBezTo>
                  <a:cubicBezTo>
                    <a:pt x="3640" y="1749"/>
                    <a:pt x="3904" y="1733"/>
                    <a:pt x="4168" y="1703"/>
                  </a:cubicBezTo>
                  <a:cubicBezTo>
                    <a:pt x="4590" y="1655"/>
                    <a:pt x="5002" y="1568"/>
                    <a:pt x="5394" y="1443"/>
                  </a:cubicBezTo>
                  <a:cubicBezTo>
                    <a:pt x="5408" y="1455"/>
                    <a:pt x="5420" y="1471"/>
                    <a:pt x="5433" y="1488"/>
                  </a:cubicBezTo>
                  <a:lnTo>
                    <a:pt x="5439" y="1498"/>
                  </a:lnTo>
                  <a:cubicBezTo>
                    <a:pt x="5449" y="1507"/>
                    <a:pt x="5455" y="1517"/>
                    <a:pt x="5466" y="1526"/>
                  </a:cubicBezTo>
                  <a:cubicBezTo>
                    <a:pt x="5497" y="1565"/>
                    <a:pt x="5539" y="1604"/>
                    <a:pt x="5594" y="1645"/>
                  </a:cubicBezTo>
                  <a:cubicBezTo>
                    <a:pt x="5681" y="1710"/>
                    <a:pt x="5781" y="1761"/>
                    <a:pt x="5890" y="1797"/>
                  </a:cubicBezTo>
                  <a:cubicBezTo>
                    <a:pt x="5990" y="1832"/>
                    <a:pt x="6096" y="1848"/>
                    <a:pt x="6209" y="1848"/>
                  </a:cubicBezTo>
                  <a:lnTo>
                    <a:pt x="6222" y="1848"/>
                  </a:lnTo>
                  <a:cubicBezTo>
                    <a:pt x="6286" y="1845"/>
                    <a:pt x="6347" y="1835"/>
                    <a:pt x="6386" y="1829"/>
                  </a:cubicBezTo>
                  <a:cubicBezTo>
                    <a:pt x="6443" y="1819"/>
                    <a:pt x="6498" y="1803"/>
                    <a:pt x="6556" y="1780"/>
                  </a:cubicBezTo>
                  <a:cubicBezTo>
                    <a:pt x="6605" y="1761"/>
                    <a:pt x="6647" y="1739"/>
                    <a:pt x="6685" y="1710"/>
                  </a:cubicBezTo>
                  <a:cubicBezTo>
                    <a:pt x="6724" y="1681"/>
                    <a:pt x="6756" y="1645"/>
                    <a:pt x="6785" y="1604"/>
                  </a:cubicBezTo>
                  <a:cubicBezTo>
                    <a:pt x="6804" y="1575"/>
                    <a:pt x="6820" y="1539"/>
                    <a:pt x="6833" y="1494"/>
                  </a:cubicBezTo>
                  <a:cubicBezTo>
                    <a:pt x="6843" y="1455"/>
                    <a:pt x="6846" y="1410"/>
                    <a:pt x="6843" y="1366"/>
                  </a:cubicBezTo>
                  <a:cubicBezTo>
                    <a:pt x="6837" y="1311"/>
                    <a:pt x="6824" y="1259"/>
                    <a:pt x="6798" y="1204"/>
                  </a:cubicBezTo>
                  <a:lnTo>
                    <a:pt x="6798" y="1204"/>
                  </a:lnTo>
                  <a:cubicBezTo>
                    <a:pt x="6881" y="1234"/>
                    <a:pt x="6972" y="1250"/>
                    <a:pt x="7068" y="1253"/>
                  </a:cubicBezTo>
                  <a:lnTo>
                    <a:pt x="7091" y="1256"/>
                  </a:lnTo>
                  <a:cubicBezTo>
                    <a:pt x="7200" y="1256"/>
                    <a:pt x="7303" y="1230"/>
                    <a:pt x="7397" y="1182"/>
                  </a:cubicBezTo>
                  <a:cubicBezTo>
                    <a:pt x="7441" y="1159"/>
                    <a:pt x="7483" y="1127"/>
                    <a:pt x="7525" y="1085"/>
                  </a:cubicBezTo>
                  <a:cubicBezTo>
                    <a:pt x="7567" y="1040"/>
                    <a:pt x="7605" y="992"/>
                    <a:pt x="7632" y="941"/>
                  </a:cubicBezTo>
                  <a:cubicBezTo>
                    <a:pt x="7635" y="934"/>
                    <a:pt x="7638" y="931"/>
                    <a:pt x="7641" y="925"/>
                  </a:cubicBezTo>
                  <a:lnTo>
                    <a:pt x="7641" y="925"/>
                  </a:lnTo>
                  <a:cubicBezTo>
                    <a:pt x="7596" y="960"/>
                    <a:pt x="7544" y="986"/>
                    <a:pt x="7489" y="1002"/>
                  </a:cubicBezTo>
                  <a:cubicBezTo>
                    <a:pt x="7422" y="1024"/>
                    <a:pt x="7351" y="1037"/>
                    <a:pt x="7284" y="1040"/>
                  </a:cubicBezTo>
                  <a:cubicBezTo>
                    <a:pt x="7244" y="1044"/>
                    <a:pt x="7204" y="1046"/>
                    <a:pt x="7164" y="1046"/>
                  </a:cubicBezTo>
                  <a:cubicBezTo>
                    <a:pt x="7048" y="1046"/>
                    <a:pt x="6933" y="1032"/>
                    <a:pt x="6824" y="1008"/>
                  </a:cubicBezTo>
                  <a:cubicBezTo>
                    <a:pt x="6749" y="996"/>
                    <a:pt x="6678" y="979"/>
                    <a:pt x="6611" y="953"/>
                  </a:cubicBezTo>
                  <a:cubicBezTo>
                    <a:pt x="6576" y="944"/>
                    <a:pt x="6540" y="931"/>
                    <a:pt x="6504" y="915"/>
                  </a:cubicBezTo>
                  <a:lnTo>
                    <a:pt x="6504" y="915"/>
                  </a:lnTo>
                  <a:cubicBezTo>
                    <a:pt x="6524" y="963"/>
                    <a:pt x="6540" y="1011"/>
                    <a:pt x="6547" y="1060"/>
                  </a:cubicBezTo>
                  <a:cubicBezTo>
                    <a:pt x="6553" y="1092"/>
                    <a:pt x="6556" y="1127"/>
                    <a:pt x="6556" y="1159"/>
                  </a:cubicBezTo>
                  <a:cubicBezTo>
                    <a:pt x="6553" y="1195"/>
                    <a:pt x="6553" y="1227"/>
                    <a:pt x="6543" y="1259"/>
                  </a:cubicBezTo>
                  <a:cubicBezTo>
                    <a:pt x="6540" y="1275"/>
                    <a:pt x="6534" y="1295"/>
                    <a:pt x="6528" y="1311"/>
                  </a:cubicBezTo>
                  <a:cubicBezTo>
                    <a:pt x="6521" y="1327"/>
                    <a:pt x="6515" y="1343"/>
                    <a:pt x="6504" y="1359"/>
                  </a:cubicBezTo>
                  <a:cubicBezTo>
                    <a:pt x="6489" y="1385"/>
                    <a:pt x="6470" y="1410"/>
                    <a:pt x="6443" y="1433"/>
                  </a:cubicBezTo>
                  <a:cubicBezTo>
                    <a:pt x="6418" y="1455"/>
                    <a:pt x="6389" y="1475"/>
                    <a:pt x="6357" y="1488"/>
                  </a:cubicBezTo>
                  <a:cubicBezTo>
                    <a:pt x="6338" y="1498"/>
                    <a:pt x="6321" y="1504"/>
                    <a:pt x="6302" y="1507"/>
                  </a:cubicBezTo>
                  <a:cubicBezTo>
                    <a:pt x="6286" y="1513"/>
                    <a:pt x="6270" y="1517"/>
                    <a:pt x="6253" y="1517"/>
                  </a:cubicBezTo>
                  <a:cubicBezTo>
                    <a:pt x="6239" y="1519"/>
                    <a:pt x="6225" y="1520"/>
                    <a:pt x="6211" y="1520"/>
                  </a:cubicBezTo>
                  <a:cubicBezTo>
                    <a:pt x="6188" y="1520"/>
                    <a:pt x="6166" y="1518"/>
                    <a:pt x="6141" y="1513"/>
                  </a:cubicBezTo>
                  <a:cubicBezTo>
                    <a:pt x="6103" y="1507"/>
                    <a:pt x="6067" y="1498"/>
                    <a:pt x="6032" y="1485"/>
                  </a:cubicBezTo>
                  <a:cubicBezTo>
                    <a:pt x="5954" y="1452"/>
                    <a:pt x="5886" y="1410"/>
                    <a:pt x="5819" y="1363"/>
                  </a:cubicBezTo>
                  <a:cubicBezTo>
                    <a:pt x="5755" y="1314"/>
                    <a:pt x="5690" y="1262"/>
                    <a:pt x="5629" y="1204"/>
                  </a:cubicBezTo>
                  <a:cubicBezTo>
                    <a:pt x="5574" y="1156"/>
                    <a:pt x="5523" y="1108"/>
                    <a:pt x="5469" y="1060"/>
                  </a:cubicBezTo>
                  <a:cubicBezTo>
                    <a:pt x="5089" y="1137"/>
                    <a:pt x="4702" y="1198"/>
                    <a:pt x="4310" y="1208"/>
                  </a:cubicBezTo>
                  <a:cubicBezTo>
                    <a:pt x="4276" y="1209"/>
                    <a:pt x="4241" y="1209"/>
                    <a:pt x="4207" y="1209"/>
                  </a:cubicBezTo>
                  <a:cubicBezTo>
                    <a:pt x="4088" y="1209"/>
                    <a:pt x="3970" y="1204"/>
                    <a:pt x="3850" y="1192"/>
                  </a:cubicBezTo>
                  <a:cubicBezTo>
                    <a:pt x="3714" y="1182"/>
                    <a:pt x="3576" y="1163"/>
                    <a:pt x="3441" y="1140"/>
                  </a:cubicBezTo>
                  <a:cubicBezTo>
                    <a:pt x="3251" y="1105"/>
                    <a:pt x="3061" y="1066"/>
                    <a:pt x="2871" y="1018"/>
                  </a:cubicBezTo>
                  <a:cubicBezTo>
                    <a:pt x="2661" y="966"/>
                    <a:pt x="2456" y="905"/>
                    <a:pt x="2250" y="837"/>
                  </a:cubicBezTo>
                  <a:cubicBezTo>
                    <a:pt x="2037" y="767"/>
                    <a:pt x="1825" y="687"/>
                    <a:pt x="1616" y="596"/>
                  </a:cubicBezTo>
                  <a:cubicBezTo>
                    <a:pt x="1413" y="506"/>
                    <a:pt x="1210" y="409"/>
                    <a:pt x="1017" y="297"/>
                  </a:cubicBezTo>
                  <a:cubicBezTo>
                    <a:pt x="862" y="207"/>
                    <a:pt x="711" y="110"/>
                    <a:pt x="56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1" name="Google Shape;968;p31">
              <a:extLst>
                <a:ext uri="{FF2B5EF4-FFF2-40B4-BE49-F238E27FC236}">
                  <a16:creationId xmlns:a16="http://schemas.microsoft.com/office/drawing/2014/main" id="{DFB77394-5F26-482B-82E3-EEC63BA8F30A}"/>
                </a:ext>
              </a:extLst>
            </p:cNvPr>
            <p:cNvSpPr/>
            <p:nvPr/>
          </p:nvSpPr>
          <p:spPr>
            <a:xfrm>
              <a:off x="2342733" y="3914505"/>
              <a:ext cx="60553" cy="19080"/>
            </a:xfrm>
            <a:custGeom>
              <a:avLst/>
              <a:gdLst/>
              <a:ahLst/>
              <a:cxnLst/>
              <a:rect l="l" t="t" r="r" b="b"/>
              <a:pathLst>
                <a:path w="384" h="121" extrusionOk="0">
                  <a:moveTo>
                    <a:pt x="168" y="1"/>
                  </a:moveTo>
                  <a:cubicBezTo>
                    <a:pt x="129" y="1"/>
                    <a:pt x="91" y="4"/>
                    <a:pt x="52" y="7"/>
                  </a:cubicBezTo>
                  <a:cubicBezTo>
                    <a:pt x="36" y="7"/>
                    <a:pt x="23" y="20"/>
                    <a:pt x="14" y="30"/>
                  </a:cubicBezTo>
                  <a:cubicBezTo>
                    <a:pt x="4" y="43"/>
                    <a:pt x="0" y="59"/>
                    <a:pt x="4" y="75"/>
                  </a:cubicBezTo>
                  <a:cubicBezTo>
                    <a:pt x="7" y="88"/>
                    <a:pt x="17" y="104"/>
                    <a:pt x="30" y="111"/>
                  </a:cubicBezTo>
                  <a:cubicBezTo>
                    <a:pt x="39" y="117"/>
                    <a:pt x="51" y="121"/>
                    <a:pt x="62" y="121"/>
                  </a:cubicBezTo>
                  <a:cubicBezTo>
                    <a:pt x="66" y="121"/>
                    <a:pt x="71" y="121"/>
                    <a:pt x="75" y="120"/>
                  </a:cubicBezTo>
                  <a:cubicBezTo>
                    <a:pt x="110" y="117"/>
                    <a:pt x="146" y="114"/>
                    <a:pt x="181" y="114"/>
                  </a:cubicBezTo>
                  <a:cubicBezTo>
                    <a:pt x="205" y="112"/>
                    <a:pt x="229" y="111"/>
                    <a:pt x="253" y="111"/>
                  </a:cubicBezTo>
                  <a:cubicBezTo>
                    <a:pt x="277" y="111"/>
                    <a:pt x="300" y="112"/>
                    <a:pt x="323" y="114"/>
                  </a:cubicBezTo>
                  <a:cubicBezTo>
                    <a:pt x="351" y="114"/>
                    <a:pt x="377" y="94"/>
                    <a:pt x="380" y="65"/>
                  </a:cubicBezTo>
                  <a:cubicBezTo>
                    <a:pt x="384" y="36"/>
                    <a:pt x="361" y="11"/>
                    <a:pt x="332" y="7"/>
                  </a:cubicBezTo>
                  <a:cubicBezTo>
                    <a:pt x="278" y="4"/>
                    <a:pt x="223" y="1"/>
                    <a:pt x="168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2" name="Google Shape;969;p31">
              <a:extLst>
                <a:ext uri="{FF2B5EF4-FFF2-40B4-BE49-F238E27FC236}">
                  <a16:creationId xmlns:a16="http://schemas.microsoft.com/office/drawing/2014/main" id="{6268449D-90DB-4271-ADD1-1370033811FB}"/>
                </a:ext>
              </a:extLst>
            </p:cNvPr>
            <p:cNvSpPr/>
            <p:nvPr/>
          </p:nvSpPr>
          <p:spPr>
            <a:xfrm>
              <a:off x="2293182" y="3765809"/>
              <a:ext cx="46519" cy="38160"/>
            </a:xfrm>
            <a:custGeom>
              <a:avLst/>
              <a:gdLst/>
              <a:ahLst/>
              <a:cxnLst/>
              <a:rect l="l" t="t" r="r" b="b"/>
              <a:pathLst>
                <a:path w="295" h="242" extrusionOk="0">
                  <a:moveTo>
                    <a:pt x="227" y="1"/>
                  </a:moveTo>
                  <a:cubicBezTo>
                    <a:pt x="213" y="1"/>
                    <a:pt x="201" y="4"/>
                    <a:pt x="191" y="14"/>
                  </a:cubicBezTo>
                  <a:cubicBezTo>
                    <a:pt x="162" y="42"/>
                    <a:pt x="133" y="66"/>
                    <a:pt x="104" y="88"/>
                  </a:cubicBezTo>
                  <a:cubicBezTo>
                    <a:pt x="85" y="97"/>
                    <a:pt x="66" y="110"/>
                    <a:pt x="47" y="120"/>
                  </a:cubicBezTo>
                  <a:cubicBezTo>
                    <a:pt x="17" y="136"/>
                    <a:pt x="1" y="171"/>
                    <a:pt x="17" y="207"/>
                  </a:cubicBezTo>
                  <a:cubicBezTo>
                    <a:pt x="24" y="220"/>
                    <a:pt x="37" y="232"/>
                    <a:pt x="53" y="239"/>
                  </a:cubicBezTo>
                  <a:cubicBezTo>
                    <a:pt x="59" y="241"/>
                    <a:pt x="65" y="242"/>
                    <a:pt x="71" y="242"/>
                  </a:cubicBezTo>
                  <a:cubicBezTo>
                    <a:pt x="76" y="242"/>
                    <a:pt x="82" y="241"/>
                    <a:pt x="88" y="239"/>
                  </a:cubicBezTo>
                  <a:cubicBezTo>
                    <a:pt x="98" y="239"/>
                    <a:pt x="108" y="232"/>
                    <a:pt x="117" y="226"/>
                  </a:cubicBezTo>
                  <a:cubicBezTo>
                    <a:pt x="172" y="191"/>
                    <a:pt x="220" y="149"/>
                    <a:pt x="265" y="100"/>
                  </a:cubicBezTo>
                  <a:cubicBezTo>
                    <a:pt x="288" y="81"/>
                    <a:pt x="295" y="46"/>
                    <a:pt x="271" y="20"/>
                  </a:cubicBezTo>
                  <a:cubicBezTo>
                    <a:pt x="262" y="8"/>
                    <a:pt x="243" y="1"/>
                    <a:pt x="22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3" name="Google Shape;970;p31">
              <a:extLst>
                <a:ext uri="{FF2B5EF4-FFF2-40B4-BE49-F238E27FC236}">
                  <a16:creationId xmlns:a16="http://schemas.microsoft.com/office/drawing/2014/main" id="{E634063F-A0E1-4B1D-A35E-93D7753920F7}"/>
                </a:ext>
              </a:extLst>
            </p:cNvPr>
            <p:cNvSpPr/>
            <p:nvPr/>
          </p:nvSpPr>
          <p:spPr>
            <a:xfrm>
              <a:off x="2262731" y="4009625"/>
              <a:ext cx="50934" cy="39264"/>
            </a:xfrm>
            <a:custGeom>
              <a:avLst/>
              <a:gdLst/>
              <a:ahLst/>
              <a:cxnLst/>
              <a:rect l="l" t="t" r="r" b="b"/>
              <a:pathLst>
                <a:path w="323" h="249" extrusionOk="0">
                  <a:moveTo>
                    <a:pt x="77" y="1"/>
                  </a:moveTo>
                  <a:cubicBezTo>
                    <a:pt x="55" y="1"/>
                    <a:pt x="36" y="10"/>
                    <a:pt x="19" y="33"/>
                  </a:cubicBezTo>
                  <a:cubicBezTo>
                    <a:pt x="0" y="62"/>
                    <a:pt x="3" y="111"/>
                    <a:pt x="39" y="130"/>
                  </a:cubicBezTo>
                  <a:cubicBezTo>
                    <a:pt x="97" y="162"/>
                    <a:pt x="152" y="197"/>
                    <a:pt x="206" y="236"/>
                  </a:cubicBezTo>
                  <a:cubicBezTo>
                    <a:pt x="217" y="244"/>
                    <a:pt x="231" y="248"/>
                    <a:pt x="244" y="248"/>
                  </a:cubicBezTo>
                  <a:cubicBezTo>
                    <a:pt x="266" y="248"/>
                    <a:pt x="288" y="238"/>
                    <a:pt x="300" y="220"/>
                  </a:cubicBezTo>
                  <a:cubicBezTo>
                    <a:pt x="322" y="188"/>
                    <a:pt x="312" y="145"/>
                    <a:pt x="284" y="126"/>
                  </a:cubicBezTo>
                  <a:cubicBezTo>
                    <a:pt x="232" y="84"/>
                    <a:pt x="177" y="49"/>
                    <a:pt x="119" y="14"/>
                  </a:cubicBezTo>
                  <a:cubicBezTo>
                    <a:pt x="107" y="7"/>
                    <a:pt x="90" y="1"/>
                    <a:pt x="77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4" name="Google Shape;971;p31">
              <a:extLst>
                <a:ext uri="{FF2B5EF4-FFF2-40B4-BE49-F238E27FC236}">
                  <a16:creationId xmlns:a16="http://schemas.microsoft.com/office/drawing/2014/main" id="{E968CD94-9F22-4A0F-81D2-FB517ED9C91D}"/>
                </a:ext>
              </a:extLst>
            </p:cNvPr>
            <p:cNvSpPr/>
            <p:nvPr/>
          </p:nvSpPr>
          <p:spPr>
            <a:xfrm>
              <a:off x="1069695" y="3159358"/>
              <a:ext cx="788292" cy="918845"/>
            </a:xfrm>
            <a:custGeom>
              <a:avLst/>
              <a:gdLst/>
              <a:ahLst/>
              <a:cxnLst/>
              <a:rect l="l" t="t" r="r" b="b"/>
              <a:pathLst>
                <a:path w="4999" h="5827" extrusionOk="0">
                  <a:moveTo>
                    <a:pt x="1780" y="1"/>
                  </a:moveTo>
                  <a:cubicBezTo>
                    <a:pt x="1700" y="1"/>
                    <a:pt x="1616" y="7"/>
                    <a:pt x="1532" y="23"/>
                  </a:cubicBezTo>
                  <a:cubicBezTo>
                    <a:pt x="1433" y="39"/>
                    <a:pt x="1333" y="72"/>
                    <a:pt x="1226" y="116"/>
                  </a:cubicBezTo>
                  <a:cubicBezTo>
                    <a:pt x="1146" y="152"/>
                    <a:pt x="1059" y="204"/>
                    <a:pt x="962" y="274"/>
                  </a:cubicBezTo>
                  <a:cubicBezTo>
                    <a:pt x="815" y="384"/>
                    <a:pt x="673" y="535"/>
                    <a:pt x="547" y="725"/>
                  </a:cubicBezTo>
                  <a:cubicBezTo>
                    <a:pt x="438" y="886"/>
                    <a:pt x="348" y="1073"/>
                    <a:pt x="264" y="1294"/>
                  </a:cubicBezTo>
                  <a:cubicBezTo>
                    <a:pt x="197" y="1481"/>
                    <a:pt x="142" y="1681"/>
                    <a:pt x="100" y="1893"/>
                  </a:cubicBezTo>
                  <a:cubicBezTo>
                    <a:pt x="16" y="2347"/>
                    <a:pt x="1" y="2846"/>
                    <a:pt x="58" y="3371"/>
                  </a:cubicBezTo>
                  <a:cubicBezTo>
                    <a:pt x="109" y="3834"/>
                    <a:pt x="222" y="4285"/>
                    <a:pt x="393" y="4716"/>
                  </a:cubicBezTo>
                  <a:cubicBezTo>
                    <a:pt x="554" y="5128"/>
                    <a:pt x="773" y="5501"/>
                    <a:pt x="1036" y="5826"/>
                  </a:cubicBezTo>
                  <a:lnTo>
                    <a:pt x="1056" y="5826"/>
                  </a:lnTo>
                  <a:cubicBezTo>
                    <a:pt x="1091" y="5826"/>
                    <a:pt x="1127" y="5826"/>
                    <a:pt x="1159" y="5823"/>
                  </a:cubicBezTo>
                  <a:cubicBezTo>
                    <a:pt x="1298" y="5816"/>
                    <a:pt x="1433" y="5800"/>
                    <a:pt x="1558" y="5778"/>
                  </a:cubicBezTo>
                  <a:cubicBezTo>
                    <a:pt x="1690" y="5752"/>
                    <a:pt x="1822" y="5717"/>
                    <a:pt x="1951" y="5678"/>
                  </a:cubicBezTo>
                  <a:cubicBezTo>
                    <a:pt x="2128" y="5620"/>
                    <a:pt x="2305" y="5549"/>
                    <a:pt x="2472" y="5466"/>
                  </a:cubicBezTo>
                  <a:cubicBezTo>
                    <a:pt x="2630" y="5388"/>
                    <a:pt x="2791" y="5298"/>
                    <a:pt x="2948" y="5195"/>
                  </a:cubicBezTo>
                  <a:cubicBezTo>
                    <a:pt x="3345" y="4938"/>
                    <a:pt x="3711" y="4619"/>
                    <a:pt x="4040" y="4249"/>
                  </a:cubicBezTo>
                  <a:cubicBezTo>
                    <a:pt x="4175" y="4098"/>
                    <a:pt x="4294" y="3946"/>
                    <a:pt x="4404" y="3796"/>
                  </a:cubicBezTo>
                  <a:cubicBezTo>
                    <a:pt x="4535" y="3609"/>
                    <a:pt x="4635" y="3448"/>
                    <a:pt x="4713" y="3294"/>
                  </a:cubicBezTo>
                  <a:cubicBezTo>
                    <a:pt x="4777" y="3168"/>
                    <a:pt x="4828" y="3046"/>
                    <a:pt x="4867" y="2930"/>
                  </a:cubicBezTo>
                  <a:cubicBezTo>
                    <a:pt x="4906" y="2820"/>
                    <a:pt x="4940" y="2698"/>
                    <a:pt x="4967" y="2572"/>
                  </a:cubicBezTo>
                  <a:cubicBezTo>
                    <a:pt x="4979" y="2517"/>
                    <a:pt x="4989" y="2469"/>
                    <a:pt x="4998" y="2418"/>
                  </a:cubicBezTo>
                  <a:cubicBezTo>
                    <a:pt x="4912" y="2370"/>
                    <a:pt x="4828" y="2318"/>
                    <a:pt x="4744" y="2263"/>
                  </a:cubicBezTo>
                  <a:cubicBezTo>
                    <a:pt x="4667" y="2208"/>
                    <a:pt x="4600" y="2157"/>
                    <a:pt x="4539" y="2109"/>
                  </a:cubicBezTo>
                  <a:cubicBezTo>
                    <a:pt x="4374" y="1973"/>
                    <a:pt x="4226" y="1819"/>
                    <a:pt x="4104" y="1691"/>
                  </a:cubicBezTo>
                  <a:cubicBezTo>
                    <a:pt x="4010" y="1594"/>
                    <a:pt x="3924" y="1498"/>
                    <a:pt x="3834" y="1397"/>
                  </a:cubicBezTo>
                  <a:lnTo>
                    <a:pt x="3808" y="1372"/>
                  </a:lnTo>
                  <a:lnTo>
                    <a:pt x="3786" y="1346"/>
                  </a:lnTo>
                  <a:lnTo>
                    <a:pt x="3654" y="1198"/>
                  </a:lnTo>
                  <a:cubicBezTo>
                    <a:pt x="3511" y="1043"/>
                    <a:pt x="3357" y="876"/>
                    <a:pt x="3183" y="712"/>
                  </a:cubicBezTo>
                  <a:cubicBezTo>
                    <a:pt x="3006" y="544"/>
                    <a:pt x="2842" y="409"/>
                    <a:pt x="2681" y="303"/>
                  </a:cubicBezTo>
                  <a:cubicBezTo>
                    <a:pt x="2501" y="184"/>
                    <a:pt x="2321" y="97"/>
                    <a:pt x="2140" y="49"/>
                  </a:cubicBezTo>
                  <a:cubicBezTo>
                    <a:pt x="2021" y="17"/>
                    <a:pt x="1902" y="1"/>
                    <a:pt x="1780" y="1"/>
                  </a:cubicBezTo>
                  <a:close/>
                </a:path>
              </a:pathLst>
            </a:custGeom>
            <a:solidFill>
              <a:srgbClr val="5E7FD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5" name="Google Shape;972;p31">
              <a:extLst>
                <a:ext uri="{FF2B5EF4-FFF2-40B4-BE49-F238E27FC236}">
                  <a16:creationId xmlns:a16="http://schemas.microsoft.com/office/drawing/2014/main" id="{50ED6C0F-8ED2-41DE-B4A6-A7018E9F26CD}"/>
                </a:ext>
              </a:extLst>
            </p:cNvPr>
            <p:cNvSpPr/>
            <p:nvPr/>
          </p:nvSpPr>
          <p:spPr>
            <a:xfrm>
              <a:off x="1069695" y="3159358"/>
              <a:ext cx="474174" cy="919318"/>
            </a:xfrm>
            <a:custGeom>
              <a:avLst/>
              <a:gdLst/>
              <a:ahLst/>
              <a:cxnLst/>
              <a:rect l="l" t="t" r="r" b="b"/>
              <a:pathLst>
                <a:path w="3007" h="5830" extrusionOk="0">
                  <a:moveTo>
                    <a:pt x="1671" y="1"/>
                  </a:moveTo>
                  <a:cubicBezTo>
                    <a:pt x="1626" y="7"/>
                    <a:pt x="1577" y="11"/>
                    <a:pt x="1532" y="20"/>
                  </a:cubicBezTo>
                  <a:cubicBezTo>
                    <a:pt x="1433" y="39"/>
                    <a:pt x="1329" y="72"/>
                    <a:pt x="1226" y="116"/>
                  </a:cubicBezTo>
                  <a:cubicBezTo>
                    <a:pt x="1143" y="152"/>
                    <a:pt x="1056" y="204"/>
                    <a:pt x="962" y="271"/>
                  </a:cubicBezTo>
                  <a:cubicBezTo>
                    <a:pt x="812" y="381"/>
                    <a:pt x="673" y="535"/>
                    <a:pt x="547" y="721"/>
                  </a:cubicBezTo>
                  <a:cubicBezTo>
                    <a:pt x="435" y="889"/>
                    <a:pt x="344" y="1076"/>
                    <a:pt x="264" y="1291"/>
                  </a:cubicBezTo>
                  <a:cubicBezTo>
                    <a:pt x="194" y="1478"/>
                    <a:pt x="139" y="1681"/>
                    <a:pt x="100" y="1893"/>
                  </a:cubicBezTo>
                  <a:cubicBezTo>
                    <a:pt x="13" y="2347"/>
                    <a:pt x="1" y="2846"/>
                    <a:pt x="55" y="3371"/>
                  </a:cubicBezTo>
                  <a:cubicBezTo>
                    <a:pt x="109" y="3834"/>
                    <a:pt x="222" y="4285"/>
                    <a:pt x="390" y="4716"/>
                  </a:cubicBezTo>
                  <a:cubicBezTo>
                    <a:pt x="554" y="5128"/>
                    <a:pt x="769" y="5501"/>
                    <a:pt x="1036" y="5826"/>
                  </a:cubicBezTo>
                  <a:lnTo>
                    <a:pt x="1056" y="5830"/>
                  </a:lnTo>
                  <a:cubicBezTo>
                    <a:pt x="1091" y="5830"/>
                    <a:pt x="1127" y="5826"/>
                    <a:pt x="1159" y="5826"/>
                  </a:cubicBezTo>
                  <a:cubicBezTo>
                    <a:pt x="1301" y="5820"/>
                    <a:pt x="1436" y="5804"/>
                    <a:pt x="1558" y="5778"/>
                  </a:cubicBezTo>
                  <a:cubicBezTo>
                    <a:pt x="1693" y="5752"/>
                    <a:pt x="1825" y="5720"/>
                    <a:pt x="1951" y="5678"/>
                  </a:cubicBezTo>
                  <a:cubicBezTo>
                    <a:pt x="2131" y="5620"/>
                    <a:pt x="2305" y="5549"/>
                    <a:pt x="2472" y="5469"/>
                  </a:cubicBezTo>
                  <a:cubicBezTo>
                    <a:pt x="2630" y="5392"/>
                    <a:pt x="2791" y="5298"/>
                    <a:pt x="2948" y="5195"/>
                  </a:cubicBezTo>
                  <a:cubicBezTo>
                    <a:pt x="2968" y="5186"/>
                    <a:pt x="2987" y="5173"/>
                    <a:pt x="3006" y="5160"/>
                  </a:cubicBezTo>
                  <a:cubicBezTo>
                    <a:pt x="2768" y="5083"/>
                    <a:pt x="2537" y="4980"/>
                    <a:pt x="2321" y="4851"/>
                  </a:cubicBezTo>
                  <a:cubicBezTo>
                    <a:pt x="1996" y="4661"/>
                    <a:pt x="1706" y="4410"/>
                    <a:pt x="1474" y="4114"/>
                  </a:cubicBezTo>
                  <a:cubicBezTo>
                    <a:pt x="1329" y="3927"/>
                    <a:pt x="1207" y="3725"/>
                    <a:pt x="1111" y="3509"/>
                  </a:cubicBezTo>
                  <a:cubicBezTo>
                    <a:pt x="1033" y="3338"/>
                    <a:pt x="972" y="3161"/>
                    <a:pt x="931" y="2981"/>
                  </a:cubicBezTo>
                  <a:cubicBezTo>
                    <a:pt x="882" y="2785"/>
                    <a:pt x="846" y="2588"/>
                    <a:pt x="831" y="2389"/>
                  </a:cubicBezTo>
                  <a:cubicBezTo>
                    <a:pt x="815" y="2186"/>
                    <a:pt x="812" y="1977"/>
                    <a:pt x="827" y="1774"/>
                  </a:cubicBezTo>
                  <a:cubicBezTo>
                    <a:pt x="843" y="1571"/>
                    <a:pt x="876" y="1369"/>
                    <a:pt x="928" y="1172"/>
                  </a:cubicBezTo>
                  <a:cubicBezTo>
                    <a:pt x="978" y="985"/>
                    <a:pt x="1050" y="798"/>
                    <a:pt x="1143" y="625"/>
                  </a:cubicBezTo>
                  <a:cubicBezTo>
                    <a:pt x="1236" y="458"/>
                    <a:pt x="1348" y="300"/>
                    <a:pt x="1484" y="165"/>
                  </a:cubicBezTo>
                  <a:cubicBezTo>
                    <a:pt x="1542" y="107"/>
                    <a:pt x="1603" y="52"/>
                    <a:pt x="1671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206" name="Google Shape;973;p31">
              <a:extLst>
                <a:ext uri="{FF2B5EF4-FFF2-40B4-BE49-F238E27FC236}">
                  <a16:creationId xmlns:a16="http://schemas.microsoft.com/office/drawing/2014/main" id="{F698B3CB-B507-448D-A609-9CA08B2CCCA6}"/>
                </a:ext>
              </a:extLst>
            </p:cNvPr>
            <p:cNvSpPr/>
            <p:nvPr/>
          </p:nvSpPr>
          <p:spPr>
            <a:xfrm>
              <a:off x="1146803" y="3431993"/>
              <a:ext cx="641168" cy="584232"/>
            </a:xfrm>
            <a:custGeom>
              <a:avLst/>
              <a:gdLst/>
              <a:ahLst/>
              <a:cxnLst/>
              <a:rect l="l" t="t" r="r" b="b"/>
              <a:pathLst>
                <a:path w="4066" h="3705" extrusionOk="0">
                  <a:moveTo>
                    <a:pt x="3654" y="0"/>
                  </a:moveTo>
                  <a:cubicBezTo>
                    <a:pt x="3625" y="122"/>
                    <a:pt x="3592" y="241"/>
                    <a:pt x="3551" y="354"/>
                  </a:cubicBezTo>
                  <a:cubicBezTo>
                    <a:pt x="3477" y="567"/>
                    <a:pt x="3383" y="773"/>
                    <a:pt x="3270" y="966"/>
                  </a:cubicBezTo>
                  <a:cubicBezTo>
                    <a:pt x="3049" y="1352"/>
                    <a:pt x="2762" y="1706"/>
                    <a:pt x="2418" y="2018"/>
                  </a:cubicBezTo>
                  <a:cubicBezTo>
                    <a:pt x="2238" y="2179"/>
                    <a:pt x="2048" y="2330"/>
                    <a:pt x="1848" y="2465"/>
                  </a:cubicBezTo>
                  <a:cubicBezTo>
                    <a:pt x="1645" y="2600"/>
                    <a:pt x="1433" y="2719"/>
                    <a:pt x="1220" y="2823"/>
                  </a:cubicBezTo>
                  <a:cubicBezTo>
                    <a:pt x="999" y="2932"/>
                    <a:pt x="773" y="3019"/>
                    <a:pt x="547" y="3090"/>
                  </a:cubicBezTo>
                  <a:cubicBezTo>
                    <a:pt x="364" y="3144"/>
                    <a:pt x="180" y="3190"/>
                    <a:pt x="1" y="3222"/>
                  </a:cubicBezTo>
                  <a:cubicBezTo>
                    <a:pt x="78" y="3386"/>
                    <a:pt x="164" y="3550"/>
                    <a:pt x="261" y="3704"/>
                  </a:cubicBezTo>
                  <a:cubicBezTo>
                    <a:pt x="348" y="3695"/>
                    <a:pt x="439" y="3682"/>
                    <a:pt x="528" y="3666"/>
                  </a:cubicBezTo>
                  <a:cubicBezTo>
                    <a:pt x="709" y="3631"/>
                    <a:pt x="883" y="3582"/>
                    <a:pt x="1053" y="3521"/>
                  </a:cubicBezTo>
                  <a:cubicBezTo>
                    <a:pt x="1223" y="3463"/>
                    <a:pt x="1397" y="3392"/>
                    <a:pt x="1565" y="3309"/>
                  </a:cubicBezTo>
                  <a:cubicBezTo>
                    <a:pt x="1948" y="3119"/>
                    <a:pt x="2312" y="2871"/>
                    <a:pt x="2649" y="2575"/>
                  </a:cubicBezTo>
                  <a:cubicBezTo>
                    <a:pt x="2820" y="2424"/>
                    <a:pt x="2975" y="2269"/>
                    <a:pt x="3116" y="2108"/>
                  </a:cubicBezTo>
                  <a:cubicBezTo>
                    <a:pt x="3258" y="1944"/>
                    <a:pt x="3389" y="1773"/>
                    <a:pt x="3505" y="1599"/>
                  </a:cubicBezTo>
                  <a:cubicBezTo>
                    <a:pt x="3612" y="1442"/>
                    <a:pt x="3705" y="1281"/>
                    <a:pt x="3783" y="1123"/>
                  </a:cubicBezTo>
                  <a:cubicBezTo>
                    <a:pt x="3866" y="962"/>
                    <a:pt x="3937" y="795"/>
                    <a:pt x="3995" y="628"/>
                  </a:cubicBezTo>
                  <a:cubicBezTo>
                    <a:pt x="4024" y="544"/>
                    <a:pt x="4046" y="467"/>
                    <a:pt x="4065" y="390"/>
                  </a:cubicBezTo>
                  <a:lnTo>
                    <a:pt x="4053" y="377"/>
                  </a:lnTo>
                  <a:cubicBezTo>
                    <a:pt x="3895" y="248"/>
                    <a:pt x="3750" y="100"/>
                    <a:pt x="3657" y="0"/>
                  </a:cubicBezTo>
                  <a:close/>
                </a:path>
              </a:pathLst>
            </a:custGeom>
            <a:solidFill>
              <a:srgbClr val="ABD7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936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0" name="Google Shape;4110;p52"/>
          <p:cNvSpPr/>
          <p:nvPr/>
        </p:nvSpPr>
        <p:spPr>
          <a:xfrm>
            <a:off x="483178" y="349230"/>
            <a:ext cx="11352983" cy="2311586"/>
          </a:xfrm>
          <a:prstGeom prst="roundRect">
            <a:avLst>
              <a:gd name="adj" fmla="val 1120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117687" tIns="117687" rIns="117687" bIns="117687" anchor="ctr" anchorCtr="0">
            <a:noAutofit/>
          </a:bodyPr>
          <a:lstStyle/>
          <a:p>
            <a:pPr defTabSz="1177016">
              <a:buClr>
                <a:srgbClr val="000000"/>
              </a:buClr>
            </a:pPr>
            <a:endParaRPr sz="1802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4189" name="Google Shape;4189;p52"/>
          <p:cNvGrpSpPr/>
          <p:nvPr/>
        </p:nvGrpSpPr>
        <p:grpSpPr>
          <a:xfrm>
            <a:off x="10094269" y="2820119"/>
            <a:ext cx="410104" cy="408539"/>
            <a:chOff x="3914000" y="4018590"/>
            <a:chExt cx="318590" cy="317374"/>
          </a:xfrm>
        </p:grpSpPr>
        <p:sp>
          <p:nvSpPr>
            <p:cNvPr id="4190" name="Google Shape;4190;p52"/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1" name="Google Shape;4191;p52"/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193" name="Google Shape;4193;p52"/>
          <p:cNvGrpSpPr/>
          <p:nvPr/>
        </p:nvGrpSpPr>
        <p:grpSpPr>
          <a:xfrm flipH="1">
            <a:off x="9943854" y="6201138"/>
            <a:ext cx="560526" cy="340745"/>
            <a:chOff x="3364050" y="179400"/>
            <a:chExt cx="671467" cy="408185"/>
          </a:xfrm>
        </p:grpSpPr>
        <p:sp>
          <p:nvSpPr>
            <p:cNvPr id="4194" name="Google Shape;4194;p52"/>
            <p:cNvSpPr/>
            <p:nvPr/>
          </p:nvSpPr>
          <p:spPr>
            <a:xfrm>
              <a:off x="3364050" y="179400"/>
              <a:ext cx="671467" cy="408185"/>
            </a:xfrm>
            <a:custGeom>
              <a:avLst/>
              <a:gdLst/>
              <a:ahLst/>
              <a:cxnLst/>
              <a:rect l="l" t="t" r="r" b="b"/>
              <a:pathLst>
                <a:path w="11594" h="7048" extrusionOk="0">
                  <a:moveTo>
                    <a:pt x="6493" y="0"/>
                  </a:moveTo>
                  <a:cubicBezTo>
                    <a:pt x="6411" y="0"/>
                    <a:pt x="6324" y="3"/>
                    <a:pt x="6234" y="9"/>
                  </a:cubicBezTo>
                  <a:cubicBezTo>
                    <a:pt x="6059" y="21"/>
                    <a:pt x="5873" y="49"/>
                    <a:pt x="5671" y="94"/>
                  </a:cubicBezTo>
                  <a:cubicBezTo>
                    <a:pt x="5309" y="173"/>
                    <a:pt x="4939" y="306"/>
                    <a:pt x="4543" y="501"/>
                  </a:cubicBezTo>
                  <a:cubicBezTo>
                    <a:pt x="4179" y="679"/>
                    <a:pt x="3830" y="909"/>
                    <a:pt x="3504" y="1185"/>
                  </a:cubicBezTo>
                  <a:cubicBezTo>
                    <a:pt x="3186" y="1453"/>
                    <a:pt x="2921" y="1756"/>
                    <a:pt x="2718" y="2088"/>
                  </a:cubicBezTo>
                  <a:cubicBezTo>
                    <a:pt x="2508" y="2429"/>
                    <a:pt x="2379" y="2808"/>
                    <a:pt x="2344" y="3189"/>
                  </a:cubicBezTo>
                  <a:cubicBezTo>
                    <a:pt x="2325" y="3403"/>
                    <a:pt x="2339" y="3627"/>
                    <a:pt x="2387" y="3850"/>
                  </a:cubicBezTo>
                  <a:cubicBezTo>
                    <a:pt x="2236" y="3753"/>
                    <a:pt x="2069" y="3694"/>
                    <a:pt x="1894" y="3673"/>
                  </a:cubicBezTo>
                  <a:cubicBezTo>
                    <a:pt x="1855" y="3667"/>
                    <a:pt x="1814" y="3666"/>
                    <a:pt x="1775" y="3665"/>
                  </a:cubicBezTo>
                  <a:cubicBezTo>
                    <a:pt x="1766" y="3665"/>
                    <a:pt x="1757" y="3665"/>
                    <a:pt x="1749" y="3665"/>
                  </a:cubicBezTo>
                  <a:cubicBezTo>
                    <a:pt x="1487" y="3665"/>
                    <a:pt x="1220" y="3746"/>
                    <a:pt x="973" y="3901"/>
                  </a:cubicBezTo>
                  <a:cubicBezTo>
                    <a:pt x="713" y="4060"/>
                    <a:pt x="487" y="4306"/>
                    <a:pt x="300" y="4630"/>
                  </a:cubicBezTo>
                  <a:cubicBezTo>
                    <a:pt x="221" y="4767"/>
                    <a:pt x="154" y="4923"/>
                    <a:pt x="98" y="5108"/>
                  </a:cubicBezTo>
                  <a:cubicBezTo>
                    <a:pt x="51" y="5264"/>
                    <a:pt x="23" y="5433"/>
                    <a:pt x="13" y="5625"/>
                  </a:cubicBezTo>
                  <a:cubicBezTo>
                    <a:pt x="1" y="5855"/>
                    <a:pt x="37" y="6096"/>
                    <a:pt x="115" y="6325"/>
                  </a:cubicBezTo>
                  <a:cubicBezTo>
                    <a:pt x="197" y="6558"/>
                    <a:pt x="337" y="6782"/>
                    <a:pt x="534" y="6993"/>
                  </a:cubicBezTo>
                  <a:cubicBezTo>
                    <a:pt x="564" y="7024"/>
                    <a:pt x="619" y="7039"/>
                    <a:pt x="659" y="7039"/>
                  </a:cubicBezTo>
                  <a:cubicBezTo>
                    <a:pt x="689" y="7045"/>
                    <a:pt x="708" y="7047"/>
                    <a:pt x="723" y="7047"/>
                  </a:cubicBezTo>
                  <a:cubicBezTo>
                    <a:pt x="3021" y="7034"/>
                    <a:pt x="5313" y="7018"/>
                    <a:pt x="7606" y="7002"/>
                  </a:cubicBezTo>
                  <a:cubicBezTo>
                    <a:pt x="8671" y="6996"/>
                    <a:pt x="9733" y="6989"/>
                    <a:pt x="10795" y="6982"/>
                  </a:cubicBezTo>
                  <a:cubicBezTo>
                    <a:pt x="10821" y="6982"/>
                    <a:pt x="10845" y="6978"/>
                    <a:pt x="10868" y="6968"/>
                  </a:cubicBezTo>
                  <a:lnTo>
                    <a:pt x="10870" y="6968"/>
                  </a:lnTo>
                  <a:cubicBezTo>
                    <a:pt x="10873" y="6968"/>
                    <a:pt x="10875" y="6968"/>
                    <a:pt x="10877" y="6968"/>
                  </a:cubicBezTo>
                  <a:cubicBezTo>
                    <a:pt x="10912" y="6968"/>
                    <a:pt x="10944" y="6959"/>
                    <a:pt x="10980" y="6939"/>
                  </a:cubicBezTo>
                  <a:cubicBezTo>
                    <a:pt x="11220" y="6820"/>
                    <a:pt x="11408" y="6615"/>
                    <a:pt x="11503" y="6379"/>
                  </a:cubicBezTo>
                  <a:cubicBezTo>
                    <a:pt x="11552" y="6253"/>
                    <a:pt x="11580" y="6130"/>
                    <a:pt x="11589" y="5991"/>
                  </a:cubicBezTo>
                  <a:cubicBezTo>
                    <a:pt x="11594" y="5875"/>
                    <a:pt x="11577" y="5748"/>
                    <a:pt x="11540" y="5620"/>
                  </a:cubicBezTo>
                  <a:cubicBezTo>
                    <a:pt x="11469" y="5381"/>
                    <a:pt x="11313" y="5181"/>
                    <a:pt x="11102" y="5054"/>
                  </a:cubicBezTo>
                  <a:cubicBezTo>
                    <a:pt x="10973" y="4977"/>
                    <a:pt x="10819" y="4935"/>
                    <a:pt x="10648" y="4931"/>
                  </a:cubicBezTo>
                  <a:lnTo>
                    <a:pt x="10611" y="4931"/>
                  </a:lnTo>
                  <a:cubicBezTo>
                    <a:pt x="10653" y="4830"/>
                    <a:pt x="10687" y="4710"/>
                    <a:pt x="10717" y="4580"/>
                  </a:cubicBezTo>
                  <a:cubicBezTo>
                    <a:pt x="10765" y="4368"/>
                    <a:pt x="10795" y="4145"/>
                    <a:pt x="10808" y="3914"/>
                  </a:cubicBezTo>
                  <a:cubicBezTo>
                    <a:pt x="10831" y="3515"/>
                    <a:pt x="10776" y="3098"/>
                    <a:pt x="10653" y="2708"/>
                  </a:cubicBezTo>
                  <a:cubicBezTo>
                    <a:pt x="10540" y="2348"/>
                    <a:pt x="10353" y="1989"/>
                    <a:pt x="10114" y="1673"/>
                  </a:cubicBezTo>
                  <a:cubicBezTo>
                    <a:pt x="9990" y="1511"/>
                    <a:pt x="9855" y="1361"/>
                    <a:pt x="9712" y="1224"/>
                  </a:cubicBezTo>
                  <a:cubicBezTo>
                    <a:pt x="9580" y="1097"/>
                    <a:pt x="9429" y="973"/>
                    <a:pt x="9234" y="836"/>
                  </a:cubicBezTo>
                  <a:cubicBezTo>
                    <a:pt x="8919" y="612"/>
                    <a:pt x="8556" y="428"/>
                    <a:pt x="8127" y="276"/>
                  </a:cubicBezTo>
                  <a:cubicBezTo>
                    <a:pt x="7739" y="140"/>
                    <a:pt x="7306" y="53"/>
                    <a:pt x="6845" y="17"/>
                  </a:cubicBezTo>
                  <a:cubicBezTo>
                    <a:pt x="6753" y="9"/>
                    <a:pt x="6662" y="3"/>
                    <a:pt x="6571" y="1"/>
                  </a:cubicBezTo>
                  <a:cubicBezTo>
                    <a:pt x="6545" y="0"/>
                    <a:pt x="6520" y="0"/>
                    <a:pt x="64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5" name="Google Shape;4195;p52"/>
            <p:cNvSpPr/>
            <p:nvPr/>
          </p:nvSpPr>
          <p:spPr>
            <a:xfrm>
              <a:off x="3545490" y="220228"/>
              <a:ext cx="334054" cy="176525"/>
            </a:xfrm>
            <a:custGeom>
              <a:avLst/>
              <a:gdLst/>
              <a:ahLst/>
              <a:cxnLst/>
              <a:rect l="l" t="t" r="r" b="b"/>
              <a:pathLst>
                <a:path w="5768" h="3048" extrusionOk="0">
                  <a:moveTo>
                    <a:pt x="2989" y="458"/>
                  </a:moveTo>
                  <a:cubicBezTo>
                    <a:pt x="2979" y="462"/>
                    <a:pt x="2968" y="464"/>
                    <a:pt x="2959" y="468"/>
                  </a:cubicBezTo>
                  <a:cubicBezTo>
                    <a:pt x="2971" y="464"/>
                    <a:pt x="2980" y="462"/>
                    <a:pt x="2989" y="458"/>
                  </a:cubicBezTo>
                  <a:close/>
                  <a:moveTo>
                    <a:pt x="764" y="2680"/>
                  </a:moveTo>
                  <a:lnTo>
                    <a:pt x="764" y="2680"/>
                  </a:lnTo>
                  <a:cubicBezTo>
                    <a:pt x="762" y="2687"/>
                    <a:pt x="761" y="2696"/>
                    <a:pt x="760" y="2703"/>
                  </a:cubicBezTo>
                  <a:lnTo>
                    <a:pt x="760" y="2701"/>
                  </a:lnTo>
                  <a:cubicBezTo>
                    <a:pt x="761" y="2694"/>
                    <a:pt x="762" y="2687"/>
                    <a:pt x="764" y="2680"/>
                  </a:cubicBezTo>
                  <a:close/>
                  <a:moveTo>
                    <a:pt x="3945" y="0"/>
                  </a:moveTo>
                  <a:cubicBezTo>
                    <a:pt x="3919" y="1"/>
                    <a:pt x="3892" y="2"/>
                    <a:pt x="3864" y="2"/>
                  </a:cubicBezTo>
                  <a:cubicBezTo>
                    <a:pt x="3845" y="2"/>
                    <a:pt x="3825" y="2"/>
                    <a:pt x="3805" y="1"/>
                  </a:cubicBezTo>
                  <a:cubicBezTo>
                    <a:pt x="3573" y="2"/>
                    <a:pt x="3338" y="22"/>
                    <a:pt x="3108" y="62"/>
                  </a:cubicBezTo>
                  <a:cubicBezTo>
                    <a:pt x="2646" y="140"/>
                    <a:pt x="2185" y="277"/>
                    <a:pt x="1766" y="492"/>
                  </a:cubicBezTo>
                  <a:cubicBezTo>
                    <a:pt x="1354" y="704"/>
                    <a:pt x="973" y="986"/>
                    <a:pt x="664" y="1333"/>
                  </a:cubicBezTo>
                  <a:cubicBezTo>
                    <a:pt x="508" y="1507"/>
                    <a:pt x="369" y="1688"/>
                    <a:pt x="262" y="1894"/>
                  </a:cubicBezTo>
                  <a:cubicBezTo>
                    <a:pt x="204" y="2008"/>
                    <a:pt x="150" y="2125"/>
                    <a:pt x="108" y="2248"/>
                  </a:cubicBezTo>
                  <a:cubicBezTo>
                    <a:pt x="63" y="2378"/>
                    <a:pt x="45" y="2515"/>
                    <a:pt x="19" y="2651"/>
                  </a:cubicBezTo>
                  <a:cubicBezTo>
                    <a:pt x="1" y="2741"/>
                    <a:pt x="52" y="2854"/>
                    <a:pt x="109" y="2921"/>
                  </a:cubicBezTo>
                  <a:cubicBezTo>
                    <a:pt x="175" y="2995"/>
                    <a:pt x="267" y="3040"/>
                    <a:pt x="363" y="3047"/>
                  </a:cubicBezTo>
                  <a:cubicBezTo>
                    <a:pt x="373" y="3047"/>
                    <a:pt x="382" y="3048"/>
                    <a:pt x="392" y="3048"/>
                  </a:cubicBezTo>
                  <a:cubicBezTo>
                    <a:pt x="480" y="3048"/>
                    <a:pt x="566" y="3014"/>
                    <a:pt x="633" y="2956"/>
                  </a:cubicBezTo>
                  <a:cubicBezTo>
                    <a:pt x="654" y="2931"/>
                    <a:pt x="677" y="2905"/>
                    <a:pt x="699" y="2880"/>
                  </a:cubicBezTo>
                  <a:cubicBezTo>
                    <a:pt x="727" y="2837"/>
                    <a:pt x="747" y="2788"/>
                    <a:pt x="755" y="2737"/>
                  </a:cubicBezTo>
                  <a:cubicBezTo>
                    <a:pt x="818" y="2513"/>
                    <a:pt x="891" y="2293"/>
                    <a:pt x="990" y="2081"/>
                  </a:cubicBezTo>
                  <a:cubicBezTo>
                    <a:pt x="1092" y="1879"/>
                    <a:pt x="1214" y="1688"/>
                    <a:pt x="1360" y="1514"/>
                  </a:cubicBezTo>
                  <a:cubicBezTo>
                    <a:pt x="1561" y="1289"/>
                    <a:pt x="1790" y="1093"/>
                    <a:pt x="2040" y="923"/>
                  </a:cubicBezTo>
                  <a:cubicBezTo>
                    <a:pt x="2340" y="730"/>
                    <a:pt x="2655" y="568"/>
                    <a:pt x="2995" y="455"/>
                  </a:cubicBezTo>
                  <a:cubicBezTo>
                    <a:pt x="3287" y="363"/>
                    <a:pt x="3589" y="304"/>
                    <a:pt x="3894" y="282"/>
                  </a:cubicBezTo>
                  <a:cubicBezTo>
                    <a:pt x="3956" y="278"/>
                    <a:pt x="4019" y="277"/>
                    <a:pt x="4082" y="277"/>
                  </a:cubicBezTo>
                  <a:cubicBezTo>
                    <a:pt x="4285" y="277"/>
                    <a:pt x="4488" y="295"/>
                    <a:pt x="4686" y="332"/>
                  </a:cubicBezTo>
                  <a:cubicBezTo>
                    <a:pt x="4914" y="378"/>
                    <a:pt x="5139" y="446"/>
                    <a:pt x="5348" y="546"/>
                  </a:cubicBezTo>
                  <a:cubicBezTo>
                    <a:pt x="5428" y="585"/>
                    <a:pt x="5504" y="630"/>
                    <a:pt x="5578" y="679"/>
                  </a:cubicBezTo>
                  <a:cubicBezTo>
                    <a:pt x="5595" y="691"/>
                    <a:pt x="5613" y="696"/>
                    <a:pt x="5629" y="696"/>
                  </a:cubicBezTo>
                  <a:cubicBezTo>
                    <a:pt x="5710" y="696"/>
                    <a:pt x="5767" y="576"/>
                    <a:pt x="5681" y="520"/>
                  </a:cubicBezTo>
                  <a:cubicBezTo>
                    <a:pt x="5504" y="402"/>
                    <a:pt x="5312" y="301"/>
                    <a:pt x="5112" y="220"/>
                  </a:cubicBezTo>
                  <a:cubicBezTo>
                    <a:pt x="4907" y="137"/>
                    <a:pt x="4691" y="85"/>
                    <a:pt x="4474" y="47"/>
                  </a:cubicBezTo>
                  <a:cubicBezTo>
                    <a:pt x="4301" y="17"/>
                    <a:pt x="4123" y="3"/>
                    <a:pt x="3945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6" name="Google Shape;4196;p52"/>
            <p:cNvSpPr/>
            <p:nvPr/>
          </p:nvSpPr>
          <p:spPr>
            <a:xfrm>
              <a:off x="3542884" y="422980"/>
              <a:ext cx="24846" cy="24035"/>
            </a:xfrm>
            <a:custGeom>
              <a:avLst/>
              <a:gdLst/>
              <a:ahLst/>
              <a:cxnLst/>
              <a:rect l="l" t="t" r="r" b="b"/>
              <a:pathLst>
                <a:path w="429" h="415" extrusionOk="0">
                  <a:moveTo>
                    <a:pt x="223" y="0"/>
                  </a:moveTo>
                  <a:cubicBezTo>
                    <a:pt x="112" y="0"/>
                    <a:pt x="15" y="79"/>
                    <a:pt x="7" y="195"/>
                  </a:cubicBezTo>
                  <a:cubicBezTo>
                    <a:pt x="1" y="302"/>
                    <a:pt x="87" y="414"/>
                    <a:pt x="201" y="415"/>
                  </a:cubicBezTo>
                  <a:cubicBezTo>
                    <a:pt x="203" y="415"/>
                    <a:pt x="205" y="415"/>
                    <a:pt x="207" y="415"/>
                  </a:cubicBezTo>
                  <a:cubicBezTo>
                    <a:pt x="319" y="415"/>
                    <a:pt x="414" y="335"/>
                    <a:pt x="422" y="222"/>
                  </a:cubicBezTo>
                  <a:cubicBezTo>
                    <a:pt x="428" y="113"/>
                    <a:pt x="341" y="3"/>
                    <a:pt x="227" y="0"/>
                  </a:cubicBezTo>
                  <a:cubicBezTo>
                    <a:pt x="226" y="0"/>
                    <a:pt x="224" y="0"/>
                    <a:pt x="22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4197" name="Google Shape;4197;p52"/>
            <p:cNvSpPr/>
            <p:nvPr/>
          </p:nvSpPr>
          <p:spPr>
            <a:xfrm>
              <a:off x="3404631" y="455473"/>
              <a:ext cx="62490" cy="89305"/>
            </a:xfrm>
            <a:custGeom>
              <a:avLst/>
              <a:gdLst/>
              <a:ahLst/>
              <a:cxnLst/>
              <a:rect l="l" t="t" r="r" b="b"/>
              <a:pathLst>
                <a:path w="1079" h="1542" extrusionOk="0">
                  <a:moveTo>
                    <a:pt x="994" y="1"/>
                  </a:moveTo>
                  <a:cubicBezTo>
                    <a:pt x="983" y="1"/>
                    <a:pt x="971" y="2"/>
                    <a:pt x="959" y="6"/>
                  </a:cubicBezTo>
                  <a:cubicBezTo>
                    <a:pt x="826" y="62"/>
                    <a:pt x="702" y="132"/>
                    <a:pt x="588" y="220"/>
                  </a:cubicBezTo>
                  <a:cubicBezTo>
                    <a:pt x="478" y="303"/>
                    <a:pt x="383" y="406"/>
                    <a:pt x="301" y="515"/>
                  </a:cubicBezTo>
                  <a:cubicBezTo>
                    <a:pt x="218" y="626"/>
                    <a:pt x="155" y="751"/>
                    <a:pt x="107" y="881"/>
                  </a:cubicBezTo>
                  <a:cubicBezTo>
                    <a:pt x="52" y="1028"/>
                    <a:pt x="32" y="1182"/>
                    <a:pt x="7" y="1338"/>
                  </a:cubicBezTo>
                  <a:cubicBezTo>
                    <a:pt x="0" y="1386"/>
                    <a:pt x="23" y="1440"/>
                    <a:pt x="54" y="1475"/>
                  </a:cubicBezTo>
                  <a:cubicBezTo>
                    <a:pt x="90" y="1517"/>
                    <a:pt x="144" y="1541"/>
                    <a:pt x="199" y="1541"/>
                  </a:cubicBezTo>
                  <a:cubicBezTo>
                    <a:pt x="210" y="1541"/>
                    <a:pt x="221" y="1540"/>
                    <a:pt x="232" y="1538"/>
                  </a:cubicBezTo>
                  <a:cubicBezTo>
                    <a:pt x="281" y="1528"/>
                    <a:pt x="326" y="1499"/>
                    <a:pt x="354" y="1455"/>
                  </a:cubicBezTo>
                  <a:cubicBezTo>
                    <a:pt x="372" y="1428"/>
                    <a:pt x="382" y="1395"/>
                    <a:pt x="386" y="1363"/>
                  </a:cubicBezTo>
                  <a:cubicBezTo>
                    <a:pt x="387" y="1329"/>
                    <a:pt x="381" y="1298"/>
                    <a:pt x="367" y="1267"/>
                  </a:cubicBezTo>
                  <a:cubicBezTo>
                    <a:pt x="367" y="1266"/>
                    <a:pt x="365" y="1265"/>
                    <a:pt x="365" y="1264"/>
                  </a:cubicBezTo>
                  <a:cubicBezTo>
                    <a:pt x="350" y="1210"/>
                    <a:pt x="342" y="1155"/>
                    <a:pt x="337" y="1101"/>
                  </a:cubicBezTo>
                  <a:cubicBezTo>
                    <a:pt x="336" y="1033"/>
                    <a:pt x="340" y="965"/>
                    <a:pt x="351" y="896"/>
                  </a:cubicBezTo>
                  <a:cubicBezTo>
                    <a:pt x="370" y="819"/>
                    <a:pt x="393" y="743"/>
                    <a:pt x="426" y="671"/>
                  </a:cubicBezTo>
                  <a:cubicBezTo>
                    <a:pt x="466" y="595"/>
                    <a:pt x="516" y="522"/>
                    <a:pt x="573" y="454"/>
                  </a:cubicBezTo>
                  <a:cubicBezTo>
                    <a:pt x="639" y="382"/>
                    <a:pt x="714" y="321"/>
                    <a:pt x="793" y="266"/>
                  </a:cubicBezTo>
                  <a:cubicBezTo>
                    <a:pt x="867" y="217"/>
                    <a:pt x="945" y="177"/>
                    <a:pt x="1027" y="143"/>
                  </a:cubicBezTo>
                  <a:cubicBezTo>
                    <a:pt x="1064" y="129"/>
                    <a:pt x="1078" y="77"/>
                    <a:pt x="1062" y="42"/>
                  </a:cubicBezTo>
                  <a:cubicBezTo>
                    <a:pt x="1049" y="14"/>
                    <a:pt x="1022" y="1"/>
                    <a:pt x="994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117687" tIns="117687" rIns="117687" bIns="117687" anchor="ctr" anchorCtr="0">
              <a:noAutofit/>
            </a:bodyPr>
            <a:lstStyle/>
            <a:p>
              <a:pPr defTabSz="1177016">
                <a:buClr>
                  <a:srgbClr val="000000"/>
                </a:buClr>
              </a:pPr>
              <a:endParaRPr sz="1802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10C9957D-FAF7-47AF-B4AC-6B1C2C1194DF}"/>
              </a:ext>
            </a:extLst>
          </p:cNvPr>
          <p:cNvSpPr txBox="1"/>
          <p:nvPr/>
        </p:nvSpPr>
        <p:spPr>
          <a:xfrm>
            <a:off x="942576" y="607223"/>
            <a:ext cx="10306848" cy="1655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2: </a:t>
            </a:r>
            <a:r>
              <a:rPr lang="en-US" altLang="en-US" sz="2800" b="1" dirty="0" err="1"/>
              <a:t>Đáy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một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chữ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có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chiều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dài</a:t>
            </a:r>
            <a:r>
              <a:rPr lang="en-US" altLang="en-US" sz="2800" b="1" dirty="0"/>
              <a:t> 60cm, </a:t>
            </a:r>
            <a:r>
              <a:rPr lang="en-US" altLang="en-US" sz="2800" b="1" dirty="0" err="1"/>
              <a:t>chiều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rộng</a:t>
            </a:r>
            <a:r>
              <a:rPr lang="en-US" altLang="en-US" sz="2800" b="1" dirty="0"/>
              <a:t> 40cm. </a:t>
            </a:r>
            <a:r>
              <a:rPr lang="en-US" altLang="en-US" sz="2800" b="1" dirty="0" err="1"/>
              <a:t>Tính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chiều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cao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chữ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đó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biết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diện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tích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xung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quanh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là</a:t>
            </a:r>
            <a:r>
              <a:rPr lang="en-US" altLang="en-US" sz="2800" b="1" dirty="0"/>
              <a:t> 6000 cm</a:t>
            </a:r>
            <a:r>
              <a:rPr lang="en-US" altLang="en-US" sz="2800" b="1" baseline="30000" dirty="0"/>
              <a:t>2</a:t>
            </a:r>
            <a:r>
              <a:rPr lang="en-US" altLang="en-US" sz="2800" b="1" dirty="0"/>
              <a:t>.</a:t>
            </a:r>
            <a:endParaRPr lang="en-US" sz="2800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3A57E9C-C4C8-4849-B389-20F0A4FB9424}"/>
              </a:ext>
            </a:extLst>
          </p:cNvPr>
          <p:cNvSpPr txBox="1"/>
          <p:nvPr/>
        </p:nvSpPr>
        <p:spPr>
          <a:xfrm>
            <a:off x="942576" y="596888"/>
            <a:ext cx="10306848" cy="1655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2: </a:t>
            </a:r>
            <a:r>
              <a:rPr lang="en-US" altLang="en-US" sz="2800" b="1" dirty="0" err="1"/>
              <a:t>Đáy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của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một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hình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hộp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chữ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có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dài</a:t>
            </a:r>
            <a:r>
              <a:rPr lang="en-US" altLang="en-US" sz="2800" b="1" dirty="0">
                <a:solidFill>
                  <a:srgbClr val="C00000"/>
                </a:solidFill>
              </a:rPr>
              <a:t> 60cm, </a:t>
            </a:r>
            <a:r>
              <a:rPr lang="en-US" altLang="en-US" sz="28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rộng</a:t>
            </a:r>
            <a:r>
              <a:rPr lang="en-US" altLang="en-US" sz="2800" b="1" dirty="0">
                <a:solidFill>
                  <a:srgbClr val="C00000"/>
                </a:solidFill>
              </a:rPr>
              <a:t> 40cm</a:t>
            </a:r>
            <a:r>
              <a:rPr lang="en-US" altLang="en-US" sz="2800" b="1" dirty="0"/>
              <a:t>. </a:t>
            </a:r>
            <a:r>
              <a:rPr lang="en-US" altLang="en-US" sz="2800" b="1" dirty="0" err="1"/>
              <a:t>Tính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chiều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cao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của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hình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hộp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chữ</a:t>
            </a:r>
            <a:r>
              <a:rPr lang="en-US" altLang="en-US" sz="2800" b="1" dirty="0">
                <a:solidFill>
                  <a:srgbClr val="0070C0"/>
                </a:solidFill>
              </a:rPr>
              <a:t> </a:t>
            </a:r>
            <a:r>
              <a:rPr lang="en-US" altLang="en-US" sz="2800" b="1" dirty="0" err="1">
                <a:solidFill>
                  <a:srgbClr val="0070C0"/>
                </a:solidFill>
              </a:rPr>
              <a:t>nhật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đó</a:t>
            </a:r>
            <a:r>
              <a:rPr lang="en-US" altLang="en-US" sz="2800" b="1" dirty="0"/>
              <a:t>, </a:t>
            </a:r>
            <a:r>
              <a:rPr lang="en-US" altLang="en-US" sz="2800" b="1" dirty="0" err="1"/>
              <a:t>biết</a:t>
            </a:r>
            <a:r>
              <a:rPr lang="en-US" altLang="en-US" sz="2800" b="1" dirty="0"/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diện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tích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xung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quanh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của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hình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hộp</a:t>
            </a:r>
            <a:r>
              <a:rPr lang="en-US" altLang="en-US" sz="2800" b="1" dirty="0">
                <a:solidFill>
                  <a:srgbClr val="C00000"/>
                </a:solidFill>
              </a:rPr>
              <a:t> </a:t>
            </a:r>
            <a:r>
              <a:rPr lang="en-US" altLang="en-US" sz="2800" b="1" dirty="0" err="1">
                <a:solidFill>
                  <a:srgbClr val="C00000"/>
                </a:solidFill>
              </a:rPr>
              <a:t>là</a:t>
            </a:r>
            <a:r>
              <a:rPr lang="en-US" altLang="en-US" sz="2800" b="1" dirty="0">
                <a:solidFill>
                  <a:srgbClr val="C00000"/>
                </a:solidFill>
              </a:rPr>
              <a:t> 6000 cm</a:t>
            </a:r>
            <a:r>
              <a:rPr lang="en-US" altLang="en-US" sz="2800" b="1" baseline="30000" dirty="0">
                <a:solidFill>
                  <a:srgbClr val="C00000"/>
                </a:solidFill>
              </a:rPr>
              <a:t>2</a:t>
            </a:r>
            <a:r>
              <a:rPr lang="en-US" altLang="en-US" sz="2800" b="1" dirty="0"/>
              <a:t>.</a:t>
            </a:r>
            <a:endParaRPr lang="en-US" sz="2800" dirty="0"/>
          </a:p>
        </p:txBody>
      </p:sp>
      <p:sp>
        <p:nvSpPr>
          <p:cNvPr id="106" name="Text Box 5">
            <a:extLst>
              <a:ext uri="{FF2B5EF4-FFF2-40B4-BE49-F238E27FC236}">
                <a16:creationId xmlns:a16="http://schemas.microsoft.com/office/drawing/2014/main" id="{7287860F-D735-40E8-B37A-6FB14A504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247" y="3024551"/>
            <a:ext cx="5246687" cy="461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S </a:t>
            </a:r>
            <a:r>
              <a:rPr lang="en-US" altLang="en-US" sz="2400" b="1" dirty="0" err="1"/>
              <a:t>xung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quanh</a:t>
            </a:r>
            <a:r>
              <a:rPr lang="en-US" altLang="en-US" sz="2400" b="1" dirty="0"/>
              <a:t> = Chu vi </a:t>
            </a:r>
            <a:r>
              <a:rPr lang="en-US" altLang="en-US" sz="2400" b="1" dirty="0" err="1"/>
              <a:t>đáy</a:t>
            </a:r>
            <a:r>
              <a:rPr lang="en-US" altLang="en-US" sz="2400" b="1" dirty="0"/>
              <a:t>   x  </a:t>
            </a:r>
            <a:r>
              <a:rPr lang="en-US" altLang="en-US" sz="2400" b="1" dirty="0" err="1"/>
              <a:t>cao</a:t>
            </a:r>
            <a:endParaRPr lang="en-US" altLang="en-US" sz="2400" b="1" dirty="0"/>
          </a:p>
        </p:txBody>
      </p:sp>
      <p:sp>
        <p:nvSpPr>
          <p:cNvPr id="107" name="Text Box 6">
            <a:extLst>
              <a:ext uri="{FF2B5EF4-FFF2-40B4-BE49-F238E27FC236}">
                <a16:creationId xmlns:a16="http://schemas.microsoft.com/office/drawing/2014/main" id="{E843976C-E8FD-4EE2-BA55-5559B59D9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184" y="3667488"/>
            <a:ext cx="5264150" cy="461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Cao  =   S </a:t>
            </a:r>
            <a:r>
              <a:rPr lang="en-US" altLang="en-US" sz="2400" b="1" dirty="0" err="1"/>
              <a:t>xung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quanh</a:t>
            </a:r>
            <a:r>
              <a:rPr lang="en-US" altLang="en-US" sz="2400" b="1" dirty="0"/>
              <a:t> :  chu vi </a:t>
            </a:r>
            <a:r>
              <a:rPr lang="en-US" altLang="en-US" sz="2400" b="1" dirty="0" err="1"/>
              <a:t>đáy</a:t>
            </a:r>
            <a:endParaRPr lang="en-US" altLang="en-US" sz="2400" b="1" dirty="0"/>
          </a:p>
        </p:txBody>
      </p:sp>
      <p:sp>
        <p:nvSpPr>
          <p:cNvPr id="108" name="Line 11">
            <a:extLst>
              <a:ext uri="{FF2B5EF4-FFF2-40B4-BE49-F238E27FC236}">
                <a16:creationId xmlns:a16="http://schemas.microsoft.com/office/drawing/2014/main" id="{C0BF6248-4052-4E41-A871-31F607110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26309" y="3881801"/>
            <a:ext cx="468313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Text Box 5">
            <a:extLst>
              <a:ext uri="{FF2B5EF4-FFF2-40B4-BE49-F238E27FC236}">
                <a16:creationId xmlns:a16="http://schemas.microsoft.com/office/drawing/2014/main" id="{6FAE4E5B-E5AE-4687-8412-013C58CCE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122" y="4953363"/>
            <a:ext cx="6226175" cy="461963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Arial" charset="0"/>
                <a:cs typeface="Arial" charset="0"/>
              </a:rPr>
              <a:t>S </a:t>
            </a:r>
            <a:r>
              <a:rPr lang="en-US" sz="2400" b="1" dirty="0" err="1">
                <a:latin typeface="Arial" charset="0"/>
                <a:cs typeface="Arial" charset="0"/>
              </a:rPr>
              <a:t>xung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quanh</a:t>
            </a:r>
            <a:r>
              <a:rPr lang="en-US" sz="2400" b="1" dirty="0">
                <a:latin typeface="Arial" charset="0"/>
                <a:cs typeface="Arial" charset="0"/>
              </a:rPr>
              <a:t> = (</a:t>
            </a:r>
            <a:r>
              <a:rPr lang="en-US" sz="2400" b="1" dirty="0" err="1">
                <a:latin typeface="Arial" charset="0"/>
                <a:cs typeface="Arial" charset="0"/>
              </a:rPr>
              <a:t>dài</a:t>
            </a:r>
            <a:r>
              <a:rPr lang="en-US" sz="2400" b="1" dirty="0">
                <a:latin typeface="Arial" charset="0"/>
                <a:cs typeface="Arial" charset="0"/>
              </a:rPr>
              <a:t>  +  </a:t>
            </a:r>
            <a:r>
              <a:rPr lang="en-US" sz="2400" b="1" dirty="0" err="1">
                <a:latin typeface="Arial" charset="0"/>
                <a:cs typeface="Arial" charset="0"/>
              </a:rPr>
              <a:t>rộng</a:t>
            </a:r>
            <a:r>
              <a:rPr lang="en-US" sz="2400" b="1" dirty="0">
                <a:latin typeface="Arial" charset="0"/>
                <a:cs typeface="Arial" charset="0"/>
              </a:rPr>
              <a:t>)  x  2   x  </a:t>
            </a:r>
            <a:r>
              <a:rPr lang="en-US" sz="2400" b="1" dirty="0" err="1">
                <a:latin typeface="Arial" charset="0"/>
                <a:cs typeface="Arial" charset="0"/>
              </a:rPr>
              <a:t>cao</a:t>
            </a:r>
            <a:endParaRPr lang="en-US" sz="2400" b="1" dirty="0">
              <a:latin typeface="Arial" charset="0"/>
              <a:cs typeface="Arial" charset="0"/>
            </a:endParaRPr>
          </a:p>
        </p:txBody>
      </p:sp>
      <p:sp>
        <p:nvSpPr>
          <p:cNvPr id="110" name="Text Box 5">
            <a:extLst>
              <a:ext uri="{FF2B5EF4-FFF2-40B4-BE49-F238E27FC236}">
                <a16:creationId xmlns:a16="http://schemas.microsoft.com/office/drawing/2014/main" id="{B3F1B636-2AB2-4904-949E-E2B751544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122" y="5739176"/>
            <a:ext cx="6003925" cy="46196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 err="1">
                <a:latin typeface="Arial" charset="0"/>
                <a:cs typeface="Arial" charset="0"/>
              </a:rPr>
              <a:t>cao</a:t>
            </a:r>
            <a:r>
              <a:rPr lang="en-US" sz="2400" b="1" dirty="0">
                <a:latin typeface="Arial" charset="0"/>
                <a:cs typeface="Arial" charset="0"/>
              </a:rPr>
              <a:t> = S </a:t>
            </a:r>
            <a:r>
              <a:rPr lang="en-US" sz="2400" b="1" dirty="0" err="1">
                <a:latin typeface="Arial" charset="0"/>
                <a:cs typeface="Arial" charset="0"/>
              </a:rPr>
              <a:t>xung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latin typeface="Arial" charset="0"/>
                <a:cs typeface="Arial" charset="0"/>
              </a:rPr>
              <a:t>quanh</a:t>
            </a:r>
            <a:r>
              <a:rPr lang="en-US" sz="2400" b="1" dirty="0">
                <a:latin typeface="Arial" charset="0"/>
                <a:cs typeface="Arial" charset="0"/>
              </a:rPr>
              <a:t> : (</a:t>
            </a:r>
            <a:r>
              <a:rPr lang="en-US" sz="2400" b="1" dirty="0" err="1">
                <a:latin typeface="Arial" charset="0"/>
                <a:cs typeface="Arial" charset="0"/>
              </a:rPr>
              <a:t>dài</a:t>
            </a:r>
            <a:r>
              <a:rPr lang="en-US" sz="2400" b="1" dirty="0">
                <a:latin typeface="Arial" charset="0"/>
                <a:cs typeface="Arial" charset="0"/>
              </a:rPr>
              <a:t>  +  </a:t>
            </a:r>
            <a:r>
              <a:rPr lang="en-US" sz="2400" b="1" dirty="0" err="1">
                <a:latin typeface="Arial" charset="0"/>
                <a:cs typeface="Arial" charset="0"/>
              </a:rPr>
              <a:t>rộng</a:t>
            </a:r>
            <a:r>
              <a:rPr lang="en-US" sz="2400" b="1" dirty="0">
                <a:latin typeface="Arial" charset="0"/>
                <a:cs typeface="Arial" charset="0"/>
              </a:rPr>
              <a:t>)  :  2</a:t>
            </a:r>
          </a:p>
        </p:txBody>
      </p:sp>
      <p:sp>
        <p:nvSpPr>
          <p:cNvPr id="111" name="Line 11">
            <a:extLst>
              <a:ext uri="{FF2B5EF4-FFF2-40B4-BE49-F238E27FC236}">
                <a16:creationId xmlns:a16="http://schemas.microsoft.com/office/drawing/2014/main" id="{6EA56E14-B05A-45EC-AD76-5149AF971E7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7747" y="5953488"/>
            <a:ext cx="468312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/>
      <p:bldP spid="106" grpId="0" animBg="1"/>
      <p:bldP spid="107" grpId="0" animBg="1"/>
      <p:bldP spid="109" grpId="0" animBg="1"/>
      <p:bldP spid="1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Diagonal Corners Rounded 12">
            <a:extLst>
              <a:ext uri="{FF2B5EF4-FFF2-40B4-BE49-F238E27FC236}">
                <a16:creationId xmlns:a16="http://schemas.microsoft.com/office/drawing/2014/main" id="{9FD91276-F665-4EFA-9A5B-058D18D6CD29}"/>
              </a:ext>
            </a:extLst>
          </p:cNvPr>
          <p:cNvSpPr/>
          <p:nvPr/>
        </p:nvSpPr>
        <p:spPr>
          <a:xfrm>
            <a:off x="327024" y="1917701"/>
            <a:ext cx="11537949" cy="4610100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800"/>
              </a:spcAft>
              <a:defRPr/>
            </a:pPr>
            <a:endParaRPr lang="en-US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7">
            <a:extLst>
              <a:ext uri="{FF2B5EF4-FFF2-40B4-BE49-F238E27FC236}">
                <a16:creationId xmlns:a16="http://schemas.microsoft.com/office/drawing/2014/main" id="{6E70CE7D-FA0A-4210-91AF-94D3273C6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656" y="2833237"/>
            <a:ext cx="89245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Chu vi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đáy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35B3D9D-2156-4AEE-B243-A34B52191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866" y="3439705"/>
            <a:ext cx="79708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(60 + 40)  x  2  =  200 (cm)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A3027D8D-9ADC-447D-B327-86783DAD8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024" y="4003155"/>
            <a:ext cx="9023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786618C0-1AD2-4730-8F28-CCE8883B4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3146" y="4609037"/>
            <a:ext cx="72048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6000   :   200  = 30 (cm)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537C1A8D-55DD-4F6C-BB89-BC4F8EF48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937" y="5193692"/>
            <a:ext cx="42710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: 30m</a:t>
            </a:r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AEDD680E-1490-4E60-9C81-BB2E5F808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9999" y="2085983"/>
            <a:ext cx="146226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sng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kumimoji="0" lang="en-US" altLang="en-US" sz="2800" b="1" i="0" u="sng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800" b="1" i="0" u="sng" strike="noStrike" kern="0" cap="none" spc="0" normalizeH="0" baseline="0" noProof="0" dirty="0" err="1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kumimoji="0" lang="en-US" altLang="en-US" sz="2800" b="1" i="0" u="sng" strike="noStrike" kern="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Diagonal Corners Rounded 13">
            <a:extLst>
              <a:ext uri="{FF2B5EF4-FFF2-40B4-BE49-F238E27FC236}">
                <a16:creationId xmlns:a16="http://schemas.microsoft.com/office/drawing/2014/main" id="{500A83E6-1A43-4B22-9288-FC1E90C9A299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7BC246F-EDC8-4CFD-8FBF-5720BB36C3DC}"/>
              </a:ext>
            </a:extLst>
          </p:cNvPr>
          <p:cNvSpPr txBox="1"/>
          <p:nvPr/>
        </p:nvSpPr>
        <p:spPr>
          <a:xfrm>
            <a:off x="921144" y="216131"/>
            <a:ext cx="10306848" cy="1431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en-US" sz="2400" b="1" dirty="0" err="1"/>
              <a:t>Bài</a:t>
            </a:r>
            <a:r>
              <a:rPr lang="en-US" altLang="en-US" sz="2400" b="1" dirty="0"/>
              <a:t> 2: </a:t>
            </a:r>
            <a:r>
              <a:rPr lang="en-US" altLang="en-US" sz="2400" b="1" dirty="0" err="1"/>
              <a:t>Đáy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hộp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chữ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nhật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có</a:t>
            </a:r>
            <a:r>
              <a:rPr lang="en-US" altLang="en-US" sz="2400" b="1" dirty="0"/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dài</a:t>
            </a:r>
            <a:r>
              <a:rPr lang="en-US" altLang="en-US" sz="2400" b="1" dirty="0">
                <a:solidFill>
                  <a:srgbClr val="C00000"/>
                </a:solidFill>
              </a:rPr>
              <a:t> 60cm, </a:t>
            </a:r>
            <a:r>
              <a:rPr lang="en-US" altLang="en-US" sz="2400" b="1" dirty="0" err="1">
                <a:solidFill>
                  <a:srgbClr val="C00000"/>
                </a:solidFill>
              </a:rPr>
              <a:t>chiều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rộng</a:t>
            </a:r>
            <a:r>
              <a:rPr lang="en-US" altLang="en-US" sz="2400" b="1" dirty="0">
                <a:solidFill>
                  <a:srgbClr val="C00000"/>
                </a:solidFill>
              </a:rPr>
              <a:t> 40cm</a:t>
            </a:r>
            <a:r>
              <a:rPr lang="en-US" altLang="en-US" sz="2400" b="1" dirty="0"/>
              <a:t>. </a:t>
            </a:r>
            <a:r>
              <a:rPr lang="en-US" altLang="en-US" sz="2400" b="1" dirty="0" err="1"/>
              <a:t>Tính</a:t>
            </a:r>
            <a:r>
              <a:rPr lang="en-US" altLang="en-US" sz="2400" b="1" dirty="0"/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chiều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cao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của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hình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hộp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chữ</a:t>
            </a:r>
            <a:r>
              <a:rPr lang="en-US" altLang="en-US" sz="2400" b="1" dirty="0">
                <a:solidFill>
                  <a:srgbClr val="0070C0"/>
                </a:solidFill>
              </a:rPr>
              <a:t> </a:t>
            </a:r>
            <a:r>
              <a:rPr lang="en-US" altLang="en-US" sz="2400" b="1" dirty="0" err="1">
                <a:solidFill>
                  <a:srgbClr val="0070C0"/>
                </a:solidFill>
              </a:rPr>
              <a:t>nhật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đó</a:t>
            </a:r>
            <a:r>
              <a:rPr lang="en-US" altLang="en-US" sz="2400" b="1" dirty="0"/>
              <a:t>, </a:t>
            </a:r>
            <a:r>
              <a:rPr lang="en-US" altLang="en-US" sz="2400" b="1" dirty="0" err="1"/>
              <a:t>biết</a:t>
            </a:r>
            <a:r>
              <a:rPr lang="en-US" altLang="en-US" sz="2400" b="1" dirty="0"/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diện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tích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xung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quanh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của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hình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hộp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</a:rPr>
              <a:t>là</a:t>
            </a:r>
            <a:r>
              <a:rPr lang="en-US" altLang="en-US" sz="2400" b="1" dirty="0">
                <a:solidFill>
                  <a:srgbClr val="C00000"/>
                </a:solidFill>
              </a:rPr>
              <a:t> 6000 cm</a:t>
            </a:r>
            <a:r>
              <a:rPr lang="en-US" altLang="en-US" sz="2400" b="1" baseline="30000" dirty="0">
                <a:solidFill>
                  <a:srgbClr val="C00000"/>
                </a:solidFill>
              </a:rPr>
              <a:t>2</a:t>
            </a:r>
            <a:r>
              <a:rPr lang="en-US" altLang="en-US" sz="2400" b="1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179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Diagonal Corners Rounded 30">
            <a:extLst>
              <a:ext uri="{FF2B5EF4-FFF2-40B4-BE49-F238E27FC236}">
                <a16:creationId xmlns:a16="http://schemas.microsoft.com/office/drawing/2014/main" id="{54317CB0-7678-404D-BE1E-3E9BD2014C90}"/>
              </a:ext>
            </a:extLst>
          </p:cNvPr>
          <p:cNvSpPr/>
          <p:nvPr/>
        </p:nvSpPr>
        <p:spPr>
          <a:xfrm>
            <a:off x="327025" y="1841118"/>
            <a:ext cx="11537950" cy="4713011"/>
          </a:xfrm>
          <a:prstGeom prst="round2DiagRect">
            <a:avLst>
              <a:gd name="adj1" fmla="val 0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: Diagonal Corners Rounded 29">
            <a:extLst>
              <a:ext uri="{FF2B5EF4-FFF2-40B4-BE49-F238E27FC236}">
                <a16:creationId xmlns:a16="http://schemas.microsoft.com/office/drawing/2014/main" id="{94DC23AF-5D68-41CD-9A5D-45E7C8905EBD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CE333-6658-4F76-93CA-80A0A5424599}"/>
              </a:ext>
            </a:extLst>
          </p:cNvPr>
          <p:cNvSpPr txBox="1"/>
          <p:nvPr/>
        </p:nvSpPr>
        <p:spPr>
          <a:xfrm flipH="1">
            <a:off x="529649" y="379141"/>
            <a:ext cx="111327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3: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được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vẽ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bản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đồ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tỉ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lệ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1: 1000 (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hình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vẽ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chu vi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diện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tích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mảnh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đất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đó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7" name="Group 54">
            <a:extLst>
              <a:ext uri="{FF2B5EF4-FFF2-40B4-BE49-F238E27FC236}">
                <a16:creationId xmlns:a16="http://schemas.microsoft.com/office/drawing/2014/main" id="{7700DA1E-CE85-4AB0-A590-909B9BF023A5}"/>
              </a:ext>
            </a:extLst>
          </p:cNvPr>
          <p:cNvGrpSpPr>
            <a:grpSpLocks/>
          </p:cNvGrpSpPr>
          <p:nvPr/>
        </p:nvGrpSpPr>
        <p:grpSpPr bwMode="auto">
          <a:xfrm>
            <a:off x="4422775" y="2632075"/>
            <a:ext cx="3097213" cy="2952750"/>
            <a:chOff x="295" y="2115"/>
            <a:chExt cx="1951" cy="1860"/>
          </a:xfrm>
        </p:grpSpPr>
        <p:sp>
          <p:nvSpPr>
            <p:cNvPr id="8" name="Rectangle 41">
              <a:extLst>
                <a:ext uri="{FF2B5EF4-FFF2-40B4-BE49-F238E27FC236}">
                  <a16:creationId xmlns:a16="http://schemas.microsoft.com/office/drawing/2014/main" id="{BAA856BB-933C-4097-A7C4-199AA46250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94678">
              <a:off x="1453" y="3835"/>
              <a:ext cx="113" cy="113"/>
            </a:xfrm>
            <a:prstGeom prst="rect">
              <a:avLst/>
            </a:prstGeom>
            <a:noFill/>
            <a:ln w="38100">
              <a:solidFill>
                <a:sysClr val="windowText" lastClr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" name="Group 42">
              <a:extLst>
                <a:ext uri="{FF2B5EF4-FFF2-40B4-BE49-F238E27FC236}">
                  <a16:creationId xmlns:a16="http://schemas.microsoft.com/office/drawing/2014/main" id="{7CA332F6-A72E-4C4D-91E2-F5C6B2DA3B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115"/>
              <a:ext cx="1951" cy="1860"/>
              <a:chOff x="612" y="1797"/>
              <a:chExt cx="1951" cy="1860"/>
            </a:xfrm>
          </p:grpSpPr>
          <p:sp>
            <p:nvSpPr>
              <p:cNvPr id="10" name="Rectangle 43">
                <a:extLst>
                  <a:ext uri="{FF2B5EF4-FFF2-40B4-BE49-F238E27FC236}">
                    <a16:creationId xmlns:a16="http://schemas.microsoft.com/office/drawing/2014/main" id="{D07ADB9B-7854-4CF5-9895-F5035B6F1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6" y="1797"/>
                <a:ext cx="136" cy="123"/>
              </a:xfrm>
              <a:prstGeom prst="rect">
                <a:avLst/>
              </a:prstGeom>
              <a:noFill/>
              <a:ln w="38100">
                <a:solidFill>
                  <a:sysClr val="windowText" lastClr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11" name="Group 44">
                <a:extLst>
                  <a:ext uri="{FF2B5EF4-FFF2-40B4-BE49-F238E27FC236}">
                    <a16:creationId xmlns:a16="http://schemas.microsoft.com/office/drawing/2014/main" id="{3488E482-D262-4AC1-A5CE-0594C0469F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2" y="1797"/>
                <a:ext cx="1951" cy="1860"/>
                <a:chOff x="1927" y="572"/>
                <a:chExt cx="1951" cy="1860"/>
              </a:xfrm>
            </p:grpSpPr>
            <p:grpSp>
              <p:nvGrpSpPr>
                <p:cNvPr id="12" name="Group 45">
                  <a:extLst>
                    <a:ext uri="{FF2B5EF4-FFF2-40B4-BE49-F238E27FC236}">
                      <a16:creationId xmlns:a16="http://schemas.microsoft.com/office/drawing/2014/main" id="{BE2A0462-19AA-4FAC-AC60-2A3213A9E7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27" y="572"/>
                  <a:ext cx="1951" cy="1860"/>
                  <a:chOff x="521" y="981"/>
                  <a:chExt cx="1951" cy="1860"/>
                </a:xfrm>
              </p:grpSpPr>
              <p:grpSp>
                <p:nvGrpSpPr>
                  <p:cNvPr id="14" name="Group 46">
                    <a:extLst>
                      <a:ext uri="{FF2B5EF4-FFF2-40B4-BE49-F238E27FC236}">
                        <a16:creationId xmlns:a16="http://schemas.microsoft.com/office/drawing/2014/main" id="{79EB0322-445A-4B25-923B-774604182D3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21" y="981"/>
                    <a:ext cx="1951" cy="1860"/>
                    <a:chOff x="1565" y="2296"/>
                    <a:chExt cx="1951" cy="1860"/>
                  </a:xfrm>
                </p:grpSpPr>
                <p:grpSp>
                  <p:nvGrpSpPr>
                    <p:cNvPr id="16" name="Group 47">
                      <a:extLst>
                        <a:ext uri="{FF2B5EF4-FFF2-40B4-BE49-F238E27FC236}">
                          <a16:creationId xmlns:a16="http://schemas.microsoft.com/office/drawing/2014/main" id="{88105E10-A75A-43A2-8E93-67FD4A1E89C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65" y="2296"/>
                      <a:ext cx="1951" cy="862"/>
                      <a:chOff x="1519" y="799"/>
                      <a:chExt cx="1951" cy="862"/>
                    </a:xfrm>
                  </p:grpSpPr>
                  <p:sp>
                    <p:nvSpPr>
                      <p:cNvPr id="18" name="Line 48">
                        <a:extLst>
                          <a:ext uri="{FF2B5EF4-FFF2-40B4-BE49-F238E27FC236}">
                            <a16:creationId xmlns:a16="http://schemas.microsoft.com/office/drawing/2014/main" id="{5F5A29B5-A494-49F7-A688-61D7BCEE349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70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9" name="Line 49">
                        <a:extLst>
                          <a:ext uri="{FF2B5EF4-FFF2-40B4-BE49-F238E27FC236}">
                            <a16:creationId xmlns:a16="http://schemas.microsoft.com/office/drawing/2014/main" id="{C05810B4-B187-4CD7-97A2-C6F8582CE84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1951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20" name="Line 50">
                        <a:extLst>
                          <a:ext uri="{FF2B5EF4-FFF2-40B4-BE49-F238E27FC236}">
                            <a16:creationId xmlns:a16="http://schemas.microsoft.com/office/drawing/2014/main" id="{8CEA9B1B-F958-4272-88E1-910E30B3B27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defTabSz="91440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17" name="Line 51">
                      <a:extLst>
                        <a:ext uri="{FF2B5EF4-FFF2-40B4-BE49-F238E27FC236}">
                          <a16:creationId xmlns:a16="http://schemas.microsoft.com/office/drawing/2014/main" id="{BC35B8FE-7A87-4F73-A56D-12867EF8C78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65" y="3158"/>
                      <a:ext cx="1224" cy="99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ysClr val="windowText" lastClr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15" name="Line 52">
                    <a:extLst>
                      <a:ext uri="{FF2B5EF4-FFF2-40B4-BE49-F238E27FC236}">
                        <a16:creationId xmlns:a16="http://schemas.microsoft.com/office/drawing/2014/main" id="{6FA36A22-F72F-470C-A05E-B8B699ABBD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46" y="1842"/>
                    <a:ext cx="726" cy="998"/>
                  </a:xfrm>
                  <a:prstGeom prst="line">
                    <a:avLst/>
                  </a:prstGeom>
                  <a:noFill/>
                  <a:ln w="38100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defTabSz="91440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3" name="Rectangle 53">
                  <a:extLst>
                    <a:ext uri="{FF2B5EF4-FFF2-40B4-BE49-F238E27FC236}">
                      <a16:creationId xmlns:a16="http://schemas.microsoft.com/office/drawing/2014/main" id="{C941750F-7F50-4BB6-B513-B6E524D35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7" y="572"/>
                  <a:ext cx="136" cy="123"/>
                </a:xfrm>
                <a:prstGeom prst="rect">
                  <a:avLst/>
                </a:prstGeom>
                <a:noFill/>
                <a:ln w="38100">
                  <a:solidFill>
                    <a:sysClr val="windowText" lastClr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1" name="Text Box 55">
            <a:extLst>
              <a:ext uri="{FF2B5EF4-FFF2-40B4-BE49-F238E27FC236}">
                <a16:creationId xmlns:a16="http://schemas.microsoft.com/office/drawing/2014/main" id="{8C7C9EAB-F226-41DE-A853-ABDAFD1B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503" y="2128150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 cm</a:t>
            </a:r>
          </a:p>
        </p:txBody>
      </p:sp>
      <p:sp>
        <p:nvSpPr>
          <p:cNvPr id="22" name="Text Box 56">
            <a:extLst>
              <a:ext uri="{FF2B5EF4-FFF2-40B4-BE49-F238E27FC236}">
                <a16:creationId xmlns:a16="http://schemas.microsoft.com/office/drawing/2014/main" id="{A2F0B0FD-A8C9-492F-9AD3-B96F50EE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3539" y="3081159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84F892B3-A2A9-4FCF-91C4-5183C30D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675" y="4721225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cm</a:t>
            </a:r>
          </a:p>
        </p:txBody>
      </p:sp>
      <p:sp>
        <p:nvSpPr>
          <p:cNvPr id="24" name="Text Box 58">
            <a:extLst>
              <a:ext uri="{FF2B5EF4-FFF2-40B4-BE49-F238E27FC236}">
                <a16:creationId xmlns:a16="http://schemas.microsoft.com/office/drawing/2014/main" id="{118994B2-7960-4341-80C8-19302A89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5163" y="4721225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 cm</a:t>
            </a:r>
          </a:p>
        </p:txBody>
      </p:sp>
      <p:sp>
        <p:nvSpPr>
          <p:cNvPr id="25" name="Text Box 59">
            <a:extLst>
              <a:ext uri="{FF2B5EF4-FFF2-40B4-BE49-F238E27FC236}">
                <a16:creationId xmlns:a16="http://schemas.microsoft.com/office/drawing/2014/main" id="{D9175D09-DDD5-4B52-9540-567103BD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1563" y="565785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normalizeH="0" baseline="0" noProof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xt Box 61">
            <a:extLst>
              <a:ext uri="{FF2B5EF4-FFF2-40B4-BE49-F238E27FC236}">
                <a16:creationId xmlns:a16="http://schemas.microsoft.com/office/drawing/2014/main" id="{F4114502-45D9-4FD5-8159-39768DCD8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8" y="2273300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7" name="Text Box 62">
            <a:extLst>
              <a:ext uri="{FF2B5EF4-FFF2-40B4-BE49-F238E27FC236}">
                <a16:creationId xmlns:a16="http://schemas.microsoft.com/office/drawing/2014/main" id="{FCB7BCA5-EB90-456B-8BD1-6D2735B31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6389" y="2270145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normalizeH="0" baseline="0" noProof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8" name="Text Box 64">
            <a:extLst>
              <a:ext uri="{FF2B5EF4-FFF2-40B4-BE49-F238E27FC236}">
                <a16:creationId xmlns:a16="http://schemas.microsoft.com/office/drawing/2014/main" id="{54E62D3A-D619-405A-917A-F6B2056B8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5" y="3035891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36" name="Text Box 60">
            <a:extLst>
              <a:ext uri="{FF2B5EF4-FFF2-40B4-BE49-F238E27FC236}">
                <a16:creationId xmlns:a16="http://schemas.microsoft.com/office/drawing/2014/main" id="{17C93EA8-901E-45BE-B751-CCAA3DD3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8" y="38274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</a:p>
        </p:txBody>
      </p:sp>
      <p:sp>
        <p:nvSpPr>
          <p:cNvPr id="37" name="Text Box 63">
            <a:extLst>
              <a:ext uri="{FF2B5EF4-FFF2-40B4-BE49-F238E27FC236}">
                <a16:creationId xmlns:a16="http://schemas.microsoft.com/office/drawing/2014/main" id="{449BAA0E-2F95-47A0-A329-52EF74FD2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1425" y="375443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</a:t>
            </a:r>
          </a:p>
        </p:txBody>
      </p:sp>
      <p:grpSp>
        <p:nvGrpSpPr>
          <p:cNvPr id="80" name="Google Shape;4119;p52">
            <a:extLst>
              <a:ext uri="{FF2B5EF4-FFF2-40B4-BE49-F238E27FC236}">
                <a16:creationId xmlns:a16="http://schemas.microsoft.com/office/drawing/2014/main" id="{1AD73D7A-F0BD-45EE-8A69-1654A87255F1}"/>
              </a:ext>
            </a:extLst>
          </p:cNvPr>
          <p:cNvGrpSpPr/>
          <p:nvPr/>
        </p:nvGrpSpPr>
        <p:grpSpPr>
          <a:xfrm>
            <a:off x="8981957" y="4557243"/>
            <a:ext cx="2879652" cy="2305520"/>
            <a:chOff x="4359579" y="2892830"/>
            <a:chExt cx="2879652" cy="2305520"/>
          </a:xfrm>
        </p:grpSpPr>
        <p:sp>
          <p:nvSpPr>
            <p:cNvPr id="81" name="Google Shape;4120;p52">
              <a:extLst>
                <a:ext uri="{FF2B5EF4-FFF2-40B4-BE49-F238E27FC236}">
                  <a16:creationId xmlns:a16="http://schemas.microsoft.com/office/drawing/2014/main" id="{61090B12-D720-4473-848A-7852374F72A8}"/>
                </a:ext>
              </a:extLst>
            </p:cNvPr>
            <p:cNvSpPr/>
            <p:nvPr/>
          </p:nvSpPr>
          <p:spPr>
            <a:xfrm>
              <a:off x="4670975" y="3950370"/>
              <a:ext cx="1216794" cy="1037084"/>
            </a:xfrm>
            <a:custGeom>
              <a:avLst/>
              <a:gdLst/>
              <a:ahLst/>
              <a:cxnLst/>
              <a:rect l="l" t="t" r="r" b="b"/>
              <a:pathLst>
                <a:path w="21010" h="17907" extrusionOk="0">
                  <a:moveTo>
                    <a:pt x="18437" y="2479"/>
                  </a:moveTo>
                  <a:cubicBezTo>
                    <a:pt x="18437" y="2479"/>
                    <a:pt x="18438" y="2479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7" y="2479"/>
                    <a:pt x="18437" y="2479"/>
                  </a:cubicBezTo>
                  <a:close/>
                  <a:moveTo>
                    <a:pt x="18915" y="4490"/>
                  </a:moveTo>
                  <a:cubicBezTo>
                    <a:pt x="18914" y="4493"/>
                    <a:pt x="18913" y="4495"/>
                    <a:pt x="18912" y="4498"/>
                  </a:cubicBezTo>
                  <a:lnTo>
                    <a:pt x="18912" y="4498"/>
                  </a:lnTo>
                  <a:cubicBezTo>
                    <a:pt x="18913" y="4496"/>
                    <a:pt x="18914" y="4493"/>
                    <a:pt x="18915" y="4490"/>
                  </a:cubicBezTo>
                  <a:close/>
                  <a:moveTo>
                    <a:pt x="16079" y="1"/>
                  </a:moveTo>
                  <a:cubicBezTo>
                    <a:pt x="16062" y="8"/>
                    <a:pt x="16045" y="15"/>
                    <a:pt x="16029" y="24"/>
                  </a:cubicBezTo>
                  <a:lnTo>
                    <a:pt x="12855" y="2209"/>
                  </a:lnTo>
                  <a:lnTo>
                    <a:pt x="11024" y="3468"/>
                  </a:lnTo>
                  <a:lnTo>
                    <a:pt x="5857" y="7024"/>
                  </a:lnTo>
                  <a:lnTo>
                    <a:pt x="3367" y="8738"/>
                  </a:lnTo>
                  <a:lnTo>
                    <a:pt x="873" y="10450"/>
                  </a:lnTo>
                  <a:lnTo>
                    <a:pt x="600" y="10638"/>
                  </a:lnTo>
                  <a:lnTo>
                    <a:pt x="111" y="10975"/>
                  </a:lnTo>
                  <a:lnTo>
                    <a:pt x="95" y="10986"/>
                  </a:lnTo>
                  <a:lnTo>
                    <a:pt x="81" y="10996"/>
                  </a:lnTo>
                  <a:cubicBezTo>
                    <a:pt x="49" y="11019"/>
                    <a:pt x="25" y="11051"/>
                    <a:pt x="14" y="11089"/>
                  </a:cubicBezTo>
                  <a:cubicBezTo>
                    <a:pt x="1" y="11130"/>
                    <a:pt x="4" y="11174"/>
                    <a:pt x="23" y="11210"/>
                  </a:cubicBezTo>
                  <a:cubicBezTo>
                    <a:pt x="22" y="11219"/>
                    <a:pt x="22" y="11226"/>
                    <a:pt x="23" y="11233"/>
                  </a:cubicBezTo>
                  <a:cubicBezTo>
                    <a:pt x="56" y="11671"/>
                    <a:pt x="168" y="12136"/>
                    <a:pt x="366" y="12654"/>
                  </a:cubicBezTo>
                  <a:cubicBezTo>
                    <a:pt x="505" y="13017"/>
                    <a:pt x="679" y="13406"/>
                    <a:pt x="914" y="13878"/>
                  </a:cubicBezTo>
                  <a:cubicBezTo>
                    <a:pt x="1340" y="14739"/>
                    <a:pt x="1792" y="15464"/>
                    <a:pt x="2297" y="16098"/>
                  </a:cubicBezTo>
                  <a:cubicBezTo>
                    <a:pt x="2650" y="16537"/>
                    <a:pt x="2995" y="16892"/>
                    <a:pt x="3355" y="17182"/>
                  </a:cubicBezTo>
                  <a:cubicBezTo>
                    <a:pt x="3551" y="17342"/>
                    <a:pt x="3757" y="17484"/>
                    <a:pt x="3965" y="17605"/>
                  </a:cubicBezTo>
                  <a:cubicBezTo>
                    <a:pt x="4166" y="17721"/>
                    <a:pt x="4386" y="17819"/>
                    <a:pt x="4619" y="17900"/>
                  </a:cubicBezTo>
                  <a:cubicBezTo>
                    <a:pt x="4632" y="17905"/>
                    <a:pt x="4646" y="17907"/>
                    <a:pt x="4660" y="17907"/>
                  </a:cubicBezTo>
                  <a:cubicBezTo>
                    <a:pt x="4683" y="17907"/>
                    <a:pt x="4708" y="17901"/>
                    <a:pt x="4731" y="17889"/>
                  </a:cubicBezTo>
                  <a:cubicBezTo>
                    <a:pt x="4773" y="17866"/>
                    <a:pt x="4807" y="17827"/>
                    <a:pt x="4820" y="17783"/>
                  </a:cubicBezTo>
                  <a:lnTo>
                    <a:pt x="5075" y="17602"/>
                  </a:lnTo>
                  <a:lnTo>
                    <a:pt x="5584" y="17252"/>
                  </a:lnTo>
                  <a:lnTo>
                    <a:pt x="7661" y="15824"/>
                  </a:lnTo>
                  <a:lnTo>
                    <a:pt x="10570" y="13821"/>
                  </a:lnTo>
                  <a:cubicBezTo>
                    <a:pt x="12291" y="12636"/>
                    <a:pt x="14014" y="11451"/>
                    <a:pt x="15736" y="10265"/>
                  </a:cubicBezTo>
                  <a:lnTo>
                    <a:pt x="18301" y="8499"/>
                  </a:lnTo>
                  <a:lnTo>
                    <a:pt x="20803" y="6777"/>
                  </a:lnTo>
                  <a:cubicBezTo>
                    <a:pt x="20824" y="6756"/>
                    <a:pt x="20846" y="6735"/>
                    <a:pt x="20868" y="6712"/>
                  </a:cubicBezTo>
                  <a:cubicBezTo>
                    <a:pt x="20887" y="6691"/>
                    <a:pt x="20908" y="6669"/>
                    <a:pt x="20927" y="6648"/>
                  </a:cubicBezTo>
                  <a:lnTo>
                    <a:pt x="20930" y="6645"/>
                  </a:lnTo>
                  <a:cubicBezTo>
                    <a:pt x="20955" y="6610"/>
                    <a:pt x="20982" y="6573"/>
                    <a:pt x="21009" y="6536"/>
                  </a:cubicBezTo>
                  <a:lnTo>
                    <a:pt x="21009" y="6536"/>
                  </a:lnTo>
                  <a:cubicBezTo>
                    <a:pt x="20912" y="6551"/>
                    <a:pt x="20811" y="6562"/>
                    <a:pt x="20711" y="6571"/>
                  </a:cubicBezTo>
                  <a:cubicBezTo>
                    <a:pt x="20537" y="6587"/>
                    <a:pt x="20363" y="6596"/>
                    <a:pt x="20187" y="6598"/>
                  </a:cubicBezTo>
                  <a:cubicBezTo>
                    <a:pt x="20167" y="6598"/>
                    <a:pt x="20147" y="6598"/>
                    <a:pt x="20126" y="6598"/>
                  </a:cubicBezTo>
                  <a:cubicBezTo>
                    <a:pt x="19976" y="6598"/>
                    <a:pt x="19828" y="6594"/>
                    <a:pt x="19679" y="6584"/>
                  </a:cubicBezTo>
                  <a:cubicBezTo>
                    <a:pt x="19526" y="6573"/>
                    <a:pt x="19371" y="6556"/>
                    <a:pt x="19223" y="6519"/>
                  </a:cubicBezTo>
                  <a:cubicBezTo>
                    <a:pt x="19142" y="6498"/>
                    <a:pt x="19064" y="6472"/>
                    <a:pt x="18989" y="6438"/>
                  </a:cubicBezTo>
                  <a:cubicBezTo>
                    <a:pt x="18926" y="6410"/>
                    <a:pt x="18863" y="6377"/>
                    <a:pt x="18808" y="6334"/>
                  </a:cubicBezTo>
                  <a:cubicBezTo>
                    <a:pt x="18780" y="6311"/>
                    <a:pt x="18752" y="6290"/>
                    <a:pt x="18725" y="6263"/>
                  </a:cubicBezTo>
                  <a:cubicBezTo>
                    <a:pt x="18703" y="6241"/>
                    <a:pt x="18681" y="6217"/>
                    <a:pt x="18662" y="6190"/>
                  </a:cubicBezTo>
                  <a:cubicBezTo>
                    <a:pt x="18625" y="6143"/>
                    <a:pt x="18596" y="6090"/>
                    <a:pt x="18573" y="6033"/>
                  </a:cubicBezTo>
                  <a:cubicBezTo>
                    <a:pt x="18465" y="5761"/>
                    <a:pt x="18534" y="5459"/>
                    <a:pt x="18628" y="5192"/>
                  </a:cubicBezTo>
                  <a:cubicBezTo>
                    <a:pt x="18711" y="4957"/>
                    <a:pt x="18813" y="4728"/>
                    <a:pt x="18912" y="4498"/>
                  </a:cubicBezTo>
                  <a:lnTo>
                    <a:pt x="18912" y="4498"/>
                  </a:lnTo>
                  <a:cubicBezTo>
                    <a:pt x="18911" y="4499"/>
                    <a:pt x="18911" y="4500"/>
                    <a:pt x="18911" y="4500"/>
                  </a:cubicBezTo>
                  <a:cubicBezTo>
                    <a:pt x="18987" y="4324"/>
                    <a:pt x="19062" y="4144"/>
                    <a:pt x="19126" y="3961"/>
                  </a:cubicBezTo>
                  <a:cubicBezTo>
                    <a:pt x="19185" y="3793"/>
                    <a:pt x="19235" y="3620"/>
                    <a:pt x="19262" y="3443"/>
                  </a:cubicBezTo>
                  <a:lnTo>
                    <a:pt x="19262" y="3443"/>
                  </a:lnTo>
                  <a:cubicBezTo>
                    <a:pt x="19262" y="3448"/>
                    <a:pt x="19261" y="3450"/>
                    <a:pt x="19261" y="3455"/>
                  </a:cubicBezTo>
                  <a:cubicBezTo>
                    <a:pt x="19274" y="3349"/>
                    <a:pt x="19281" y="3241"/>
                    <a:pt x="19269" y="3135"/>
                  </a:cubicBezTo>
                  <a:cubicBezTo>
                    <a:pt x="19261" y="3073"/>
                    <a:pt x="19246" y="3012"/>
                    <a:pt x="19224" y="2955"/>
                  </a:cubicBezTo>
                  <a:cubicBezTo>
                    <a:pt x="19201" y="2901"/>
                    <a:pt x="19173" y="2853"/>
                    <a:pt x="19140" y="2806"/>
                  </a:cubicBezTo>
                  <a:cubicBezTo>
                    <a:pt x="19105" y="2764"/>
                    <a:pt x="19067" y="2727"/>
                    <a:pt x="19026" y="2693"/>
                  </a:cubicBezTo>
                  <a:cubicBezTo>
                    <a:pt x="18967" y="2648"/>
                    <a:pt x="18904" y="2614"/>
                    <a:pt x="18836" y="2584"/>
                  </a:cubicBezTo>
                  <a:cubicBezTo>
                    <a:pt x="18834" y="2584"/>
                    <a:pt x="18832" y="2583"/>
                    <a:pt x="18831" y="2582"/>
                  </a:cubicBezTo>
                  <a:lnTo>
                    <a:pt x="18831" y="2582"/>
                  </a:lnTo>
                  <a:cubicBezTo>
                    <a:pt x="18833" y="2583"/>
                    <a:pt x="18835" y="2584"/>
                    <a:pt x="18836" y="2584"/>
                  </a:cubicBezTo>
                  <a:cubicBezTo>
                    <a:pt x="18834" y="2583"/>
                    <a:pt x="18832" y="2581"/>
                    <a:pt x="18831" y="2581"/>
                  </a:cubicBezTo>
                  <a:lnTo>
                    <a:pt x="18831" y="2581"/>
                  </a:lnTo>
                  <a:cubicBezTo>
                    <a:pt x="18831" y="2581"/>
                    <a:pt x="18831" y="2582"/>
                    <a:pt x="18831" y="2582"/>
                  </a:cubicBezTo>
                  <a:lnTo>
                    <a:pt x="18831" y="2582"/>
                  </a:lnTo>
                  <a:cubicBezTo>
                    <a:pt x="18830" y="2582"/>
                    <a:pt x="18829" y="2581"/>
                    <a:pt x="18827" y="2581"/>
                  </a:cubicBezTo>
                  <a:lnTo>
                    <a:pt x="18827" y="2581"/>
                  </a:lnTo>
                  <a:cubicBezTo>
                    <a:pt x="18829" y="2581"/>
                    <a:pt x="18830" y="2583"/>
                    <a:pt x="18830" y="2583"/>
                  </a:cubicBezTo>
                  <a:lnTo>
                    <a:pt x="18830" y="2583"/>
                  </a:lnTo>
                  <a:cubicBezTo>
                    <a:pt x="18705" y="2531"/>
                    <a:pt x="18572" y="2500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8" y="2480"/>
                    <a:pt x="18439" y="2480"/>
                  </a:cubicBezTo>
                  <a:cubicBezTo>
                    <a:pt x="18372" y="2471"/>
                    <a:pt x="18303" y="2462"/>
                    <a:pt x="18236" y="2461"/>
                  </a:cubicBezTo>
                  <a:cubicBezTo>
                    <a:pt x="18216" y="2460"/>
                    <a:pt x="18197" y="2460"/>
                    <a:pt x="18177" y="2460"/>
                  </a:cubicBezTo>
                  <a:cubicBezTo>
                    <a:pt x="18132" y="2460"/>
                    <a:pt x="18087" y="2462"/>
                    <a:pt x="18043" y="2463"/>
                  </a:cubicBezTo>
                  <a:cubicBezTo>
                    <a:pt x="17891" y="2471"/>
                    <a:pt x="17740" y="2488"/>
                    <a:pt x="17589" y="2502"/>
                  </a:cubicBezTo>
                  <a:cubicBezTo>
                    <a:pt x="17423" y="2519"/>
                    <a:pt x="17258" y="2538"/>
                    <a:pt x="17091" y="2546"/>
                  </a:cubicBezTo>
                  <a:cubicBezTo>
                    <a:pt x="16998" y="2552"/>
                    <a:pt x="16904" y="2556"/>
                    <a:pt x="16810" y="2556"/>
                  </a:cubicBezTo>
                  <a:cubicBezTo>
                    <a:pt x="16750" y="2556"/>
                    <a:pt x="16689" y="2555"/>
                    <a:pt x="16629" y="2551"/>
                  </a:cubicBezTo>
                  <a:cubicBezTo>
                    <a:pt x="16470" y="2540"/>
                    <a:pt x="16311" y="2514"/>
                    <a:pt x="16164" y="2452"/>
                  </a:cubicBezTo>
                  <a:cubicBezTo>
                    <a:pt x="16046" y="2404"/>
                    <a:pt x="15939" y="2326"/>
                    <a:pt x="15867" y="2220"/>
                  </a:cubicBezTo>
                  <a:cubicBezTo>
                    <a:pt x="15799" y="2117"/>
                    <a:pt x="15759" y="1996"/>
                    <a:pt x="15738" y="1876"/>
                  </a:cubicBezTo>
                  <a:cubicBezTo>
                    <a:pt x="15716" y="1732"/>
                    <a:pt x="15713" y="1586"/>
                    <a:pt x="15724" y="1441"/>
                  </a:cubicBezTo>
                  <a:cubicBezTo>
                    <a:pt x="15734" y="1282"/>
                    <a:pt x="15759" y="1124"/>
                    <a:pt x="15790" y="967"/>
                  </a:cubicBezTo>
                  <a:cubicBezTo>
                    <a:pt x="15824" y="806"/>
                    <a:pt x="15865" y="644"/>
                    <a:pt x="15912" y="486"/>
                  </a:cubicBezTo>
                  <a:cubicBezTo>
                    <a:pt x="15962" y="322"/>
                    <a:pt x="16017" y="160"/>
                    <a:pt x="16079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2" name="Google Shape;4121;p52">
              <a:extLst>
                <a:ext uri="{FF2B5EF4-FFF2-40B4-BE49-F238E27FC236}">
                  <a16:creationId xmlns:a16="http://schemas.microsoft.com/office/drawing/2014/main" id="{04CE98E8-7A36-4641-A4F9-971BB2B0620F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3" name="Google Shape;4122;p52">
              <a:extLst>
                <a:ext uri="{FF2B5EF4-FFF2-40B4-BE49-F238E27FC236}">
                  <a16:creationId xmlns:a16="http://schemas.microsoft.com/office/drawing/2014/main" id="{D2E4637B-FB97-407A-B98C-A98D5F76C383}"/>
                </a:ext>
              </a:extLst>
            </p:cNvPr>
            <p:cNvSpPr/>
            <p:nvPr/>
          </p:nvSpPr>
          <p:spPr>
            <a:xfrm>
              <a:off x="5784113" y="4120748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2"/>
                    <a:pt x="2" y="3"/>
                    <a:pt x="2" y="4"/>
                  </a:cubicBezTo>
                  <a:cubicBezTo>
                    <a:pt x="2" y="3"/>
                    <a:pt x="2" y="3"/>
                    <a:pt x="1" y="1"/>
                  </a:cubicBez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4" name="Google Shape;4123;p52">
              <a:extLst>
                <a:ext uri="{FF2B5EF4-FFF2-40B4-BE49-F238E27FC236}">
                  <a16:creationId xmlns:a16="http://schemas.microsoft.com/office/drawing/2014/main" id="{8FED67D5-39DE-461F-B3FC-417FBE821580}"/>
                </a:ext>
              </a:extLst>
            </p:cNvPr>
            <p:cNvSpPr/>
            <p:nvPr/>
          </p:nvSpPr>
          <p:spPr>
            <a:xfrm>
              <a:off x="4702132" y="4091213"/>
              <a:ext cx="1085675" cy="814690"/>
            </a:xfrm>
            <a:custGeom>
              <a:avLst/>
              <a:gdLst/>
              <a:ahLst/>
              <a:cxnLst/>
              <a:rect l="l" t="t" r="r" b="b"/>
              <a:pathLst>
                <a:path w="18746" h="14067" extrusionOk="0">
                  <a:moveTo>
                    <a:pt x="17900" y="46"/>
                  </a:moveTo>
                  <a:cubicBezTo>
                    <a:pt x="17900" y="46"/>
                    <a:pt x="17901" y="46"/>
                    <a:pt x="17901" y="46"/>
                  </a:cubicBezTo>
                  <a:lnTo>
                    <a:pt x="17901" y="46"/>
                  </a:lnTo>
                  <a:cubicBezTo>
                    <a:pt x="17901" y="46"/>
                    <a:pt x="17900" y="46"/>
                    <a:pt x="17900" y="46"/>
                  </a:cubicBezTo>
                  <a:close/>
                  <a:moveTo>
                    <a:pt x="18375" y="2067"/>
                  </a:moveTo>
                  <a:cubicBezTo>
                    <a:pt x="18375" y="2067"/>
                    <a:pt x="18375" y="2068"/>
                    <a:pt x="18375" y="2068"/>
                  </a:cubicBezTo>
                  <a:cubicBezTo>
                    <a:pt x="18375" y="2068"/>
                    <a:pt x="18375" y="2067"/>
                    <a:pt x="18375" y="2067"/>
                  </a:cubicBezTo>
                  <a:close/>
                  <a:moveTo>
                    <a:pt x="15588" y="1"/>
                  </a:moveTo>
                  <a:cubicBezTo>
                    <a:pt x="14351" y="845"/>
                    <a:pt x="13115" y="1692"/>
                    <a:pt x="11879" y="2539"/>
                  </a:cubicBezTo>
                  <a:cubicBezTo>
                    <a:pt x="9303" y="4301"/>
                    <a:pt x="6727" y="6060"/>
                    <a:pt x="4151" y="7822"/>
                  </a:cubicBezTo>
                  <a:cubicBezTo>
                    <a:pt x="2767" y="8767"/>
                    <a:pt x="1385" y="9714"/>
                    <a:pt x="1" y="10660"/>
                  </a:cubicBezTo>
                  <a:cubicBezTo>
                    <a:pt x="105" y="10900"/>
                    <a:pt x="226" y="11159"/>
                    <a:pt x="371" y="11451"/>
                  </a:cubicBezTo>
                  <a:cubicBezTo>
                    <a:pt x="797" y="12309"/>
                    <a:pt x="1250" y="13037"/>
                    <a:pt x="1756" y="13671"/>
                  </a:cubicBezTo>
                  <a:cubicBezTo>
                    <a:pt x="1868" y="13812"/>
                    <a:pt x="1980" y="13943"/>
                    <a:pt x="2093" y="14067"/>
                  </a:cubicBezTo>
                  <a:cubicBezTo>
                    <a:pt x="4460" y="12448"/>
                    <a:pt x="6828" y="10828"/>
                    <a:pt x="9196" y="9209"/>
                  </a:cubicBezTo>
                  <a:cubicBezTo>
                    <a:pt x="12126" y="7206"/>
                    <a:pt x="15054" y="5201"/>
                    <a:pt x="17985" y="3198"/>
                  </a:cubicBezTo>
                  <a:cubicBezTo>
                    <a:pt x="18000" y="3050"/>
                    <a:pt x="18041" y="2900"/>
                    <a:pt x="18091" y="2762"/>
                  </a:cubicBezTo>
                  <a:cubicBezTo>
                    <a:pt x="18175" y="2523"/>
                    <a:pt x="18279" y="2292"/>
                    <a:pt x="18378" y="2058"/>
                  </a:cubicBezTo>
                  <a:lnTo>
                    <a:pt x="18378" y="2058"/>
                  </a:lnTo>
                  <a:cubicBezTo>
                    <a:pt x="18377" y="2061"/>
                    <a:pt x="18376" y="2064"/>
                    <a:pt x="18375" y="2067"/>
                  </a:cubicBezTo>
                  <a:lnTo>
                    <a:pt x="18375" y="2067"/>
                  </a:lnTo>
                  <a:cubicBezTo>
                    <a:pt x="18451" y="1890"/>
                    <a:pt x="18527" y="1712"/>
                    <a:pt x="18588" y="1529"/>
                  </a:cubicBezTo>
                  <a:cubicBezTo>
                    <a:pt x="18607" y="1472"/>
                    <a:pt x="18627" y="1412"/>
                    <a:pt x="18645" y="1354"/>
                  </a:cubicBezTo>
                  <a:cubicBezTo>
                    <a:pt x="18680" y="1242"/>
                    <a:pt x="18708" y="1126"/>
                    <a:pt x="18725" y="1010"/>
                  </a:cubicBezTo>
                  <a:lnTo>
                    <a:pt x="18725" y="1010"/>
                  </a:lnTo>
                  <a:cubicBezTo>
                    <a:pt x="18725" y="1014"/>
                    <a:pt x="18724" y="1017"/>
                    <a:pt x="18724" y="1022"/>
                  </a:cubicBezTo>
                  <a:cubicBezTo>
                    <a:pt x="18738" y="916"/>
                    <a:pt x="18745" y="808"/>
                    <a:pt x="18732" y="702"/>
                  </a:cubicBezTo>
                  <a:cubicBezTo>
                    <a:pt x="18724" y="640"/>
                    <a:pt x="18708" y="579"/>
                    <a:pt x="18687" y="522"/>
                  </a:cubicBezTo>
                  <a:cubicBezTo>
                    <a:pt x="18665" y="468"/>
                    <a:pt x="18636" y="419"/>
                    <a:pt x="18603" y="373"/>
                  </a:cubicBezTo>
                  <a:cubicBezTo>
                    <a:pt x="18569" y="330"/>
                    <a:pt x="18532" y="294"/>
                    <a:pt x="18489" y="260"/>
                  </a:cubicBezTo>
                  <a:cubicBezTo>
                    <a:pt x="18430" y="215"/>
                    <a:pt x="18367" y="181"/>
                    <a:pt x="18302" y="150"/>
                  </a:cubicBezTo>
                  <a:cubicBezTo>
                    <a:pt x="18299" y="149"/>
                    <a:pt x="18298" y="149"/>
                    <a:pt x="18297" y="149"/>
                  </a:cubicBezTo>
                  <a:lnTo>
                    <a:pt x="18297" y="149"/>
                  </a:lnTo>
                  <a:cubicBezTo>
                    <a:pt x="18298" y="149"/>
                    <a:pt x="18300" y="150"/>
                    <a:pt x="18302" y="150"/>
                  </a:cubicBezTo>
                  <a:cubicBezTo>
                    <a:pt x="18298" y="149"/>
                    <a:pt x="18297" y="148"/>
                    <a:pt x="18296" y="148"/>
                  </a:cubicBezTo>
                  <a:lnTo>
                    <a:pt x="18296" y="148"/>
                  </a:lnTo>
                  <a:cubicBezTo>
                    <a:pt x="18296" y="148"/>
                    <a:pt x="18297" y="148"/>
                    <a:pt x="18297" y="149"/>
                  </a:cubicBezTo>
                  <a:lnTo>
                    <a:pt x="18297" y="149"/>
                  </a:lnTo>
                  <a:cubicBezTo>
                    <a:pt x="18296" y="148"/>
                    <a:pt x="18294" y="148"/>
                    <a:pt x="18293" y="148"/>
                  </a:cubicBezTo>
                  <a:lnTo>
                    <a:pt x="18294" y="149"/>
                  </a:lnTo>
                  <a:cubicBezTo>
                    <a:pt x="18169" y="98"/>
                    <a:pt x="18036" y="67"/>
                    <a:pt x="17901" y="46"/>
                  </a:cubicBezTo>
                  <a:lnTo>
                    <a:pt x="17901" y="46"/>
                  </a:lnTo>
                  <a:cubicBezTo>
                    <a:pt x="17902" y="46"/>
                    <a:pt x="17902" y="46"/>
                    <a:pt x="17903" y="47"/>
                  </a:cubicBezTo>
                  <a:cubicBezTo>
                    <a:pt x="17836" y="37"/>
                    <a:pt x="17766" y="29"/>
                    <a:pt x="17699" y="28"/>
                  </a:cubicBezTo>
                  <a:cubicBezTo>
                    <a:pt x="17679" y="27"/>
                    <a:pt x="17660" y="26"/>
                    <a:pt x="17640" y="26"/>
                  </a:cubicBezTo>
                  <a:cubicBezTo>
                    <a:pt x="17595" y="26"/>
                    <a:pt x="17550" y="28"/>
                    <a:pt x="17506" y="30"/>
                  </a:cubicBezTo>
                  <a:cubicBezTo>
                    <a:pt x="17354" y="37"/>
                    <a:pt x="17204" y="54"/>
                    <a:pt x="17052" y="69"/>
                  </a:cubicBezTo>
                  <a:cubicBezTo>
                    <a:pt x="16887" y="86"/>
                    <a:pt x="16721" y="104"/>
                    <a:pt x="16556" y="113"/>
                  </a:cubicBezTo>
                  <a:cubicBezTo>
                    <a:pt x="16463" y="119"/>
                    <a:pt x="16369" y="123"/>
                    <a:pt x="16277" y="123"/>
                  </a:cubicBezTo>
                  <a:cubicBezTo>
                    <a:pt x="16215" y="123"/>
                    <a:pt x="16153" y="121"/>
                    <a:pt x="16092" y="118"/>
                  </a:cubicBezTo>
                  <a:cubicBezTo>
                    <a:pt x="15934" y="106"/>
                    <a:pt x="15775" y="81"/>
                    <a:pt x="15627" y="19"/>
                  </a:cubicBezTo>
                  <a:cubicBezTo>
                    <a:pt x="15615" y="13"/>
                    <a:pt x="15601" y="8"/>
                    <a:pt x="15588" y="1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5" name="Google Shape;4124;p52">
              <a:extLst>
                <a:ext uri="{FF2B5EF4-FFF2-40B4-BE49-F238E27FC236}">
                  <a16:creationId xmlns:a16="http://schemas.microsoft.com/office/drawing/2014/main" id="{F8466C42-11C2-4719-A789-02B1AD0CE3DC}"/>
                </a:ext>
              </a:extLst>
            </p:cNvPr>
            <p:cNvSpPr/>
            <p:nvPr/>
          </p:nvSpPr>
          <p:spPr>
            <a:xfrm>
              <a:off x="5784171" y="4120864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1" y="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89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6" name="Google Shape;4125;p52">
              <a:extLst>
                <a:ext uri="{FF2B5EF4-FFF2-40B4-BE49-F238E27FC236}">
                  <a16:creationId xmlns:a16="http://schemas.microsoft.com/office/drawing/2014/main" id="{360EA54E-A0A7-4DB8-B9D1-8FC03902FA99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7" name="Google Shape;4126;p52">
              <a:extLst>
                <a:ext uri="{FF2B5EF4-FFF2-40B4-BE49-F238E27FC236}">
                  <a16:creationId xmlns:a16="http://schemas.microsoft.com/office/drawing/2014/main" id="{DD0CD10F-FCB7-4EEC-9B44-19E9336BF483}"/>
                </a:ext>
              </a:extLst>
            </p:cNvPr>
            <p:cNvSpPr/>
            <p:nvPr/>
          </p:nvSpPr>
          <p:spPr>
            <a:xfrm>
              <a:off x="4670918" y="3950138"/>
              <a:ext cx="931447" cy="758281"/>
            </a:xfrm>
            <a:custGeom>
              <a:avLst/>
              <a:gdLst/>
              <a:ahLst/>
              <a:cxnLst/>
              <a:rect l="l" t="t" r="r" b="b"/>
              <a:pathLst>
                <a:path w="16083" h="13093" extrusionOk="0">
                  <a:moveTo>
                    <a:pt x="16083" y="0"/>
                  </a:moveTo>
                  <a:lnTo>
                    <a:pt x="16029" y="19"/>
                  </a:lnTo>
                  <a:lnTo>
                    <a:pt x="12856" y="2206"/>
                  </a:lnTo>
                  <a:lnTo>
                    <a:pt x="11025" y="3464"/>
                  </a:lnTo>
                  <a:lnTo>
                    <a:pt x="5858" y="7019"/>
                  </a:lnTo>
                  <a:lnTo>
                    <a:pt x="3368" y="8733"/>
                  </a:lnTo>
                  <a:lnTo>
                    <a:pt x="872" y="10450"/>
                  </a:lnTo>
                  <a:lnTo>
                    <a:pt x="600" y="10639"/>
                  </a:lnTo>
                  <a:lnTo>
                    <a:pt x="111" y="10976"/>
                  </a:lnTo>
                  <a:lnTo>
                    <a:pt x="96" y="10987"/>
                  </a:lnTo>
                  <a:lnTo>
                    <a:pt x="82" y="10996"/>
                  </a:lnTo>
                  <a:cubicBezTo>
                    <a:pt x="49" y="11018"/>
                    <a:pt x="24" y="11052"/>
                    <a:pt x="13" y="11091"/>
                  </a:cubicBezTo>
                  <a:cubicBezTo>
                    <a:pt x="1" y="11134"/>
                    <a:pt x="5" y="11178"/>
                    <a:pt x="23" y="11215"/>
                  </a:cubicBezTo>
                  <a:cubicBezTo>
                    <a:pt x="22" y="11224"/>
                    <a:pt x="22" y="11232"/>
                    <a:pt x="23" y="11237"/>
                  </a:cubicBezTo>
                  <a:cubicBezTo>
                    <a:pt x="56" y="11677"/>
                    <a:pt x="168" y="12141"/>
                    <a:pt x="365" y="12660"/>
                  </a:cubicBezTo>
                  <a:cubicBezTo>
                    <a:pt x="419" y="12798"/>
                    <a:pt x="478" y="12942"/>
                    <a:pt x="543" y="13092"/>
                  </a:cubicBezTo>
                  <a:lnTo>
                    <a:pt x="544" y="13092"/>
                  </a:lnTo>
                  <a:cubicBezTo>
                    <a:pt x="544" y="13090"/>
                    <a:pt x="543" y="13090"/>
                    <a:pt x="543" y="13089"/>
                  </a:cubicBezTo>
                  <a:lnTo>
                    <a:pt x="625" y="13032"/>
                  </a:lnTo>
                  <a:lnTo>
                    <a:pt x="1826" y="12214"/>
                  </a:lnTo>
                  <a:lnTo>
                    <a:pt x="4497" y="10389"/>
                  </a:lnTo>
                  <a:cubicBezTo>
                    <a:pt x="4732" y="9987"/>
                    <a:pt x="4993" y="9598"/>
                    <a:pt x="5277" y="9227"/>
                  </a:cubicBezTo>
                  <a:cubicBezTo>
                    <a:pt x="5919" y="8388"/>
                    <a:pt x="6666" y="7635"/>
                    <a:pt x="7467" y="6945"/>
                  </a:cubicBezTo>
                  <a:cubicBezTo>
                    <a:pt x="8309" y="6220"/>
                    <a:pt x="9207" y="5563"/>
                    <a:pt x="10129" y="4945"/>
                  </a:cubicBezTo>
                  <a:cubicBezTo>
                    <a:pt x="11076" y="4312"/>
                    <a:pt x="12047" y="3719"/>
                    <a:pt x="13022" y="3135"/>
                  </a:cubicBezTo>
                  <a:cubicBezTo>
                    <a:pt x="13924" y="2596"/>
                    <a:pt x="14830" y="2067"/>
                    <a:pt x="15727" y="1518"/>
                  </a:cubicBezTo>
                  <a:cubicBezTo>
                    <a:pt x="15726" y="1494"/>
                    <a:pt x="15727" y="1467"/>
                    <a:pt x="15728" y="1440"/>
                  </a:cubicBezTo>
                  <a:cubicBezTo>
                    <a:pt x="15739" y="1290"/>
                    <a:pt x="15762" y="1130"/>
                    <a:pt x="15795" y="966"/>
                  </a:cubicBezTo>
                  <a:cubicBezTo>
                    <a:pt x="15827" y="814"/>
                    <a:pt x="15867" y="653"/>
                    <a:pt x="15918" y="484"/>
                  </a:cubicBezTo>
                  <a:cubicBezTo>
                    <a:pt x="15970" y="311"/>
                    <a:pt x="16027" y="148"/>
                    <a:pt x="1608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8" name="Google Shape;4127;p52">
              <a:extLst>
                <a:ext uri="{FF2B5EF4-FFF2-40B4-BE49-F238E27FC236}">
                  <a16:creationId xmlns:a16="http://schemas.microsoft.com/office/drawing/2014/main" id="{2032285C-965A-4660-A802-1DA07335DD56}"/>
                </a:ext>
              </a:extLst>
            </p:cNvPr>
            <p:cNvSpPr/>
            <p:nvPr/>
          </p:nvSpPr>
          <p:spPr>
            <a:xfrm>
              <a:off x="4823459" y="4883397"/>
              <a:ext cx="39961" cy="60869"/>
            </a:xfrm>
            <a:custGeom>
              <a:avLst/>
              <a:gdLst/>
              <a:ahLst/>
              <a:cxnLst/>
              <a:rect l="l" t="t" r="r" b="b"/>
              <a:pathLst>
                <a:path w="690" h="1051" extrusionOk="0">
                  <a:moveTo>
                    <a:pt x="561" y="0"/>
                  </a:moveTo>
                  <a:lnTo>
                    <a:pt x="1" y="383"/>
                  </a:lnTo>
                  <a:cubicBezTo>
                    <a:pt x="228" y="639"/>
                    <a:pt x="453" y="857"/>
                    <a:pt x="689" y="1050"/>
                  </a:cubicBezTo>
                  <a:cubicBezTo>
                    <a:pt x="680" y="1003"/>
                    <a:pt x="672" y="955"/>
                    <a:pt x="666" y="907"/>
                  </a:cubicBezTo>
                  <a:cubicBezTo>
                    <a:pt x="617" y="607"/>
                    <a:pt x="584" y="303"/>
                    <a:pt x="561" y="0"/>
                  </a:cubicBezTo>
                  <a:close/>
                </a:path>
              </a:pathLst>
            </a:custGeom>
            <a:solidFill>
              <a:srgbClr val="F9BA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89" name="Google Shape;4128;p52">
              <a:extLst>
                <a:ext uri="{FF2B5EF4-FFF2-40B4-BE49-F238E27FC236}">
                  <a16:creationId xmlns:a16="http://schemas.microsoft.com/office/drawing/2014/main" id="{2CA0505E-7E9D-4B2B-8780-B89320644EE4}"/>
                </a:ext>
              </a:extLst>
            </p:cNvPr>
            <p:cNvSpPr/>
            <p:nvPr/>
          </p:nvSpPr>
          <p:spPr>
            <a:xfrm>
              <a:off x="4702190" y="4551790"/>
              <a:ext cx="228996" cy="353976"/>
            </a:xfrm>
            <a:custGeom>
              <a:avLst/>
              <a:gdLst/>
              <a:ahLst/>
              <a:cxnLst/>
              <a:rect l="l" t="t" r="r" b="b"/>
              <a:pathLst>
                <a:path w="3954" h="6112" extrusionOk="0">
                  <a:moveTo>
                    <a:pt x="3953" y="0"/>
                  </a:moveTo>
                  <a:lnTo>
                    <a:pt x="1285" y="1825"/>
                  </a:lnTo>
                  <a:lnTo>
                    <a:pt x="84" y="2643"/>
                  </a:lnTo>
                  <a:lnTo>
                    <a:pt x="1" y="2699"/>
                  </a:lnTo>
                  <a:cubicBezTo>
                    <a:pt x="98" y="2931"/>
                    <a:pt x="220" y="3192"/>
                    <a:pt x="370" y="3495"/>
                  </a:cubicBezTo>
                  <a:cubicBezTo>
                    <a:pt x="796" y="4352"/>
                    <a:pt x="1249" y="5078"/>
                    <a:pt x="1756" y="5715"/>
                  </a:cubicBezTo>
                  <a:cubicBezTo>
                    <a:pt x="1875" y="5864"/>
                    <a:pt x="1985" y="5993"/>
                    <a:pt x="2092" y="6111"/>
                  </a:cubicBezTo>
                  <a:lnTo>
                    <a:pt x="2656" y="5723"/>
                  </a:lnTo>
                  <a:cubicBezTo>
                    <a:pt x="2653" y="5681"/>
                    <a:pt x="2650" y="5637"/>
                    <a:pt x="2647" y="5595"/>
                  </a:cubicBezTo>
                  <a:cubicBezTo>
                    <a:pt x="2631" y="5297"/>
                    <a:pt x="2622" y="4996"/>
                    <a:pt x="2631" y="4699"/>
                  </a:cubicBezTo>
                  <a:cubicBezTo>
                    <a:pt x="2644" y="4143"/>
                    <a:pt x="2698" y="3588"/>
                    <a:pt x="2802" y="3042"/>
                  </a:cubicBezTo>
                  <a:cubicBezTo>
                    <a:pt x="2902" y="2527"/>
                    <a:pt x="3043" y="2018"/>
                    <a:pt x="3228" y="1525"/>
                  </a:cubicBezTo>
                  <a:cubicBezTo>
                    <a:pt x="3411" y="1039"/>
                    <a:pt x="3631" y="567"/>
                    <a:pt x="3888" y="116"/>
                  </a:cubicBezTo>
                  <a:cubicBezTo>
                    <a:pt x="3908" y="78"/>
                    <a:pt x="3931" y="39"/>
                    <a:pt x="395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0" name="Google Shape;4129;p52">
              <a:extLst>
                <a:ext uri="{FF2B5EF4-FFF2-40B4-BE49-F238E27FC236}">
                  <a16:creationId xmlns:a16="http://schemas.microsoft.com/office/drawing/2014/main" id="{BB9CDCF6-E289-4AB6-A2B3-CFC34A0CDB8C}"/>
                </a:ext>
              </a:extLst>
            </p:cNvPr>
            <p:cNvSpPr/>
            <p:nvPr/>
          </p:nvSpPr>
          <p:spPr>
            <a:xfrm>
              <a:off x="5567752" y="3911800"/>
              <a:ext cx="443281" cy="430366"/>
            </a:xfrm>
            <a:custGeom>
              <a:avLst/>
              <a:gdLst/>
              <a:ahLst/>
              <a:cxnLst/>
              <a:rect l="l" t="t" r="r" b="b"/>
              <a:pathLst>
                <a:path w="7654" h="7431" extrusionOk="0">
                  <a:moveTo>
                    <a:pt x="4338" y="1"/>
                  </a:moveTo>
                  <a:cubicBezTo>
                    <a:pt x="4257" y="1"/>
                    <a:pt x="4172" y="2"/>
                    <a:pt x="4085" y="4"/>
                  </a:cubicBezTo>
                  <a:cubicBezTo>
                    <a:pt x="3716" y="13"/>
                    <a:pt x="3329" y="47"/>
                    <a:pt x="2902" y="106"/>
                  </a:cubicBezTo>
                  <a:cubicBezTo>
                    <a:pt x="2541" y="156"/>
                    <a:pt x="2163" y="223"/>
                    <a:pt x="1755" y="315"/>
                  </a:cubicBezTo>
                  <a:cubicBezTo>
                    <a:pt x="1493" y="372"/>
                    <a:pt x="1207" y="445"/>
                    <a:pt x="879" y="539"/>
                  </a:cubicBezTo>
                  <a:lnTo>
                    <a:pt x="835" y="551"/>
                  </a:lnTo>
                  <a:lnTo>
                    <a:pt x="809" y="560"/>
                  </a:lnTo>
                  <a:lnTo>
                    <a:pt x="741" y="588"/>
                  </a:lnTo>
                  <a:lnTo>
                    <a:pt x="646" y="630"/>
                  </a:lnTo>
                  <a:lnTo>
                    <a:pt x="628" y="639"/>
                  </a:lnTo>
                  <a:lnTo>
                    <a:pt x="615" y="664"/>
                  </a:lnTo>
                  <a:lnTo>
                    <a:pt x="601" y="689"/>
                  </a:lnTo>
                  <a:cubicBezTo>
                    <a:pt x="478" y="926"/>
                    <a:pt x="376" y="1144"/>
                    <a:pt x="290" y="1354"/>
                  </a:cubicBezTo>
                  <a:cubicBezTo>
                    <a:pt x="223" y="1521"/>
                    <a:pt x="168" y="1669"/>
                    <a:pt x="126" y="1813"/>
                  </a:cubicBezTo>
                  <a:cubicBezTo>
                    <a:pt x="105" y="1885"/>
                    <a:pt x="85" y="1955"/>
                    <a:pt x="68" y="2028"/>
                  </a:cubicBezTo>
                  <a:cubicBezTo>
                    <a:pt x="22" y="2234"/>
                    <a:pt x="1" y="2407"/>
                    <a:pt x="5" y="2572"/>
                  </a:cubicBezTo>
                  <a:cubicBezTo>
                    <a:pt x="10" y="2677"/>
                    <a:pt x="23" y="2770"/>
                    <a:pt x="50" y="2860"/>
                  </a:cubicBezTo>
                  <a:cubicBezTo>
                    <a:pt x="74" y="2936"/>
                    <a:pt x="104" y="2999"/>
                    <a:pt x="140" y="3060"/>
                  </a:cubicBezTo>
                  <a:cubicBezTo>
                    <a:pt x="177" y="3112"/>
                    <a:pt x="217" y="3159"/>
                    <a:pt x="261" y="3200"/>
                  </a:cubicBezTo>
                  <a:cubicBezTo>
                    <a:pt x="308" y="3241"/>
                    <a:pt x="364" y="3281"/>
                    <a:pt x="426" y="3313"/>
                  </a:cubicBezTo>
                  <a:cubicBezTo>
                    <a:pt x="506" y="3353"/>
                    <a:pt x="595" y="3385"/>
                    <a:pt x="689" y="3407"/>
                  </a:cubicBezTo>
                  <a:cubicBezTo>
                    <a:pt x="815" y="3435"/>
                    <a:pt x="963" y="3449"/>
                    <a:pt x="1130" y="3449"/>
                  </a:cubicBezTo>
                  <a:cubicBezTo>
                    <a:pt x="1159" y="3449"/>
                    <a:pt x="1188" y="3449"/>
                    <a:pt x="1218" y="3448"/>
                  </a:cubicBezTo>
                  <a:cubicBezTo>
                    <a:pt x="1323" y="3444"/>
                    <a:pt x="1429" y="3436"/>
                    <a:pt x="1533" y="3427"/>
                  </a:cubicBezTo>
                  <a:lnTo>
                    <a:pt x="1682" y="3418"/>
                  </a:lnTo>
                  <a:lnTo>
                    <a:pt x="1829" y="3407"/>
                  </a:lnTo>
                  <a:cubicBezTo>
                    <a:pt x="1999" y="3393"/>
                    <a:pt x="2184" y="3381"/>
                    <a:pt x="2368" y="3375"/>
                  </a:cubicBezTo>
                  <a:cubicBezTo>
                    <a:pt x="2436" y="3373"/>
                    <a:pt x="2497" y="3371"/>
                    <a:pt x="2554" y="3371"/>
                  </a:cubicBezTo>
                  <a:cubicBezTo>
                    <a:pt x="2625" y="3371"/>
                    <a:pt x="2689" y="3373"/>
                    <a:pt x="2752" y="3376"/>
                  </a:cubicBezTo>
                  <a:cubicBezTo>
                    <a:pt x="2883" y="3385"/>
                    <a:pt x="2984" y="3399"/>
                    <a:pt x="3072" y="3421"/>
                  </a:cubicBezTo>
                  <a:cubicBezTo>
                    <a:pt x="3172" y="3446"/>
                    <a:pt x="3252" y="3477"/>
                    <a:pt x="3318" y="3521"/>
                  </a:cubicBezTo>
                  <a:cubicBezTo>
                    <a:pt x="3389" y="3567"/>
                    <a:pt x="3445" y="3627"/>
                    <a:pt x="3479" y="3691"/>
                  </a:cubicBezTo>
                  <a:cubicBezTo>
                    <a:pt x="3518" y="3761"/>
                    <a:pt x="3539" y="3846"/>
                    <a:pt x="3543" y="3941"/>
                  </a:cubicBezTo>
                  <a:cubicBezTo>
                    <a:pt x="3548" y="4043"/>
                    <a:pt x="3536" y="4151"/>
                    <a:pt x="3502" y="4280"/>
                  </a:cubicBezTo>
                  <a:cubicBezTo>
                    <a:pt x="3493" y="4314"/>
                    <a:pt x="3485" y="4348"/>
                    <a:pt x="3474" y="4381"/>
                  </a:cubicBezTo>
                  <a:cubicBezTo>
                    <a:pt x="3385" y="4677"/>
                    <a:pt x="3240" y="4956"/>
                    <a:pt x="3100" y="5226"/>
                  </a:cubicBezTo>
                  <a:lnTo>
                    <a:pt x="3089" y="5248"/>
                  </a:lnTo>
                  <a:cubicBezTo>
                    <a:pt x="3008" y="5402"/>
                    <a:pt x="2924" y="5566"/>
                    <a:pt x="2852" y="5732"/>
                  </a:cubicBezTo>
                  <a:cubicBezTo>
                    <a:pt x="2796" y="5861"/>
                    <a:pt x="2752" y="5978"/>
                    <a:pt x="2718" y="6088"/>
                  </a:cubicBezTo>
                  <a:cubicBezTo>
                    <a:pt x="2706" y="6130"/>
                    <a:pt x="2695" y="6171"/>
                    <a:pt x="2684" y="6212"/>
                  </a:cubicBezTo>
                  <a:cubicBezTo>
                    <a:pt x="2661" y="6322"/>
                    <a:pt x="2649" y="6424"/>
                    <a:pt x="2650" y="6523"/>
                  </a:cubicBezTo>
                  <a:cubicBezTo>
                    <a:pt x="2654" y="6605"/>
                    <a:pt x="2665" y="6675"/>
                    <a:pt x="2687" y="6743"/>
                  </a:cubicBezTo>
                  <a:cubicBezTo>
                    <a:pt x="2704" y="6799"/>
                    <a:pt x="2728" y="6852"/>
                    <a:pt x="2763" y="6910"/>
                  </a:cubicBezTo>
                  <a:cubicBezTo>
                    <a:pt x="2801" y="6966"/>
                    <a:pt x="2842" y="7013"/>
                    <a:pt x="2889" y="7057"/>
                  </a:cubicBezTo>
                  <a:cubicBezTo>
                    <a:pt x="2957" y="7118"/>
                    <a:pt x="3031" y="7168"/>
                    <a:pt x="3120" y="7215"/>
                  </a:cubicBezTo>
                  <a:cubicBezTo>
                    <a:pt x="3252" y="7283"/>
                    <a:pt x="3397" y="7335"/>
                    <a:pt x="3554" y="7372"/>
                  </a:cubicBezTo>
                  <a:cubicBezTo>
                    <a:pt x="3682" y="7399"/>
                    <a:pt x="3800" y="7415"/>
                    <a:pt x="3916" y="7422"/>
                  </a:cubicBezTo>
                  <a:cubicBezTo>
                    <a:pt x="3995" y="7428"/>
                    <a:pt x="4075" y="7430"/>
                    <a:pt x="4155" y="7430"/>
                  </a:cubicBezTo>
                  <a:cubicBezTo>
                    <a:pt x="4189" y="7430"/>
                    <a:pt x="4224" y="7430"/>
                    <a:pt x="4259" y="7429"/>
                  </a:cubicBezTo>
                  <a:cubicBezTo>
                    <a:pt x="4637" y="7415"/>
                    <a:pt x="5035" y="7355"/>
                    <a:pt x="5509" y="7237"/>
                  </a:cubicBezTo>
                  <a:cubicBezTo>
                    <a:pt x="5670" y="7017"/>
                    <a:pt x="5856" y="6761"/>
                    <a:pt x="6034" y="6491"/>
                  </a:cubicBezTo>
                  <a:cubicBezTo>
                    <a:pt x="6261" y="6149"/>
                    <a:pt x="6459" y="5822"/>
                    <a:pt x="6642" y="5495"/>
                  </a:cubicBezTo>
                  <a:cubicBezTo>
                    <a:pt x="6852" y="5110"/>
                    <a:pt x="7022" y="4761"/>
                    <a:pt x="7160" y="4425"/>
                  </a:cubicBezTo>
                  <a:cubicBezTo>
                    <a:pt x="7272" y="4148"/>
                    <a:pt x="7360" y="3902"/>
                    <a:pt x="7429" y="3673"/>
                  </a:cubicBezTo>
                  <a:cubicBezTo>
                    <a:pt x="7462" y="3562"/>
                    <a:pt x="7495" y="3441"/>
                    <a:pt x="7525" y="3305"/>
                  </a:cubicBezTo>
                  <a:cubicBezTo>
                    <a:pt x="7617" y="2898"/>
                    <a:pt x="7653" y="2543"/>
                    <a:pt x="7637" y="2220"/>
                  </a:cubicBezTo>
                  <a:cubicBezTo>
                    <a:pt x="7630" y="2039"/>
                    <a:pt x="7606" y="1865"/>
                    <a:pt x="7567" y="1705"/>
                  </a:cubicBezTo>
                  <a:cubicBezTo>
                    <a:pt x="7542" y="1604"/>
                    <a:pt x="7513" y="1509"/>
                    <a:pt x="7477" y="1414"/>
                  </a:cubicBezTo>
                  <a:lnTo>
                    <a:pt x="7444" y="1346"/>
                  </a:lnTo>
                  <a:lnTo>
                    <a:pt x="7432" y="1316"/>
                  </a:lnTo>
                  <a:lnTo>
                    <a:pt x="7411" y="1270"/>
                  </a:lnTo>
                  <a:lnTo>
                    <a:pt x="7403" y="1253"/>
                  </a:lnTo>
                  <a:lnTo>
                    <a:pt x="7385" y="1225"/>
                  </a:lnTo>
                  <a:lnTo>
                    <a:pt x="7373" y="1206"/>
                  </a:lnTo>
                  <a:lnTo>
                    <a:pt x="7361" y="1185"/>
                  </a:lnTo>
                  <a:cubicBezTo>
                    <a:pt x="7338" y="1149"/>
                    <a:pt x="7315" y="1117"/>
                    <a:pt x="7292" y="1084"/>
                  </a:cubicBezTo>
                  <a:lnTo>
                    <a:pt x="7274" y="1060"/>
                  </a:lnTo>
                  <a:cubicBezTo>
                    <a:pt x="7229" y="1001"/>
                    <a:pt x="7182" y="947"/>
                    <a:pt x="7131" y="892"/>
                  </a:cubicBezTo>
                  <a:cubicBezTo>
                    <a:pt x="7131" y="891"/>
                    <a:pt x="7123" y="882"/>
                    <a:pt x="7112" y="871"/>
                  </a:cubicBezTo>
                  <a:lnTo>
                    <a:pt x="7089" y="849"/>
                  </a:lnTo>
                  <a:lnTo>
                    <a:pt x="7064" y="829"/>
                  </a:lnTo>
                  <a:lnTo>
                    <a:pt x="7046" y="813"/>
                  </a:lnTo>
                  <a:lnTo>
                    <a:pt x="6985" y="760"/>
                  </a:lnTo>
                  <a:lnTo>
                    <a:pt x="6962" y="741"/>
                  </a:lnTo>
                  <a:lnTo>
                    <a:pt x="6907" y="695"/>
                  </a:lnTo>
                  <a:cubicBezTo>
                    <a:pt x="6864" y="658"/>
                    <a:pt x="6819" y="625"/>
                    <a:pt x="6772" y="594"/>
                  </a:cubicBezTo>
                  <a:cubicBezTo>
                    <a:pt x="6637" y="500"/>
                    <a:pt x="6483" y="415"/>
                    <a:pt x="6315" y="342"/>
                  </a:cubicBezTo>
                  <a:cubicBezTo>
                    <a:pt x="6014" y="210"/>
                    <a:pt x="5671" y="118"/>
                    <a:pt x="5265" y="60"/>
                  </a:cubicBezTo>
                  <a:cubicBezTo>
                    <a:pt x="4984" y="20"/>
                    <a:pt x="4685" y="1"/>
                    <a:pt x="4338" y="1"/>
                  </a:cubicBezTo>
                  <a:close/>
                </a:path>
              </a:pathLst>
            </a:custGeom>
            <a:solidFill>
              <a:srgbClr val="FDDE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1" name="Google Shape;4130;p52">
              <a:extLst>
                <a:ext uri="{FF2B5EF4-FFF2-40B4-BE49-F238E27FC236}">
                  <a16:creationId xmlns:a16="http://schemas.microsoft.com/office/drawing/2014/main" id="{13DFBDA2-703F-4A14-8A0F-2D93C3700A69}"/>
                </a:ext>
              </a:extLst>
            </p:cNvPr>
            <p:cNvSpPr/>
            <p:nvPr/>
          </p:nvSpPr>
          <p:spPr>
            <a:xfrm>
              <a:off x="5567636" y="3911684"/>
              <a:ext cx="376853" cy="148610"/>
            </a:xfrm>
            <a:custGeom>
              <a:avLst/>
              <a:gdLst/>
              <a:ahLst/>
              <a:cxnLst/>
              <a:rect l="l" t="t" r="r" b="b"/>
              <a:pathLst>
                <a:path w="6507" h="2566" extrusionOk="0">
                  <a:moveTo>
                    <a:pt x="4358" y="0"/>
                  </a:moveTo>
                  <a:cubicBezTo>
                    <a:pt x="4271" y="0"/>
                    <a:pt x="4180" y="1"/>
                    <a:pt x="4087" y="4"/>
                  </a:cubicBezTo>
                  <a:cubicBezTo>
                    <a:pt x="3718" y="13"/>
                    <a:pt x="3331" y="47"/>
                    <a:pt x="2903" y="107"/>
                  </a:cubicBezTo>
                  <a:cubicBezTo>
                    <a:pt x="2540" y="154"/>
                    <a:pt x="2167" y="223"/>
                    <a:pt x="1754" y="316"/>
                  </a:cubicBezTo>
                  <a:cubicBezTo>
                    <a:pt x="1495" y="373"/>
                    <a:pt x="1208" y="446"/>
                    <a:pt x="879" y="538"/>
                  </a:cubicBezTo>
                  <a:lnTo>
                    <a:pt x="836" y="552"/>
                  </a:lnTo>
                  <a:lnTo>
                    <a:pt x="810" y="560"/>
                  </a:lnTo>
                  <a:lnTo>
                    <a:pt x="742" y="588"/>
                  </a:lnTo>
                  <a:lnTo>
                    <a:pt x="647" y="630"/>
                  </a:lnTo>
                  <a:lnTo>
                    <a:pt x="629" y="638"/>
                  </a:lnTo>
                  <a:lnTo>
                    <a:pt x="614" y="666"/>
                  </a:lnTo>
                  <a:lnTo>
                    <a:pt x="600" y="690"/>
                  </a:lnTo>
                  <a:cubicBezTo>
                    <a:pt x="477" y="928"/>
                    <a:pt x="373" y="1145"/>
                    <a:pt x="288" y="1356"/>
                  </a:cubicBezTo>
                  <a:cubicBezTo>
                    <a:pt x="219" y="1525"/>
                    <a:pt x="165" y="1676"/>
                    <a:pt x="124" y="1815"/>
                  </a:cubicBezTo>
                  <a:cubicBezTo>
                    <a:pt x="103" y="1886"/>
                    <a:pt x="84" y="1958"/>
                    <a:pt x="67" y="2030"/>
                  </a:cubicBezTo>
                  <a:cubicBezTo>
                    <a:pt x="20" y="2232"/>
                    <a:pt x="0" y="2401"/>
                    <a:pt x="3" y="2565"/>
                  </a:cubicBezTo>
                  <a:cubicBezTo>
                    <a:pt x="177" y="2365"/>
                    <a:pt x="365" y="2177"/>
                    <a:pt x="569" y="2007"/>
                  </a:cubicBezTo>
                  <a:cubicBezTo>
                    <a:pt x="929" y="1703"/>
                    <a:pt x="1336" y="1456"/>
                    <a:pt x="1759" y="1250"/>
                  </a:cubicBezTo>
                  <a:cubicBezTo>
                    <a:pt x="2190" y="1043"/>
                    <a:pt x="2640" y="873"/>
                    <a:pt x="3097" y="733"/>
                  </a:cubicBezTo>
                  <a:cubicBezTo>
                    <a:pt x="3549" y="593"/>
                    <a:pt x="4009" y="484"/>
                    <a:pt x="4476" y="422"/>
                  </a:cubicBezTo>
                  <a:cubicBezTo>
                    <a:pt x="4809" y="376"/>
                    <a:pt x="5143" y="350"/>
                    <a:pt x="5478" y="350"/>
                  </a:cubicBezTo>
                  <a:cubicBezTo>
                    <a:pt x="5613" y="350"/>
                    <a:pt x="5749" y="354"/>
                    <a:pt x="5883" y="363"/>
                  </a:cubicBezTo>
                  <a:cubicBezTo>
                    <a:pt x="6092" y="378"/>
                    <a:pt x="6300" y="400"/>
                    <a:pt x="6507" y="435"/>
                  </a:cubicBezTo>
                  <a:cubicBezTo>
                    <a:pt x="6447" y="400"/>
                    <a:pt x="6384" y="369"/>
                    <a:pt x="6318" y="341"/>
                  </a:cubicBezTo>
                  <a:cubicBezTo>
                    <a:pt x="6018" y="208"/>
                    <a:pt x="5673" y="116"/>
                    <a:pt x="5267" y="59"/>
                  </a:cubicBezTo>
                  <a:cubicBezTo>
                    <a:pt x="4994" y="19"/>
                    <a:pt x="4700" y="0"/>
                    <a:pt x="435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2" name="Google Shape;4131;p52">
              <a:extLst>
                <a:ext uri="{FF2B5EF4-FFF2-40B4-BE49-F238E27FC236}">
                  <a16:creationId xmlns:a16="http://schemas.microsoft.com/office/drawing/2014/main" id="{0691C992-72B2-47E0-BBAB-D1B364FB0A00}"/>
                </a:ext>
              </a:extLst>
            </p:cNvPr>
            <p:cNvSpPr/>
            <p:nvPr/>
          </p:nvSpPr>
          <p:spPr>
            <a:xfrm>
              <a:off x="5860095" y="3914290"/>
              <a:ext cx="151158" cy="190077"/>
            </a:xfrm>
            <a:custGeom>
              <a:avLst/>
              <a:gdLst/>
              <a:ahLst/>
              <a:cxnLst/>
              <a:rect l="l" t="t" r="r" b="b"/>
              <a:pathLst>
                <a:path w="2610" h="3282" extrusionOk="0">
                  <a:moveTo>
                    <a:pt x="291" y="1960"/>
                  </a:moveTo>
                  <a:cubicBezTo>
                    <a:pt x="292" y="1961"/>
                    <a:pt x="293" y="1963"/>
                    <a:pt x="294" y="1966"/>
                  </a:cubicBezTo>
                  <a:cubicBezTo>
                    <a:pt x="293" y="1964"/>
                    <a:pt x="292" y="1962"/>
                    <a:pt x="291" y="1960"/>
                  </a:cubicBezTo>
                  <a:close/>
                  <a:moveTo>
                    <a:pt x="112" y="0"/>
                  </a:moveTo>
                  <a:cubicBezTo>
                    <a:pt x="87" y="91"/>
                    <a:pt x="64" y="186"/>
                    <a:pt x="47" y="279"/>
                  </a:cubicBezTo>
                  <a:cubicBezTo>
                    <a:pt x="26" y="399"/>
                    <a:pt x="11" y="520"/>
                    <a:pt x="5" y="640"/>
                  </a:cubicBezTo>
                  <a:cubicBezTo>
                    <a:pt x="0" y="755"/>
                    <a:pt x="0" y="871"/>
                    <a:pt x="10" y="985"/>
                  </a:cubicBezTo>
                  <a:cubicBezTo>
                    <a:pt x="20" y="1097"/>
                    <a:pt x="35" y="1210"/>
                    <a:pt x="60" y="1321"/>
                  </a:cubicBezTo>
                  <a:cubicBezTo>
                    <a:pt x="84" y="1435"/>
                    <a:pt x="117" y="1550"/>
                    <a:pt x="157" y="1660"/>
                  </a:cubicBezTo>
                  <a:cubicBezTo>
                    <a:pt x="196" y="1762"/>
                    <a:pt x="240" y="1863"/>
                    <a:pt x="291" y="1960"/>
                  </a:cubicBezTo>
                  <a:lnTo>
                    <a:pt x="291" y="1960"/>
                  </a:lnTo>
                  <a:cubicBezTo>
                    <a:pt x="291" y="1959"/>
                    <a:pt x="291" y="1958"/>
                    <a:pt x="291" y="1958"/>
                  </a:cubicBezTo>
                  <a:lnTo>
                    <a:pt x="291" y="1958"/>
                  </a:lnTo>
                  <a:cubicBezTo>
                    <a:pt x="342" y="2055"/>
                    <a:pt x="398" y="2147"/>
                    <a:pt x="463" y="2237"/>
                  </a:cubicBezTo>
                  <a:cubicBezTo>
                    <a:pt x="526" y="2327"/>
                    <a:pt x="594" y="2412"/>
                    <a:pt x="668" y="2493"/>
                  </a:cubicBezTo>
                  <a:cubicBezTo>
                    <a:pt x="667" y="2491"/>
                    <a:pt x="665" y="2489"/>
                    <a:pt x="663" y="2486"/>
                  </a:cubicBezTo>
                  <a:lnTo>
                    <a:pt x="663" y="2486"/>
                  </a:lnTo>
                  <a:cubicBezTo>
                    <a:pt x="737" y="2565"/>
                    <a:pt x="817" y="2642"/>
                    <a:pt x="901" y="2711"/>
                  </a:cubicBezTo>
                  <a:cubicBezTo>
                    <a:pt x="986" y="2782"/>
                    <a:pt x="1076" y="2847"/>
                    <a:pt x="1170" y="2905"/>
                  </a:cubicBezTo>
                  <a:cubicBezTo>
                    <a:pt x="1170" y="2905"/>
                    <a:pt x="1170" y="2905"/>
                    <a:pt x="1170" y="2905"/>
                  </a:cubicBezTo>
                  <a:lnTo>
                    <a:pt x="1170" y="2905"/>
                  </a:lnTo>
                  <a:cubicBezTo>
                    <a:pt x="1257" y="2959"/>
                    <a:pt x="1347" y="3008"/>
                    <a:pt x="1440" y="3050"/>
                  </a:cubicBezTo>
                  <a:cubicBezTo>
                    <a:pt x="1536" y="3094"/>
                    <a:pt x="1636" y="3132"/>
                    <a:pt x="1738" y="3165"/>
                  </a:cubicBezTo>
                  <a:lnTo>
                    <a:pt x="1727" y="3163"/>
                  </a:lnTo>
                  <a:lnTo>
                    <a:pt x="1727" y="3163"/>
                  </a:lnTo>
                  <a:cubicBezTo>
                    <a:pt x="1831" y="3195"/>
                    <a:pt x="1937" y="3221"/>
                    <a:pt x="2046" y="3241"/>
                  </a:cubicBezTo>
                  <a:cubicBezTo>
                    <a:pt x="2155" y="3260"/>
                    <a:pt x="2263" y="3271"/>
                    <a:pt x="2374" y="3279"/>
                  </a:cubicBezTo>
                  <a:lnTo>
                    <a:pt x="2381" y="3279"/>
                  </a:lnTo>
                  <a:cubicBezTo>
                    <a:pt x="2413" y="3280"/>
                    <a:pt x="2446" y="3282"/>
                    <a:pt x="2478" y="3282"/>
                  </a:cubicBezTo>
                  <a:cubicBezTo>
                    <a:pt x="2480" y="3275"/>
                    <a:pt x="2481" y="3268"/>
                    <a:pt x="2482" y="3262"/>
                  </a:cubicBezTo>
                  <a:cubicBezTo>
                    <a:pt x="2574" y="2853"/>
                    <a:pt x="2610" y="2497"/>
                    <a:pt x="2593" y="2177"/>
                  </a:cubicBezTo>
                  <a:cubicBezTo>
                    <a:pt x="2586" y="1992"/>
                    <a:pt x="2560" y="1821"/>
                    <a:pt x="2523" y="1662"/>
                  </a:cubicBezTo>
                  <a:cubicBezTo>
                    <a:pt x="2498" y="1559"/>
                    <a:pt x="2468" y="1464"/>
                    <a:pt x="2434" y="1371"/>
                  </a:cubicBezTo>
                  <a:lnTo>
                    <a:pt x="2401" y="1301"/>
                  </a:lnTo>
                  <a:lnTo>
                    <a:pt x="2389" y="1272"/>
                  </a:lnTo>
                  <a:lnTo>
                    <a:pt x="2367" y="1226"/>
                  </a:lnTo>
                  <a:lnTo>
                    <a:pt x="2358" y="1209"/>
                  </a:lnTo>
                  <a:lnTo>
                    <a:pt x="2341" y="1181"/>
                  </a:lnTo>
                  <a:lnTo>
                    <a:pt x="2330" y="1160"/>
                  </a:lnTo>
                  <a:lnTo>
                    <a:pt x="2319" y="1141"/>
                  </a:lnTo>
                  <a:cubicBezTo>
                    <a:pt x="2297" y="1104"/>
                    <a:pt x="2273" y="1071"/>
                    <a:pt x="2249" y="1040"/>
                  </a:cubicBezTo>
                  <a:lnTo>
                    <a:pt x="2229" y="1014"/>
                  </a:lnTo>
                  <a:cubicBezTo>
                    <a:pt x="2183" y="957"/>
                    <a:pt x="2138" y="902"/>
                    <a:pt x="2088" y="848"/>
                  </a:cubicBezTo>
                  <a:cubicBezTo>
                    <a:pt x="2088" y="846"/>
                    <a:pt x="2078" y="837"/>
                    <a:pt x="2069" y="827"/>
                  </a:cubicBezTo>
                  <a:lnTo>
                    <a:pt x="2044" y="804"/>
                  </a:lnTo>
                  <a:lnTo>
                    <a:pt x="2020" y="784"/>
                  </a:lnTo>
                  <a:lnTo>
                    <a:pt x="2002" y="767"/>
                  </a:lnTo>
                  <a:lnTo>
                    <a:pt x="1942" y="716"/>
                  </a:lnTo>
                  <a:lnTo>
                    <a:pt x="1918" y="697"/>
                  </a:lnTo>
                  <a:lnTo>
                    <a:pt x="1863" y="649"/>
                  </a:lnTo>
                  <a:cubicBezTo>
                    <a:pt x="1818" y="614"/>
                    <a:pt x="1774" y="580"/>
                    <a:pt x="1727" y="548"/>
                  </a:cubicBezTo>
                  <a:cubicBezTo>
                    <a:pt x="1589" y="453"/>
                    <a:pt x="1435" y="369"/>
                    <a:pt x="1268" y="296"/>
                  </a:cubicBezTo>
                  <a:cubicBezTo>
                    <a:pt x="968" y="164"/>
                    <a:pt x="623" y="71"/>
                    <a:pt x="217" y="14"/>
                  </a:cubicBezTo>
                  <a:cubicBezTo>
                    <a:pt x="183" y="9"/>
                    <a:pt x="148" y="4"/>
                    <a:pt x="112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3" name="Google Shape;4132;p52">
              <a:extLst>
                <a:ext uri="{FF2B5EF4-FFF2-40B4-BE49-F238E27FC236}">
                  <a16:creationId xmlns:a16="http://schemas.microsoft.com/office/drawing/2014/main" id="{59A1447F-563F-4E32-931E-43F99D0AC3CB}"/>
                </a:ext>
              </a:extLst>
            </p:cNvPr>
            <p:cNvSpPr/>
            <p:nvPr/>
          </p:nvSpPr>
          <p:spPr>
            <a:xfrm>
              <a:off x="5863569" y="3990503"/>
              <a:ext cx="58" cy="23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0"/>
                  </a:moveTo>
                  <a:lnTo>
                    <a:pt x="1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F25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4" name="Google Shape;4133;p52">
              <a:extLst>
                <a:ext uri="{FF2B5EF4-FFF2-40B4-BE49-F238E27FC236}">
                  <a16:creationId xmlns:a16="http://schemas.microsoft.com/office/drawing/2014/main" id="{80225488-E379-40BF-A7F0-25188BC5F94E}"/>
                </a:ext>
              </a:extLst>
            </p:cNvPr>
            <p:cNvSpPr/>
            <p:nvPr/>
          </p:nvSpPr>
          <p:spPr>
            <a:xfrm>
              <a:off x="4359985" y="4634547"/>
              <a:ext cx="497374" cy="563803"/>
            </a:xfrm>
            <a:custGeom>
              <a:avLst/>
              <a:gdLst/>
              <a:ahLst/>
              <a:cxnLst/>
              <a:rect l="l" t="t" r="r" b="b"/>
              <a:pathLst>
                <a:path w="8588" h="9735" extrusionOk="0">
                  <a:moveTo>
                    <a:pt x="3558" y="1"/>
                  </a:moveTo>
                  <a:cubicBezTo>
                    <a:pt x="3538" y="1"/>
                    <a:pt x="3518" y="4"/>
                    <a:pt x="3500" y="12"/>
                  </a:cubicBezTo>
                  <a:lnTo>
                    <a:pt x="3224" y="117"/>
                  </a:lnTo>
                  <a:cubicBezTo>
                    <a:pt x="2524" y="383"/>
                    <a:pt x="1802" y="656"/>
                    <a:pt x="1182" y="1097"/>
                  </a:cubicBezTo>
                  <a:cubicBezTo>
                    <a:pt x="1011" y="1218"/>
                    <a:pt x="849" y="1360"/>
                    <a:pt x="697" y="1515"/>
                  </a:cubicBezTo>
                  <a:cubicBezTo>
                    <a:pt x="553" y="1663"/>
                    <a:pt x="428" y="1836"/>
                    <a:pt x="322" y="2024"/>
                  </a:cubicBezTo>
                  <a:cubicBezTo>
                    <a:pt x="248" y="2158"/>
                    <a:pt x="186" y="2307"/>
                    <a:pt x="138" y="2466"/>
                  </a:cubicBezTo>
                  <a:cubicBezTo>
                    <a:pt x="67" y="2704"/>
                    <a:pt x="24" y="2972"/>
                    <a:pt x="14" y="3263"/>
                  </a:cubicBezTo>
                  <a:cubicBezTo>
                    <a:pt x="1" y="3663"/>
                    <a:pt x="50" y="4094"/>
                    <a:pt x="166" y="4582"/>
                  </a:cubicBezTo>
                  <a:cubicBezTo>
                    <a:pt x="260" y="4976"/>
                    <a:pt x="398" y="5374"/>
                    <a:pt x="578" y="5763"/>
                  </a:cubicBezTo>
                  <a:cubicBezTo>
                    <a:pt x="718" y="6067"/>
                    <a:pt x="887" y="6379"/>
                    <a:pt x="1092" y="6715"/>
                  </a:cubicBezTo>
                  <a:cubicBezTo>
                    <a:pt x="1299" y="7052"/>
                    <a:pt x="1533" y="7380"/>
                    <a:pt x="1782" y="7692"/>
                  </a:cubicBezTo>
                  <a:cubicBezTo>
                    <a:pt x="2369" y="8424"/>
                    <a:pt x="2968" y="8956"/>
                    <a:pt x="3613" y="9318"/>
                  </a:cubicBezTo>
                  <a:cubicBezTo>
                    <a:pt x="3960" y="9512"/>
                    <a:pt x="4317" y="9641"/>
                    <a:pt x="4677" y="9702"/>
                  </a:cubicBezTo>
                  <a:cubicBezTo>
                    <a:pt x="4811" y="9724"/>
                    <a:pt x="4951" y="9735"/>
                    <a:pt x="5095" y="9735"/>
                  </a:cubicBezTo>
                  <a:cubicBezTo>
                    <a:pt x="5143" y="9735"/>
                    <a:pt x="5192" y="9733"/>
                    <a:pt x="5242" y="9731"/>
                  </a:cubicBezTo>
                  <a:cubicBezTo>
                    <a:pt x="5419" y="9721"/>
                    <a:pt x="5605" y="9688"/>
                    <a:pt x="5813" y="9632"/>
                  </a:cubicBezTo>
                  <a:cubicBezTo>
                    <a:pt x="6088" y="9557"/>
                    <a:pt x="6367" y="9430"/>
                    <a:pt x="6662" y="9244"/>
                  </a:cubicBezTo>
                  <a:cubicBezTo>
                    <a:pt x="6914" y="9085"/>
                    <a:pt x="7162" y="8883"/>
                    <a:pt x="7424" y="8624"/>
                  </a:cubicBezTo>
                  <a:cubicBezTo>
                    <a:pt x="7844" y="8209"/>
                    <a:pt x="8225" y="7694"/>
                    <a:pt x="8557" y="7091"/>
                  </a:cubicBezTo>
                  <a:cubicBezTo>
                    <a:pt x="8559" y="7085"/>
                    <a:pt x="8563" y="7076"/>
                    <a:pt x="8565" y="7066"/>
                  </a:cubicBezTo>
                  <a:cubicBezTo>
                    <a:pt x="8588" y="6992"/>
                    <a:pt x="8545" y="6902"/>
                    <a:pt x="8470" y="6870"/>
                  </a:cubicBezTo>
                  <a:cubicBezTo>
                    <a:pt x="8448" y="6860"/>
                    <a:pt x="8425" y="6855"/>
                    <a:pt x="8402" y="6855"/>
                  </a:cubicBezTo>
                  <a:cubicBezTo>
                    <a:pt x="8381" y="6855"/>
                    <a:pt x="8361" y="6859"/>
                    <a:pt x="8341" y="6866"/>
                  </a:cubicBezTo>
                  <a:cubicBezTo>
                    <a:pt x="8301" y="6881"/>
                    <a:pt x="8272" y="6908"/>
                    <a:pt x="8248" y="6953"/>
                  </a:cubicBezTo>
                  <a:cubicBezTo>
                    <a:pt x="8194" y="7049"/>
                    <a:pt x="8138" y="7148"/>
                    <a:pt x="8079" y="7243"/>
                  </a:cubicBezTo>
                  <a:lnTo>
                    <a:pt x="8069" y="7262"/>
                  </a:lnTo>
                  <a:cubicBezTo>
                    <a:pt x="7723" y="6510"/>
                    <a:pt x="7316" y="5736"/>
                    <a:pt x="6780" y="4823"/>
                  </a:cubicBezTo>
                  <a:cubicBezTo>
                    <a:pt x="6250" y="3916"/>
                    <a:pt x="5690" y="3044"/>
                    <a:pt x="5162" y="2226"/>
                  </a:cubicBezTo>
                  <a:lnTo>
                    <a:pt x="5036" y="2029"/>
                  </a:lnTo>
                  <a:cubicBezTo>
                    <a:pt x="4640" y="1410"/>
                    <a:pt x="4230" y="771"/>
                    <a:pt x="3647" y="310"/>
                  </a:cubicBezTo>
                  <a:cubicBezTo>
                    <a:pt x="3681" y="289"/>
                    <a:pt x="3706" y="256"/>
                    <a:pt x="3719" y="216"/>
                  </a:cubicBezTo>
                  <a:cubicBezTo>
                    <a:pt x="3730" y="182"/>
                    <a:pt x="3729" y="143"/>
                    <a:pt x="3717" y="110"/>
                  </a:cubicBezTo>
                  <a:cubicBezTo>
                    <a:pt x="3701" y="68"/>
                    <a:pt x="3668" y="36"/>
                    <a:pt x="3628" y="15"/>
                  </a:cubicBezTo>
                  <a:cubicBezTo>
                    <a:pt x="3605" y="6"/>
                    <a:pt x="3581" y="1"/>
                    <a:pt x="3558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5" name="Google Shape;4134;p52">
              <a:extLst>
                <a:ext uri="{FF2B5EF4-FFF2-40B4-BE49-F238E27FC236}">
                  <a16:creationId xmlns:a16="http://schemas.microsoft.com/office/drawing/2014/main" id="{EC1BFE53-5E07-4255-8A6E-E7A01C8866CC}"/>
                </a:ext>
              </a:extLst>
            </p:cNvPr>
            <p:cNvSpPr/>
            <p:nvPr/>
          </p:nvSpPr>
          <p:spPr>
            <a:xfrm>
              <a:off x="4359579" y="4634258"/>
              <a:ext cx="245733" cy="550308"/>
            </a:xfrm>
            <a:custGeom>
              <a:avLst/>
              <a:gdLst/>
              <a:ahLst/>
              <a:cxnLst/>
              <a:rect l="l" t="t" r="r" b="b"/>
              <a:pathLst>
                <a:path w="4243" h="9502" extrusionOk="0">
                  <a:moveTo>
                    <a:pt x="3562" y="0"/>
                  </a:moveTo>
                  <a:cubicBezTo>
                    <a:pt x="3541" y="0"/>
                    <a:pt x="3521" y="4"/>
                    <a:pt x="3501" y="11"/>
                  </a:cubicBezTo>
                  <a:lnTo>
                    <a:pt x="3225" y="116"/>
                  </a:lnTo>
                  <a:cubicBezTo>
                    <a:pt x="2522" y="383"/>
                    <a:pt x="1800" y="657"/>
                    <a:pt x="1184" y="1096"/>
                  </a:cubicBezTo>
                  <a:cubicBezTo>
                    <a:pt x="1014" y="1217"/>
                    <a:pt x="850" y="1358"/>
                    <a:pt x="698" y="1516"/>
                  </a:cubicBezTo>
                  <a:cubicBezTo>
                    <a:pt x="554" y="1664"/>
                    <a:pt x="428" y="1836"/>
                    <a:pt x="322" y="2025"/>
                  </a:cubicBezTo>
                  <a:cubicBezTo>
                    <a:pt x="248" y="2162"/>
                    <a:pt x="184" y="2310"/>
                    <a:pt x="138" y="2466"/>
                  </a:cubicBezTo>
                  <a:cubicBezTo>
                    <a:pt x="66" y="2703"/>
                    <a:pt x="26" y="2971"/>
                    <a:pt x="16" y="3265"/>
                  </a:cubicBezTo>
                  <a:cubicBezTo>
                    <a:pt x="0" y="3667"/>
                    <a:pt x="49" y="4099"/>
                    <a:pt x="167" y="4585"/>
                  </a:cubicBezTo>
                  <a:cubicBezTo>
                    <a:pt x="262" y="4981"/>
                    <a:pt x="401" y="5379"/>
                    <a:pt x="579" y="5766"/>
                  </a:cubicBezTo>
                  <a:cubicBezTo>
                    <a:pt x="716" y="6067"/>
                    <a:pt x="886" y="6380"/>
                    <a:pt x="1094" y="6719"/>
                  </a:cubicBezTo>
                  <a:cubicBezTo>
                    <a:pt x="1304" y="7059"/>
                    <a:pt x="1536" y="7387"/>
                    <a:pt x="1784" y="7698"/>
                  </a:cubicBezTo>
                  <a:cubicBezTo>
                    <a:pt x="2373" y="8431"/>
                    <a:pt x="2972" y="8963"/>
                    <a:pt x="3615" y="9324"/>
                  </a:cubicBezTo>
                  <a:cubicBezTo>
                    <a:pt x="3733" y="9390"/>
                    <a:pt x="3854" y="9450"/>
                    <a:pt x="3974" y="9501"/>
                  </a:cubicBezTo>
                  <a:cubicBezTo>
                    <a:pt x="3817" y="9395"/>
                    <a:pt x="3662" y="9280"/>
                    <a:pt x="3512" y="9154"/>
                  </a:cubicBezTo>
                  <a:cubicBezTo>
                    <a:pt x="2951" y="8687"/>
                    <a:pt x="2467" y="8121"/>
                    <a:pt x="2113" y="7480"/>
                  </a:cubicBezTo>
                  <a:cubicBezTo>
                    <a:pt x="1939" y="7164"/>
                    <a:pt x="1794" y="6832"/>
                    <a:pt x="1688" y="6487"/>
                  </a:cubicBezTo>
                  <a:cubicBezTo>
                    <a:pt x="1581" y="6141"/>
                    <a:pt x="1509" y="5783"/>
                    <a:pt x="1483" y="5421"/>
                  </a:cubicBezTo>
                  <a:cubicBezTo>
                    <a:pt x="1455" y="5049"/>
                    <a:pt x="1468" y="4673"/>
                    <a:pt x="1526" y="4305"/>
                  </a:cubicBezTo>
                  <a:cubicBezTo>
                    <a:pt x="1557" y="4110"/>
                    <a:pt x="1599" y="3916"/>
                    <a:pt x="1653" y="3725"/>
                  </a:cubicBezTo>
                  <a:cubicBezTo>
                    <a:pt x="1708" y="3532"/>
                    <a:pt x="1773" y="3341"/>
                    <a:pt x="1852" y="3155"/>
                  </a:cubicBezTo>
                  <a:cubicBezTo>
                    <a:pt x="1997" y="2818"/>
                    <a:pt x="2182" y="2498"/>
                    <a:pt x="2413" y="2211"/>
                  </a:cubicBezTo>
                  <a:cubicBezTo>
                    <a:pt x="2630" y="1945"/>
                    <a:pt x="2879" y="1708"/>
                    <a:pt x="3154" y="1506"/>
                  </a:cubicBezTo>
                  <a:cubicBezTo>
                    <a:pt x="3491" y="1258"/>
                    <a:pt x="3859" y="1057"/>
                    <a:pt x="4242" y="887"/>
                  </a:cubicBezTo>
                  <a:cubicBezTo>
                    <a:pt x="4066" y="676"/>
                    <a:pt x="3873" y="480"/>
                    <a:pt x="3656" y="309"/>
                  </a:cubicBezTo>
                  <a:cubicBezTo>
                    <a:pt x="3690" y="297"/>
                    <a:pt x="3716" y="261"/>
                    <a:pt x="3729" y="220"/>
                  </a:cubicBezTo>
                  <a:cubicBezTo>
                    <a:pt x="3740" y="186"/>
                    <a:pt x="3738" y="147"/>
                    <a:pt x="3725" y="111"/>
                  </a:cubicBezTo>
                  <a:cubicBezTo>
                    <a:pt x="3708" y="69"/>
                    <a:pt x="3675" y="35"/>
                    <a:pt x="3634" y="16"/>
                  </a:cubicBezTo>
                  <a:cubicBezTo>
                    <a:pt x="3610" y="6"/>
                    <a:pt x="3586" y="0"/>
                    <a:pt x="356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6" name="Google Shape;4135;p52">
              <a:extLst>
                <a:ext uri="{FF2B5EF4-FFF2-40B4-BE49-F238E27FC236}">
                  <a16:creationId xmlns:a16="http://schemas.microsoft.com/office/drawing/2014/main" id="{067BE7E4-89D7-4C42-AD1D-9C5ED541FCA8}"/>
                </a:ext>
              </a:extLst>
            </p:cNvPr>
            <p:cNvSpPr/>
            <p:nvPr/>
          </p:nvSpPr>
          <p:spPr>
            <a:xfrm>
              <a:off x="4453572" y="4974030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F53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7" name="Google Shape;4136;p52">
              <a:extLst>
                <a:ext uri="{FF2B5EF4-FFF2-40B4-BE49-F238E27FC236}">
                  <a16:creationId xmlns:a16="http://schemas.microsoft.com/office/drawing/2014/main" id="{4AB6E7EA-B7C0-4A44-9EF1-74A94D4838A2}"/>
                </a:ext>
              </a:extLst>
            </p:cNvPr>
            <p:cNvSpPr/>
            <p:nvPr/>
          </p:nvSpPr>
          <p:spPr>
            <a:xfrm>
              <a:off x="4545710" y="4537486"/>
              <a:ext cx="442065" cy="552857"/>
            </a:xfrm>
            <a:custGeom>
              <a:avLst/>
              <a:gdLst/>
              <a:ahLst/>
              <a:cxnLst/>
              <a:rect l="l" t="t" r="r" b="b"/>
              <a:pathLst>
                <a:path w="7633" h="9546" extrusionOk="0">
                  <a:moveTo>
                    <a:pt x="2667" y="1"/>
                  </a:moveTo>
                  <a:cubicBezTo>
                    <a:pt x="2229" y="1"/>
                    <a:pt x="1756" y="143"/>
                    <a:pt x="1260" y="424"/>
                  </a:cubicBezTo>
                  <a:cubicBezTo>
                    <a:pt x="1010" y="564"/>
                    <a:pt x="777" y="737"/>
                    <a:pt x="563" y="938"/>
                  </a:cubicBezTo>
                  <a:cubicBezTo>
                    <a:pt x="336" y="1155"/>
                    <a:pt x="159" y="1375"/>
                    <a:pt x="28" y="1612"/>
                  </a:cubicBezTo>
                  <a:lnTo>
                    <a:pt x="19" y="1629"/>
                  </a:lnTo>
                  <a:cubicBezTo>
                    <a:pt x="16" y="1638"/>
                    <a:pt x="11" y="1645"/>
                    <a:pt x="8" y="1656"/>
                  </a:cubicBezTo>
                  <a:cubicBezTo>
                    <a:pt x="1" y="1680"/>
                    <a:pt x="1" y="1708"/>
                    <a:pt x="8" y="1736"/>
                  </a:cubicBezTo>
                  <a:lnTo>
                    <a:pt x="17" y="1770"/>
                  </a:lnTo>
                  <a:lnTo>
                    <a:pt x="22" y="1793"/>
                  </a:lnTo>
                  <a:lnTo>
                    <a:pt x="32" y="1826"/>
                  </a:lnTo>
                  <a:cubicBezTo>
                    <a:pt x="58" y="1925"/>
                    <a:pt x="84" y="2010"/>
                    <a:pt x="109" y="2098"/>
                  </a:cubicBezTo>
                  <a:lnTo>
                    <a:pt x="120" y="2137"/>
                  </a:lnTo>
                  <a:lnTo>
                    <a:pt x="129" y="2165"/>
                  </a:lnTo>
                  <a:lnTo>
                    <a:pt x="136" y="2183"/>
                  </a:lnTo>
                  <a:lnTo>
                    <a:pt x="135" y="2183"/>
                  </a:lnTo>
                  <a:lnTo>
                    <a:pt x="146" y="2220"/>
                  </a:lnTo>
                  <a:cubicBezTo>
                    <a:pt x="148" y="2232"/>
                    <a:pt x="151" y="2243"/>
                    <a:pt x="156" y="2253"/>
                  </a:cubicBezTo>
                  <a:lnTo>
                    <a:pt x="164" y="2279"/>
                  </a:lnTo>
                  <a:lnTo>
                    <a:pt x="169" y="2298"/>
                  </a:lnTo>
                  <a:cubicBezTo>
                    <a:pt x="209" y="2420"/>
                    <a:pt x="246" y="2533"/>
                    <a:pt x="285" y="2645"/>
                  </a:cubicBezTo>
                  <a:lnTo>
                    <a:pt x="292" y="2665"/>
                  </a:lnTo>
                  <a:lnTo>
                    <a:pt x="300" y="2682"/>
                  </a:lnTo>
                  <a:lnTo>
                    <a:pt x="298" y="2682"/>
                  </a:lnTo>
                  <a:lnTo>
                    <a:pt x="309" y="2708"/>
                  </a:lnTo>
                  <a:lnTo>
                    <a:pt x="319" y="2735"/>
                  </a:lnTo>
                  <a:cubicBezTo>
                    <a:pt x="641" y="3639"/>
                    <a:pt x="1067" y="4543"/>
                    <a:pt x="1584" y="5430"/>
                  </a:cubicBezTo>
                  <a:cubicBezTo>
                    <a:pt x="2099" y="6311"/>
                    <a:pt x="2697" y="7154"/>
                    <a:pt x="3364" y="7935"/>
                  </a:cubicBezTo>
                  <a:cubicBezTo>
                    <a:pt x="3856" y="8511"/>
                    <a:pt x="4376" y="9033"/>
                    <a:pt x="4911" y="9484"/>
                  </a:cubicBezTo>
                  <a:cubicBezTo>
                    <a:pt x="4943" y="9514"/>
                    <a:pt x="4985" y="9528"/>
                    <a:pt x="5028" y="9528"/>
                  </a:cubicBezTo>
                  <a:cubicBezTo>
                    <a:pt x="5029" y="9528"/>
                    <a:pt x="5031" y="9528"/>
                    <a:pt x="5033" y="9528"/>
                  </a:cubicBezTo>
                  <a:cubicBezTo>
                    <a:pt x="5045" y="9533"/>
                    <a:pt x="5055" y="9535"/>
                    <a:pt x="5065" y="9537"/>
                  </a:cubicBezTo>
                  <a:cubicBezTo>
                    <a:pt x="5106" y="9543"/>
                    <a:pt x="5146" y="9546"/>
                    <a:pt x="5185" y="9546"/>
                  </a:cubicBezTo>
                  <a:cubicBezTo>
                    <a:pt x="5294" y="9546"/>
                    <a:pt x="5395" y="9526"/>
                    <a:pt x="5491" y="9504"/>
                  </a:cubicBezTo>
                  <a:cubicBezTo>
                    <a:pt x="5601" y="9477"/>
                    <a:pt x="5715" y="9436"/>
                    <a:pt x="5850" y="9374"/>
                  </a:cubicBezTo>
                  <a:cubicBezTo>
                    <a:pt x="6113" y="9254"/>
                    <a:pt x="6378" y="9088"/>
                    <a:pt x="6641" y="8877"/>
                  </a:cubicBezTo>
                  <a:cubicBezTo>
                    <a:pt x="6894" y="8674"/>
                    <a:pt x="7110" y="8456"/>
                    <a:pt x="7284" y="8229"/>
                  </a:cubicBezTo>
                  <a:cubicBezTo>
                    <a:pt x="7436" y="8028"/>
                    <a:pt x="7539" y="7842"/>
                    <a:pt x="7593" y="7661"/>
                  </a:cubicBezTo>
                  <a:cubicBezTo>
                    <a:pt x="7606" y="7617"/>
                    <a:pt x="7618" y="7573"/>
                    <a:pt x="7624" y="7527"/>
                  </a:cubicBezTo>
                  <a:cubicBezTo>
                    <a:pt x="7632" y="7478"/>
                    <a:pt x="7619" y="7427"/>
                    <a:pt x="7585" y="7388"/>
                  </a:cubicBezTo>
                  <a:cubicBezTo>
                    <a:pt x="7576" y="7370"/>
                    <a:pt x="7564" y="7353"/>
                    <a:pt x="7548" y="7339"/>
                  </a:cubicBezTo>
                  <a:cubicBezTo>
                    <a:pt x="7453" y="7253"/>
                    <a:pt x="7357" y="7167"/>
                    <a:pt x="7265" y="7078"/>
                  </a:cubicBezTo>
                  <a:cubicBezTo>
                    <a:pt x="7248" y="7061"/>
                    <a:pt x="7235" y="7050"/>
                    <a:pt x="7225" y="7039"/>
                  </a:cubicBezTo>
                  <a:lnTo>
                    <a:pt x="7183" y="6999"/>
                  </a:lnTo>
                  <a:cubicBezTo>
                    <a:pt x="7166" y="6984"/>
                    <a:pt x="7154" y="6971"/>
                    <a:pt x="7143" y="6960"/>
                  </a:cubicBezTo>
                  <a:cubicBezTo>
                    <a:pt x="7047" y="6866"/>
                    <a:pt x="6961" y="6779"/>
                    <a:pt x="6873" y="6691"/>
                  </a:cubicBezTo>
                  <a:lnTo>
                    <a:pt x="6845" y="6660"/>
                  </a:lnTo>
                  <a:lnTo>
                    <a:pt x="6817" y="6632"/>
                  </a:lnTo>
                  <a:lnTo>
                    <a:pt x="6740" y="6551"/>
                  </a:lnTo>
                  <a:cubicBezTo>
                    <a:pt x="6608" y="6411"/>
                    <a:pt x="6479" y="6271"/>
                    <a:pt x="6354" y="6127"/>
                  </a:cubicBezTo>
                  <a:cubicBezTo>
                    <a:pt x="6285" y="6048"/>
                    <a:pt x="6225" y="5978"/>
                    <a:pt x="6165" y="5907"/>
                  </a:cubicBezTo>
                  <a:lnTo>
                    <a:pt x="6165" y="5907"/>
                  </a:lnTo>
                  <a:lnTo>
                    <a:pt x="6180" y="5929"/>
                  </a:lnTo>
                  <a:cubicBezTo>
                    <a:pt x="5220" y="4781"/>
                    <a:pt x="4413" y="3508"/>
                    <a:pt x="3784" y="2150"/>
                  </a:cubicBezTo>
                  <a:cubicBezTo>
                    <a:pt x="3693" y="1949"/>
                    <a:pt x="3600" y="1735"/>
                    <a:pt x="3516" y="1531"/>
                  </a:cubicBezTo>
                  <a:cubicBezTo>
                    <a:pt x="3426" y="1307"/>
                    <a:pt x="3342" y="1084"/>
                    <a:pt x="3266" y="866"/>
                  </a:cubicBezTo>
                  <a:lnTo>
                    <a:pt x="3261" y="849"/>
                  </a:lnTo>
                  <a:cubicBezTo>
                    <a:pt x="3212" y="708"/>
                    <a:pt x="3166" y="569"/>
                    <a:pt x="3123" y="428"/>
                  </a:cubicBezTo>
                  <a:lnTo>
                    <a:pt x="3113" y="398"/>
                  </a:lnTo>
                  <a:lnTo>
                    <a:pt x="3106" y="382"/>
                  </a:lnTo>
                  <a:lnTo>
                    <a:pt x="3107" y="382"/>
                  </a:lnTo>
                  <a:lnTo>
                    <a:pt x="3100" y="363"/>
                  </a:lnTo>
                  <a:lnTo>
                    <a:pt x="3101" y="363"/>
                  </a:lnTo>
                  <a:lnTo>
                    <a:pt x="3093" y="335"/>
                  </a:lnTo>
                  <a:cubicBezTo>
                    <a:pt x="3079" y="290"/>
                    <a:pt x="3068" y="252"/>
                    <a:pt x="3059" y="213"/>
                  </a:cubicBezTo>
                  <a:lnTo>
                    <a:pt x="3045" y="169"/>
                  </a:lnTo>
                  <a:cubicBezTo>
                    <a:pt x="3040" y="151"/>
                    <a:pt x="3032" y="133"/>
                    <a:pt x="3020" y="117"/>
                  </a:cubicBezTo>
                  <a:cubicBezTo>
                    <a:pt x="2998" y="60"/>
                    <a:pt x="2949" y="21"/>
                    <a:pt x="2892" y="14"/>
                  </a:cubicBezTo>
                  <a:cubicBezTo>
                    <a:pt x="2818" y="5"/>
                    <a:pt x="2743" y="1"/>
                    <a:pt x="266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8" name="Google Shape;4137;p52">
              <a:extLst>
                <a:ext uri="{FF2B5EF4-FFF2-40B4-BE49-F238E27FC236}">
                  <a16:creationId xmlns:a16="http://schemas.microsoft.com/office/drawing/2014/main" id="{5C96B060-9067-4CFE-9653-9B7AB9E24AA4}"/>
                </a:ext>
              </a:extLst>
            </p:cNvPr>
            <p:cNvSpPr/>
            <p:nvPr/>
          </p:nvSpPr>
          <p:spPr>
            <a:xfrm>
              <a:off x="4651285" y="4608255"/>
              <a:ext cx="336602" cy="482548"/>
            </a:xfrm>
            <a:custGeom>
              <a:avLst/>
              <a:gdLst/>
              <a:ahLst/>
              <a:cxnLst/>
              <a:rect l="l" t="t" r="r" b="b"/>
              <a:pathLst>
                <a:path w="5812" h="8332" extrusionOk="0">
                  <a:moveTo>
                    <a:pt x="1572" y="0"/>
                  </a:moveTo>
                  <a:cubicBezTo>
                    <a:pt x="1569" y="2"/>
                    <a:pt x="1565" y="3"/>
                    <a:pt x="1562" y="7"/>
                  </a:cubicBezTo>
                  <a:cubicBezTo>
                    <a:pt x="1441" y="85"/>
                    <a:pt x="1327" y="172"/>
                    <a:pt x="1217" y="266"/>
                  </a:cubicBezTo>
                  <a:cubicBezTo>
                    <a:pt x="1113" y="356"/>
                    <a:pt x="1017" y="451"/>
                    <a:pt x="927" y="554"/>
                  </a:cubicBezTo>
                  <a:cubicBezTo>
                    <a:pt x="839" y="652"/>
                    <a:pt x="758" y="756"/>
                    <a:pt x="682" y="865"/>
                  </a:cubicBezTo>
                  <a:cubicBezTo>
                    <a:pt x="597" y="989"/>
                    <a:pt x="519" y="1120"/>
                    <a:pt x="452" y="1254"/>
                  </a:cubicBezTo>
                  <a:cubicBezTo>
                    <a:pt x="388" y="1382"/>
                    <a:pt x="332" y="1514"/>
                    <a:pt x="281" y="1647"/>
                  </a:cubicBezTo>
                  <a:cubicBezTo>
                    <a:pt x="281" y="1651"/>
                    <a:pt x="279" y="1653"/>
                    <a:pt x="278" y="1654"/>
                  </a:cubicBezTo>
                  <a:cubicBezTo>
                    <a:pt x="278" y="1656"/>
                    <a:pt x="278" y="1656"/>
                    <a:pt x="277" y="1657"/>
                  </a:cubicBezTo>
                  <a:lnTo>
                    <a:pt x="277" y="1656"/>
                  </a:lnTo>
                  <a:cubicBezTo>
                    <a:pt x="150" y="2010"/>
                    <a:pt x="76" y="2381"/>
                    <a:pt x="42" y="2757"/>
                  </a:cubicBezTo>
                  <a:lnTo>
                    <a:pt x="42" y="2753"/>
                  </a:lnTo>
                  <a:lnTo>
                    <a:pt x="42" y="2753"/>
                  </a:lnTo>
                  <a:cubicBezTo>
                    <a:pt x="0" y="3268"/>
                    <a:pt x="32" y="3784"/>
                    <a:pt x="124" y="4290"/>
                  </a:cubicBezTo>
                  <a:lnTo>
                    <a:pt x="124" y="4290"/>
                  </a:lnTo>
                  <a:cubicBezTo>
                    <a:pt x="123" y="4289"/>
                    <a:pt x="122" y="4287"/>
                    <a:pt x="122" y="4286"/>
                  </a:cubicBezTo>
                  <a:lnTo>
                    <a:pt x="122" y="4286"/>
                  </a:lnTo>
                  <a:cubicBezTo>
                    <a:pt x="122" y="4290"/>
                    <a:pt x="124" y="4291"/>
                    <a:pt x="124" y="4293"/>
                  </a:cubicBezTo>
                  <a:lnTo>
                    <a:pt x="124" y="4291"/>
                  </a:lnTo>
                  <a:cubicBezTo>
                    <a:pt x="125" y="4293"/>
                    <a:pt x="124" y="4296"/>
                    <a:pt x="125" y="4297"/>
                  </a:cubicBezTo>
                  <a:lnTo>
                    <a:pt x="125" y="4295"/>
                  </a:lnTo>
                  <a:cubicBezTo>
                    <a:pt x="178" y="4583"/>
                    <a:pt x="249" y="4866"/>
                    <a:pt x="335" y="5144"/>
                  </a:cubicBezTo>
                  <a:cubicBezTo>
                    <a:pt x="704" y="5693"/>
                    <a:pt x="1104" y="6221"/>
                    <a:pt x="1533" y="6722"/>
                  </a:cubicBezTo>
                  <a:cubicBezTo>
                    <a:pt x="2022" y="7295"/>
                    <a:pt x="2542" y="7817"/>
                    <a:pt x="3081" y="8271"/>
                  </a:cubicBezTo>
                  <a:cubicBezTo>
                    <a:pt x="3115" y="8300"/>
                    <a:pt x="3156" y="8315"/>
                    <a:pt x="3200" y="8315"/>
                  </a:cubicBezTo>
                  <a:cubicBezTo>
                    <a:pt x="3201" y="8315"/>
                    <a:pt x="3203" y="8315"/>
                    <a:pt x="3204" y="8315"/>
                  </a:cubicBezTo>
                  <a:cubicBezTo>
                    <a:pt x="3213" y="8319"/>
                    <a:pt x="3223" y="8322"/>
                    <a:pt x="3236" y="8323"/>
                  </a:cubicBezTo>
                  <a:cubicBezTo>
                    <a:pt x="3277" y="8329"/>
                    <a:pt x="3318" y="8332"/>
                    <a:pt x="3357" y="8332"/>
                  </a:cubicBezTo>
                  <a:cubicBezTo>
                    <a:pt x="3465" y="8332"/>
                    <a:pt x="3567" y="8312"/>
                    <a:pt x="3662" y="8289"/>
                  </a:cubicBezTo>
                  <a:cubicBezTo>
                    <a:pt x="3771" y="8265"/>
                    <a:pt x="3886" y="8223"/>
                    <a:pt x="4022" y="8160"/>
                  </a:cubicBezTo>
                  <a:cubicBezTo>
                    <a:pt x="4281" y="8041"/>
                    <a:pt x="4548" y="7874"/>
                    <a:pt x="4812" y="7664"/>
                  </a:cubicBezTo>
                  <a:cubicBezTo>
                    <a:pt x="5067" y="7457"/>
                    <a:pt x="5285" y="7240"/>
                    <a:pt x="5456" y="7014"/>
                  </a:cubicBezTo>
                  <a:cubicBezTo>
                    <a:pt x="5612" y="6812"/>
                    <a:pt x="5714" y="6625"/>
                    <a:pt x="5770" y="6442"/>
                  </a:cubicBezTo>
                  <a:cubicBezTo>
                    <a:pt x="5786" y="6396"/>
                    <a:pt x="5797" y="6352"/>
                    <a:pt x="5804" y="6306"/>
                  </a:cubicBezTo>
                  <a:cubicBezTo>
                    <a:pt x="5812" y="6255"/>
                    <a:pt x="5797" y="6204"/>
                    <a:pt x="5763" y="6166"/>
                  </a:cubicBezTo>
                  <a:cubicBezTo>
                    <a:pt x="5755" y="6148"/>
                    <a:pt x="5742" y="6131"/>
                    <a:pt x="5727" y="6115"/>
                  </a:cubicBezTo>
                  <a:cubicBezTo>
                    <a:pt x="5632" y="6030"/>
                    <a:pt x="5536" y="5943"/>
                    <a:pt x="5443" y="5855"/>
                  </a:cubicBezTo>
                  <a:lnTo>
                    <a:pt x="5403" y="5815"/>
                  </a:lnTo>
                  <a:lnTo>
                    <a:pt x="5362" y="5777"/>
                  </a:lnTo>
                  <a:cubicBezTo>
                    <a:pt x="5345" y="5762"/>
                    <a:pt x="5332" y="5749"/>
                    <a:pt x="5321" y="5738"/>
                  </a:cubicBezTo>
                  <a:cubicBezTo>
                    <a:pt x="5225" y="5644"/>
                    <a:pt x="5139" y="5557"/>
                    <a:pt x="5051" y="5469"/>
                  </a:cubicBezTo>
                  <a:lnTo>
                    <a:pt x="5023" y="5441"/>
                  </a:lnTo>
                  <a:lnTo>
                    <a:pt x="4995" y="5413"/>
                  </a:lnTo>
                  <a:lnTo>
                    <a:pt x="4917" y="5331"/>
                  </a:lnTo>
                  <a:cubicBezTo>
                    <a:pt x="4785" y="5190"/>
                    <a:pt x="4656" y="5050"/>
                    <a:pt x="4531" y="4907"/>
                  </a:cubicBezTo>
                  <a:lnTo>
                    <a:pt x="4448" y="4811"/>
                  </a:lnTo>
                  <a:lnTo>
                    <a:pt x="4342" y="4687"/>
                  </a:lnTo>
                  <a:lnTo>
                    <a:pt x="4352" y="4713"/>
                  </a:lnTo>
                  <a:cubicBezTo>
                    <a:pt x="3393" y="3554"/>
                    <a:pt x="2586" y="2282"/>
                    <a:pt x="1962" y="929"/>
                  </a:cubicBezTo>
                  <a:cubicBezTo>
                    <a:pt x="1872" y="736"/>
                    <a:pt x="1780" y="520"/>
                    <a:pt x="1694" y="310"/>
                  </a:cubicBezTo>
                  <a:cubicBezTo>
                    <a:pt x="1652" y="208"/>
                    <a:pt x="1612" y="104"/>
                    <a:pt x="157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99" name="Google Shape;4138;p52">
              <a:extLst>
                <a:ext uri="{FF2B5EF4-FFF2-40B4-BE49-F238E27FC236}">
                  <a16:creationId xmlns:a16="http://schemas.microsoft.com/office/drawing/2014/main" id="{AE9DAB14-DFBF-48D7-ACA2-9544826AB27A}"/>
                </a:ext>
              </a:extLst>
            </p:cNvPr>
            <p:cNvSpPr/>
            <p:nvPr/>
          </p:nvSpPr>
          <p:spPr>
            <a:xfrm>
              <a:off x="5100687" y="4384597"/>
              <a:ext cx="629189" cy="434420"/>
            </a:xfrm>
            <a:custGeom>
              <a:avLst/>
              <a:gdLst/>
              <a:ahLst/>
              <a:cxnLst/>
              <a:rect l="l" t="t" r="r" b="b"/>
              <a:pathLst>
                <a:path w="10864" h="7501" extrusionOk="0">
                  <a:moveTo>
                    <a:pt x="10813" y="1"/>
                  </a:moveTo>
                  <a:cubicBezTo>
                    <a:pt x="10806" y="1"/>
                    <a:pt x="10798" y="3"/>
                    <a:pt x="10792" y="7"/>
                  </a:cubicBezTo>
                  <a:cubicBezTo>
                    <a:pt x="10378" y="291"/>
                    <a:pt x="9958" y="563"/>
                    <a:pt x="9539" y="840"/>
                  </a:cubicBezTo>
                  <a:cubicBezTo>
                    <a:pt x="9123" y="1113"/>
                    <a:pt x="8706" y="1386"/>
                    <a:pt x="8290" y="1660"/>
                  </a:cubicBezTo>
                  <a:cubicBezTo>
                    <a:pt x="7454" y="2211"/>
                    <a:pt x="6619" y="2763"/>
                    <a:pt x="5786" y="3319"/>
                  </a:cubicBezTo>
                  <a:cubicBezTo>
                    <a:pt x="4950" y="3879"/>
                    <a:pt x="4113" y="4439"/>
                    <a:pt x="3274" y="4996"/>
                  </a:cubicBezTo>
                  <a:cubicBezTo>
                    <a:pt x="2832" y="5289"/>
                    <a:pt x="2389" y="5582"/>
                    <a:pt x="1949" y="5878"/>
                  </a:cubicBezTo>
                  <a:cubicBezTo>
                    <a:pt x="1536" y="6155"/>
                    <a:pt x="1123" y="6434"/>
                    <a:pt x="705" y="6705"/>
                  </a:cubicBezTo>
                  <a:cubicBezTo>
                    <a:pt x="613" y="6766"/>
                    <a:pt x="520" y="6827"/>
                    <a:pt x="428" y="6885"/>
                  </a:cubicBezTo>
                  <a:cubicBezTo>
                    <a:pt x="361" y="6928"/>
                    <a:pt x="295" y="6971"/>
                    <a:pt x="228" y="7007"/>
                  </a:cubicBezTo>
                  <a:cubicBezTo>
                    <a:pt x="204" y="7013"/>
                    <a:pt x="181" y="7023"/>
                    <a:pt x="158" y="7035"/>
                  </a:cubicBezTo>
                  <a:cubicBezTo>
                    <a:pt x="41" y="7106"/>
                    <a:pt x="1" y="7261"/>
                    <a:pt x="71" y="7379"/>
                  </a:cubicBezTo>
                  <a:cubicBezTo>
                    <a:pt x="115" y="7455"/>
                    <a:pt x="199" y="7501"/>
                    <a:pt x="285" y="7501"/>
                  </a:cubicBezTo>
                  <a:cubicBezTo>
                    <a:pt x="307" y="7501"/>
                    <a:pt x="329" y="7498"/>
                    <a:pt x="351" y="7491"/>
                  </a:cubicBezTo>
                  <a:cubicBezTo>
                    <a:pt x="410" y="7477"/>
                    <a:pt x="460" y="7440"/>
                    <a:pt x="492" y="7393"/>
                  </a:cubicBezTo>
                  <a:cubicBezTo>
                    <a:pt x="499" y="7385"/>
                    <a:pt x="507" y="7378"/>
                    <a:pt x="516" y="7371"/>
                  </a:cubicBezTo>
                  <a:cubicBezTo>
                    <a:pt x="896" y="7079"/>
                    <a:pt x="1292" y="6810"/>
                    <a:pt x="1685" y="6535"/>
                  </a:cubicBezTo>
                  <a:cubicBezTo>
                    <a:pt x="2116" y="6233"/>
                    <a:pt x="2549" y="5933"/>
                    <a:pt x="2979" y="5631"/>
                  </a:cubicBezTo>
                  <a:cubicBezTo>
                    <a:pt x="3402" y="5334"/>
                    <a:pt x="3821" y="5034"/>
                    <a:pt x="4244" y="4737"/>
                  </a:cubicBezTo>
                  <a:cubicBezTo>
                    <a:pt x="4658" y="4445"/>
                    <a:pt x="5073" y="4156"/>
                    <a:pt x="5489" y="3867"/>
                  </a:cubicBezTo>
                  <a:cubicBezTo>
                    <a:pt x="6307" y="3295"/>
                    <a:pt x="7122" y="2718"/>
                    <a:pt x="7937" y="2143"/>
                  </a:cubicBezTo>
                  <a:cubicBezTo>
                    <a:pt x="8345" y="1853"/>
                    <a:pt x="8751" y="1565"/>
                    <a:pt x="9158" y="1274"/>
                  </a:cubicBezTo>
                  <a:cubicBezTo>
                    <a:pt x="9575" y="977"/>
                    <a:pt x="9990" y="677"/>
                    <a:pt x="10409" y="383"/>
                  </a:cubicBezTo>
                  <a:cubicBezTo>
                    <a:pt x="10552" y="284"/>
                    <a:pt x="10696" y="186"/>
                    <a:pt x="10839" y="86"/>
                  </a:cubicBezTo>
                  <a:cubicBezTo>
                    <a:pt x="10849" y="79"/>
                    <a:pt x="10856" y="69"/>
                    <a:pt x="10859" y="58"/>
                  </a:cubicBezTo>
                  <a:cubicBezTo>
                    <a:pt x="10864" y="49"/>
                    <a:pt x="10862" y="35"/>
                    <a:pt x="10855" y="24"/>
                  </a:cubicBezTo>
                  <a:cubicBezTo>
                    <a:pt x="10847" y="10"/>
                    <a:pt x="10830" y="1"/>
                    <a:pt x="10813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0" name="Google Shape;4139;p52">
              <a:extLst>
                <a:ext uri="{FF2B5EF4-FFF2-40B4-BE49-F238E27FC236}">
                  <a16:creationId xmlns:a16="http://schemas.microsoft.com/office/drawing/2014/main" id="{2DB7FB3F-40E5-483A-BDB6-65D4D6C91E8E}"/>
                </a:ext>
              </a:extLst>
            </p:cNvPr>
            <p:cNvSpPr/>
            <p:nvPr/>
          </p:nvSpPr>
          <p:spPr>
            <a:xfrm>
              <a:off x="5051114" y="4818651"/>
              <a:ext cx="43552" cy="38745"/>
            </a:xfrm>
            <a:custGeom>
              <a:avLst/>
              <a:gdLst/>
              <a:ahLst/>
              <a:cxnLst/>
              <a:rect l="l" t="t" r="r" b="b"/>
              <a:pathLst>
                <a:path w="752" h="669" extrusionOk="0">
                  <a:moveTo>
                    <a:pt x="376" y="1"/>
                  </a:moveTo>
                  <a:cubicBezTo>
                    <a:pt x="226" y="1"/>
                    <a:pt x="97" y="105"/>
                    <a:pt x="53" y="252"/>
                  </a:cubicBezTo>
                  <a:cubicBezTo>
                    <a:pt x="0" y="426"/>
                    <a:pt x="122" y="614"/>
                    <a:pt x="294" y="658"/>
                  </a:cubicBezTo>
                  <a:cubicBezTo>
                    <a:pt x="322" y="665"/>
                    <a:pt x="349" y="668"/>
                    <a:pt x="376" y="668"/>
                  </a:cubicBezTo>
                  <a:cubicBezTo>
                    <a:pt x="526" y="668"/>
                    <a:pt x="656" y="564"/>
                    <a:pt x="700" y="416"/>
                  </a:cubicBezTo>
                  <a:cubicBezTo>
                    <a:pt x="751" y="242"/>
                    <a:pt x="628" y="55"/>
                    <a:pt x="458" y="11"/>
                  </a:cubicBezTo>
                  <a:cubicBezTo>
                    <a:pt x="431" y="4"/>
                    <a:pt x="403" y="1"/>
                    <a:pt x="376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1" name="Google Shape;4140;p52">
              <a:extLst>
                <a:ext uri="{FF2B5EF4-FFF2-40B4-BE49-F238E27FC236}">
                  <a16:creationId xmlns:a16="http://schemas.microsoft.com/office/drawing/2014/main" id="{7830A22F-3736-4DF2-856A-0487F3DADF8E}"/>
                </a:ext>
              </a:extLst>
            </p:cNvPr>
            <p:cNvSpPr/>
            <p:nvPr/>
          </p:nvSpPr>
          <p:spPr>
            <a:xfrm>
              <a:off x="5012023" y="4866081"/>
              <a:ext cx="18185" cy="16042"/>
            </a:xfrm>
            <a:custGeom>
              <a:avLst/>
              <a:gdLst/>
              <a:ahLst/>
              <a:cxnLst/>
              <a:rect l="l" t="t" r="r" b="b"/>
              <a:pathLst>
                <a:path w="314" h="277" extrusionOk="0">
                  <a:moveTo>
                    <a:pt x="156" y="0"/>
                  </a:moveTo>
                  <a:cubicBezTo>
                    <a:pt x="95" y="0"/>
                    <a:pt x="41" y="44"/>
                    <a:pt x="23" y="104"/>
                  </a:cubicBezTo>
                  <a:cubicBezTo>
                    <a:pt x="0" y="177"/>
                    <a:pt x="52" y="255"/>
                    <a:pt x="123" y="272"/>
                  </a:cubicBezTo>
                  <a:cubicBezTo>
                    <a:pt x="134" y="275"/>
                    <a:pt x="146" y="277"/>
                    <a:pt x="157" y="277"/>
                  </a:cubicBezTo>
                  <a:cubicBezTo>
                    <a:pt x="219" y="277"/>
                    <a:pt x="273" y="233"/>
                    <a:pt x="291" y="173"/>
                  </a:cubicBezTo>
                  <a:cubicBezTo>
                    <a:pt x="314" y="101"/>
                    <a:pt x="262" y="23"/>
                    <a:pt x="191" y="5"/>
                  </a:cubicBezTo>
                  <a:cubicBezTo>
                    <a:pt x="179" y="2"/>
                    <a:pt x="168" y="0"/>
                    <a:pt x="15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2" name="Google Shape;4141;p52">
              <a:extLst>
                <a:ext uri="{FF2B5EF4-FFF2-40B4-BE49-F238E27FC236}">
                  <a16:creationId xmlns:a16="http://schemas.microsoft.com/office/drawing/2014/main" id="{7A4CE9B1-7E7F-40DF-8FF0-185A91EAA3F0}"/>
                </a:ext>
              </a:extLst>
            </p:cNvPr>
            <p:cNvSpPr/>
            <p:nvPr/>
          </p:nvSpPr>
          <p:spPr>
            <a:xfrm>
              <a:off x="4828729" y="4958683"/>
              <a:ext cx="112761" cy="83513"/>
            </a:xfrm>
            <a:custGeom>
              <a:avLst/>
              <a:gdLst/>
              <a:ahLst/>
              <a:cxnLst/>
              <a:rect l="l" t="t" r="r" b="b"/>
              <a:pathLst>
                <a:path w="1947" h="1442" extrusionOk="0">
                  <a:moveTo>
                    <a:pt x="1868" y="0"/>
                  </a:moveTo>
                  <a:cubicBezTo>
                    <a:pt x="1841" y="0"/>
                    <a:pt x="1816" y="16"/>
                    <a:pt x="1801" y="40"/>
                  </a:cubicBezTo>
                  <a:cubicBezTo>
                    <a:pt x="1778" y="76"/>
                    <a:pt x="1755" y="111"/>
                    <a:pt x="1729" y="144"/>
                  </a:cubicBezTo>
                  <a:lnTo>
                    <a:pt x="1729" y="143"/>
                  </a:lnTo>
                  <a:cubicBezTo>
                    <a:pt x="1619" y="292"/>
                    <a:pt x="1489" y="424"/>
                    <a:pt x="1346" y="545"/>
                  </a:cubicBezTo>
                  <a:cubicBezTo>
                    <a:pt x="1151" y="706"/>
                    <a:pt x="937" y="845"/>
                    <a:pt x="707" y="950"/>
                  </a:cubicBezTo>
                  <a:cubicBezTo>
                    <a:pt x="718" y="946"/>
                    <a:pt x="730" y="940"/>
                    <a:pt x="741" y="936"/>
                  </a:cubicBezTo>
                  <a:lnTo>
                    <a:pt x="741" y="936"/>
                  </a:lnTo>
                  <a:cubicBezTo>
                    <a:pt x="544" y="1025"/>
                    <a:pt x="338" y="1085"/>
                    <a:pt x="124" y="1119"/>
                  </a:cubicBezTo>
                  <a:cubicBezTo>
                    <a:pt x="84" y="1126"/>
                    <a:pt x="45" y="1165"/>
                    <a:pt x="27" y="1200"/>
                  </a:cubicBezTo>
                  <a:cubicBezTo>
                    <a:pt x="8" y="1238"/>
                    <a:pt x="1" y="1283"/>
                    <a:pt x="14" y="1323"/>
                  </a:cubicBezTo>
                  <a:cubicBezTo>
                    <a:pt x="27" y="1366"/>
                    <a:pt x="56" y="1402"/>
                    <a:pt x="95" y="1423"/>
                  </a:cubicBezTo>
                  <a:cubicBezTo>
                    <a:pt x="119" y="1436"/>
                    <a:pt x="144" y="1442"/>
                    <a:pt x="169" y="1442"/>
                  </a:cubicBezTo>
                  <a:cubicBezTo>
                    <a:pt x="186" y="1442"/>
                    <a:pt x="202" y="1439"/>
                    <a:pt x="219" y="1436"/>
                  </a:cubicBezTo>
                  <a:cubicBezTo>
                    <a:pt x="401" y="1394"/>
                    <a:pt x="571" y="1327"/>
                    <a:pt x="737" y="1244"/>
                  </a:cubicBezTo>
                  <a:cubicBezTo>
                    <a:pt x="901" y="1163"/>
                    <a:pt x="1058" y="1063"/>
                    <a:pt x="1200" y="949"/>
                  </a:cubicBezTo>
                  <a:cubicBezTo>
                    <a:pt x="1493" y="717"/>
                    <a:pt x="1734" y="425"/>
                    <a:pt x="1931" y="109"/>
                  </a:cubicBezTo>
                  <a:cubicBezTo>
                    <a:pt x="1935" y="105"/>
                    <a:pt x="1937" y="99"/>
                    <a:pt x="1939" y="96"/>
                  </a:cubicBezTo>
                  <a:cubicBezTo>
                    <a:pt x="1947" y="63"/>
                    <a:pt x="1930" y="25"/>
                    <a:pt x="1901" y="8"/>
                  </a:cubicBezTo>
                  <a:cubicBezTo>
                    <a:pt x="1890" y="3"/>
                    <a:pt x="1879" y="0"/>
                    <a:pt x="186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3" name="Google Shape;4142;p52">
              <a:extLst>
                <a:ext uri="{FF2B5EF4-FFF2-40B4-BE49-F238E27FC236}">
                  <a16:creationId xmlns:a16="http://schemas.microsoft.com/office/drawing/2014/main" id="{1EF3DE33-C143-499E-89FF-F7CC51A863CE}"/>
                </a:ext>
              </a:extLst>
            </p:cNvPr>
            <p:cNvSpPr/>
            <p:nvPr/>
          </p:nvSpPr>
          <p:spPr>
            <a:xfrm>
              <a:off x="5069182" y="4889883"/>
              <a:ext cx="116" cy="58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4" name="Google Shape;4143;p52">
              <a:extLst>
                <a:ext uri="{FF2B5EF4-FFF2-40B4-BE49-F238E27FC236}">
                  <a16:creationId xmlns:a16="http://schemas.microsoft.com/office/drawing/2014/main" id="{5E733F8E-F089-40EF-A16E-CBEDD8155D54}"/>
                </a:ext>
              </a:extLst>
            </p:cNvPr>
            <p:cNvSpPr/>
            <p:nvPr/>
          </p:nvSpPr>
          <p:spPr>
            <a:xfrm>
              <a:off x="4977565" y="4945421"/>
              <a:ext cx="232" cy="174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3" y="0"/>
                  </a:moveTo>
                  <a:lnTo>
                    <a:pt x="1" y="2"/>
                  </a:lnTo>
                  <a:lnTo>
                    <a:pt x="1" y="2"/>
                  </a:lnTo>
                  <a:cubicBezTo>
                    <a:pt x="2" y="1"/>
                    <a:pt x="3" y="1"/>
                    <a:pt x="3" y="0"/>
                  </a:cubicBezTo>
                  <a:close/>
                  <a:moveTo>
                    <a:pt x="1" y="2"/>
                  </a:moveTo>
                  <a:cubicBezTo>
                    <a:pt x="1" y="2"/>
                    <a:pt x="0" y="2"/>
                    <a:pt x="0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5" name="Google Shape;4144;p52">
              <a:extLst>
                <a:ext uri="{FF2B5EF4-FFF2-40B4-BE49-F238E27FC236}">
                  <a16:creationId xmlns:a16="http://schemas.microsoft.com/office/drawing/2014/main" id="{B2DB7244-CFAB-425C-B3F5-2BE599D90979}"/>
                </a:ext>
              </a:extLst>
            </p:cNvPr>
            <p:cNvSpPr/>
            <p:nvPr/>
          </p:nvSpPr>
          <p:spPr>
            <a:xfrm>
              <a:off x="4977449" y="4945537"/>
              <a:ext cx="174" cy="58"/>
            </a:xfrm>
            <a:custGeom>
              <a:avLst/>
              <a:gdLst/>
              <a:ahLst/>
              <a:cxnLst/>
              <a:rect l="l" t="t" r="r" b="b"/>
              <a:pathLst>
                <a:path w="3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6" name="Google Shape;4145;p52">
              <a:extLst>
                <a:ext uri="{FF2B5EF4-FFF2-40B4-BE49-F238E27FC236}">
                  <a16:creationId xmlns:a16="http://schemas.microsoft.com/office/drawing/2014/main" id="{FFA6576A-5145-4EE4-8FE3-E26CC9AFB612}"/>
                </a:ext>
              </a:extLst>
            </p:cNvPr>
            <p:cNvSpPr/>
            <p:nvPr/>
          </p:nvSpPr>
          <p:spPr>
            <a:xfrm>
              <a:off x="4894171" y="4749793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7" name="Google Shape;4146;p52">
              <a:extLst>
                <a:ext uri="{FF2B5EF4-FFF2-40B4-BE49-F238E27FC236}">
                  <a16:creationId xmlns:a16="http://schemas.microsoft.com/office/drawing/2014/main" id="{5A838BF4-4FC2-4398-99CC-F421B5331F72}"/>
                </a:ext>
              </a:extLst>
            </p:cNvPr>
            <p:cNvSpPr/>
            <p:nvPr/>
          </p:nvSpPr>
          <p:spPr>
            <a:xfrm>
              <a:off x="4988163" y="4546926"/>
              <a:ext cx="347" cy="174"/>
            </a:xfrm>
            <a:custGeom>
              <a:avLst/>
              <a:gdLst/>
              <a:ahLst/>
              <a:cxnLst/>
              <a:rect l="l" t="t" r="r" b="b"/>
              <a:pathLst>
                <a:path w="6" h="3" extrusionOk="0">
                  <a:moveTo>
                    <a:pt x="0" y="0"/>
                  </a:moveTo>
                  <a:cubicBezTo>
                    <a:pt x="1" y="0"/>
                    <a:pt x="2" y="0"/>
                    <a:pt x="6" y="2"/>
                  </a:cubicBezTo>
                  <a:cubicBezTo>
                    <a:pt x="3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8" name="Google Shape;4147;p52">
              <a:extLst>
                <a:ext uri="{FF2B5EF4-FFF2-40B4-BE49-F238E27FC236}">
                  <a16:creationId xmlns:a16="http://schemas.microsoft.com/office/drawing/2014/main" id="{9829329B-D854-471C-84D1-91410FD6AE8C}"/>
                </a:ext>
              </a:extLst>
            </p:cNvPr>
            <p:cNvSpPr/>
            <p:nvPr/>
          </p:nvSpPr>
          <p:spPr>
            <a:xfrm>
              <a:off x="6079467" y="3849428"/>
              <a:ext cx="225926" cy="152954"/>
            </a:xfrm>
            <a:custGeom>
              <a:avLst/>
              <a:gdLst/>
              <a:ahLst/>
              <a:cxnLst/>
              <a:rect l="l" t="t" r="r" b="b"/>
              <a:pathLst>
                <a:path w="3901" h="2641" extrusionOk="0">
                  <a:moveTo>
                    <a:pt x="2909" y="1"/>
                  </a:moveTo>
                  <a:cubicBezTo>
                    <a:pt x="2741" y="1"/>
                    <a:pt x="2583" y="51"/>
                    <a:pt x="2428" y="136"/>
                  </a:cubicBezTo>
                  <a:cubicBezTo>
                    <a:pt x="2189" y="265"/>
                    <a:pt x="1947" y="388"/>
                    <a:pt x="1702" y="504"/>
                  </a:cubicBezTo>
                  <a:cubicBezTo>
                    <a:pt x="1382" y="644"/>
                    <a:pt x="1056" y="773"/>
                    <a:pt x="729" y="894"/>
                  </a:cubicBezTo>
                  <a:cubicBezTo>
                    <a:pt x="279" y="1056"/>
                    <a:pt x="1" y="1515"/>
                    <a:pt x="137" y="1988"/>
                  </a:cubicBezTo>
                  <a:cubicBezTo>
                    <a:pt x="139" y="1994"/>
                    <a:pt x="141" y="2002"/>
                    <a:pt x="142" y="2009"/>
                  </a:cubicBezTo>
                  <a:cubicBezTo>
                    <a:pt x="254" y="2370"/>
                    <a:pt x="618" y="2640"/>
                    <a:pt x="995" y="2640"/>
                  </a:cubicBezTo>
                  <a:cubicBezTo>
                    <a:pt x="1083" y="2640"/>
                    <a:pt x="1171" y="2625"/>
                    <a:pt x="1257" y="2594"/>
                  </a:cubicBezTo>
                  <a:cubicBezTo>
                    <a:pt x="1986" y="2329"/>
                    <a:pt x="2695" y="2014"/>
                    <a:pt x="3375" y="1644"/>
                  </a:cubicBezTo>
                  <a:cubicBezTo>
                    <a:pt x="3803" y="1412"/>
                    <a:pt x="3901" y="807"/>
                    <a:pt x="3655" y="415"/>
                  </a:cubicBezTo>
                  <a:cubicBezTo>
                    <a:pt x="3528" y="214"/>
                    <a:pt x="3320" y="68"/>
                    <a:pt x="3089" y="20"/>
                  </a:cubicBezTo>
                  <a:cubicBezTo>
                    <a:pt x="3028" y="7"/>
                    <a:pt x="2968" y="1"/>
                    <a:pt x="2909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09" name="Google Shape;4148;p52">
              <a:extLst>
                <a:ext uri="{FF2B5EF4-FFF2-40B4-BE49-F238E27FC236}">
                  <a16:creationId xmlns:a16="http://schemas.microsoft.com/office/drawing/2014/main" id="{D514131B-C648-4F31-BF64-BE025A0DCC91}"/>
                </a:ext>
              </a:extLst>
            </p:cNvPr>
            <p:cNvSpPr/>
            <p:nvPr/>
          </p:nvSpPr>
          <p:spPr>
            <a:xfrm>
              <a:off x="6354552" y="3654205"/>
              <a:ext cx="237394" cy="195695"/>
            </a:xfrm>
            <a:custGeom>
              <a:avLst/>
              <a:gdLst/>
              <a:ahLst/>
              <a:cxnLst/>
              <a:rect l="l" t="t" r="r" b="b"/>
              <a:pathLst>
                <a:path w="4099" h="3379" extrusionOk="0">
                  <a:moveTo>
                    <a:pt x="3197" y="0"/>
                  </a:moveTo>
                  <a:cubicBezTo>
                    <a:pt x="3185" y="0"/>
                    <a:pt x="3172" y="0"/>
                    <a:pt x="3160" y="1"/>
                  </a:cubicBezTo>
                  <a:cubicBezTo>
                    <a:pt x="2904" y="12"/>
                    <a:pt x="2727" y="127"/>
                    <a:pt x="2542" y="289"/>
                  </a:cubicBezTo>
                  <a:cubicBezTo>
                    <a:pt x="2489" y="335"/>
                    <a:pt x="2438" y="383"/>
                    <a:pt x="2386" y="428"/>
                  </a:cubicBezTo>
                  <a:cubicBezTo>
                    <a:pt x="1787" y="917"/>
                    <a:pt x="1153" y="1352"/>
                    <a:pt x="485" y="1739"/>
                  </a:cubicBezTo>
                  <a:cubicBezTo>
                    <a:pt x="137" y="1941"/>
                    <a:pt x="1" y="2378"/>
                    <a:pt x="108" y="2749"/>
                  </a:cubicBezTo>
                  <a:cubicBezTo>
                    <a:pt x="128" y="2826"/>
                    <a:pt x="159" y="2900"/>
                    <a:pt x="203" y="2968"/>
                  </a:cubicBezTo>
                  <a:cubicBezTo>
                    <a:pt x="373" y="3239"/>
                    <a:pt x="658" y="3378"/>
                    <a:pt x="951" y="3378"/>
                  </a:cubicBezTo>
                  <a:cubicBezTo>
                    <a:pt x="1115" y="3378"/>
                    <a:pt x="1281" y="3335"/>
                    <a:pt x="1431" y="3247"/>
                  </a:cubicBezTo>
                  <a:cubicBezTo>
                    <a:pt x="2299" y="2745"/>
                    <a:pt x="3101" y="2156"/>
                    <a:pt x="3856" y="1491"/>
                  </a:cubicBezTo>
                  <a:cubicBezTo>
                    <a:pt x="4024" y="1344"/>
                    <a:pt x="4098" y="1064"/>
                    <a:pt x="4087" y="851"/>
                  </a:cubicBezTo>
                  <a:cubicBezTo>
                    <a:pt x="4077" y="616"/>
                    <a:pt x="3971" y="394"/>
                    <a:pt x="3800" y="233"/>
                  </a:cubicBezTo>
                  <a:cubicBezTo>
                    <a:pt x="3635" y="83"/>
                    <a:pt x="3418" y="0"/>
                    <a:pt x="3197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0" name="Google Shape;4149;p52">
              <a:extLst>
                <a:ext uri="{FF2B5EF4-FFF2-40B4-BE49-F238E27FC236}">
                  <a16:creationId xmlns:a16="http://schemas.microsoft.com/office/drawing/2014/main" id="{C37988D4-2EDD-4F21-9C8E-FEEE6C4A052A}"/>
                </a:ext>
              </a:extLst>
            </p:cNvPr>
            <p:cNvSpPr/>
            <p:nvPr/>
          </p:nvSpPr>
          <p:spPr>
            <a:xfrm>
              <a:off x="6633575" y="3419197"/>
              <a:ext cx="217471" cy="205946"/>
            </a:xfrm>
            <a:custGeom>
              <a:avLst/>
              <a:gdLst/>
              <a:ahLst/>
              <a:cxnLst/>
              <a:rect l="l" t="t" r="r" b="b"/>
              <a:pathLst>
                <a:path w="3755" h="3556" extrusionOk="0">
                  <a:moveTo>
                    <a:pt x="2771" y="1"/>
                  </a:moveTo>
                  <a:cubicBezTo>
                    <a:pt x="2528" y="1"/>
                    <a:pt x="2286" y="97"/>
                    <a:pt x="2116" y="287"/>
                  </a:cubicBezTo>
                  <a:cubicBezTo>
                    <a:pt x="1540" y="929"/>
                    <a:pt x="903" y="1508"/>
                    <a:pt x="242" y="2063"/>
                  </a:cubicBezTo>
                  <a:cubicBezTo>
                    <a:pt x="73" y="2207"/>
                    <a:pt x="0" y="2495"/>
                    <a:pt x="10" y="2703"/>
                  </a:cubicBezTo>
                  <a:cubicBezTo>
                    <a:pt x="13" y="2774"/>
                    <a:pt x="24" y="2843"/>
                    <a:pt x="44" y="2909"/>
                  </a:cubicBezTo>
                  <a:cubicBezTo>
                    <a:pt x="88" y="3068"/>
                    <a:pt x="175" y="3212"/>
                    <a:pt x="298" y="3323"/>
                  </a:cubicBezTo>
                  <a:cubicBezTo>
                    <a:pt x="460" y="3472"/>
                    <a:pt x="676" y="3556"/>
                    <a:pt x="896" y="3556"/>
                  </a:cubicBezTo>
                  <a:cubicBezTo>
                    <a:pt x="910" y="3556"/>
                    <a:pt x="924" y="3555"/>
                    <a:pt x="938" y="3555"/>
                  </a:cubicBezTo>
                  <a:cubicBezTo>
                    <a:pt x="1012" y="3542"/>
                    <a:pt x="1087" y="3530"/>
                    <a:pt x="1162" y="3515"/>
                  </a:cubicBezTo>
                  <a:cubicBezTo>
                    <a:pt x="1315" y="3468"/>
                    <a:pt x="1446" y="3385"/>
                    <a:pt x="1555" y="3265"/>
                  </a:cubicBezTo>
                  <a:cubicBezTo>
                    <a:pt x="2217" y="2709"/>
                    <a:pt x="2853" y="2131"/>
                    <a:pt x="3430" y="1488"/>
                  </a:cubicBezTo>
                  <a:cubicBezTo>
                    <a:pt x="3754" y="1128"/>
                    <a:pt x="3734" y="561"/>
                    <a:pt x="3373" y="231"/>
                  </a:cubicBezTo>
                  <a:cubicBezTo>
                    <a:pt x="3206" y="77"/>
                    <a:pt x="2988" y="1"/>
                    <a:pt x="277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1" name="Google Shape;4150;p52">
              <a:extLst>
                <a:ext uri="{FF2B5EF4-FFF2-40B4-BE49-F238E27FC236}">
                  <a16:creationId xmlns:a16="http://schemas.microsoft.com/office/drawing/2014/main" id="{BAD276F3-537A-4526-8935-4717961BF8CD}"/>
                </a:ext>
              </a:extLst>
            </p:cNvPr>
            <p:cNvSpPr/>
            <p:nvPr/>
          </p:nvSpPr>
          <p:spPr>
            <a:xfrm>
              <a:off x="6866847" y="3176370"/>
              <a:ext cx="191293" cy="208031"/>
            </a:xfrm>
            <a:custGeom>
              <a:avLst/>
              <a:gdLst/>
              <a:ahLst/>
              <a:cxnLst/>
              <a:rect l="l" t="t" r="r" b="b"/>
              <a:pathLst>
                <a:path w="3303" h="3592" extrusionOk="0">
                  <a:moveTo>
                    <a:pt x="2387" y="1"/>
                  </a:moveTo>
                  <a:cubicBezTo>
                    <a:pt x="2298" y="1"/>
                    <a:pt x="2210" y="14"/>
                    <a:pt x="2125" y="40"/>
                  </a:cubicBezTo>
                  <a:cubicBezTo>
                    <a:pt x="1881" y="116"/>
                    <a:pt x="1728" y="276"/>
                    <a:pt x="1595" y="487"/>
                  </a:cubicBezTo>
                  <a:cubicBezTo>
                    <a:pt x="1550" y="560"/>
                    <a:pt x="1504" y="629"/>
                    <a:pt x="1456" y="701"/>
                  </a:cubicBezTo>
                  <a:cubicBezTo>
                    <a:pt x="1095" y="1195"/>
                    <a:pt x="688" y="1651"/>
                    <a:pt x="277" y="2105"/>
                  </a:cubicBezTo>
                  <a:cubicBezTo>
                    <a:pt x="64" y="2341"/>
                    <a:pt x="0" y="2666"/>
                    <a:pt x="83" y="2956"/>
                  </a:cubicBezTo>
                  <a:cubicBezTo>
                    <a:pt x="128" y="3107"/>
                    <a:pt x="211" y="3247"/>
                    <a:pt x="335" y="3362"/>
                  </a:cubicBezTo>
                  <a:cubicBezTo>
                    <a:pt x="503" y="3515"/>
                    <a:pt x="719" y="3592"/>
                    <a:pt x="935" y="3592"/>
                  </a:cubicBezTo>
                  <a:cubicBezTo>
                    <a:pt x="1178" y="3592"/>
                    <a:pt x="1420" y="3495"/>
                    <a:pt x="1592" y="3305"/>
                  </a:cubicBezTo>
                  <a:cubicBezTo>
                    <a:pt x="2168" y="2668"/>
                    <a:pt x="2722" y="2024"/>
                    <a:pt x="3182" y="1295"/>
                  </a:cubicBezTo>
                  <a:cubicBezTo>
                    <a:pt x="3300" y="1109"/>
                    <a:pt x="3303" y="830"/>
                    <a:pt x="3239" y="627"/>
                  </a:cubicBezTo>
                  <a:cubicBezTo>
                    <a:pt x="3169" y="399"/>
                    <a:pt x="3006" y="207"/>
                    <a:pt x="2794" y="98"/>
                  </a:cubicBezTo>
                  <a:cubicBezTo>
                    <a:pt x="2668" y="34"/>
                    <a:pt x="2527" y="1"/>
                    <a:pt x="238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2" name="Google Shape;4151;p52">
              <a:extLst>
                <a:ext uri="{FF2B5EF4-FFF2-40B4-BE49-F238E27FC236}">
                  <a16:creationId xmlns:a16="http://schemas.microsoft.com/office/drawing/2014/main" id="{74A0612C-E2DA-47A0-AAE7-96E3FEC062BF}"/>
                </a:ext>
              </a:extLst>
            </p:cNvPr>
            <p:cNvSpPr/>
            <p:nvPr/>
          </p:nvSpPr>
          <p:spPr>
            <a:xfrm>
              <a:off x="7071915" y="2892830"/>
              <a:ext cx="167316" cy="216892"/>
            </a:xfrm>
            <a:custGeom>
              <a:avLst/>
              <a:gdLst/>
              <a:ahLst/>
              <a:cxnLst/>
              <a:rect l="l" t="t" r="r" b="b"/>
              <a:pathLst>
                <a:path w="2889" h="3745" extrusionOk="0">
                  <a:moveTo>
                    <a:pt x="1972" y="1"/>
                  </a:moveTo>
                  <a:cubicBezTo>
                    <a:pt x="1643" y="1"/>
                    <a:pt x="1310" y="170"/>
                    <a:pt x="1174" y="482"/>
                  </a:cubicBezTo>
                  <a:cubicBezTo>
                    <a:pt x="877" y="1167"/>
                    <a:pt x="539" y="1831"/>
                    <a:pt x="119" y="2449"/>
                  </a:cubicBezTo>
                  <a:cubicBezTo>
                    <a:pt x="1" y="2623"/>
                    <a:pt x="1" y="2903"/>
                    <a:pt x="57" y="3100"/>
                  </a:cubicBezTo>
                  <a:cubicBezTo>
                    <a:pt x="59" y="3108"/>
                    <a:pt x="61" y="3115"/>
                    <a:pt x="63" y="3118"/>
                  </a:cubicBezTo>
                  <a:cubicBezTo>
                    <a:pt x="133" y="3346"/>
                    <a:pt x="296" y="3539"/>
                    <a:pt x="508" y="3648"/>
                  </a:cubicBezTo>
                  <a:cubicBezTo>
                    <a:pt x="634" y="3712"/>
                    <a:pt x="774" y="3744"/>
                    <a:pt x="915" y="3744"/>
                  </a:cubicBezTo>
                  <a:cubicBezTo>
                    <a:pt x="1003" y="3744"/>
                    <a:pt x="1092" y="3731"/>
                    <a:pt x="1178" y="3705"/>
                  </a:cubicBezTo>
                  <a:cubicBezTo>
                    <a:pt x="1247" y="3673"/>
                    <a:pt x="1318" y="3640"/>
                    <a:pt x="1386" y="3609"/>
                  </a:cubicBezTo>
                  <a:cubicBezTo>
                    <a:pt x="1525" y="3520"/>
                    <a:pt x="1631" y="3405"/>
                    <a:pt x="1706" y="3259"/>
                  </a:cubicBezTo>
                  <a:cubicBezTo>
                    <a:pt x="2124" y="2640"/>
                    <a:pt x="2464" y="1977"/>
                    <a:pt x="2761" y="1292"/>
                  </a:cubicBezTo>
                  <a:cubicBezTo>
                    <a:pt x="2855" y="1075"/>
                    <a:pt x="2889" y="856"/>
                    <a:pt x="2818" y="623"/>
                  </a:cubicBezTo>
                  <a:cubicBezTo>
                    <a:pt x="2746" y="396"/>
                    <a:pt x="2586" y="203"/>
                    <a:pt x="2372" y="94"/>
                  </a:cubicBezTo>
                  <a:cubicBezTo>
                    <a:pt x="2250" y="31"/>
                    <a:pt x="2111" y="1"/>
                    <a:pt x="1972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13" name="Google Shape;4152;p52">
            <a:extLst>
              <a:ext uri="{FF2B5EF4-FFF2-40B4-BE49-F238E27FC236}">
                <a16:creationId xmlns:a16="http://schemas.microsoft.com/office/drawing/2014/main" id="{97D239E2-8647-49AA-B0F4-56EBB5BEFDD5}"/>
              </a:ext>
            </a:extLst>
          </p:cNvPr>
          <p:cNvGrpSpPr/>
          <p:nvPr/>
        </p:nvGrpSpPr>
        <p:grpSpPr>
          <a:xfrm>
            <a:off x="11715899" y="118671"/>
            <a:ext cx="318590" cy="317374"/>
            <a:chOff x="3914000" y="4018590"/>
            <a:chExt cx="318590" cy="317374"/>
          </a:xfrm>
        </p:grpSpPr>
        <p:sp>
          <p:nvSpPr>
            <p:cNvPr id="114" name="Google Shape;4153;p52">
              <a:extLst>
                <a:ext uri="{FF2B5EF4-FFF2-40B4-BE49-F238E27FC236}">
                  <a16:creationId xmlns:a16="http://schemas.microsoft.com/office/drawing/2014/main" id="{E50F5701-4C93-497E-93AF-3C3B0F7353C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5" name="Google Shape;4154;p52">
              <a:extLst>
                <a:ext uri="{FF2B5EF4-FFF2-40B4-BE49-F238E27FC236}">
                  <a16:creationId xmlns:a16="http://schemas.microsoft.com/office/drawing/2014/main" id="{E7A8C0C1-5413-4487-B929-B91CF76444D4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16" name="Google Shape;4186;p52">
            <a:extLst>
              <a:ext uri="{FF2B5EF4-FFF2-40B4-BE49-F238E27FC236}">
                <a16:creationId xmlns:a16="http://schemas.microsoft.com/office/drawing/2014/main" id="{F7C9E1C5-17AB-49D9-B317-236DD08AC672}"/>
              </a:ext>
            </a:extLst>
          </p:cNvPr>
          <p:cNvGrpSpPr/>
          <p:nvPr/>
        </p:nvGrpSpPr>
        <p:grpSpPr>
          <a:xfrm>
            <a:off x="1139825" y="1337855"/>
            <a:ext cx="612775" cy="524640"/>
            <a:chOff x="3914000" y="4018590"/>
            <a:chExt cx="318590" cy="317374"/>
          </a:xfrm>
        </p:grpSpPr>
        <p:sp>
          <p:nvSpPr>
            <p:cNvPr id="117" name="Google Shape;4187;p52">
              <a:extLst>
                <a:ext uri="{FF2B5EF4-FFF2-40B4-BE49-F238E27FC236}">
                  <a16:creationId xmlns:a16="http://schemas.microsoft.com/office/drawing/2014/main" id="{F64DA8B9-9A7A-4D9E-B816-38108FA052E2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18" name="Google Shape;4188;p52">
              <a:extLst>
                <a:ext uri="{FF2B5EF4-FFF2-40B4-BE49-F238E27FC236}">
                  <a16:creationId xmlns:a16="http://schemas.microsoft.com/office/drawing/2014/main" id="{064B56EA-9F1E-4E96-8707-D4C771242A22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grpSp>
        <p:nvGrpSpPr>
          <p:cNvPr id="119" name="Google Shape;4189;p52">
            <a:extLst>
              <a:ext uri="{FF2B5EF4-FFF2-40B4-BE49-F238E27FC236}">
                <a16:creationId xmlns:a16="http://schemas.microsoft.com/office/drawing/2014/main" id="{69CB3E4F-A1D8-404C-8394-D256574D173F}"/>
              </a:ext>
            </a:extLst>
          </p:cNvPr>
          <p:cNvGrpSpPr/>
          <p:nvPr/>
        </p:nvGrpSpPr>
        <p:grpSpPr>
          <a:xfrm>
            <a:off x="11506997" y="4273506"/>
            <a:ext cx="318590" cy="317374"/>
            <a:chOff x="3914000" y="4018590"/>
            <a:chExt cx="318590" cy="317374"/>
          </a:xfrm>
        </p:grpSpPr>
        <p:sp>
          <p:nvSpPr>
            <p:cNvPr id="120" name="Google Shape;4190;p52">
              <a:extLst>
                <a:ext uri="{FF2B5EF4-FFF2-40B4-BE49-F238E27FC236}">
                  <a16:creationId xmlns:a16="http://schemas.microsoft.com/office/drawing/2014/main" id="{A1F49075-D253-4271-AEB9-C7141CBADD3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  <p:sp>
          <p:nvSpPr>
            <p:cNvPr id="121" name="Google Shape;4191;p52">
              <a:extLst>
                <a:ext uri="{FF2B5EF4-FFF2-40B4-BE49-F238E27FC236}">
                  <a16:creationId xmlns:a16="http://schemas.microsoft.com/office/drawing/2014/main" id="{5FEF74FD-A28B-4CA3-82ED-661124ED380C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/>
                <a:sym typeface="Arial"/>
              </a:endParaRPr>
            </a:p>
          </p:txBody>
        </p:sp>
      </p:grpSp>
      <p:sp>
        <p:nvSpPr>
          <p:cNvPr id="122" name="Line 27">
            <a:extLst>
              <a:ext uri="{FF2B5EF4-FFF2-40B4-BE49-F238E27FC236}">
                <a16:creationId xmlns:a16="http://schemas.microsoft.com/office/drawing/2014/main" id="{C388E211-73C0-4976-AE6A-23E875F57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1187" y="3989388"/>
            <a:ext cx="30972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4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Diagonal Corners Rounded 30">
            <a:extLst>
              <a:ext uri="{FF2B5EF4-FFF2-40B4-BE49-F238E27FC236}">
                <a16:creationId xmlns:a16="http://schemas.microsoft.com/office/drawing/2014/main" id="{54317CB0-7678-404D-BE1E-3E9BD2014C90}"/>
              </a:ext>
            </a:extLst>
          </p:cNvPr>
          <p:cNvSpPr/>
          <p:nvPr/>
        </p:nvSpPr>
        <p:spPr>
          <a:xfrm>
            <a:off x="327025" y="1841118"/>
            <a:ext cx="11537950" cy="4713011"/>
          </a:xfrm>
          <a:prstGeom prst="round2DiagRect">
            <a:avLst>
              <a:gd name="adj1" fmla="val 0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: Diagonal Corners Rounded 29">
            <a:extLst>
              <a:ext uri="{FF2B5EF4-FFF2-40B4-BE49-F238E27FC236}">
                <a16:creationId xmlns:a16="http://schemas.microsoft.com/office/drawing/2014/main" id="{94DC23AF-5D68-41CD-9A5D-45E7C8905EBD}"/>
              </a:ext>
            </a:extLst>
          </p:cNvPr>
          <p:cNvSpPr/>
          <p:nvPr/>
        </p:nvSpPr>
        <p:spPr>
          <a:xfrm>
            <a:off x="327025" y="190419"/>
            <a:ext cx="11537950" cy="1483354"/>
          </a:xfrm>
          <a:prstGeom prst="round2DiagRect">
            <a:avLst>
              <a:gd name="adj1" fmla="val 16667"/>
              <a:gd name="adj2" fmla="val 12590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FCE333-6658-4F76-93CA-80A0A5424599}"/>
              </a:ext>
            </a:extLst>
          </p:cNvPr>
          <p:cNvSpPr txBox="1"/>
          <p:nvPr/>
        </p:nvSpPr>
        <p:spPr>
          <a:xfrm flipH="1">
            <a:off x="529649" y="379141"/>
            <a:ext cx="1113270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3: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Một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mảnh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đất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được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trên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bản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đồ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tỉ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lệ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1: 1000 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hình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chu vi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tích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mảnh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đất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đó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E1C3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</a:t>
            </a:r>
          </a:p>
        </p:txBody>
      </p:sp>
      <p:grpSp>
        <p:nvGrpSpPr>
          <p:cNvPr id="7" name="Group 54">
            <a:extLst>
              <a:ext uri="{FF2B5EF4-FFF2-40B4-BE49-F238E27FC236}">
                <a16:creationId xmlns:a16="http://schemas.microsoft.com/office/drawing/2014/main" id="{7700DA1E-CE85-4AB0-A590-909B9BF023A5}"/>
              </a:ext>
            </a:extLst>
          </p:cNvPr>
          <p:cNvGrpSpPr>
            <a:grpSpLocks/>
          </p:cNvGrpSpPr>
          <p:nvPr/>
        </p:nvGrpSpPr>
        <p:grpSpPr bwMode="auto">
          <a:xfrm>
            <a:off x="1641933" y="2718736"/>
            <a:ext cx="3097213" cy="2952750"/>
            <a:chOff x="295" y="2115"/>
            <a:chExt cx="1951" cy="1860"/>
          </a:xfrm>
        </p:grpSpPr>
        <p:sp>
          <p:nvSpPr>
            <p:cNvPr id="8" name="Rectangle 41">
              <a:extLst>
                <a:ext uri="{FF2B5EF4-FFF2-40B4-BE49-F238E27FC236}">
                  <a16:creationId xmlns:a16="http://schemas.microsoft.com/office/drawing/2014/main" id="{BAA856BB-933C-4097-A7C4-199AA46250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94678">
              <a:off x="1453" y="3835"/>
              <a:ext cx="113" cy="113"/>
            </a:xfrm>
            <a:prstGeom prst="rect">
              <a:avLst/>
            </a:prstGeom>
            <a:noFill/>
            <a:ln w="38100">
              <a:solidFill>
                <a:sysClr val="windowText" lastClr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9" name="Group 42">
              <a:extLst>
                <a:ext uri="{FF2B5EF4-FFF2-40B4-BE49-F238E27FC236}">
                  <a16:creationId xmlns:a16="http://schemas.microsoft.com/office/drawing/2014/main" id="{7CA332F6-A72E-4C4D-91E2-F5C6B2DA3B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" y="2115"/>
              <a:ext cx="1951" cy="1860"/>
              <a:chOff x="612" y="1797"/>
              <a:chExt cx="1951" cy="1860"/>
            </a:xfrm>
          </p:grpSpPr>
          <p:sp>
            <p:nvSpPr>
              <p:cNvPr id="10" name="Rectangle 43">
                <a:extLst>
                  <a:ext uri="{FF2B5EF4-FFF2-40B4-BE49-F238E27FC236}">
                    <a16:creationId xmlns:a16="http://schemas.microsoft.com/office/drawing/2014/main" id="{D07ADB9B-7854-4CF5-9895-F5035B6F1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26" y="1797"/>
                <a:ext cx="136" cy="123"/>
              </a:xfrm>
              <a:prstGeom prst="rect">
                <a:avLst/>
              </a:prstGeom>
              <a:noFill/>
              <a:ln w="38100">
                <a:solidFill>
                  <a:sysClr val="windowText" lastClr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vi-V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grpSp>
            <p:nvGrpSpPr>
              <p:cNvPr id="11" name="Group 44">
                <a:extLst>
                  <a:ext uri="{FF2B5EF4-FFF2-40B4-BE49-F238E27FC236}">
                    <a16:creationId xmlns:a16="http://schemas.microsoft.com/office/drawing/2014/main" id="{3488E482-D262-4AC1-A5CE-0594C0469F4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12" y="1797"/>
                <a:ext cx="1951" cy="1860"/>
                <a:chOff x="1927" y="572"/>
                <a:chExt cx="1951" cy="1860"/>
              </a:xfrm>
            </p:grpSpPr>
            <p:grpSp>
              <p:nvGrpSpPr>
                <p:cNvPr id="12" name="Group 45">
                  <a:extLst>
                    <a:ext uri="{FF2B5EF4-FFF2-40B4-BE49-F238E27FC236}">
                      <a16:creationId xmlns:a16="http://schemas.microsoft.com/office/drawing/2014/main" id="{BE2A0462-19AA-4FAC-AC60-2A3213A9E7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27" y="572"/>
                  <a:ext cx="1951" cy="1860"/>
                  <a:chOff x="521" y="981"/>
                  <a:chExt cx="1951" cy="1860"/>
                </a:xfrm>
              </p:grpSpPr>
              <p:grpSp>
                <p:nvGrpSpPr>
                  <p:cNvPr id="14" name="Group 46">
                    <a:extLst>
                      <a:ext uri="{FF2B5EF4-FFF2-40B4-BE49-F238E27FC236}">
                        <a16:creationId xmlns:a16="http://schemas.microsoft.com/office/drawing/2014/main" id="{79EB0322-445A-4B25-923B-774604182D3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21" y="981"/>
                    <a:ext cx="1951" cy="1860"/>
                    <a:chOff x="1565" y="2296"/>
                    <a:chExt cx="1951" cy="1860"/>
                  </a:xfrm>
                </p:grpSpPr>
                <p:grpSp>
                  <p:nvGrpSpPr>
                    <p:cNvPr id="16" name="Group 47">
                      <a:extLst>
                        <a:ext uri="{FF2B5EF4-FFF2-40B4-BE49-F238E27FC236}">
                          <a16:creationId xmlns:a16="http://schemas.microsoft.com/office/drawing/2014/main" id="{88105E10-A75A-43A2-8E93-67FD4A1E89CC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565" y="2296"/>
                      <a:ext cx="1951" cy="862"/>
                      <a:chOff x="1519" y="799"/>
                      <a:chExt cx="1951" cy="862"/>
                    </a:xfrm>
                  </p:grpSpPr>
                  <p:sp>
                    <p:nvSpPr>
                      <p:cNvPr id="18" name="Line 48">
                        <a:extLst>
                          <a:ext uri="{FF2B5EF4-FFF2-40B4-BE49-F238E27FC236}">
                            <a16:creationId xmlns:a16="http://schemas.microsoft.com/office/drawing/2014/main" id="{5F5A29B5-A494-49F7-A688-61D7BCEE349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470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9" name="Line 49">
                        <a:extLst>
                          <a:ext uri="{FF2B5EF4-FFF2-40B4-BE49-F238E27FC236}">
                            <a16:creationId xmlns:a16="http://schemas.microsoft.com/office/drawing/2014/main" id="{C05810B4-B187-4CD7-97A2-C6F8582CE84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1951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20" name="Line 50">
                        <a:extLst>
                          <a:ext uri="{FF2B5EF4-FFF2-40B4-BE49-F238E27FC236}">
                            <a16:creationId xmlns:a16="http://schemas.microsoft.com/office/drawing/2014/main" id="{8CEA9B1B-F958-4272-88E1-910E30B3B27F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519" y="799"/>
                        <a:ext cx="0" cy="862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ysClr val="windowText" lastClr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en-US" sz="1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Arial" panose="020B0604020202020204" pitchFamily="34" charset="0"/>
                        </a:endParaRPr>
                      </a:p>
                    </p:txBody>
                  </p:sp>
                </p:grpSp>
                <p:sp>
                  <p:nvSpPr>
                    <p:cNvPr id="17" name="Line 51">
                      <a:extLst>
                        <a:ext uri="{FF2B5EF4-FFF2-40B4-BE49-F238E27FC236}">
                          <a16:creationId xmlns:a16="http://schemas.microsoft.com/office/drawing/2014/main" id="{BC35B8FE-7A87-4F73-A56D-12867EF8C78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65" y="3158"/>
                      <a:ext cx="1224" cy="99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ysClr val="windowText" lastClr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Arial" panose="020B0604020202020204" pitchFamily="34" charset="0"/>
                      </a:endParaRPr>
                    </a:p>
                  </p:txBody>
                </p:sp>
              </p:grpSp>
              <p:sp>
                <p:nvSpPr>
                  <p:cNvPr id="15" name="Line 52">
                    <a:extLst>
                      <a:ext uri="{FF2B5EF4-FFF2-40B4-BE49-F238E27FC236}">
                        <a16:creationId xmlns:a16="http://schemas.microsoft.com/office/drawing/2014/main" id="{6FA36A22-F72F-470C-A05E-B8B699ABBDA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46" y="1842"/>
                    <a:ext cx="726" cy="998"/>
                  </a:xfrm>
                  <a:prstGeom prst="line">
                    <a:avLst/>
                  </a:prstGeom>
                  <a:noFill/>
                  <a:ln w="38100">
                    <a:solidFill>
                      <a:sysClr val="windowText" lastClr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/>
                      <a:ea typeface="+mn-ea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3" name="Rectangle 53">
                  <a:extLst>
                    <a:ext uri="{FF2B5EF4-FFF2-40B4-BE49-F238E27FC236}">
                      <a16:creationId xmlns:a16="http://schemas.microsoft.com/office/drawing/2014/main" id="{C941750F-7F50-4BB6-B513-B6E524D35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7" y="572"/>
                  <a:ext cx="136" cy="123"/>
                </a:xfrm>
                <a:prstGeom prst="rect">
                  <a:avLst/>
                </a:prstGeom>
                <a:noFill/>
                <a:ln w="38100">
                  <a:solidFill>
                    <a:sysClr val="windowText" lastClr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vi-V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21" name="Text Box 55">
            <a:extLst>
              <a:ext uri="{FF2B5EF4-FFF2-40B4-BE49-F238E27FC236}">
                <a16:creationId xmlns:a16="http://schemas.microsoft.com/office/drawing/2014/main" id="{8C7C9EAB-F226-41DE-A853-ABDAFD1BB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661" y="2214811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 cm</a:t>
            </a:r>
          </a:p>
        </p:txBody>
      </p:sp>
      <p:sp>
        <p:nvSpPr>
          <p:cNvPr id="22" name="Text Box 56">
            <a:extLst>
              <a:ext uri="{FF2B5EF4-FFF2-40B4-BE49-F238E27FC236}">
                <a16:creationId xmlns:a16="http://schemas.microsoft.com/office/drawing/2014/main" id="{A2F0B0FD-A8C9-492F-9AD3-B96F50EE4D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697" y="3167820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84F892B3-A2A9-4FCF-91C4-5183C30D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833" y="4807886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 cm</a:t>
            </a:r>
          </a:p>
        </p:txBody>
      </p:sp>
      <p:sp>
        <p:nvSpPr>
          <p:cNvPr id="24" name="Text Box 58">
            <a:extLst>
              <a:ext uri="{FF2B5EF4-FFF2-40B4-BE49-F238E27FC236}">
                <a16:creationId xmlns:a16="http://schemas.microsoft.com/office/drawing/2014/main" id="{118994B2-7960-4341-80C8-19302A89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4321" y="4807886"/>
            <a:ext cx="7681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cm</a:t>
            </a:r>
          </a:p>
        </p:txBody>
      </p:sp>
      <p:sp>
        <p:nvSpPr>
          <p:cNvPr id="25" name="Text Box 59">
            <a:extLst>
              <a:ext uri="{FF2B5EF4-FFF2-40B4-BE49-F238E27FC236}">
                <a16:creationId xmlns:a16="http://schemas.microsoft.com/office/drawing/2014/main" id="{D9175D09-DDD5-4B52-9540-567103BD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0721" y="5744511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6" name="Text Box 61">
            <a:extLst>
              <a:ext uri="{FF2B5EF4-FFF2-40B4-BE49-F238E27FC236}">
                <a16:creationId xmlns:a16="http://schemas.microsoft.com/office/drawing/2014/main" id="{F4114502-45D9-4FD5-8159-39768DCD8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696" y="2359961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7" name="Text Box 62">
            <a:extLst>
              <a:ext uri="{FF2B5EF4-FFF2-40B4-BE49-F238E27FC236}">
                <a16:creationId xmlns:a16="http://schemas.microsoft.com/office/drawing/2014/main" id="{FCB7BCA5-EB90-456B-8BD1-6D2735B31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547" y="2356806"/>
            <a:ext cx="4074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8" name="Text Box 64">
            <a:extLst>
              <a:ext uri="{FF2B5EF4-FFF2-40B4-BE49-F238E27FC236}">
                <a16:creationId xmlns:a16="http://schemas.microsoft.com/office/drawing/2014/main" id="{54E62D3A-D619-405A-917A-F6B2056B8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583" y="3122552"/>
            <a:ext cx="9813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2,5 cm</a:t>
            </a:r>
          </a:p>
        </p:txBody>
      </p:sp>
      <p:sp>
        <p:nvSpPr>
          <p:cNvPr id="36" name="Text Box 60">
            <a:extLst>
              <a:ext uri="{FF2B5EF4-FFF2-40B4-BE49-F238E27FC236}">
                <a16:creationId xmlns:a16="http://schemas.microsoft.com/office/drawing/2014/main" id="{17C93EA8-901E-45BE-B751-CCAA3DD3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696" y="3914124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</a:t>
            </a:r>
          </a:p>
        </p:txBody>
      </p:sp>
      <p:sp>
        <p:nvSpPr>
          <p:cNvPr id="37" name="Text Box 63">
            <a:extLst>
              <a:ext uri="{FF2B5EF4-FFF2-40B4-BE49-F238E27FC236}">
                <a16:creationId xmlns:a16="http://schemas.microsoft.com/office/drawing/2014/main" id="{449BAA0E-2F95-47A0-A329-52EF74FD2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583" y="3841099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>
                <a:ln w="22225">
                  <a:solidFill>
                    <a:srgbClr val="437A67"/>
                  </a:solidFill>
                  <a:prstDash val="solid"/>
                </a:ln>
                <a:solidFill>
                  <a:srgbClr val="437A67">
                    <a:lumMod val="40000"/>
                    <a:lumOff val="6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grpSp>
        <p:nvGrpSpPr>
          <p:cNvPr id="80" name="Google Shape;4119;p52">
            <a:extLst>
              <a:ext uri="{FF2B5EF4-FFF2-40B4-BE49-F238E27FC236}">
                <a16:creationId xmlns:a16="http://schemas.microsoft.com/office/drawing/2014/main" id="{1AD73D7A-F0BD-45EE-8A69-1654A87255F1}"/>
              </a:ext>
            </a:extLst>
          </p:cNvPr>
          <p:cNvGrpSpPr/>
          <p:nvPr/>
        </p:nvGrpSpPr>
        <p:grpSpPr>
          <a:xfrm>
            <a:off x="9826282" y="4824628"/>
            <a:ext cx="2473748" cy="2133786"/>
            <a:chOff x="4359579" y="2892830"/>
            <a:chExt cx="2879652" cy="2305520"/>
          </a:xfrm>
        </p:grpSpPr>
        <p:sp>
          <p:nvSpPr>
            <p:cNvPr id="81" name="Google Shape;4120;p52">
              <a:extLst>
                <a:ext uri="{FF2B5EF4-FFF2-40B4-BE49-F238E27FC236}">
                  <a16:creationId xmlns:a16="http://schemas.microsoft.com/office/drawing/2014/main" id="{61090B12-D720-4473-848A-7852374F72A8}"/>
                </a:ext>
              </a:extLst>
            </p:cNvPr>
            <p:cNvSpPr/>
            <p:nvPr/>
          </p:nvSpPr>
          <p:spPr>
            <a:xfrm>
              <a:off x="4670975" y="3950370"/>
              <a:ext cx="1216794" cy="1037084"/>
            </a:xfrm>
            <a:custGeom>
              <a:avLst/>
              <a:gdLst/>
              <a:ahLst/>
              <a:cxnLst/>
              <a:rect l="l" t="t" r="r" b="b"/>
              <a:pathLst>
                <a:path w="21010" h="17907" extrusionOk="0">
                  <a:moveTo>
                    <a:pt x="18437" y="2479"/>
                  </a:moveTo>
                  <a:cubicBezTo>
                    <a:pt x="18437" y="2479"/>
                    <a:pt x="18438" y="2479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7" y="2479"/>
                    <a:pt x="18437" y="2479"/>
                  </a:cubicBezTo>
                  <a:close/>
                  <a:moveTo>
                    <a:pt x="18915" y="4490"/>
                  </a:moveTo>
                  <a:cubicBezTo>
                    <a:pt x="18914" y="4493"/>
                    <a:pt x="18913" y="4495"/>
                    <a:pt x="18912" y="4498"/>
                  </a:cubicBezTo>
                  <a:lnTo>
                    <a:pt x="18912" y="4498"/>
                  </a:lnTo>
                  <a:cubicBezTo>
                    <a:pt x="18913" y="4496"/>
                    <a:pt x="18914" y="4493"/>
                    <a:pt x="18915" y="4490"/>
                  </a:cubicBezTo>
                  <a:close/>
                  <a:moveTo>
                    <a:pt x="16079" y="1"/>
                  </a:moveTo>
                  <a:cubicBezTo>
                    <a:pt x="16062" y="8"/>
                    <a:pt x="16045" y="15"/>
                    <a:pt x="16029" y="24"/>
                  </a:cubicBezTo>
                  <a:lnTo>
                    <a:pt x="12855" y="2209"/>
                  </a:lnTo>
                  <a:lnTo>
                    <a:pt x="11024" y="3468"/>
                  </a:lnTo>
                  <a:lnTo>
                    <a:pt x="5857" y="7024"/>
                  </a:lnTo>
                  <a:lnTo>
                    <a:pt x="3367" y="8738"/>
                  </a:lnTo>
                  <a:lnTo>
                    <a:pt x="873" y="10450"/>
                  </a:lnTo>
                  <a:lnTo>
                    <a:pt x="600" y="10638"/>
                  </a:lnTo>
                  <a:lnTo>
                    <a:pt x="111" y="10975"/>
                  </a:lnTo>
                  <a:lnTo>
                    <a:pt x="95" y="10986"/>
                  </a:lnTo>
                  <a:lnTo>
                    <a:pt x="81" y="10996"/>
                  </a:lnTo>
                  <a:cubicBezTo>
                    <a:pt x="49" y="11019"/>
                    <a:pt x="25" y="11051"/>
                    <a:pt x="14" y="11089"/>
                  </a:cubicBezTo>
                  <a:cubicBezTo>
                    <a:pt x="1" y="11130"/>
                    <a:pt x="4" y="11174"/>
                    <a:pt x="23" y="11210"/>
                  </a:cubicBezTo>
                  <a:cubicBezTo>
                    <a:pt x="22" y="11219"/>
                    <a:pt x="22" y="11226"/>
                    <a:pt x="23" y="11233"/>
                  </a:cubicBezTo>
                  <a:cubicBezTo>
                    <a:pt x="56" y="11671"/>
                    <a:pt x="168" y="12136"/>
                    <a:pt x="366" y="12654"/>
                  </a:cubicBezTo>
                  <a:cubicBezTo>
                    <a:pt x="505" y="13017"/>
                    <a:pt x="679" y="13406"/>
                    <a:pt x="914" y="13878"/>
                  </a:cubicBezTo>
                  <a:cubicBezTo>
                    <a:pt x="1340" y="14739"/>
                    <a:pt x="1792" y="15464"/>
                    <a:pt x="2297" y="16098"/>
                  </a:cubicBezTo>
                  <a:cubicBezTo>
                    <a:pt x="2650" y="16537"/>
                    <a:pt x="2995" y="16892"/>
                    <a:pt x="3355" y="17182"/>
                  </a:cubicBezTo>
                  <a:cubicBezTo>
                    <a:pt x="3551" y="17342"/>
                    <a:pt x="3757" y="17484"/>
                    <a:pt x="3965" y="17605"/>
                  </a:cubicBezTo>
                  <a:cubicBezTo>
                    <a:pt x="4166" y="17721"/>
                    <a:pt x="4386" y="17819"/>
                    <a:pt x="4619" y="17900"/>
                  </a:cubicBezTo>
                  <a:cubicBezTo>
                    <a:pt x="4632" y="17905"/>
                    <a:pt x="4646" y="17907"/>
                    <a:pt x="4660" y="17907"/>
                  </a:cubicBezTo>
                  <a:cubicBezTo>
                    <a:pt x="4683" y="17907"/>
                    <a:pt x="4708" y="17901"/>
                    <a:pt x="4731" y="17889"/>
                  </a:cubicBezTo>
                  <a:cubicBezTo>
                    <a:pt x="4773" y="17866"/>
                    <a:pt x="4807" y="17827"/>
                    <a:pt x="4820" y="17783"/>
                  </a:cubicBezTo>
                  <a:lnTo>
                    <a:pt x="5075" y="17602"/>
                  </a:lnTo>
                  <a:lnTo>
                    <a:pt x="5584" y="17252"/>
                  </a:lnTo>
                  <a:lnTo>
                    <a:pt x="7661" y="15824"/>
                  </a:lnTo>
                  <a:lnTo>
                    <a:pt x="10570" y="13821"/>
                  </a:lnTo>
                  <a:cubicBezTo>
                    <a:pt x="12291" y="12636"/>
                    <a:pt x="14014" y="11451"/>
                    <a:pt x="15736" y="10265"/>
                  </a:cubicBezTo>
                  <a:lnTo>
                    <a:pt x="18301" y="8499"/>
                  </a:lnTo>
                  <a:lnTo>
                    <a:pt x="20803" y="6777"/>
                  </a:lnTo>
                  <a:cubicBezTo>
                    <a:pt x="20824" y="6756"/>
                    <a:pt x="20846" y="6735"/>
                    <a:pt x="20868" y="6712"/>
                  </a:cubicBezTo>
                  <a:cubicBezTo>
                    <a:pt x="20887" y="6691"/>
                    <a:pt x="20908" y="6669"/>
                    <a:pt x="20927" y="6648"/>
                  </a:cubicBezTo>
                  <a:lnTo>
                    <a:pt x="20930" y="6645"/>
                  </a:lnTo>
                  <a:cubicBezTo>
                    <a:pt x="20955" y="6610"/>
                    <a:pt x="20982" y="6573"/>
                    <a:pt x="21009" y="6536"/>
                  </a:cubicBezTo>
                  <a:lnTo>
                    <a:pt x="21009" y="6536"/>
                  </a:lnTo>
                  <a:cubicBezTo>
                    <a:pt x="20912" y="6551"/>
                    <a:pt x="20811" y="6562"/>
                    <a:pt x="20711" y="6571"/>
                  </a:cubicBezTo>
                  <a:cubicBezTo>
                    <a:pt x="20537" y="6587"/>
                    <a:pt x="20363" y="6596"/>
                    <a:pt x="20187" y="6598"/>
                  </a:cubicBezTo>
                  <a:cubicBezTo>
                    <a:pt x="20167" y="6598"/>
                    <a:pt x="20147" y="6598"/>
                    <a:pt x="20126" y="6598"/>
                  </a:cubicBezTo>
                  <a:cubicBezTo>
                    <a:pt x="19976" y="6598"/>
                    <a:pt x="19828" y="6594"/>
                    <a:pt x="19679" y="6584"/>
                  </a:cubicBezTo>
                  <a:cubicBezTo>
                    <a:pt x="19526" y="6573"/>
                    <a:pt x="19371" y="6556"/>
                    <a:pt x="19223" y="6519"/>
                  </a:cubicBezTo>
                  <a:cubicBezTo>
                    <a:pt x="19142" y="6498"/>
                    <a:pt x="19064" y="6472"/>
                    <a:pt x="18989" y="6438"/>
                  </a:cubicBezTo>
                  <a:cubicBezTo>
                    <a:pt x="18926" y="6410"/>
                    <a:pt x="18863" y="6377"/>
                    <a:pt x="18808" y="6334"/>
                  </a:cubicBezTo>
                  <a:cubicBezTo>
                    <a:pt x="18780" y="6311"/>
                    <a:pt x="18752" y="6290"/>
                    <a:pt x="18725" y="6263"/>
                  </a:cubicBezTo>
                  <a:cubicBezTo>
                    <a:pt x="18703" y="6241"/>
                    <a:pt x="18681" y="6217"/>
                    <a:pt x="18662" y="6190"/>
                  </a:cubicBezTo>
                  <a:cubicBezTo>
                    <a:pt x="18625" y="6143"/>
                    <a:pt x="18596" y="6090"/>
                    <a:pt x="18573" y="6033"/>
                  </a:cubicBezTo>
                  <a:cubicBezTo>
                    <a:pt x="18465" y="5761"/>
                    <a:pt x="18534" y="5459"/>
                    <a:pt x="18628" y="5192"/>
                  </a:cubicBezTo>
                  <a:cubicBezTo>
                    <a:pt x="18711" y="4957"/>
                    <a:pt x="18813" y="4728"/>
                    <a:pt x="18912" y="4498"/>
                  </a:cubicBezTo>
                  <a:lnTo>
                    <a:pt x="18912" y="4498"/>
                  </a:lnTo>
                  <a:cubicBezTo>
                    <a:pt x="18911" y="4499"/>
                    <a:pt x="18911" y="4500"/>
                    <a:pt x="18911" y="4500"/>
                  </a:cubicBezTo>
                  <a:cubicBezTo>
                    <a:pt x="18987" y="4324"/>
                    <a:pt x="19062" y="4144"/>
                    <a:pt x="19126" y="3961"/>
                  </a:cubicBezTo>
                  <a:cubicBezTo>
                    <a:pt x="19185" y="3793"/>
                    <a:pt x="19235" y="3620"/>
                    <a:pt x="19262" y="3443"/>
                  </a:cubicBezTo>
                  <a:lnTo>
                    <a:pt x="19262" y="3443"/>
                  </a:lnTo>
                  <a:cubicBezTo>
                    <a:pt x="19262" y="3448"/>
                    <a:pt x="19261" y="3450"/>
                    <a:pt x="19261" y="3455"/>
                  </a:cubicBezTo>
                  <a:cubicBezTo>
                    <a:pt x="19274" y="3349"/>
                    <a:pt x="19281" y="3241"/>
                    <a:pt x="19269" y="3135"/>
                  </a:cubicBezTo>
                  <a:cubicBezTo>
                    <a:pt x="19261" y="3073"/>
                    <a:pt x="19246" y="3012"/>
                    <a:pt x="19224" y="2955"/>
                  </a:cubicBezTo>
                  <a:cubicBezTo>
                    <a:pt x="19201" y="2901"/>
                    <a:pt x="19173" y="2853"/>
                    <a:pt x="19140" y="2806"/>
                  </a:cubicBezTo>
                  <a:cubicBezTo>
                    <a:pt x="19105" y="2764"/>
                    <a:pt x="19067" y="2727"/>
                    <a:pt x="19026" y="2693"/>
                  </a:cubicBezTo>
                  <a:cubicBezTo>
                    <a:pt x="18967" y="2648"/>
                    <a:pt x="18904" y="2614"/>
                    <a:pt x="18836" y="2584"/>
                  </a:cubicBezTo>
                  <a:cubicBezTo>
                    <a:pt x="18834" y="2584"/>
                    <a:pt x="18832" y="2583"/>
                    <a:pt x="18831" y="2582"/>
                  </a:cubicBezTo>
                  <a:lnTo>
                    <a:pt x="18831" y="2582"/>
                  </a:lnTo>
                  <a:cubicBezTo>
                    <a:pt x="18833" y="2583"/>
                    <a:pt x="18835" y="2584"/>
                    <a:pt x="18836" y="2584"/>
                  </a:cubicBezTo>
                  <a:cubicBezTo>
                    <a:pt x="18834" y="2583"/>
                    <a:pt x="18832" y="2581"/>
                    <a:pt x="18831" y="2581"/>
                  </a:cubicBezTo>
                  <a:lnTo>
                    <a:pt x="18831" y="2581"/>
                  </a:lnTo>
                  <a:cubicBezTo>
                    <a:pt x="18831" y="2581"/>
                    <a:pt x="18831" y="2582"/>
                    <a:pt x="18831" y="2582"/>
                  </a:cubicBezTo>
                  <a:lnTo>
                    <a:pt x="18831" y="2582"/>
                  </a:lnTo>
                  <a:cubicBezTo>
                    <a:pt x="18830" y="2582"/>
                    <a:pt x="18829" y="2581"/>
                    <a:pt x="18827" y="2581"/>
                  </a:cubicBezTo>
                  <a:lnTo>
                    <a:pt x="18827" y="2581"/>
                  </a:lnTo>
                  <a:cubicBezTo>
                    <a:pt x="18829" y="2581"/>
                    <a:pt x="18830" y="2583"/>
                    <a:pt x="18830" y="2583"/>
                  </a:cubicBezTo>
                  <a:lnTo>
                    <a:pt x="18830" y="2583"/>
                  </a:lnTo>
                  <a:cubicBezTo>
                    <a:pt x="18705" y="2531"/>
                    <a:pt x="18572" y="2500"/>
                    <a:pt x="18438" y="2479"/>
                  </a:cubicBezTo>
                  <a:lnTo>
                    <a:pt x="18438" y="2479"/>
                  </a:lnTo>
                  <a:cubicBezTo>
                    <a:pt x="18438" y="2479"/>
                    <a:pt x="18438" y="2480"/>
                    <a:pt x="18439" y="2480"/>
                  </a:cubicBezTo>
                  <a:cubicBezTo>
                    <a:pt x="18372" y="2471"/>
                    <a:pt x="18303" y="2462"/>
                    <a:pt x="18236" y="2461"/>
                  </a:cubicBezTo>
                  <a:cubicBezTo>
                    <a:pt x="18216" y="2460"/>
                    <a:pt x="18197" y="2460"/>
                    <a:pt x="18177" y="2460"/>
                  </a:cubicBezTo>
                  <a:cubicBezTo>
                    <a:pt x="18132" y="2460"/>
                    <a:pt x="18087" y="2462"/>
                    <a:pt x="18043" y="2463"/>
                  </a:cubicBezTo>
                  <a:cubicBezTo>
                    <a:pt x="17891" y="2471"/>
                    <a:pt x="17740" y="2488"/>
                    <a:pt x="17589" y="2502"/>
                  </a:cubicBezTo>
                  <a:cubicBezTo>
                    <a:pt x="17423" y="2519"/>
                    <a:pt x="17258" y="2538"/>
                    <a:pt x="17091" y="2546"/>
                  </a:cubicBezTo>
                  <a:cubicBezTo>
                    <a:pt x="16998" y="2552"/>
                    <a:pt x="16904" y="2556"/>
                    <a:pt x="16810" y="2556"/>
                  </a:cubicBezTo>
                  <a:cubicBezTo>
                    <a:pt x="16750" y="2556"/>
                    <a:pt x="16689" y="2555"/>
                    <a:pt x="16629" y="2551"/>
                  </a:cubicBezTo>
                  <a:cubicBezTo>
                    <a:pt x="16470" y="2540"/>
                    <a:pt x="16311" y="2514"/>
                    <a:pt x="16164" y="2452"/>
                  </a:cubicBezTo>
                  <a:cubicBezTo>
                    <a:pt x="16046" y="2404"/>
                    <a:pt x="15939" y="2326"/>
                    <a:pt x="15867" y="2220"/>
                  </a:cubicBezTo>
                  <a:cubicBezTo>
                    <a:pt x="15799" y="2117"/>
                    <a:pt x="15759" y="1996"/>
                    <a:pt x="15738" y="1876"/>
                  </a:cubicBezTo>
                  <a:cubicBezTo>
                    <a:pt x="15716" y="1732"/>
                    <a:pt x="15713" y="1586"/>
                    <a:pt x="15724" y="1441"/>
                  </a:cubicBezTo>
                  <a:cubicBezTo>
                    <a:pt x="15734" y="1282"/>
                    <a:pt x="15759" y="1124"/>
                    <a:pt x="15790" y="967"/>
                  </a:cubicBezTo>
                  <a:cubicBezTo>
                    <a:pt x="15824" y="806"/>
                    <a:pt x="15865" y="644"/>
                    <a:pt x="15912" y="486"/>
                  </a:cubicBezTo>
                  <a:cubicBezTo>
                    <a:pt x="15962" y="322"/>
                    <a:pt x="16017" y="160"/>
                    <a:pt x="16079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2" name="Google Shape;4121;p52">
              <a:extLst>
                <a:ext uri="{FF2B5EF4-FFF2-40B4-BE49-F238E27FC236}">
                  <a16:creationId xmlns:a16="http://schemas.microsoft.com/office/drawing/2014/main" id="{04CE98E8-7A36-4641-A4F9-971BB2B0620F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3" name="Google Shape;4122;p52">
              <a:extLst>
                <a:ext uri="{FF2B5EF4-FFF2-40B4-BE49-F238E27FC236}">
                  <a16:creationId xmlns:a16="http://schemas.microsoft.com/office/drawing/2014/main" id="{D2E4637B-FB97-407A-B98C-A98D5F76C383}"/>
                </a:ext>
              </a:extLst>
            </p:cNvPr>
            <p:cNvSpPr/>
            <p:nvPr/>
          </p:nvSpPr>
          <p:spPr>
            <a:xfrm>
              <a:off x="5784113" y="4120748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2"/>
                    <a:pt x="2" y="3"/>
                    <a:pt x="2" y="4"/>
                  </a:cubicBezTo>
                  <a:cubicBezTo>
                    <a:pt x="2" y="3"/>
                    <a:pt x="2" y="3"/>
                    <a:pt x="1" y="1"/>
                  </a:cubicBez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4" name="Google Shape;4123;p52">
              <a:extLst>
                <a:ext uri="{FF2B5EF4-FFF2-40B4-BE49-F238E27FC236}">
                  <a16:creationId xmlns:a16="http://schemas.microsoft.com/office/drawing/2014/main" id="{8FED67D5-39DE-461F-B3FC-417FBE821580}"/>
                </a:ext>
              </a:extLst>
            </p:cNvPr>
            <p:cNvSpPr/>
            <p:nvPr/>
          </p:nvSpPr>
          <p:spPr>
            <a:xfrm>
              <a:off x="4702132" y="4091213"/>
              <a:ext cx="1085675" cy="814690"/>
            </a:xfrm>
            <a:custGeom>
              <a:avLst/>
              <a:gdLst/>
              <a:ahLst/>
              <a:cxnLst/>
              <a:rect l="l" t="t" r="r" b="b"/>
              <a:pathLst>
                <a:path w="18746" h="14067" extrusionOk="0">
                  <a:moveTo>
                    <a:pt x="17900" y="46"/>
                  </a:moveTo>
                  <a:cubicBezTo>
                    <a:pt x="17900" y="46"/>
                    <a:pt x="17901" y="46"/>
                    <a:pt x="17901" y="46"/>
                  </a:cubicBezTo>
                  <a:lnTo>
                    <a:pt x="17901" y="46"/>
                  </a:lnTo>
                  <a:cubicBezTo>
                    <a:pt x="17901" y="46"/>
                    <a:pt x="17900" y="46"/>
                    <a:pt x="17900" y="46"/>
                  </a:cubicBezTo>
                  <a:close/>
                  <a:moveTo>
                    <a:pt x="18375" y="2067"/>
                  </a:moveTo>
                  <a:cubicBezTo>
                    <a:pt x="18375" y="2067"/>
                    <a:pt x="18375" y="2068"/>
                    <a:pt x="18375" y="2068"/>
                  </a:cubicBezTo>
                  <a:cubicBezTo>
                    <a:pt x="18375" y="2068"/>
                    <a:pt x="18375" y="2067"/>
                    <a:pt x="18375" y="2067"/>
                  </a:cubicBezTo>
                  <a:close/>
                  <a:moveTo>
                    <a:pt x="15588" y="1"/>
                  </a:moveTo>
                  <a:cubicBezTo>
                    <a:pt x="14351" y="845"/>
                    <a:pt x="13115" y="1692"/>
                    <a:pt x="11879" y="2539"/>
                  </a:cubicBezTo>
                  <a:cubicBezTo>
                    <a:pt x="9303" y="4301"/>
                    <a:pt x="6727" y="6060"/>
                    <a:pt x="4151" y="7822"/>
                  </a:cubicBezTo>
                  <a:cubicBezTo>
                    <a:pt x="2767" y="8767"/>
                    <a:pt x="1385" y="9714"/>
                    <a:pt x="1" y="10660"/>
                  </a:cubicBezTo>
                  <a:cubicBezTo>
                    <a:pt x="105" y="10900"/>
                    <a:pt x="226" y="11159"/>
                    <a:pt x="371" y="11451"/>
                  </a:cubicBezTo>
                  <a:cubicBezTo>
                    <a:pt x="797" y="12309"/>
                    <a:pt x="1250" y="13037"/>
                    <a:pt x="1756" y="13671"/>
                  </a:cubicBezTo>
                  <a:cubicBezTo>
                    <a:pt x="1868" y="13812"/>
                    <a:pt x="1980" y="13943"/>
                    <a:pt x="2093" y="14067"/>
                  </a:cubicBezTo>
                  <a:cubicBezTo>
                    <a:pt x="4460" y="12448"/>
                    <a:pt x="6828" y="10828"/>
                    <a:pt x="9196" y="9209"/>
                  </a:cubicBezTo>
                  <a:cubicBezTo>
                    <a:pt x="12126" y="7206"/>
                    <a:pt x="15054" y="5201"/>
                    <a:pt x="17985" y="3198"/>
                  </a:cubicBezTo>
                  <a:cubicBezTo>
                    <a:pt x="18000" y="3050"/>
                    <a:pt x="18041" y="2900"/>
                    <a:pt x="18091" y="2762"/>
                  </a:cubicBezTo>
                  <a:cubicBezTo>
                    <a:pt x="18175" y="2523"/>
                    <a:pt x="18279" y="2292"/>
                    <a:pt x="18378" y="2058"/>
                  </a:cubicBezTo>
                  <a:lnTo>
                    <a:pt x="18378" y="2058"/>
                  </a:lnTo>
                  <a:cubicBezTo>
                    <a:pt x="18377" y="2061"/>
                    <a:pt x="18376" y="2064"/>
                    <a:pt x="18375" y="2067"/>
                  </a:cubicBezTo>
                  <a:lnTo>
                    <a:pt x="18375" y="2067"/>
                  </a:lnTo>
                  <a:cubicBezTo>
                    <a:pt x="18451" y="1890"/>
                    <a:pt x="18527" y="1712"/>
                    <a:pt x="18588" y="1529"/>
                  </a:cubicBezTo>
                  <a:cubicBezTo>
                    <a:pt x="18607" y="1472"/>
                    <a:pt x="18627" y="1412"/>
                    <a:pt x="18645" y="1354"/>
                  </a:cubicBezTo>
                  <a:cubicBezTo>
                    <a:pt x="18680" y="1242"/>
                    <a:pt x="18708" y="1126"/>
                    <a:pt x="18725" y="1010"/>
                  </a:cubicBezTo>
                  <a:lnTo>
                    <a:pt x="18725" y="1010"/>
                  </a:lnTo>
                  <a:cubicBezTo>
                    <a:pt x="18725" y="1014"/>
                    <a:pt x="18724" y="1017"/>
                    <a:pt x="18724" y="1022"/>
                  </a:cubicBezTo>
                  <a:cubicBezTo>
                    <a:pt x="18738" y="916"/>
                    <a:pt x="18745" y="808"/>
                    <a:pt x="18732" y="702"/>
                  </a:cubicBezTo>
                  <a:cubicBezTo>
                    <a:pt x="18724" y="640"/>
                    <a:pt x="18708" y="579"/>
                    <a:pt x="18687" y="522"/>
                  </a:cubicBezTo>
                  <a:cubicBezTo>
                    <a:pt x="18665" y="468"/>
                    <a:pt x="18636" y="419"/>
                    <a:pt x="18603" y="373"/>
                  </a:cubicBezTo>
                  <a:cubicBezTo>
                    <a:pt x="18569" y="330"/>
                    <a:pt x="18532" y="294"/>
                    <a:pt x="18489" y="260"/>
                  </a:cubicBezTo>
                  <a:cubicBezTo>
                    <a:pt x="18430" y="215"/>
                    <a:pt x="18367" y="181"/>
                    <a:pt x="18302" y="150"/>
                  </a:cubicBezTo>
                  <a:cubicBezTo>
                    <a:pt x="18299" y="149"/>
                    <a:pt x="18298" y="149"/>
                    <a:pt x="18297" y="149"/>
                  </a:cubicBezTo>
                  <a:lnTo>
                    <a:pt x="18297" y="149"/>
                  </a:lnTo>
                  <a:cubicBezTo>
                    <a:pt x="18298" y="149"/>
                    <a:pt x="18300" y="150"/>
                    <a:pt x="18302" y="150"/>
                  </a:cubicBezTo>
                  <a:cubicBezTo>
                    <a:pt x="18298" y="149"/>
                    <a:pt x="18297" y="148"/>
                    <a:pt x="18296" y="148"/>
                  </a:cubicBezTo>
                  <a:lnTo>
                    <a:pt x="18296" y="148"/>
                  </a:lnTo>
                  <a:cubicBezTo>
                    <a:pt x="18296" y="148"/>
                    <a:pt x="18297" y="148"/>
                    <a:pt x="18297" y="149"/>
                  </a:cubicBezTo>
                  <a:lnTo>
                    <a:pt x="18297" y="149"/>
                  </a:lnTo>
                  <a:cubicBezTo>
                    <a:pt x="18296" y="148"/>
                    <a:pt x="18294" y="148"/>
                    <a:pt x="18293" y="148"/>
                  </a:cubicBezTo>
                  <a:lnTo>
                    <a:pt x="18294" y="149"/>
                  </a:lnTo>
                  <a:cubicBezTo>
                    <a:pt x="18169" y="98"/>
                    <a:pt x="18036" y="67"/>
                    <a:pt x="17901" y="46"/>
                  </a:cubicBezTo>
                  <a:lnTo>
                    <a:pt x="17901" y="46"/>
                  </a:lnTo>
                  <a:cubicBezTo>
                    <a:pt x="17902" y="46"/>
                    <a:pt x="17902" y="46"/>
                    <a:pt x="17903" y="47"/>
                  </a:cubicBezTo>
                  <a:cubicBezTo>
                    <a:pt x="17836" y="37"/>
                    <a:pt x="17766" y="29"/>
                    <a:pt x="17699" y="28"/>
                  </a:cubicBezTo>
                  <a:cubicBezTo>
                    <a:pt x="17679" y="27"/>
                    <a:pt x="17660" y="26"/>
                    <a:pt x="17640" y="26"/>
                  </a:cubicBezTo>
                  <a:cubicBezTo>
                    <a:pt x="17595" y="26"/>
                    <a:pt x="17550" y="28"/>
                    <a:pt x="17506" y="30"/>
                  </a:cubicBezTo>
                  <a:cubicBezTo>
                    <a:pt x="17354" y="37"/>
                    <a:pt x="17204" y="54"/>
                    <a:pt x="17052" y="69"/>
                  </a:cubicBezTo>
                  <a:cubicBezTo>
                    <a:pt x="16887" y="86"/>
                    <a:pt x="16721" y="104"/>
                    <a:pt x="16556" y="113"/>
                  </a:cubicBezTo>
                  <a:cubicBezTo>
                    <a:pt x="16463" y="119"/>
                    <a:pt x="16369" y="123"/>
                    <a:pt x="16277" y="123"/>
                  </a:cubicBezTo>
                  <a:cubicBezTo>
                    <a:pt x="16215" y="123"/>
                    <a:pt x="16153" y="121"/>
                    <a:pt x="16092" y="118"/>
                  </a:cubicBezTo>
                  <a:cubicBezTo>
                    <a:pt x="15934" y="106"/>
                    <a:pt x="15775" y="81"/>
                    <a:pt x="15627" y="19"/>
                  </a:cubicBezTo>
                  <a:cubicBezTo>
                    <a:pt x="15615" y="13"/>
                    <a:pt x="15601" y="8"/>
                    <a:pt x="15588" y="1"/>
                  </a:cubicBezTo>
                  <a:close/>
                </a:path>
              </a:pathLst>
            </a:custGeom>
            <a:solidFill>
              <a:srgbClr val="FD9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5" name="Google Shape;4124;p52">
              <a:extLst>
                <a:ext uri="{FF2B5EF4-FFF2-40B4-BE49-F238E27FC236}">
                  <a16:creationId xmlns:a16="http://schemas.microsoft.com/office/drawing/2014/main" id="{F8466C42-11C2-4719-A789-02B1AD0CE3DC}"/>
                </a:ext>
              </a:extLst>
            </p:cNvPr>
            <p:cNvSpPr/>
            <p:nvPr/>
          </p:nvSpPr>
          <p:spPr>
            <a:xfrm>
              <a:off x="5784171" y="4120864"/>
              <a:ext cx="116" cy="29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1" y="1"/>
                  </a:moveTo>
                  <a:cubicBezTo>
                    <a:pt x="1" y="1"/>
                    <a:pt x="1" y="2"/>
                    <a:pt x="2" y="4"/>
                  </a:cubicBezTo>
                  <a:cubicBezTo>
                    <a:pt x="1" y="2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89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6" name="Google Shape;4125;p52">
              <a:extLst>
                <a:ext uri="{FF2B5EF4-FFF2-40B4-BE49-F238E27FC236}">
                  <a16:creationId xmlns:a16="http://schemas.microsoft.com/office/drawing/2014/main" id="{360EA54E-A0A7-4DB8-B9D1-8FC03902FA99}"/>
                </a:ext>
              </a:extLst>
            </p:cNvPr>
            <p:cNvSpPr/>
            <p:nvPr/>
          </p:nvSpPr>
          <p:spPr>
            <a:xfrm>
              <a:off x="5748671" y="4288231"/>
              <a:ext cx="58" cy="116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1"/>
                  </a:moveTo>
                  <a:cubicBezTo>
                    <a:pt x="1" y="1"/>
                    <a:pt x="1" y="0"/>
                    <a:pt x="1" y="1"/>
                  </a:cubicBezTo>
                  <a:cubicBezTo>
                    <a:pt x="1" y="0"/>
                    <a:pt x="1" y="1"/>
                    <a:pt x="1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9C2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7" name="Google Shape;4126;p52">
              <a:extLst>
                <a:ext uri="{FF2B5EF4-FFF2-40B4-BE49-F238E27FC236}">
                  <a16:creationId xmlns:a16="http://schemas.microsoft.com/office/drawing/2014/main" id="{DD0CD10F-FCB7-4EEC-9B44-19E9336BF483}"/>
                </a:ext>
              </a:extLst>
            </p:cNvPr>
            <p:cNvSpPr/>
            <p:nvPr/>
          </p:nvSpPr>
          <p:spPr>
            <a:xfrm>
              <a:off x="4670918" y="3950138"/>
              <a:ext cx="931447" cy="758281"/>
            </a:xfrm>
            <a:custGeom>
              <a:avLst/>
              <a:gdLst/>
              <a:ahLst/>
              <a:cxnLst/>
              <a:rect l="l" t="t" r="r" b="b"/>
              <a:pathLst>
                <a:path w="16083" h="13093" extrusionOk="0">
                  <a:moveTo>
                    <a:pt x="16083" y="0"/>
                  </a:moveTo>
                  <a:lnTo>
                    <a:pt x="16029" y="19"/>
                  </a:lnTo>
                  <a:lnTo>
                    <a:pt x="12856" y="2206"/>
                  </a:lnTo>
                  <a:lnTo>
                    <a:pt x="11025" y="3464"/>
                  </a:lnTo>
                  <a:lnTo>
                    <a:pt x="5858" y="7019"/>
                  </a:lnTo>
                  <a:lnTo>
                    <a:pt x="3368" y="8733"/>
                  </a:lnTo>
                  <a:lnTo>
                    <a:pt x="872" y="10450"/>
                  </a:lnTo>
                  <a:lnTo>
                    <a:pt x="600" y="10639"/>
                  </a:lnTo>
                  <a:lnTo>
                    <a:pt x="111" y="10976"/>
                  </a:lnTo>
                  <a:lnTo>
                    <a:pt x="96" y="10987"/>
                  </a:lnTo>
                  <a:lnTo>
                    <a:pt x="82" y="10996"/>
                  </a:lnTo>
                  <a:cubicBezTo>
                    <a:pt x="49" y="11018"/>
                    <a:pt x="24" y="11052"/>
                    <a:pt x="13" y="11091"/>
                  </a:cubicBezTo>
                  <a:cubicBezTo>
                    <a:pt x="1" y="11134"/>
                    <a:pt x="5" y="11178"/>
                    <a:pt x="23" y="11215"/>
                  </a:cubicBezTo>
                  <a:cubicBezTo>
                    <a:pt x="22" y="11224"/>
                    <a:pt x="22" y="11232"/>
                    <a:pt x="23" y="11237"/>
                  </a:cubicBezTo>
                  <a:cubicBezTo>
                    <a:pt x="56" y="11677"/>
                    <a:pt x="168" y="12141"/>
                    <a:pt x="365" y="12660"/>
                  </a:cubicBezTo>
                  <a:cubicBezTo>
                    <a:pt x="419" y="12798"/>
                    <a:pt x="478" y="12942"/>
                    <a:pt x="543" y="13092"/>
                  </a:cubicBezTo>
                  <a:lnTo>
                    <a:pt x="544" y="13092"/>
                  </a:lnTo>
                  <a:cubicBezTo>
                    <a:pt x="544" y="13090"/>
                    <a:pt x="543" y="13090"/>
                    <a:pt x="543" y="13089"/>
                  </a:cubicBezTo>
                  <a:lnTo>
                    <a:pt x="625" y="13032"/>
                  </a:lnTo>
                  <a:lnTo>
                    <a:pt x="1826" y="12214"/>
                  </a:lnTo>
                  <a:lnTo>
                    <a:pt x="4497" y="10389"/>
                  </a:lnTo>
                  <a:cubicBezTo>
                    <a:pt x="4732" y="9987"/>
                    <a:pt x="4993" y="9598"/>
                    <a:pt x="5277" y="9227"/>
                  </a:cubicBezTo>
                  <a:cubicBezTo>
                    <a:pt x="5919" y="8388"/>
                    <a:pt x="6666" y="7635"/>
                    <a:pt x="7467" y="6945"/>
                  </a:cubicBezTo>
                  <a:cubicBezTo>
                    <a:pt x="8309" y="6220"/>
                    <a:pt x="9207" y="5563"/>
                    <a:pt x="10129" y="4945"/>
                  </a:cubicBezTo>
                  <a:cubicBezTo>
                    <a:pt x="11076" y="4312"/>
                    <a:pt x="12047" y="3719"/>
                    <a:pt x="13022" y="3135"/>
                  </a:cubicBezTo>
                  <a:cubicBezTo>
                    <a:pt x="13924" y="2596"/>
                    <a:pt x="14830" y="2067"/>
                    <a:pt x="15727" y="1518"/>
                  </a:cubicBezTo>
                  <a:cubicBezTo>
                    <a:pt x="15726" y="1494"/>
                    <a:pt x="15727" y="1467"/>
                    <a:pt x="15728" y="1440"/>
                  </a:cubicBezTo>
                  <a:cubicBezTo>
                    <a:pt x="15739" y="1290"/>
                    <a:pt x="15762" y="1130"/>
                    <a:pt x="15795" y="966"/>
                  </a:cubicBezTo>
                  <a:cubicBezTo>
                    <a:pt x="15827" y="814"/>
                    <a:pt x="15867" y="653"/>
                    <a:pt x="15918" y="484"/>
                  </a:cubicBezTo>
                  <a:cubicBezTo>
                    <a:pt x="15970" y="311"/>
                    <a:pt x="16027" y="148"/>
                    <a:pt x="1608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8" name="Google Shape;4127;p52">
              <a:extLst>
                <a:ext uri="{FF2B5EF4-FFF2-40B4-BE49-F238E27FC236}">
                  <a16:creationId xmlns:a16="http://schemas.microsoft.com/office/drawing/2014/main" id="{2032285C-965A-4660-A802-1DA07335DD56}"/>
                </a:ext>
              </a:extLst>
            </p:cNvPr>
            <p:cNvSpPr/>
            <p:nvPr/>
          </p:nvSpPr>
          <p:spPr>
            <a:xfrm>
              <a:off x="4823459" y="4883397"/>
              <a:ext cx="39961" cy="60869"/>
            </a:xfrm>
            <a:custGeom>
              <a:avLst/>
              <a:gdLst/>
              <a:ahLst/>
              <a:cxnLst/>
              <a:rect l="l" t="t" r="r" b="b"/>
              <a:pathLst>
                <a:path w="690" h="1051" extrusionOk="0">
                  <a:moveTo>
                    <a:pt x="561" y="0"/>
                  </a:moveTo>
                  <a:lnTo>
                    <a:pt x="1" y="383"/>
                  </a:lnTo>
                  <a:cubicBezTo>
                    <a:pt x="228" y="639"/>
                    <a:pt x="453" y="857"/>
                    <a:pt x="689" y="1050"/>
                  </a:cubicBezTo>
                  <a:cubicBezTo>
                    <a:pt x="680" y="1003"/>
                    <a:pt x="672" y="955"/>
                    <a:pt x="666" y="907"/>
                  </a:cubicBezTo>
                  <a:cubicBezTo>
                    <a:pt x="617" y="607"/>
                    <a:pt x="584" y="303"/>
                    <a:pt x="561" y="0"/>
                  </a:cubicBezTo>
                  <a:close/>
                </a:path>
              </a:pathLst>
            </a:custGeom>
            <a:solidFill>
              <a:srgbClr val="F9BA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89" name="Google Shape;4128;p52">
              <a:extLst>
                <a:ext uri="{FF2B5EF4-FFF2-40B4-BE49-F238E27FC236}">
                  <a16:creationId xmlns:a16="http://schemas.microsoft.com/office/drawing/2014/main" id="{2CA0505E-7E9D-4B2B-8780-B89320644EE4}"/>
                </a:ext>
              </a:extLst>
            </p:cNvPr>
            <p:cNvSpPr/>
            <p:nvPr/>
          </p:nvSpPr>
          <p:spPr>
            <a:xfrm>
              <a:off x="4702190" y="4551790"/>
              <a:ext cx="228996" cy="353976"/>
            </a:xfrm>
            <a:custGeom>
              <a:avLst/>
              <a:gdLst/>
              <a:ahLst/>
              <a:cxnLst/>
              <a:rect l="l" t="t" r="r" b="b"/>
              <a:pathLst>
                <a:path w="3954" h="6112" extrusionOk="0">
                  <a:moveTo>
                    <a:pt x="3953" y="0"/>
                  </a:moveTo>
                  <a:lnTo>
                    <a:pt x="1285" y="1825"/>
                  </a:lnTo>
                  <a:lnTo>
                    <a:pt x="84" y="2643"/>
                  </a:lnTo>
                  <a:lnTo>
                    <a:pt x="1" y="2699"/>
                  </a:lnTo>
                  <a:cubicBezTo>
                    <a:pt x="98" y="2931"/>
                    <a:pt x="220" y="3192"/>
                    <a:pt x="370" y="3495"/>
                  </a:cubicBezTo>
                  <a:cubicBezTo>
                    <a:pt x="796" y="4352"/>
                    <a:pt x="1249" y="5078"/>
                    <a:pt x="1756" y="5715"/>
                  </a:cubicBezTo>
                  <a:cubicBezTo>
                    <a:pt x="1875" y="5864"/>
                    <a:pt x="1985" y="5993"/>
                    <a:pt x="2092" y="6111"/>
                  </a:cubicBezTo>
                  <a:lnTo>
                    <a:pt x="2656" y="5723"/>
                  </a:lnTo>
                  <a:cubicBezTo>
                    <a:pt x="2653" y="5681"/>
                    <a:pt x="2650" y="5637"/>
                    <a:pt x="2647" y="5595"/>
                  </a:cubicBezTo>
                  <a:cubicBezTo>
                    <a:pt x="2631" y="5297"/>
                    <a:pt x="2622" y="4996"/>
                    <a:pt x="2631" y="4699"/>
                  </a:cubicBezTo>
                  <a:cubicBezTo>
                    <a:pt x="2644" y="4143"/>
                    <a:pt x="2698" y="3588"/>
                    <a:pt x="2802" y="3042"/>
                  </a:cubicBezTo>
                  <a:cubicBezTo>
                    <a:pt x="2902" y="2527"/>
                    <a:pt x="3043" y="2018"/>
                    <a:pt x="3228" y="1525"/>
                  </a:cubicBezTo>
                  <a:cubicBezTo>
                    <a:pt x="3411" y="1039"/>
                    <a:pt x="3631" y="567"/>
                    <a:pt x="3888" y="116"/>
                  </a:cubicBezTo>
                  <a:cubicBezTo>
                    <a:pt x="3908" y="78"/>
                    <a:pt x="3931" y="39"/>
                    <a:pt x="3953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0" name="Google Shape;4129;p52">
              <a:extLst>
                <a:ext uri="{FF2B5EF4-FFF2-40B4-BE49-F238E27FC236}">
                  <a16:creationId xmlns:a16="http://schemas.microsoft.com/office/drawing/2014/main" id="{BB9CDCF6-E289-4AB6-A2B3-CFC34A0CDB8C}"/>
                </a:ext>
              </a:extLst>
            </p:cNvPr>
            <p:cNvSpPr/>
            <p:nvPr/>
          </p:nvSpPr>
          <p:spPr>
            <a:xfrm>
              <a:off x="5567752" y="3911800"/>
              <a:ext cx="443281" cy="430366"/>
            </a:xfrm>
            <a:custGeom>
              <a:avLst/>
              <a:gdLst/>
              <a:ahLst/>
              <a:cxnLst/>
              <a:rect l="l" t="t" r="r" b="b"/>
              <a:pathLst>
                <a:path w="7654" h="7431" extrusionOk="0">
                  <a:moveTo>
                    <a:pt x="4338" y="1"/>
                  </a:moveTo>
                  <a:cubicBezTo>
                    <a:pt x="4257" y="1"/>
                    <a:pt x="4172" y="2"/>
                    <a:pt x="4085" y="4"/>
                  </a:cubicBezTo>
                  <a:cubicBezTo>
                    <a:pt x="3716" y="13"/>
                    <a:pt x="3329" y="47"/>
                    <a:pt x="2902" y="106"/>
                  </a:cubicBezTo>
                  <a:cubicBezTo>
                    <a:pt x="2541" y="156"/>
                    <a:pt x="2163" y="223"/>
                    <a:pt x="1755" y="315"/>
                  </a:cubicBezTo>
                  <a:cubicBezTo>
                    <a:pt x="1493" y="372"/>
                    <a:pt x="1207" y="445"/>
                    <a:pt x="879" y="539"/>
                  </a:cubicBezTo>
                  <a:lnTo>
                    <a:pt x="835" y="551"/>
                  </a:lnTo>
                  <a:lnTo>
                    <a:pt x="809" y="560"/>
                  </a:lnTo>
                  <a:lnTo>
                    <a:pt x="741" y="588"/>
                  </a:lnTo>
                  <a:lnTo>
                    <a:pt x="646" y="630"/>
                  </a:lnTo>
                  <a:lnTo>
                    <a:pt x="628" y="639"/>
                  </a:lnTo>
                  <a:lnTo>
                    <a:pt x="615" y="664"/>
                  </a:lnTo>
                  <a:lnTo>
                    <a:pt x="601" y="689"/>
                  </a:lnTo>
                  <a:cubicBezTo>
                    <a:pt x="478" y="926"/>
                    <a:pt x="376" y="1144"/>
                    <a:pt x="290" y="1354"/>
                  </a:cubicBezTo>
                  <a:cubicBezTo>
                    <a:pt x="223" y="1521"/>
                    <a:pt x="168" y="1669"/>
                    <a:pt x="126" y="1813"/>
                  </a:cubicBezTo>
                  <a:cubicBezTo>
                    <a:pt x="105" y="1885"/>
                    <a:pt x="85" y="1955"/>
                    <a:pt x="68" y="2028"/>
                  </a:cubicBezTo>
                  <a:cubicBezTo>
                    <a:pt x="22" y="2234"/>
                    <a:pt x="1" y="2407"/>
                    <a:pt x="5" y="2572"/>
                  </a:cubicBezTo>
                  <a:cubicBezTo>
                    <a:pt x="10" y="2677"/>
                    <a:pt x="23" y="2770"/>
                    <a:pt x="50" y="2860"/>
                  </a:cubicBezTo>
                  <a:cubicBezTo>
                    <a:pt x="74" y="2936"/>
                    <a:pt x="104" y="2999"/>
                    <a:pt x="140" y="3060"/>
                  </a:cubicBezTo>
                  <a:cubicBezTo>
                    <a:pt x="177" y="3112"/>
                    <a:pt x="217" y="3159"/>
                    <a:pt x="261" y="3200"/>
                  </a:cubicBezTo>
                  <a:cubicBezTo>
                    <a:pt x="308" y="3241"/>
                    <a:pt x="364" y="3281"/>
                    <a:pt x="426" y="3313"/>
                  </a:cubicBezTo>
                  <a:cubicBezTo>
                    <a:pt x="506" y="3353"/>
                    <a:pt x="595" y="3385"/>
                    <a:pt x="689" y="3407"/>
                  </a:cubicBezTo>
                  <a:cubicBezTo>
                    <a:pt x="815" y="3435"/>
                    <a:pt x="963" y="3449"/>
                    <a:pt x="1130" y="3449"/>
                  </a:cubicBezTo>
                  <a:cubicBezTo>
                    <a:pt x="1159" y="3449"/>
                    <a:pt x="1188" y="3449"/>
                    <a:pt x="1218" y="3448"/>
                  </a:cubicBezTo>
                  <a:cubicBezTo>
                    <a:pt x="1323" y="3444"/>
                    <a:pt x="1429" y="3436"/>
                    <a:pt x="1533" y="3427"/>
                  </a:cubicBezTo>
                  <a:lnTo>
                    <a:pt x="1682" y="3418"/>
                  </a:lnTo>
                  <a:lnTo>
                    <a:pt x="1829" y="3407"/>
                  </a:lnTo>
                  <a:cubicBezTo>
                    <a:pt x="1999" y="3393"/>
                    <a:pt x="2184" y="3381"/>
                    <a:pt x="2368" y="3375"/>
                  </a:cubicBezTo>
                  <a:cubicBezTo>
                    <a:pt x="2436" y="3373"/>
                    <a:pt x="2497" y="3371"/>
                    <a:pt x="2554" y="3371"/>
                  </a:cubicBezTo>
                  <a:cubicBezTo>
                    <a:pt x="2625" y="3371"/>
                    <a:pt x="2689" y="3373"/>
                    <a:pt x="2752" y="3376"/>
                  </a:cubicBezTo>
                  <a:cubicBezTo>
                    <a:pt x="2883" y="3385"/>
                    <a:pt x="2984" y="3399"/>
                    <a:pt x="3072" y="3421"/>
                  </a:cubicBezTo>
                  <a:cubicBezTo>
                    <a:pt x="3172" y="3446"/>
                    <a:pt x="3252" y="3477"/>
                    <a:pt x="3318" y="3521"/>
                  </a:cubicBezTo>
                  <a:cubicBezTo>
                    <a:pt x="3389" y="3567"/>
                    <a:pt x="3445" y="3627"/>
                    <a:pt x="3479" y="3691"/>
                  </a:cubicBezTo>
                  <a:cubicBezTo>
                    <a:pt x="3518" y="3761"/>
                    <a:pt x="3539" y="3846"/>
                    <a:pt x="3543" y="3941"/>
                  </a:cubicBezTo>
                  <a:cubicBezTo>
                    <a:pt x="3548" y="4043"/>
                    <a:pt x="3536" y="4151"/>
                    <a:pt x="3502" y="4280"/>
                  </a:cubicBezTo>
                  <a:cubicBezTo>
                    <a:pt x="3493" y="4314"/>
                    <a:pt x="3485" y="4348"/>
                    <a:pt x="3474" y="4381"/>
                  </a:cubicBezTo>
                  <a:cubicBezTo>
                    <a:pt x="3385" y="4677"/>
                    <a:pt x="3240" y="4956"/>
                    <a:pt x="3100" y="5226"/>
                  </a:cubicBezTo>
                  <a:lnTo>
                    <a:pt x="3089" y="5248"/>
                  </a:lnTo>
                  <a:cubicBezTo>
                    <a:pt x="3008" y="5402"/>
                    <a:pt x="2924" y="5566"/>
                    <a:pt x="2852" y="5732"/>
                  </a:cubicBezTo>
                  <a:cubicBezTo>
                    <a:pt x="2796" y="5861"/>
                    <a:pt x="2752" y="5978"/>
                    <a:pt x="2718" y="6088"/>
                  </a:cubicBezTo>
                  <a:cubicBezTo>
                    <a:pt x="2706" y="6130"/>
                    <a:pt x="2695" y="6171"/>
                    <a:pt x="2684" y="6212"/>
                  </a:cubicBezTo>
                  <a:cubicBezTo>
                    <a:pt x="2661" y="6322"/>
                    <a:pt x="2649" y="6424"/>
                    <a:pt x="2650" y="6523"/>
                  </a:cubicBezTo>
                  <a:cubicBezTo>
                    <a:pt x="2654" y="6605"/>
                    <a:pt x="2665" y="6675"/>
                    <a:pt x="2687" y="6743"/>
                  </a:cubicBezTo>
                  <a:cubicBezTo>
                    <a:pt x="2704" y="6799"/>
                    <a:pt x="2728" y="6852"/>
                    <a:pt x="2763" y="6910"/>
                  </a:cubicBezTo>
                  <a:cubicBezTo>
                    <a:pt x="2801" y="6966"/>
                    <a:pt x="2842" y="7013"/>
                    <a:pt x="2889" y="7057"/>
                  </a:cubicBezTo>
                  <a:cubicBezTo>
                    <a:pt x="2957" y="7118"/>
                    <a:pt x="3031" y="7168"/>
                    <a:pt x="3120" y="7215"/>
                  </a:cubicBezTo>
                  <a:cubicBezTo>
                    <a:pt x="3252" y="7283"/>
                    <a:pt x="3397" y="7335"/>
                    <a:pt x="3554" y="7372"/>
                  </a:cubicBezTo>
                  <a:cubicBezTo>
                    <a:pt x="3682" y="7399"/>
                    <a:pt x="3800" y="7415"/>
                    <a:pt x="3916" y="7422"/>
                  </a:cubicBezTo>
                  <a:cubicBezTo>
                    <a:pt x="3995" y="7428"/>
                    <a:pt x="4075" y="7430"/>
                    <a:pt x="4155" y="7430"/>
                  </a:cubicBezTo>
                  <a:cubicBezTo>
                    <a:pt x="4189" y="7430"/>
                    <a:pt x="4224" y="7430"/>
                    <a:pt x="4259" y="7429"/>
                  </a:cubicBezTo>
                  <a:cubicBezTo>
                    <a:pt x="4637" y="7415"/>
                    <a:pt x="5035" y="7355"/>
                    <a:pt x="5509" y="7237"/>
                  </a:cubicBezTo>
                  <a:cubicBezTo>
                    <a:pt x="5670" y="7017"/>
                    <a:pt x="5856" y="6761"/>
                    <a:pt x="6034" y="6491"/>
                  </a:cubicBezTo>
                  <a:cubicBezTo>
                    <a:pt x="6261" y="6149"/>
                    <a:pt x="6459" y="5822"/>
                    <a:pt x="6642" y="5495"/>
                  </a:cubicBezTo>
                  <a:cubicBezTo>
                    <a:pt x="6852" y="5110"/>
                    <a:pt x="7022" y="4761"/>
                    <a:pt x="7160" y="4425"/>
                  </a:cubicBezTo>
                  <a:cubicBezTo>
                    <a:pt x="7272" y="4148"/>
                    <a:pt x="7360" y="3902"/>
                    <a:pt x="7429" y="3673"/>
                  </a:cubicBezTo>
                  <a:cubicBezTo>
                    <a:pt x="7462" y="3562"/>
                    <a:pt x="7495" y="3441"/>
                    <a:pt x="7525" y="3305"/>
                  </a:cubicBezTo>
                  <a:cubicBezTo>
                    <a:pt x="7617" y="2898"/>
                    <a:pt x="7653" y="2543"/>
                    <a:pt x="7637" y="2220"/>
                  </a:cubicBezTo>
                  <a:cubicBezTo>
                    <a:pt x="7630" y="2039"/>
                    <a:pt x="7606" y="1865"/>
                    <a:pt x="7567" y="1705"/>
                  </a:cubicBezTo>
                  <a:cubicBezTo>
                    <a:pt x="7542" y="1604"/>
                    <a:pt x="7513" y="1509"/>
                    <a:pt x="7477" y="1414"/>
                  </a:cubicBezTo>
                  <a:lnTo>
                    <a:pt x="7444" y="1346"/>
                  </a:lnTo>
                  <a:lnTo>
                    <a:pt x="7432" y="1316"/>
                  </a:lnTo>
                  <a:lnTo>
                    <a:pt x="7411" y="1270"/>
                  </a:lnTo>
                  <a:lnTo>
                    <a:pt x="7403" y="1253"/>
                  </a:lnTo>
                  <a:lnTo>
                    <a:pt x="7385" y="1225"/>
                  </a:lnTo>
                  <a:lnTo>
                    <a:pt x="7373" y="1206"/>
                  </a:lnTo>
                  <a:lnTo>
                    <a:pt x="7361" y="1185"/>
                  </a:lnTo>
                  <a:cubicBezTo>
                    <a:pt x="7338" y="1149"/>
                    <a:pt x="7315" y="1117"/>
                    <a:pt x="7292" y="1084"/>
                  </a:cubicBezTo>
                  <a:lnTo>
                    <a:pt x="7274" y="1060"/>
                  </a:lnTo>
                  <a:cubicBezTo>
                    <a:pt x="7229" y="1001"/>
                    <a:pt x="7182" y="947"/>
                    <a:pt x="7131" y="892"/>
                  </a:cubicBezTo>
                  <a:cubicBezTo>
                    <a:pt x="7131" y="891"/>
                    <a:pt x="7123" y="882"/>
                    <a:pt x="7112" y="871"/>
                  </a:cubicBezTo>
                  <a:lnTo>
                    <a:pt x="7089" y="849"/>
                  </a:lnTo>
                  <a:lnTo>
                    <a:pt x="7064" y="829"/>
                  </a:lnTo>
                  <a:lnTo>
                    <a:pt x="7046" y="813"/>
                  </a:lnTo>
                  <a:lnTo>
                    <a:pt x="6985" y="760"/>
                  </a:lnTo>
                  <a:lnTo>
                    <a:pt x="6962" y="741"/>
                  </a:lnTo>
                  <a:lnTo>
                    <a:pt x="6907" y="695"/>
                  </a:lnTo>
                  <a:cubicBezTo>
                    <a:pt x="6864" y="658"/>
                    <a:pt x="6819" y="625"/>
                    <a:pt x="6772" y="594"/>
                  </a:cubicBezTo>
                  <a:cubicBezTo>
                    <a:pt x="6637" y="500"/>
                    <a:pt x="6483" y="415"/>
                    <a:pt x="6315" y="342"/>
                  </a:cubicBezTo>
                  <a:cubicBezTo>
                    <a:pt x="6014" y="210"/>
                    <a:pt x="5671" y="118"/>
                    <a:pt x="5265" y="60"/>
                  </a:cubicBezTo>
                  <a:cubicBezTo>
                    <a:pt x="4984" y="20"/>
                    <a:pt x="4685" y="1"/>
                    <a:pt x="4338" y="1"/>
                  </a:cubicBezTo>
                  <a:close/>
                </a:path>
              </a:pathLst>
            </a:custGeom>
            <a:solidFill>
              <a:srgbClr val="FDDED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1" name="Google Shape;4130;p52">
              <a:extLst>
                <a:ext uri="{FF2B5EF4-FFF2-40B4-BE49-F238E27FC236}">
                  <a16:creationId xmlns:a16="http://schemas.microsoft.com/office/drawing/2014/main" id="{13DFBDA2-703F-4A14-8A0F-2D93C3700A69}"/>
                </a:ext>
              </a:extLst>
            </p:cNvPr>
            <p:cNvSpPr/>
            <p:nvPr/>
          </p:nvSpPr>
          <p:spPr>
            <a:xfrm>
              <a:off x="5567636" y="3911684"/>
              <a:ext cx="376853" cy="148610"/>
            </a:xfrm>
            <a:custGeom>
              <a:avLst/>
              <a:gdLst/>
              <a:ahLst/>
              <a:cxnLst/>
              <a:rect l="l" t="t" r="r" b="b"/>
              <a:pathLst>
                <a:path w="6507" h="2566" extrusionOk="0">
                  <a:moveTo>
                    <a:pt x="4358" y="0"/>
                  </a:moveTo>
                  <a:cubicBezTo>
                    <a:pt x="4271" y="0"/>
                    <a:pt x="4180" y="1"/>
                    <a:pt x="4087" y="4"/>
                  </a:cubicBezTo>
                  <a:cubicBezTo>
                    <a:pt x="3718" y="13"/>
                    <a:pt x="3331" y="47"/>
                    <a:pt x="2903" y="107"/>
                  </a:cubicBezTo>
                  <a:cubicBezTo>
                    <a:pt x="2540" y="154"/>
                    <a:pt x="2167" y="223"/>
                    <a:pt x="1754" y="316"/>
                  </a:cubicBezTo>
                  <a:cubicBezTo>
                    <a:pt x="1495" y="373"/>
                    <a:pt x="1208" y="446"/>
                    <a:pt x="879" y="538"/>
                  </a:cubicBezTo>
                  <a:lnTo>
                    <a:pt x="836" y="552"/>
                  </a:lnTo>
                  <a:lnTo>
                    <a:pt x="810" y="560"/>
                  </a:lnTo>
                  <a:lnTo>
                    <a:pt x="742" y="588"/>
                  </a:lnTo>
                  <a:lnTo>
                    <a:pt x="647" y="630"/>
                  </a:lnTo>
                  <a:lnTo>
                    <a:pt x="629" y="638"/>
                  </a:lnTo>
                  <a:lnTo>
                    <a:pt x="614" y="666"/>
                  </a:lnTo>
                  <a:lnTo>
                    <a:pt x="600" y="690"/>
                  </a:lnTo>
                  <a:cubicBezTo>
                    <a:pt x="477" y="928"/>
                    <a:pt x="373" y="1145"/>
                    <a:pt x="288" y="1356"/>
                  </a:cubicBezTo>
                  <a:cubicBezTo>
                    <a:pt x="219" y="1525"/>
                    <a:pt x="165" y="1676"/>
                    <a:pt x="124" y="1815"/>
                  </a:cubicBezTo>
                  <a:cubicBezTo>
                    <a:pt x="103" y="1886"/>
                    <a:pt x="84" y="1958"/>
                    <a:pt x="67" y="2030"/>
                  </a:cubicBezTo>
                  <a:cubicBezTo>
                    <a:pt x="20" y="2232"/>
                    <a:pt x="0" y="2401"/>
                    <a:pt x="3" y="2565"/>
                  </a:cubicBezTo>
                  <a:cubicBezTo>
                    <a:pt x="177" y="2365"/>
                    <a:pt x="365" y="2177"/>
                    <a:pt x="569" y="2007"/>
                  </a:cubicBezTo>
                  <a:cubicBezTo>
                    <a:pt x="929" y="1703"/>
                    <a:pt x="1336" y="1456"/>
                    <a:pt x="1759" y="1250"/>
                  </a:cubicBezTo>
                  <a:cubicBezTo>
                    <a:pt x="2190" y="1043"/>
                    <a:pt x="2640" y="873"/>
                    <a:pt x="3097" y="733"/>
                  </a:cubicBezTo>
                  <a:cubicBezTo>
                    <a:pt x="3549" y="593"/>
                    <a:pt x="4009" y="484"/>
                    <a:pt x="4476" y="422"/>
                  </a:cubicBezTo>
                  <a:cubicBezTo>
                    <a:pt x="4809" y="376"/>
                    <a:pt x="5143" y="350"/>
                    <a:pt x="5478" y="350"/>
                  </a:cubicBezTo>
                  <a:cubicBezTo>
                    <a:pt x="5613" y="350"/>
                    <a:pt x="5749" y="354"/>
                    <a:pt x="5883" y="363"/>
                  </a:cubicBezTo>
                  <a:cubicBezTo>
                    <a:pt x="6092" y="378"/>
                    <a:pt x="6300" y="400"/>
                    <a:pt x="6507" y="435"/>
                  </a:cubicBezTo>
                  <a:cubicBezTo>
                    <a:pt x="6447" y="400"/>
                    <a:pt x="6384" y="369"/>
                    <a:pt x="6318" y="341"/>
                  </a:cubicBezTo>
                  <a:cubicBezTo>
                    <a:pt x="6018" y="208"/>
                    <a:pt x="5673" y="116"/>
                    <a:pt x="5267" y="59"/>
                  </a:cubicBezTo>
                  <a:cubicBezTo>
                    <a:pt x="4994" y="19"/>
                    <a:pt x="4700" y="0"/>
                    <a:pt x="435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2" name="Google Shape;4131;p52">
              <a:extLst>
                <a:ext uri="{FF2B5EF4-FFF2-40B4-BE49-F238E27FC236}">
                  <a16:creationId xmlns:a16="http://schemas.microsoft.com/office/drawing/2014/main" id="{0691C992-72B2-47E0-BBAB-D1B364FB0A00}"/>
                </a:ext>
              </a:extLst>
            </p:cNvPr>
            <p:cNvSpPr/>
            <p:nvPr/>
          </p:nvSpPr>
          <p:spPr>
            <a:xfrm>
              <a:off x="5860095" y="3914290"/>
              <a:ext cx="151158" cy="190077"/>
            </a:xfrm>
            <a:custGeom>
              <a:avLst/>
              <a:gdLst/>
              <a:ahLst/>
              <a:cxnLst/>
              <a:rect l="l" t="t" r="r" b="b"/>
              <a:pathLst>
                <a:path w="2610" h="3282" extrusionOk="0">
                  <a:moveTo>
                    <a:pt x="291" y="1960"/>
                  </a:moveTo>
                  <a:cubicBezTo>
                    <a:pt x="292" y="1961"/>
                    <a:pt x="293" y="1963"/>
                    <a:pt x="294" y="1966"/>
                  </a:cubicBezTo>
                  <a:cubicBezTo>
                    <a:pt x="293" y="1964"/>
                    <a:pt x="292" y="1962"/>
                    <a:pt x="291" y="1960"/>
                  </a:cubicBezTo>
                  <a:close/>
                  <a:moveTo>
                    <a:pt x="112" y="0"/>
                  </a:moveTo>
                  <a:cubicBezTo>
                    <a:pt x="87" y="91"/>
                    <a:pt x="64" y="186"/>
                    <a:pt x="47" y="279"/>
                  </a:cubicBezTo>
                  <a:cubicBezTo>
                    <a:pt x="26" y="399"/>
                    <a:pt x="11" y="520"/>
                    <a:pt x="5" y="640"/>
                  </a:cubicBezTo>
                  <a:cubicBezTo>
                    <a:pt x="0" y="755"/>
                    <a:pt x="0" y="871"/>
                    <a:pt x="10" y="985"/>
                  </a:cubicBezTo>
                  <a:cubicBezTo>
                    <a:pt x="20" y="1097"/>
                    <a:pt x="35" y="1210"/>
                    <a:pt x="60" y="1321"/>
                  </a:cubicBezTo>
                  <a:cubicBezTo>
                    <a:pt x="84" y="1435"/>
                    <a:pt x="117" y="1550"/>
                    <a:pt x="157" y="1660"/>
                  </a:cubicBezTo>
                  <a:cubicBezTo>
                    <a:pt x="196" y="1762"/>
                    <a:pt x="240" y="1863"/>
                    <a:pt x="291" y="1960"/>
                  </a:cubicBezTo>
                  <a:lnTo>
                    <a:pt x="291" y="1960"/>
                  </a:lnTo>
                  <a:cubicBezTo>
                    <a:pt x="291" y="1959"/>
                    <a:pt x="291" y="1958"/>
                    <a:pt x="291" y="1958"/>
                  </a:cubicBezTo>
                  <a:lnTo>
                    <a:pt x="291" y="1958"/>
                  </a:lnTo>
                  <a:cubicBezTo>
                    <a:pt x="342" y="2055"/>
                    <a:pt x="398" y="2147"/>
                    <a:pt x="463" y="2237"/>
                  </a:cubicBezTo>
                  <a:cubicBezTo>
                    <a:pt x="526" y="2327"/>
                    <a:pt x="594" y="2412"/>
                    <a:pt x="668" y="2493"/>
                  </a:cubicBezTo>
                  <a:cubicBezTo>
                    <a:pt x="667" y="2491"/>
                    <a:pt x="665" y="2489"/>
                    <a:pt x="663" y="2486"/>
                  </a:cubicBezTo>
                  <a:lnTo>
                    <a:pt x="663" y="2486"/>
                  </a:lnTo>
                  <a:cubicBezTo>
                    <a:pt x="737" y="2565"/>
                    <a:pt x="817" y="2642"/>
                    <a:pt x="901" y="2711"/>
                  </a:cubicBezTo>
                  <a:cubicBezTo>
                    <a:pt x="986" y="2782"/>
                    <a:pt x="1076" y="2847"/>
                    <a:pt x="1170" y="2905"/>
                  </a:cubicBezTo>
                  <a:cubicBezTo>
                    <a:pt x="1170" y="2905"/>
                    <a:pt x="1170" y="2905"/>
                    <a:pt x="1170" y="2905"/>
                  </a:cubicBezTo>
                  <a:lnTo>
                    <a:pt x="1170" y="2905"/>
                  </a:lnTo>
                  <a:cubicBezTo>
                    <a:pt x="1257" y="2959"/>
                    <a:pt x="1347" y="3008"/>
                    <a:pt x="1440" y="3050"/>
                  </a:cubicBezTo>
                  <a:cubicBezTo>
                    <a:pt x="1536" y="3094"/>
                    <a:pt x="1636" y="3132"/>
                    <a:pt x="1738" y="3165"/>
                  </a:cubicBezTo>
                  <a:lnTo>
                    <a:pt x="1727" y="3163"/>
                  </a:lnTo>
                  <a:lnTo>
                    <a:pt x="1727" y="3163"/>
                  </a:lnTo>
                  <a:cubicBezTo>
                    <a:pt x="1831" y="3195"/>
                    <a:pt x="1937" y="3221"/>
                    <a:pt x="2046" y="3241"/>
                  </a:cubicBezTo>
                  <a:cubicBezTo>
                    <a:pt x="2155" y="3260"/>
                    <a:pt x="2263" y="3271"/>
                    <a:pt x="2374" y="3279"/>
                  </a:cubicBezTo>
                  <a:lnTo>
                    <a:pt x="2381" y="3279"/>
                  </a:lnTo>
                  <a:cubicBezTo>
                    <a:pt x="2413" y="3280"/>
                    <a:pt x="2446" y="3282"/>
                    <a:pt x="2478" y="3282"/>
                  </a:cubicBezTo>
                  <a:cubicBezTo>
                    <a:pt x="2480" y="3275"/>
                    <a:pt x="2481" y="3268"/>
                    <a:pt x="2482" y="3262"/>
                  </a:cubicBezTo>
                  <a:cubicBezTo>
                    <a:pt x="2574" y="2853"/>
                    <a:pt x="2610" y="2497"/>
                    <a:pt x="2593" y="2177"/>
                  </a:cubicBezTo>
                  <a:cubicBezTo>
                    <a:pt x="2586" y="1992"/>
                    <a:pt x="2560" y="1821"/>
                    <a:pt x="2523" y="1662"/>
                  </a:cubicBezTo>
                  <a:cubicBezTo>
                    <a:pt x="2498" y="1559"/>
                    <a:pt x="2468" y="1464"/>
                    <a:pt x="2434" y="1371"/>
                  </a:cubicBezTo>
                  <a:lnTo>
                    <a:pt x="2401" y="1301"/>
                  </a:lnTo>
                  <a:lnTo>
                    <a:pt x="2389" y="1272"/>
                  </a:lnTo>
                  <a:lnTo>
                    <a:pt x="2367" y="1226"/>
                  </a:lnTo>
                  <a:lnTo>
                    <a:pt x="2358" y="1209"/>
                  </a:lnTo>
                  <a:lnTo>
                    <a:pt x="2341" y="1181"/>
                  </a:lnTo>
                  <a:lnTo>
                    <a:pt x="2330" y="1160"/>
                  </a:lnTo>
                  <a:lnTo>
                    <a:pt x="2319" y="1141"/>
                  </a:lnTo>
                  <a:cubicBezTo>
                    <a:pt x="2297" y="1104"/>
                    <a:pt x="2273" y="1071"/>
                    <a:pt x="2249" y="1040"/>
                  </a:cubicBezTo>
                  <a:lnTo>
                    <a:pt x="2229" y="1014"/>
                  </a:lnTo>
                  <a:cubicBezTo>
                    <a:pt x="2183" y="957"/>
                    <a:pt x="2138" y="902"/>
                    <a:pt x="2088" y="848"/>
                  </a:cubicBezTo>
                  <a:cubicBezTo>
                    <a:pt x="2088" y="846"/>
                    <a:pt x="2078" y="837"/>
                    <a:pt x="2069" y="827"/>
                  </a:cubicBezTo>
                  <a:lnTo>
                    <a:pt x="2044" y="804"/>
                  </a:lnTo>
                  <a:lnTo>
                    <a:pt x="2020" y="784"/>
                  </a:lnTo>
                  <a:lnTo>
                    <a:pt x="2002" y="767"/>
                  </a:lnTo>
                  <a:lnTo>
                    <a:pt x="1942" y="716"/>
                  </a:lnTo>
                  <a:lnTo>
                    <a:pt x="1918" y="697"/>
                  </a:lnTo>
                  <a:lnTo>
                    <a:pt x="1863" y="649"/>
                  </a:lnTo>
                  <a:cubicBezTo>
                    <a:pt x="1818" y="614"/>
                    <a:pt x="1774" y="580"/>
                    <a:pt x="1727" y="548"/>
                  </a:cubicBezTo>
                  <a:cubicBezTo>
                    <a:pt x="1589" y="453"/>
                    <a:pt x="1435" y="369"/>
                    <a:pt x="1268" y="296"/>
                  </a:cubicBezTo>
                  <a:cubicBezTo>
                    <a:pt x="968" y="164"/>
                    <a:pt x="623" y="71"/>
                    <a:pt x="217" y="14"/>
                  </a:cubicBezTo>
                  <a:cubicBezTo>
                    <a:pt x="183" y="9"/>
                    <a:pt x="148" y="4"/>
                    <a:pt x="112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3" name="Google Shape;4132;p52">
              <a:extLst>
                <a:ext uri="{FF2B5EF4-FFF2-40B4-BE49-F238E27FC236}">
                  <a16:creationId xmlns:a16="http://schemas.microsoft.com/office/drawing/2014/main" id="{59A1447F-563F-4E32-931E-43F99D0AC3CB}"/>
                </a:ext>
              </a:extLst>
            </p:cNvPr>
            <p:cNvSpPr/>
            <p:nvPr/>
          </p:nvSpPr>
          <p:spPr>
            <a:xfrm>
              <a:off x="5863569" y="3990503"/>
              <a:ext cx="58" cy="232"/>
            </a:xfrm>
            <a:custGeom>
              <a:avLst/>
              <a:gdLst/>
              <a:ahLst/>
              <a:cxnLst/>
              <a:rect l="l" t="t" r="r" b="b"/>
              <a:pathLst>
                <a:path w="1" h="4" extrusionOk="0">
                  <a:moveTo>
                    <a:pt x="1" y="0"/>
                  </a:moveTo>
                  <a:lnTo>
                    <a:pt x="1" y="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F25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4" name="Google Shape;4133;p52">
              <a:extLst>
                <a:ext uri="{FF2B5EF4-FFF2-40B4-BE49-F238E27FC236}">
                  <a16:creationId xmlns:a16="http://schemas.microsoft.com/office/drawing/2014/main" id="{80225488-E379-40BF-A7F0-25188BC5F94E}"/>
                </a:ext>
              </a:extLst>
            </p:cNvPr>
            <p:cNvSpPr/>
            <p:nvPr/>
          </p:nvSpPr>
          <p:spPr>
            <a:xfrm>
              <a:off x="4359985" y="4634547"/>
              <a:ext cx="497374" cy="563803"/>
            </a:xfrm>
            <a:custGeom>
              <a:avLst/>
              <a:gdLst/>
              <a:ahLst/>
              <a:cxnLst/>
              <a:rect l="l" t="t" r="r" b="b"/>
              <a:pathLst>
                <a:path w="8588" h="9735" extrusionOk="0">
                  <a:moveTo>
                    <a:pt x="3558" y="1"/>
                  </a:moveTo>
                  <a:cubicBezTo>
                    <a:pt x="3538" y="1"/>
                    <a:pt x="3518" y="4"/>
                    <a:pt x="3500" y="12"/>
                  </a:cubicBezTo>
                  <a:lnTo>
                    <a:pt x="3224" y="117"/>
                  </a:lnTo>
                  <a:cubicBezTo>
                    <a:pt x="2524" y="383"/>
                    <a:pt x="1802" y="656"/>
                    <a:pt x="1182" y="1097"/>
                  </a:cubicBezTo>
                  <a:cubicBezTo>
                    <a:pt x="1011" y="1218"/>
                    <a:pt x="849" y="1360"/>
                    <a:pt x="697" y="1515"/>
                  </a:cubicBezTo>
                  <a:cubicBezTo>
                    <a:pt x="553" y="1663"/>
                    <a:pt x="428" y="1836"/>
                    <a:pt x="322" y="2024"/>
                  </a:cubicBezTo>
                  <a:cubicBezTo>
                    <a:pt x="248" y="2158"/>
                    <a:pt x="186" y="2307"/>
                    <a:pt x="138" y="2466"/>
                  </a:cubicBezTo>
                  <a:cubicBezTo>
                    <a:pt x="67" y="2704"/>
                    <a:pt x="24" y="2972"/>
                    <a:pt x="14" y="3263"/>
                  </a:cubicBezTo>
                  <a:cubicBezTo>
                    <a:pt x="1" y="3663"/>
                    <a:pt x="50" y="4094"/>
                    <a:pt x="166" y="4582"/>
                  </a:cubicBezTo>
                  <a:cubicBezTo>
                    <a:pt x="260" y="4976"/>
                    <a:pt x="398" y="5374"/>
                    <a:pt x="578" y="5763"/>
                  </a:cubicBezTo>
                  <a:cubicBezTo>
                    <a:pt x="718" y="6067"/>
                    <a:pt x="887" y="6379"/>
                    <a:pt x="1092" y="6715"/>
                  </a:cubicBezTo>
                  <a:cubicBezTo>
                    <a:pt x="1299" y="7052"/>
                    <a:pt x="1533" y="7380"/>
                    <a:pt x="1782" y="7692"/>
                  </a:cubicBezTo>
                  <a:cubicBezTo>
                    <a:pt x="2369" y="8424"/>
                    <a:pt x="2968" y="8956"/>
                    <a:pt x="3613" y="9318"/>
                  </a:cubicBezTo>
                  <a:cubicBezTo>
                    <a:pt x="3960" y="9512"/>
                    <a:pt x="4317" y="9641"/>
                    <a:pt x="4677" y="9702"/>
                  </a:cubicBezTo>
                  <a:cubicBezTo>
                    <a:pt x="4811" y="9724"/>
                    <a:pt x="4951" y="9735"/>
                    <a:pt x="5095" y="9735"/>
                  </a:cubicBezTo>
                  <a:cubicBezTo>
                    <a:pt x="5143" y="9735"/>
                    <a:pt x="5192" y="9733"/>
                    <a:pt x="5242" y="9731"/>
                  </a:cubicBezTo>
                  <a:cubicBezTo>
                    <a:pt x="5419" y="9721"/>
                    <a:pt x="5605" y="9688"/>
                    <a:pt x="5813" y="9632"/>
                  </a:cubicBezTo>
                  <a:cubicBezTo>
                    <a:pt x="6088" y="9557"/>
                    <a:pt x="6367" y="9430"/>
                    <a:pt x="6662" y="9244"/>
                  </a:cubicBezTo>
                  <a:cubicBezTo>
                    <a:pt x="6914" y="9085"/>
                    <a:pt x="7162" y="8883"/>
                    <a:pt x="7424" y="8624"/>
                  </a:cubicBezTo>
                  <a:cubicBezTo>
                    <a:pt x="7844" y="8209"/>
                    <a:pt x="8225" y="7694"/>
                    <a:pt x="8557" y="7091"/>
                  </a:cubicBezTo>
                  <a:cubicBezTo>
                    <a:pt x="8559" y="7085"/>
                    <a:pt x="8563" y="7076"/>
                    <a:pt x="8565" y="7066"/>
                  </a:cubicBezTo>
                  <a:cubicBezTo>
                    <a:pt x="8588" y="6992"/>
                    <a:pt x="8545" y="6902"/>
                    <a:pt x="8470" y="6870"/>
                  </a:cubicBezTo>
                  <a:cubicBezTo>
                    <a:pt x="8448" y="6860"/>
                    <a:pt x="8425" y="6855"/>
                    <a:pt x="8402" y="6855"/>
                  </a:cubicBezTo>
                  <a:cubicBezTo>
                    <a:pt x="8381" y="6855"/>
                    <a:pt x="8361" y="6859"/>
                    <a:pt x="8341" y="6866"/>
                  </a:cubicBezTo>
                  <a:cubicBezTo>
                    <a:pt x="8301" y="6881"/>
                    <a:pt x="8272" y="6908"/>
                    <a:pt x="8248" y="6953"/>
                  </a:cubicBezTo>
                  <a:cubicBezTo>
                    <a:pt x="8194" y="7049"/>
                    <a:pt x="8138" y="7148"/>
                    <a:pt x="8079" y="7243"/>
                  </a:cubicBezTo>
                  <a:lnTo>
                    <a:pt x="8069" y="7262"/>
                  </a:lnTo>
                  <a:cubicBezTo>
                    <a:pt x="7723" y="6510"/>
                    <a:pt x="7316" y="5736"/>
                    <a:pt x="6780" y="4823"/>
                  </a:cubicBezTo>
                  <a:cubicBezTo>
                    <a:pt x="6250" y="3916"/>
                    <a:pt x="5690" y="3044"/>
                    <a:pt x="5162" y="2226"/>
                  </a:cubicBezTo>
                  <a:lnTo>
                    <a:pt x="5036" y="2029"/>
                  </a:lnTo>
                  <a:cubicBezTo>
                    <a:pt x="4640" y="1410"/>
                    <a:pt x="4230" y="771"/>
                    <a:pt x="3647" y="310"/>
                  </a:cubicBezTo>
                  <a:cubicBezTo>
                    <a:pt x="3681" y="289"/>
                    <a:pt x="3706" y="256"/>
                    <a:pt x="3719" y="216"/>
                  </a:cubicBezTo>
                  <a:cubicBezTo>
                    <a:pt x="3730" y="182"/>
                    <a:pt x="3729" y="143"/>
                    <a:pt x="3717" y="110"/>
                  </a:cubicBezTo>
                  <a:cubicBezTo>
                    <a:pt x="3701" y="68"/>
                    <a:pt x="3668" y="36"/>
                    <a:pt x="3628" y="15"/>
                  </a:cubicBezTo>
                  <a:cubicBezTo>
                    <a:pt x="3605" y="6"/>
                    <a:pt x="3581" y="1"/>
                    <a:pt x="3558" y="1"/>
                  </a:cubicBezTo>
                  <a:close/>
                </a:path>
              </a:pathLst>
            </a:custGeom>
            <a:solidFill>
              <a:srgbClr val="EF41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5" name="Google Shape;4134;p52">
              <a:extLst>
                <a:ext uri="{FF2B5EF4-FFF2-40B4-BE49-F238E27FC236}">
                  <a16:creationId xmlns:a16="http://schemas.microsoft.com/office/drawing/2014/main" id="{EC1BFE53-5E07-4255-8A6E-E7A01C8866CC}"/>
                </a:ext>
              </a:extLst>
            </p:cNvPr>
            <p:cNvSpPr/>
            <p:nvPr/>
          </p:nvSpPr>
          <p:spPr>
            <a:xfrm>
              <a:off x="4359579" y="4634258"/>
              <a:ext cx="245733" cy="550308"/>
            </a:xfrm>
            <a:custGeom>
              <a:avLst/>
              <a:gdLst/>
              <a:ahLst/>
              <a:cxnLst/>
              <a:rect l="l" t="t" r="r" b="b"/>
              <a:pathLst>
                <a:path w="4243" h="9502" extrusionOk="0">
                  <a:moveTo>
                    <a:pt x="3562" y="0"/>
                  </a:moveTo>
                  <a:cubicBezTo>
                    <a:pt x="3541" y="0"/>
                    <a:pt x="3521" y="4"/>
                    <a:pt x="3501" y="11"/>
                  </a:cubicBezTo>
                  <a:lnTo>
                    <a:pt x="3225" y="116"/>
                  </a:lnTo>
                  <a:cubicBezTo>
                    <a:pt x="2522" y="383"/>
                    <a:pt x="1800" y="657"/>
                    <a:pt x="1184" y="1096"/>
                  </a:cubicBezTo>
                  <a:cubicBezTo>
                    <a:pt x="1014" y="1217"/>
                    <a:pt x="850" y="1358"/>
                    <a:pt x="698" y="1516"/>
                  </a:cubicBezTo>
                  <a:cubicBezTo>
                    <a:pt x="554" y="1664"/>
                    <a:pt x="428" y="1836"/>
                    <a:pt x="322" y="2025"/>
                  </a:cubicBezTo>
                  <a:cubicBezTo>
                    <a:pt x="248" y="2162"/>
                    <a:pt x="184" y="2310"/>
                    <a:pt x="138" y="2466"/>
                  </a:cubicBezTo>
                  <a:cubicBezTo>
                    <a:pt x="66" y="2703"/>
                    <a:pt x="26" y="2971"/>
                    <a:pt x="16" y="3265"/>
                  </a:cubicBezTo>
                  <a:cubicBezTo>
                    <a:pt x="0" y="3667"/>
                    <a:pt x="49" y="4099"/>
                    <a:pt x="167" y="4585"/>
                  </a:cubicBezTo>
                  <a:cubicBezTo>
                    <a:pt x="262" y="4981"/>
                    <a:pt x="401" y="5379"/>
                    <a:pt x="579" y="5766"/>
                  </a:cubicBezTo>
                  <a:cubicBezTo>
                    <a:pt x="716" y="6067"/>
                    <a:pt x="886" y="6380"/>
                    <a:pt x="1094" y="6719"/>
                  </a:cubicBezTo>
                  <a:cubicBezTo>
                    <a:pt x="1304" y="7059"/>
                    <a:pt x="1536" y="7387"/>
                    <a:pt x="1784" y="7698"/>
                  </a:cubicBezTo>
                  <a:cubicBezTo>
                    <a:pt x="2373" y="8431"/>
                    <a:pt x="2972" y="8963"/>
                    <a:pt x="3615" y="9324"/>
                  </a:cubicBezTo>
                  <a:cubicBezTo>
                    <a:pt x="3733" y="9390"/>
                    <a:pt x="3854" y="9450"/>
                    <a:pt x="3974" y="9501"/>
                  </a:cubicBezTo>
                  <a:cubicBezTo>
                    <a:pt x="3817" y="9395"/>
                    <a:pt x="3662" y="9280"/>
                    <a:pt x="3512" y="9154"/>
                  </a:cubicBezTo>
                  <a:cubicBezTo>
                    <a:pt x="2951" y="8687"/>
                    <a:pt x="2467" y="8121"/>
                    <a:pt x="2113" y="7480"/>
                  </a:cubicBezTo>
                  <a:cubicBezTo>
                    <a:pt x="1939" y="7164"/>
                    <a:pt x="1794" y="6832"/>
                    <a:pt x="1688" y="6487"/>
                  </a:cubicBezTo>
                  <a:cubicBezTo>
                    <a:pt x="1581" y="6141"/>
                    <a:pt x="1509" y="5783"/>
                    <a:pt x="1483" y="5421"/>
                  </a:cubicBezTo>
                  <a:cubicBezTo>
                    <a:pt x="1455" y="5049"/>
                    <a:pt x="1468" y="4673"/>
                    <a:pt x="1526" y="4305"/>
                  </a:cubicBezTo>
                  <a:cubicBezTo>
                    <a:pt x="1557" y="4110"/>
                    <a:pt x="1599" y="3916"/>
                    <a:pt x="1653" y="3725"/>
                  </a:cubicBezTo>
                  <a:cubicBezTo>
                    <a:pt x="1708" y="3532"/>
                    <a:pt x="1773" y="3341"/>
                    <a:pt x="1852" y="3155"/>
                  </a:cubicBezTo>
                  <a:cubicBezTo>
                    <a:pt x="1997" y="2818"/>
                    <a:pt x="2182" y="2498"/>
                    <a:pt x="2413" y="2211"/>
                  </a:cubicBezTo>
                  <a:cubicBezTo>
                    <a:pt x="2630" y="1945"/>
                    <a:pt x="2879" y="1708"/>
                    <a:pt x="3154" y="1506"/>
                  </a:cubicBezTo>
                  <a:cubicBezTo>
                    <a:pt x="3491" y="1258"/>
                    <a:pt x="3859" y="1057"/>
                    <a:pt x="4242" y="887"/>
                  </a:cubicBezTo>
                  <a:cubicBezTo>
                    <a:pt x="4066" y="676"/>
                    <a:pt x="3873" y="480"/>
                    <a:pt x="3656" y="309"/>
                  </a:cubicBezTo>
                  <a:cubicBezTo>
                    <a:pt x="3690" y="297"/>
                    <a:pt x="3716" y="261"/>
                    <a:pt x="3729" y="220"/>
                  </a:cubicBezTo>
                  <a:cubicBezTo>
                    <a:pt x="3740" y="186"/>
                    <a:pt x="3738" y="147"/>
                    <a:pt x="3725" y="111"/>
                  </a:cubicBezTo>
                  <a:cubicBezTo>
                    <a:pt x="3708" y="69"/>
                    <a:pt x="3675" y="35"/>
                    <a:pt x="3634" y="16"/>
                  </a:cubicBezTo>
                  <a:cubicBezTo>
                    <a:pt x="3610" y="6"/>
                    <a:pt x="3586" y="0"/>
                    <a:pt x="356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6" name="Google Shape;4135;p52">
              <a:extLst>
                <a:ext uri="{FF2B5EF4-FFF2-40B4-BE49-F238E27FC236}">
                  <a16:creationId xmlns:a16="http://schemas.microsoft.com/office/drawing/2014/main" id="{067BE7E4-89D7-4C42-AD1D-9C5ED541FCA8}"/>
                </a:ext>
              </a:extLst>
            </p:cNvPr>
            <p:cNvSpPr/>
            <p:nvPr/>
          </p:nvSpPr>
          <p:spPr>
            <a:xfrm>
              <a:off x="4453572" y="4974030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F53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7" name="Google Shape;4136;p52">
              <a:extLst>
                <a:ext uri="{FF2B5EF4-FFF2-40B4-BE49-F238E27FC236}">
                  <a16:creationId xmlns:a16="http://schemas.microsoft.com/office/drawing/2014/main" id="{4AB6E7EA-B7C0-4A44-9EF1-74A94D4838A2}"/>
                </a:ext>
              </a:extLst>
            </p:cNvPr>
            <p:cNvSpPr/>
            <p:nvPr/>
          </p:nvSpPr>
          <p:spPr>
            <a:xfrm>
              <a:off x="4545710" y="4537486"/>
              <a:ext cx="442065" cy="552857"/>
            </a:xfrm>
            <a:custGeom>
              <a:avLst/>
              <a:gdLst/>
              <a:ahLst/>
              <a:cxnLst/>
              <a:rect l="l" t="t" r="r" b="b"/>
              <a:pathLst>
                <a:path w="7633" h="9546" extrusionOk="0">
                  <a:moveTo>
                    <a:pt x="2667" y="1"/>
                  </a:moveTo>
                  <a:cubicBezTo>
                    <a:pt x="2229" y="1"/>
                    <a:pt x="1756" y="143"/>
                    <a:pt x="1260" y="424"/>
                  </a:cubicBezTo>
                  <a:cubicBezTo>
                    <a:pt x="1010" y="564"/>
                    <a:pt x="777" y="737"/>
                    <a:pt x="563" y="938"/>
                  </a:cubicBezTo>
                  <a:cubicBezTo>
                    <a:pt x="336" y="1155"/>
                    <a:pt x="159" y="1375"/>
                    <a:pt x="28" y="1612"/>
                  </a:cubicBezTo>
                  <a:lnTo>
                    <a:pt x="19" y="1629"/>
                  </a:lnTo>
                  <a:cubicBezTo>
                    <a:pt x="16" y="1638"/>
                    <a:pt x="11" y="1645"/>
                    <a:pt x="8" y="1656"/>
                  </a:cubicBezTo>
                  <a:cubicBezTo>
                    <a:pt x="1" y="1680"/>
                    <a:pt x="1" y="1708"/>
                    <a:pt x="8" y="1736"/>
                  </a:cubicBezTo>
                  <a:lnTo>
                    <a:pt x="17" y="1770"/>
                  </a:lnTo>
                  <a:lnTo>
                    <a:pt x="22" y="1793"/>
                  </a:lnTo>
                  <a:lnTo>
                    <a:pt x="32" y="1826"/>
                  </a:lnTo>
                  <a:cubicBezTo>
                    <a:pt x="58" y="1925"/>
                    <a:pt x="84" y="2010"/>
                    <a:pt x="109" y="2098"/>
                  </a:cubicBezTo>
                  <a:lnTo>
                    <a:pt x="120" y="2137"/>
                  </a:lnTo>
                  <a:lnTo>
                    <a:pt x="129" y="2165"/>
                  </a:lnTo>
                  <a:lnTo>
                    <a:pt x="136" y="2183"/>
                  </a:lnTo>
                  <a:lnTo>
                    <a:pt x="135" y="2183"/>
                  </a:lnTo>
                  <a:lnTo>
                    <a:pt x="146" y="2220"/>
                  </a:lnTo>
                  <a:cubicBezTo>
                    <a:pt x="148" y="2232"/>
                    <a:pt x="151" y="2243"/>
                    <a:pt x="156" y="2253"/>
                  </a:cubicBezTo>
                  <a:lnTo>
                    <a:pt x="164" y="2279"/>
                  </a:lnTo>
                  <a:lnTo>
                    <a:pt x="169" y="2298"/>
                  </a:lnTo>
                  <a:cubicBezTo>
                    <a:pt x="209" y="2420"/>
                    <a:pt x="246" y="2533"/>
                    <a:pt x="285" y="2645"/>
                  </a:cubicBezTo>
                  <a:lnTo>
                    <a:pt x="292" y="2665"/>
                  </a:lnTo>
                  <a:lnTo>
                    <a:pt x="300" y="2682"/>
                  </a:lnTo>
                  <a:lnTo>
                    <a:pt x="298" y="2682"/>
                  </a:lnTo>
                  <a:lnTo>
                    <a:pt x="309" y="2708"/>
                  </a:lnTo>
                  <a:lnTo>
                    <a:pt x="319" y="2735"/>
                  </a:lnTo>
                  <a:cubicBezTo>
                    <a:pt x="641" y="3639"/>
                    <a:pt x="1067" y="4543"/>
                    <a:pt x="1584" y="5430"/>
                  </a:cubicBezTo>
                  <a:cubicBezTo>
                    <a:pt x="2099" y="6311"/>
                    <a:pt x="2697" y="7154"/>
                    <a:pt x="3364" y="7935"/>
                  </a:cubicBezTo>
                  <a:cubicBezTo>
                    <a:pt x="3856" y="8511"/>
                    <a:pt x="4376" y="9033"/>
                    <a:pt x="4911" y="9484"/>
                  </a:cubicBezTo>
                  <a:cubicBezTo>
                    <a:pt x="4943" y="9514"/>
                    <a:pt x="4985" y="9528"/>
                    <a:pt x="5028" y="9528"/>
                  </a:cubicBezTo>
                  <a:cubicBezTo>
                    <a:pt x="5029" y="9528"/>
                    <a:pt x="5031" y="9528"/>
                    <a:pt x="5033" y="9528"/>
                  </a:cubicBezTo>
                  <a:cubicBezTo>
                    <a:pt x="5045" y="9533"/>
                    <a:pt x="5055" y="9535"/>
                    <a:pt x="5065" y="9537"/>
                  </a:cubicBezTo>
                  <a:cubicBezTo>
                    <a:pt x="5106" y="9543"/>
                    <a:pt x="5146" y="9546"/>
                    <a:pt x="5185" y="9546"/>
                  </a:cubicBezTo>
                  <a:cubicBezTo>
                    <a:pt x="5294" y="9546"/>
                    <a:pt x="5395" y="9526"/>
                    <a:pt x="5491" y="9504"/>
                  </a:cubicBezTo>
                  <a:cubicBezTo>
                    <a:pt x="5601" y="9477"/>
                    <a:pt x="5715" y="9436"/>
                    <a:pt x="5850" y="9374"/>
                  </a:cubicBezTo>
                  <a:cubicBezTo>
                    <a:pt x="6113" y="9254"/>
                    <a:pt x="6378" y="9088"/>
                    <a:pt x="6641" y="8877"/>
                  </a:cubicBezTo>
                  <a:cubicBezTo>
                    <a:pt x="6894" y="8674"/>
                    <a:pt x="7110" y="8456"/>
                    <a:pt x="7284" y="8229"/>
                  </a:cubicBezTo>
                  <a:cubicBezTo>
                    <a:pt x="7436" y="8028"/>
                    <a:pt x="7539" y="7842"/>
                    <a:pt x="7593" y="7661"/>
                  </a:cubicBezTo>
                  <a:cubicBezTo>
                    <a:pt x="7606" y="7617"/>
                    <a:pt x="7618" y="7573"/>
                    <a:pt x="7624" y="7527"/>
                  </a:cubicBezTo>
                  <a:cubicBezTo>
                    <a:pt x="7632" y="7478"/>
                    <a:pt x="7619" y="7427"/>
                    <a:pt x="7585" y="7388"/>
                  </a:cubicBezTo>
                  <a:cubicBezTo>
                    <a:pt x="7576" y="7370"/>
                    <a:pt x="7564" y="7353"/>
                    <a:pt x="7548" y="7339"/>
                  </a:cubicBezTo>
                  <a:cubicBezTo>
                    <a:pt x="7453" y="7253"/>
                    <a:pt x="7357" y="7167"/>
                    <a:pt x="7265" y="7078"/>
                  </a:cubicBezTo>
                  <a:cubicBezTo>
                    <a:pt x="7248" y="7061"/>
                    <a:pt x="7235" y="7050"/>
                    <a:pt x="7225" y="7039"/>
                  </a:cubicBezTo>
                  <a:lnTo>
                    <a:pt x="7183" y="6999"/>
                  </a:lnTo>
                  <a:cubicBezTo>
                    <a:pt x="7166" y="6984"/>
                    <a:pt x="7154" y="6971"/>
                    <a:pt x="7143" y="6960"/>
                  </a:cubicBezTo>
                  <a:cubicBezTo>
                    <a:pt x="7047" y="6866"/>
                    <a:pt x="6961" y="6779"/>
                    <a:pt x="6873" y="6691"/>
                  </a:cubicBezTo>
                  <a:lnTo>
                    <a:pt x="6845" y="6660"/>
                  </a:lnTo>
                  <a:lnTo>
                    <a:pt x="6817" y="6632"/>
                  </a:lnTo>
                  <a:lnTo>
                    <a:pt x="6740" y="6551"/>
                  </a:lnTo>
                  <a:cubicBezTo>
                    <a:pt x="6608" y="6411"/>
                    <a:pt x="6479" y="6271"/>
                    <a:pt x="6354" y="6127"/>
                  </a:cubicBezTo>
                  <a:cubicBezTo>
                    <a:pt x="6285" y="6048"/>
                    <a:pt x="6225" y="5978"/>
                    <a:pt x="6165" y="5907"/>
                  </a:cubicBezTo>
                  <a:lnTo>
                    <a:pt x="6165" y="5907"/>
                  </a:lnTo>
                  <a:lnTo>
                    <a:pt x="6180" y="5929"/>
                  </a:lnTo>
                  <a:cubicBezTo>
                    <a:pt x="5220" y="4781"/>
                    <a:pt x="4413" y="3508"/>
                    <a:pt x="3784" y="2150"/>
                  </a:cubicBezTo>
                  <a:cubicBezTo>
                    <a:pt x="3693" y="1949"/>
                    <a:pt x="3600" y="1735"/>
                    <a:pt x="3516" y="1531"/>
                  </a:cubicBezTo>
                  <a:cubicBezTo>
                    <a:pt x="3426" y="1307"/>
                    <a:pt x="3342" y="1084"/>
                    <a:pt x="3266" y="866"/>
                  </a:cubicBezTo>
                  <a:lnTo>
                    <a:pt x="3261" y="849"/>
                  </a:lnTo>
                  <a:cubicBezTo>
                    <a:pt x="3212" y="708"/>
                    <a:pt x="3166" y="569"/>
                    <a:pt x="3123" y="428"/>
                  </a:cubicBezTo>
                  <a:lnTo>
                    <a:pt x="3113" y="398"/>
                  </a:lnTo>
                  <a:lnTo>
                    <a:pt x="3106" y="382"/>
                  </a:lnTo>
                  <a:lnTo>
                    <a:pt x="3107" y="382"/>
                  </a:lnTo>
                  <a:lnTo>
                    <a:pt x="3100" y="363"/>
                  </a:lnTo>
                  <a:lnTo>
                    <a:pt x="3101" y="363"/>
                  </a:lnTo>
                  <a:lnTo>
                    <a:pt x="3093" y="335"/>
                  </a:lnTo>
                  <a:cubicBezTo>
                    <a:pt x="3079" y="290"/>
                    <a:pt x="3068" y="252"/>
                    <a:pt x="3059" y="213"/>
                  </a:cubicBezTo>
                  <a:lnTo>
                    <a:pt x="3045" y="169"/>
                  </a:lnTo>
                  <a:cubicBezTo>
                    <a:pt x="3040" y="151"/>
                    <a:pt x="3032" y="133"/>
                    <a:pt x="3020" y="117"/>
                  </a:cubicBezTo>
                  <a:cubicBezTo>
                    <a:pt x="2998" y="60"/>
                    <a:pt x="2949" y="21"/>
                    <a:pt x="2892" y="14"/>
                  </a:cubicBezTo>
                  <a:cubicBezTo>
                    <a:pt x="2818" y="5"/>
                    <a:pt x="2743" y="1"/>
                    <a:pt x="266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8" name="Google Shape;4137;p52">
              <a:extLst>
                <a:ext uri="{FF2B5EF4-FFF2-40B4-BE49-F238E27FC236}">
                  <a16:creationId xmlns:a16="http://schemas.microsoft.com/office/drawing/2014/main" id="{5C96B060-9067-4CFE-9653-9B7AB9E24AA4}"/>
                </a:ext>
              </a:extLst>
            </p:cNvPr>
            <p:cNvSpPr/>
            <p:nvPr/>
          </p:nvSpPr>
          <p:spPr>
            <a:xfrm>
              <a:off x="4651285" y="4608255"/>
              <a:ext cx="336602" cy="482548"/>
            </a:xfrm>
            <a:custGeom>
              <a:avLst/>
              <a:gdLst/>
              <a:ahLst/>
              <a:cxnLst/>
              <a:rect l="l" t="t" r="r" b="b"/>
              <a:pathLst>
                <a:path w="5812" h="8332" extrusionOk="0">
                  <a:moveTo>
                    <a:pt x="1572" y="0"/>
                  </a:moveTo>
                  <a:cubicBezTo>
                    <a:pt x="1569" y="2"/>
                    <a:pt x="1565" y="3"/>
                    <a:pt x="1562" y="7"/>
                  </a:cubicBezTo>
                  <a:cubicBezTo>
                    <a:pt x="1441" y="85"/>
                    <a:pt x="1327" y="172"/>
                    <a:pt x="1217" y="266"/>
                  </a:cubicBezTo>
                  <a:cubicBezTo>
                    <a:pt x="1113" y="356"/>
                    <a:pt x="1017" y="451"/>
                    <a:pt x="927" y="554"/>
                  </a:cubicBezTo>
                  <a:cubicBezTo>
                    <a:pt x="839" y="652"/>
                    <a:pt x="758" y="756"/>
                    <a:pt x="682" y="865"/>
                  </a:cubicBezTo>
                  <a:cubicBezTo>
                    <a:pt x="597" y="989"/>
                    <a:pt x="519" y="1120"/>
                    <a:pt x="452" y="1254"/>
                  </a:cubicBezTo>
                  <a:cubicBezTo>
                    <a:pt x="388" y="1382"/>
                    <a:pt x="332" y="1514"/>
                    <a:pt x="281" y="1647"/>
                  </a:cubicBezTo>
                  <a:cubicBezTo>
                    <a:pt x="281" y="1651"/>
                    <a:pt x="279" y="1653"/>
                    <a:pt x="278" y="1654"/>
                  </a:cubicBezTo>
                  <a:cubicBezTo>
                    <a:pt x="278" y="1656"/>
                    <a:pt x="278" y="1656"/>
                    <a:pt x="277" y="1657"/>
                  </a:cubicBezTo>
                  <a:lnTo>
                    <a:pt x="277" y="1656"/>
                  </a:lnTo>
                  <a:cubicBezTo>
                    <a:pt x="150" y="2010"/>
                    <a:pt x="76" y="2381"/>
                    <a:pt x="42" y="2757"/>
                  </a:cubicBezTo>
                  <a:lnTo>
                    <a:pt x="42" y="2753"/>
                  </a:lnTo>
                  <a:lnTo>
                    <a:pt x="42" y="2753"/>
                  </a:lnTo>
                  <a:cubicBezTo>
                    <a:pt x="0" y="3268"/>
                    <a:pt x="32" y="3784"/>
                    <a:pt x="124" y="4290"/>
                  </a:cubicBezTo>
                  <a:lnTo>
                    <a:pt x="124" y="4290"/>
                  </a:lnTo>
                  <a:cubicBezTo>
                    <a:pt x="123" y="4289"/>
                    <a:pt x="122" y="4287"/>
                    <a:pt x="122" y="4286"/>
                  </a:cubicBezTo>
                  <a:lnTo>
                    <a:pt x="122" y="4286"/>
                  </a:lnTo>
                  <a:cubicBezTo>
                    <a:pt x="122" y="4290"/>
                    <a:pt x="124" y="4291"/>
                    <a:pt x="124" y="4293"/>
                  </a:cubicBezTo>
                  <a:lnTo>
                    <a:pt x="124" y="4291"/>
                  </a:lnTo>
                  <a:cubicBezTo>
                    <a:pt x="125" y="4293"/>
                    <a:pt x="124" y="4296"/>
                    <a:pt x="125" y="4297"/>
                  </a:cubicBezTo>
                  <a:lnTo>
                    <a:pt x="125" y="4295"/>
                  </a:lnTo>
                  <a:cubicBezTo>
                    <a:pt x="178" y="4583"/>
                    <a:pt x="249" y="4866"/>
                    <a:pt x="335" y="5144"/>
                  </a:cubicBezTo>
                  <a:cubicBezTo>
                    <a:pt x="704" y="5693"/>
                    <a:pt x="1104" y="6221"/>
                    <a:pt x="1533" y="6722"/>
                  </a:cubicBezTo>
                  <a:cubicBezTo>
                    <a:pt x="2022" y="7295"/>
                    <a:pt x="2542" y="7817"/>
                    <a:pt x="3081" y="8271"/>
                  </a:cubicBezTo>
                  <a:cubicBezTo>
                    <a:pt x="3115" y="8300"/>
                    <a:pt x="3156" y="8315"/>
                    <a:pt x="3200" y="8315"/>
                  </a:cubicBezTo>
                  <a:cubicBezTo>
                    <a:pt x="3201" y="8315"/>
                    <a:pt x="3203" y="8315"/>
                    <a:pt x="3204" y="8315"/>
                  </a:cubicBezTo>
                  <a:cubicBezTo>
                    <a:pt x="3213" y="8319"/>
                    <a:pt x="3223" y="8322"/>
                    <a:pt x="3236" y="8323"/>
                  </a:cubicBezTo>
                  <a:cubicBezTo>
                    <a:pt x="3277" y="8329"/>
                    <a:pt x="3318" y="8332"/>
                    <a:pt x="3357" y="8332"/>
                  </a:cubicBezTo>
                  <a:cubicBezTo>
                    <a:pt x="3465" y="8332"/>
                    <a:pt x="3567" y="8312"/>
                    <a:pt x="3662" y="8289"/>
                  </a:cubicBezTo>
                  <a:cubicBezTo>
                    <a:pt x="3771" y="8265"/>
                    <a:pt x="3886" y="8223"/>
                    <a:pt x="4022" y="8160"/>
                  </a:cubicBezTo>
                  <a:cubicBezTo>
                    <a:pt x="4281" y="8041"/>
                    <a:pt x="4548" y="7874"/>
                    <a:pt x="4812" y="7664"/>
                  </a:cubicBezTo>
                  <a:cubicBezTo>
                    <a:pt x="5067" y="7457"/>
                    <a:pt x="5285" y="7240"/>
                    <a:pt x="5456" y="7014"/>
                  </a:cubicBezTo>
                  <a:cubicBezTo>
                    <a:pt x="5612" y="6812"/>
                    <a:pt x="5714" y="6625"/>
                    <a:pt x="5770" y="6442"/>
                  </a:cubicBezTo>
                  <a:cubicBezTo>
                    <a:pt x="5786" y="6396"/>
                    <a:pt x="5797" y="6352"/>
                    <a:pt x="5804" y="6306"/>
                  </a:cubicBezTo>
                  <a:cubicBezTo>
                    <a:pt x="5812" y="6255"/>
                    <a:pt x="5797" y="6204"/>
                    <a:pt x="5763" y="6166"/>
                  </a:cubicBezTo>
                  <a:cubicBezTo>
                    <a:pt x="5755" y="6148"/>
                    <a:pt x="5742" y="6131"/>
                    <a:pt x="5727" y="6115"/>
                  </a:cubicBezTo>
                  <a:cubicBezTo>
                    <a:pt x="5632" y="6030"/>
                    <a:pt x="5536" y="5943"/>
                    <a:pt x="5443" y="5855"/>
                  </a:cubicBezTo>
                  <a:lnTo>
                    <a:pt x="5403" y="5815"/>
                  </a:lnTo>
                  <a:lnTo>
                    <a:pt x="5362" y="5777"/>
                  </a:lnTo>
                  <a:cubicBezTo>
                    <a:pt x="5345" y="5762"/>
                    <a:pt x="5332" y="5749"/>
                    <a:pt x="5321" y="5738"/>
                  </a:cubicBezTo>
                  <a:cubicBezTo>
                    <a:pt x="5225" y="5644"/>
                    <a:pt x="5139" y="5557"/>
                    <a:pt x="5051" y="5469"/>
                  </a:cubicBezTo>
                  <a:lnTo>
                    <a:pt x="5023" y="5441"/>
                  </a:lnTo>
                  <a:lnTo>
                    <a:pt x="4995" y="5413"/>
                  </a:lnTo>
                  <a:lnTo>
                    <a:pt x="4917" y="5331"/>
                  </a:lnTo>
                  <a:cubicBezTo>
                    <a:pt x="4785" y="5190"/>
                    <a:pt x="4656" y="5050"/>
                    <a:pt x="4531" y="4907"/>
                  </a:cubicBezTo>
                  <a:lnTo>
                    <a:pt x="4448" y="4811"/>
                  </a:lnTo>
                  <a:lnTo>
                    <a:pt x="4342" y="4687"/>
                  </a:lnTo>
                  <a:lnTo>
                    <a:pt x="4352" y="4713"/>
                  </a:lnTo>
                  <a:cubicBezTo>
                    <a:pt x="3393" y="3554"/>
                    <a:pt x="2586" y="2282"/>
                    <a:pt x="1962" y="929"/>
                  </a:cubicBezTo>
                  <a:cubicBezTo>
                    <a:pt x="1872" y="736"/>
                    <a:pt x="1780" y="520"/>
                    <a:pt x="1694" y="310"/>
                  </a:cubicBezTo>
                  <a:cubicBezTo>
                    <a:pt x="1652" y="208"/>
                    <a:pt x="1612" y="104"/>
                    <a:pt x="1572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99" name="Google Shape;4138;p52">
              <a:extLst>
                <a:ext uri="{FF2B5EF4-FFF2-40B4-BE49-F238E27FC236}">
                  <a16:creationId xmlns:a16="http://schemas.microsoft.com/office/drawing/2014/main" id="{AE9DAB14-DFBF-48D7-ACA2-9544826AB27A}"/>
                </a:ext>
              </a:extLst>
            </p:cNvPr>
            <p:cNvSpPr/>
            <p:nvPr/>
          </p:nvSpPr>
          <p:spPr>
            <a:xfrm>
              <a:off x="5100687" y="4384597"/>
              <a:ext cx="629189" cy="434420"/>
            </a:xfrm>
            <a:custGeom>
              <a:avLst/>
              <a:gdLst/>
              <a:ahLst/>
              <a:cxnLst/>
              <a:rect l="l" t="t" r="r" b="b"/>
              <a:pathLst>
                <a:path w="10864" h="7501" extrusionOk="0">
                  <a:moveTo>
                    <a:pt x="10813" y="1"/>
                  </a:moveTo>
                  <a:cubicBezTo>
                    <a:pt x="10806" y="1"/>
                    <a:pt x="10798" y="3"/>
                    <a:pt x="10792" y="7"/>
                  </a:cubicBezTo>
                  <a:cubicBezTo>
                    <a:pt x="10378" y="291"/>
                    <a:pt x="9958" y="563"/>
                    <a:pt x="9539" y="840"/>
                  </a:cubicBezTo>
                  <a:cubicBezTo>
                    <a:pt x="9123" y="1113"/>
                    <a:pt x="8706" y="1386"/>
                    <a:pt x="8290" y="1660"/>
                  </a:cubicBezTo>
                  <a:cubicBezTo>
                    <a:pt x="7454" y="2211"/>
                    <a:pt x="6619" y="2763"/>
                    <a:pt x="5786" y="3319"/>
                  </a:cubicBezTo>
                  <a:cubicBezTo>
                    <a:pt x="4950" y="3879"/>
                    <a:pt x="4113" y="4439"/>
                    <a:pt x="3274" y="4996"/>
                  </a:cubicBezTo>
                  <a:cubicBezTo>
                    <a:pt x="2832" y="5289"/>
                    <a:pt x="2389" y="5582"/>
                    <a:pt x="1949" y="5878"/>
                  </a:cubicBezTo>
                  <a:cubicBezTo>
                    <a:pt x="1536" y="6155"/>
                    <a:pt x="1123" y="6434"/>
                    <a:pt x="705" y="6705"/>
                  </a:cubicBezTo>
                  <a:cubicBezTo>
                    <a:pt x="613" y="6766"/>
                    <a:pt x="520" y="6827"/>
                    <a:pt x="428" y="6885"/>
                  </a:cubicBezTo>
                  <a:cubicBezTo>
                    <a:pt x="361" y="6928"/>
                    <a:pt x="295" y="6971"/>
                    <a:pt x="228" y="7007"/>
                  </a:cubicBezTo>
                  <a:cubicBezTo>
                    <a:pt x="204" y="7013"/>
                    <a:pt x="181" y="7023"/>
                    <a:pt x="158" y="7035"/>
                  </a:cubicBezTo>
                  <a:cubicBezTo>
                    <a:pt x="41" y="7106"/>
                    <a:pt x="1" y="7261"/>
                    <a:pt x="71" y="7379"/>
                  </a:cubicBezTo>
                  <a:cubicBezTo>
                    <a:pt x="115" y="7455"/>
                    <a:pt x="199" y="7501"/>
                    <a:pt x="285" y="7501"/>
                  </a:cubicBezTo>
                  <a:cubicBezTo>
                    <a:pt x="307" y="7501"/>
                    <a:pt x="329" y="7498"/>
                    <a:pt x="351" y="7491"/>
                  </a:cubicBezTo>
                  <a:cubicBezTo>
                    <a:pt x="410" y="7477"/>
                    <a:pt x="460" y="7440"/>
                    <a:pt x="492" y="7393"/>
                  </a:cubicBezTo>
                  <a:cubicBezTo>
                    <a:pt x="499" y="7385"/>
                    <a:pt x="507" y="7378"/>
                    <a:pt x="516" y="7371"/>
                  </a:cubicBezTo>
                  <a:cubicBezTo>
                    <a:pt x="896" y="7079"/>
                    <a:pt x="1292" y="6810"/>
                    <a:pt x="1685" y="6535"/>
                  </a:cubicBezTo>
                  <a:cubicBezTo>
                    <a:pt x="2116" y="6233"/>
                    <a:pt x="2549" y="5933"/>
                    <a:pt x="2979" y="5631"/>
                  </a:cubicBezTo>
                  <a:cubicBezTo>
                    <a:pt x="3402" y="5334"/>
                    <a:pt x="3821" y="5034"/>
                    <a:pt x="4244" y="4737"/>
                  </a:cubicBezTo>
                  <a:cubicBezTo>
                    <a:pt x="4658" y="4445"/>
                    <a:pt x="5073" y="4156"/>
                    <a:pt x="5489" y="3867"/>
                  </a:cubicBezTo>
                  <a:cubicBezTo>
                    <a:pt x="6307" y="3295"/>
                    <a:pt x="7122" y="2718"/>
                    <a:pt x="7937" y="2143"/>
                  </a:cubicBezTo>
                  <a:cubicBezTo>
                    <a:pt x="8345" y="1853"/>
                    <a:pt x="8751" y="1565"/>
                    <a:pt x="9158" y="1274"/>
                  </a:cubicBezTo>
                  <a:cubicBezTo>
                    <a:pt x="9575" y="977"/>
                    <a:pt x="9990" y="677"/>
                    <a:pt x="10409" y="383"/>
                  </a:cubicBezTo>
                  <a:cubicBezTo>
                    <a:pt x="10552" y="284"/>
                    <a:pt x="10696" y="186"/>
                    <a:pt x="10839" y="86"/>
                  </a:cubicBezTo>
                  <a:cubicBezTo>
                    <a:pt x="10849" y="79"/>
                    <a:pt x="10856" y="69"/>
                    <a:pt x="10859" y="58"/>
                  </a:cubicBezTo>
                  <a:cubicBezTo>
                    <a:pt x="10864" y="49"/>
                    <a:pt x="10862" y="35"/>
                    <a:pt x="10855" y="24"/>
                  </a:cubicBezTo>
                  <a:cubicBezTo>
                    <a:pt x="10847" y="10"/>
                    <a:pt x="10830" y="1"/>
                    <a:pt x="10813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0" name="Google Shape;4139;p52">
              <a:extLst>
                <a:ext uri="{FF2B5EF4-FFF2-40B4-BE49-F238E27FC236}">
                  <a16:creationId xmlns:a16="http://schemas.microsoft.com/office/drawing/2014/main" id="{2DB7FB3F-40E5-483A-BDB6-65D4D6C91E8E}"/>
                </a:ext>
              </a:extLst>
            </p:cNvPr>
            <p:cNvSpPr/>
            <p:nvPr/>
          </p:nvSpPr>
          <p:spPr>
            <a:xfrm>
              <a:off x="5051114" y="4818651"/>
              <a:ext cx="43552" cy="38745"/>
            </a:xfrm>
            <a:custGeom>
              <a:avLst/>
              <a:gdLst/>
              <a:ahLst/>
              <a:cxnLst/>
              <a:rect l="l" t="t" r="r" b="b"/>
              <a:pathLst>
                <a:path w="752" h="669" extrusionOk="0">
                  <a:moveTo>
                    <a:pt x="376" y="1"/>
                  </a:moveTo>
                  <a:cubicBezTo>
                    <a:pt x="226" y="1"/>
                    <a:pt x="97" y="105"/>
                    <a:pt x="53" y="252"/>
                  </a:cubicBezTo>
                  <a:cubicBezTo>
                    <a:pt x="0" y="426"/>
                    <a:pt x="122" y="614"/>
                    <a:pt x="294" y="658"/>
                  </a:cubicBezTo>
                  <a:cubicBezTo>
                    <a:pt x="322" y="665"/>
                    <a:pt x="349" y="668"/>
                    <a:pt x="376" y="668"/>
                  </a:cubicBezTo>
                  <a:cubicBezTo>
                    <a:pt x="526" y="668"/>
                    <a:pt x="656" y="564"/>
                    <a:pt x="700" y="416"/>
                  </a:cubicBezTo>
                  <a:cubicBezTo>
                    <a:pt x="751" y="242"/>
                    <a:pt x="628" y="55"/>
                    <a:pt x="458" y="11"/>
                  </a:cubicBezTo>
                  <a:cubicBezTo>
                    <a:pt x="431" y="4"/>
                    <a:pt x="403" y="1"/>
                    <a:pt x="376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1" name="Google Shape;4140;p52">
              <a:extLst>
                <a:ext uri="{FF2B5EF4-FFF2-40B4-BE49-F238E27FC236}">
                  <a16:creationId xmlns:a16="http://schemas.microsoft.com/office/drawing/2014/main" id="{7830A22F-3736-4DF2-856A-0487F3DADF8E}"/>
                </a:ext>
              </a:extLst>
            </p:cNvPr>
            <p:cNvSpPr/>
            <p:nvPr/>
          </p:nvSpPr>
          <p:spPr>
            <a:xfrm>
              <a:off x="5012023" y="4866081"/>
              <a:ext cx="18185" cy="16042"/>
            </a:xfrm>
            <a:custGeom>
              <a:avLst/>
              <a:gdLst/>
              <a:ahLst/>
              <a:cxnLst/>
              <a:rect l="l" t="t" r="r" b="b"/>
              <a:pathLst>
                <a:path w="314" h="277" extrusionOk="0">
                  <a:moveTo>
                    <a:pt x="156" y="0"/>
                  </a:moveTo>
                  <a:cubicBezTo>
                    <a:pt x="95" y="0"/>
                    <a:pt x="41" y="44"/>
                    <a:pt x="23" y="104"/>
                  </a:cubicBezTo>
                  <a:cubicBezTo>
                    <a:pt x="0" y="177"/>
                    <a:pt x="52" y="255"/>
                    <a:pt x="123" y="272"/>
                  </a:cubicBezTo>
                  <a:cubicBezTo>
                    <a:pt x="134" y="275"/>
                    <a:pt x="146" y="277"/>
                    <a:pt x="157" y="277"/>
                  </a:cubicBezTo>
                  <a:cubicBezTo>
                    <a:pt x="219" y="277"/>
                    <a:pt x="273" y="233"/>
                    <a:pt x="291" y="173"/>
                  </a:cubicBezTo>
                  <a:cubicBezTo>
                    <a:pt x="314" y="101"/>
                    <a:pt x="262" y="23"/>
                    <a:pt x="191" y="5"/>
                  </a:cubicBezTo>
                  <a:cubicBezTo>
                    <a:pt x="179" y="2"/>
                    <a:pt x="168" y="0"/>
                    <a:pt x="156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2" name="Google Shape;4141;p52">
              <a:extLst>
                <a:ext uri="{FF2B5EF4-FFF2-40B4-BE49-F238E27FC236}">
                  <a16:creationId xmlns:a16="http://schemas.microsoft.com/office/drawing/2014/main" id="{7A4CE9B1-7E7F-40DF-8FF0-185A91EAA3F0}"/>
                </a:ext>
              </a:extLst>
            </p:cNvPr>
            <p:cNvSpPr/>
            <p:nvPr/>
          </p:nvSpPr>
          <p:spPr>
            <a:xfrm>
              <a:off x="4828729" y="4958683"/>
              <a:ext cx="112761" cy="83513"/>
            </a:xfrm>
            <a:custGeom>
              <a:avLst/>
              <a:gdLst/>
              <a:ahLst/>
              <a:cxnLst/>
              <a:rect l="l" t="t" r="r" b="b"/>
              <a:pathLst>
                <a:path w="1947" h="1442" extrusionOk="0">
                  <a:moveTo>
                    <a:pt x="1868" y="0"/>
                  </a:moveTo>
                  <a:cubicBezTo>
                    <a:pt x="1841" y="0"/>
                    <a:pt x="1816" y="16"/>
                    <a:pt x="1801" y="40"/>
                  </a:cubicBezTo>
                  <a:cubicBezTo>
                    <a:pt x="1778" y="76"/>
                    <a:pt x="1755" y="111"/>
                    <a:pt x="1729" y="144"/>
                  </a:cubicBezTo>
                  <a:lnTo>
                    <a:pt x="1729" y="143"/>
                  </a:lnTo>
                  <a:cubicBezTo>
                    <a:pt x="1619" y="292"/>
                    <a:pt x="1489" y="424"/>
                    <a:pt x="1346" y="545"/>
                  </a:cubicBezTo>
                  <a:cubicBezTo>
                    <a:pt x="1151" y="706"/>
                    <a:pt x="937" y="845"/>
                    <a:pt x="707" y="950"/>
                  </a:cubicBezTo>
                  <a:cubicBezTo>
                    <a:pt x="718" y="946"/>
                    <a:pt x="730" y="940"/>
                    <a:pt x="741" y="936"/>
                  </a:cubicBezTo>
                  <a:lnTo>
                    <a:pt x="741" y="936"/>
                  </a:lnTo>
                  <a:cubicBezTo>
                    <a:pt x="544" y="1025"/>
                    <a:pt x="338" y="1085"/>
                    <a:pt x="124" y="1119"/>
                  </a:cubicBezTo>
                  <a:cubicBezTo>
                    <a:pt x="84" y="1126"/>
                    <a:pt x="45" y="1165"/>
                    <a:pt x="27" y="1200"/>
                  </a:cubicBezTo>
                  <a:cubicBezTo>
                    <a:pt x="8" y="1238"/>
                    <a:pt x="1" y="1283"/>
                    <a:pt x="14" y="1323"/>
                  </a:cubicBezTo>
                  <a:cubicBezTo>
                    <a:pt x="27" y="1366"/>
                    <a:pt x="56" y="1402"/>
                    <a:pt x="95" y="1423"/>
                  </a:cubicBezTo>
                  <a:cubicBezTo>
                    <a:pt x="119" y="1436"/>
                    <a:pt x="144" y="1442"/>
                    <a:pt x="169" y="1442"/>
                  </a:cubicBezTo>
                  <a:cubicBezTo>
                    <a:pt x="186" y="1442"/>
                    <a:pt x="202" y="1439"/>
                    <a:pt x="219" y="1436"/>
                  </a:cubicBezTo>
                  <a:cubicBezTo>
                    <a:pt x="401" y="1394"/>
                    <a:pt x="571" y="1327"/>
                    <a:pt x="737" y="1244"/>
                  </a:cubicBezTo>
                  <a:cubicBezTo>
                    <a:pt x="901" y="1163"/>
                    <a:pt x="1058" y="1063"/>
                    <a:pt x="1200" y="949"/>
                  </a:cubicBezTo>
                  <a:cubicBezTo>
                    <a:pt x="1493" y="717"/>
                    <a:pt x="1734" y="425"/>
                    <a:pt x="1931" y="109"/>
                  </a:cubicBezTo>
                  <a:cubicBezTo>
                    <a:pt x="1935" y="105"/>
                    <a:pt x="1937" y="99"/>
                    <a:pt x="1939" y="96"/>
                  </a:cubicBezTo>
                  <a:cubicBezTo>
                    <a:pt x="1947" y="63"/>
                    <a:pt x="1930" y="25"/>
                    <a:pt x="1901" y="8"/>
                  </a:cubicBezTo>
                  <a:cubicBezTo>
                    <a:pt x="1890" y="3"/>
                    <a:pt x="1879" y="0"/>
                    <a:pt x="1868" y="0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3" name="Google Shape;4142;p52">
              <a:extLst>
                <a:ext uri="{FF2B5EF4-FFF2-40B4-BE49-F238E27FC236}">
                  <a16:creationId xmlns:a16="http://schemas.microsoft.com/office/drawing/2014/main" id="{1EF3DE33-C143-499E-89FF-F7CC51A863CE}"/>
                </a:ext>
              </a:extLst>
            </p:cNvPr>
            <p:cNvSpPr/>
            <p:nvPr/>
          </p:nvSpPr>
          <p:spPr>
            <a:xfrm>
              <a:off x="5069182" y="4889883"/>
              <a:ext cx="116" cy="58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0" y="0"/>
                  </a:moveTo>
                  <a:lnTo>
                    <a:pt x="0" y="0"/>
                  </a:ln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4" name="Google Shape;4143;p52">
              <a:extLst>
                <a:ext uri="{FF2B5EF4-FFF2-40B4-BE49-F238E27FC236}">
                  <a16:creationId xmlns:a16="http://schemas.microsoft.com/office/drawing/2014/main" id="{5E733F8E-F089-40EF-A16E-CBEDD8155D54}"/>
                </a:ext>
              </a:extLst>
            </p:cNvPr>
            <p:cNvSpPr/>
            <p:nvPr/>
          </p:nvSpPr>
          <p:spPr>
            <a:xfrm>
              <a:off x="4977565" y="4945421"/>
              <a:ext cx="232" cy="174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3" y="0"/>
                  </a:moveTo>
                  <a:lnTo>
                    <a:pt x="1" y="2"/>
                  </a:lnTo>
                  <a:lnTo>
                    <a:pt x="1" y="2"/>
                  </a:lnTo>
                  <a:cubicBezTo>
                    <a:pt x="2" y="1"/>
                    <a:pt x="3" y="1"/>
                    <a:pt x="3" y="0"/>
                  </a:cubicBezTo>
                  <a:close/>
                  <a:moveTo>
                    <a:pt x="1" y="2"/>
                  </a:moveTo>
                  <a:cubicBezTo>
                    <a:pt x="1" y="2"/>
                    <a:pt x="0" y="2"/>
                    <a:pt x="0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5" name="Google Shape;4144;p52">
              <a:extLst>
                <a:ext uri="{FF2B5EF4-FFF2-40B4-BE49-F238E27FC236}">
                  <a16:creationId xmlns:a16="http://schemas.microsoft.com/office/drawing/2014/main" id="{B2DB7244-CFAB-425C-B3F5-2BE599D90979}"/>
                </a:ext>
              </a:extLst>
            </p:cNvPr>
            <p:cNvSpPr/>
            <p:nvPr/>
          </p:nvSpPr>
          <p:spPr>
            <a:xfrm>
              <a:off x="4977449" y="4945537"/>
              <a:ext cx="174" cy="58"/>
            </a:xfrm>
            <a:custGeom>
              <a:avLst/>
              <a:gdLst/>
              <a:ahLst/>
              <a:cxnLst/>
              <a:rect l="l" t="t" r="r" b="b"/>
              <a:pathLst>
                <a:path w="3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ubicBezTo>
                    <a:pt x="2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6" name="Google Shape;4145;p52">
              <a:extLst>
                <a:ext uri="{FF2B5EF4-FFF2-40B4-BE49-F238E27FC236}">
                  <a16:creationId xmlns:a16="http://schemas.microsoft.com/office/drawing/2014/main" id="{FFA6576A-5145-4EE4-8FE3-E26CC9AFB612}"/>
                </a:ext>
              </a:extLst>
            </p:cNvPr>
            <p:cNvSpPr/>
            <p:nvPr/>
          </p:nvSpPr>
          <p:spPr>
            <a:xfrm>
              <a:off x="4894171" y="4749793"/>
              <a:ext cx="58" cy="58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7" name="Google Shape;4146;p52">
              <a:extLst>
                <a:ext uri="{FF2B5EF4-FFF2-40B4-BE49-F238E27FC236}">
                  <a16:creationId xmlns:a16="http://schemas.microsoft.com/office/drawing/2014/main" id="{5A838BF4-4FC2-4398-99CC-F421B5331F72}"/>
                </a:ext>
              </a:extLst>
            </p:cNvPr>
            <p:cNvSpPr/>
            <p:nvPr/>
          </p:nvSpPr>
          <p:spPr>
            <a:xfrm>
              <a:off x="4988163" y="4546926"/>
              <a:ext cx="347" cy="174"/>
            </a:xfrm>
            <a:custGeom>
              <a:avLst/>
              <a:gdLst/>
              <a:ahLst/>
              <a:cxnLst/>
              <a:rect l="l" t="t" r="r" b="b"/>
              <a:pathLst>
                <a:path w="6" h="3" extrusionOk="0">
                  <a:moveTo>
                    <a:pt x="0" y="0"/>
                  </a:moveTo>
                  <a:cubicBezTo>
                    <a:pt x="1" y="0"/>
                    <a:pt x="2" y="0"/>
                    <a:pt x="6" y="2"/>
                  </a:cubicBezTo>
                  <a:cubicBezTo>
                    <a:pt x="3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8" name="Google Shape;4147;p52">
              <a:extLst>
                <a:ext uri="{FF2B5EF4-FFF2-40B4-BE49-F238E27FC236}">
                  <a16:creationId xmlns:a16="http://schemas.microsoft.com/office/drawing/2014/main" id="{9829329B-D854-471C-84D1-91410FD6AE8C}"/>
                </a:ext>
              </a:extLst>
            </p:cNvPr>
            <p:cNvSpPr/>
            <p:nvPr/>
          </p:nvSpPr>
          <p:spPr>
            <a:xfrm>
              <a:off x="6079467" y="3849428"/>
              <a:ext cx="225926" cy="152954"/>
            </a:xfrm>
            <a:custGeom>
              <a:avLst/>
              <a:gdLst/>
              <a:ahLst/>
              <a:cxnLst/>
              <a:rect l="l" t="t" r="r" b="b"/>
              <a:pathLst>
                <a:path w="3901" h="2641" extrusionOk="0">
                  <a:moveTo>
                    <a:pt x="2909" y="1"/>
                  </a:moveTo>
                  <a:cubicBezTo>
                    <a:pt x="2741" y="1"/>
                    <a:pt x="2583" y="51"/>
                    <a:pt x="2428" y="136"/>
                  </a:cubicBezTo>
                  <a:cubicBezTo>
                    <a:pt x="2189" y="265"/>
                    <a:pt x="1947" y="388"/>
                    <a:pt x="1702" y="504"/>
                  </a:cubicBezTo>
                  <a:cubicBezTo>
                    <a:pt x="1382" y="644"/>
                    <a:pt x="1056" y="773"/>
                    <a:pt x="729" y="894"/>
                  </a:cubicBezTo>
                  <a:cubicBezTo>
                    <a:pt x="279" y="1056"/>
                    <a:pt x="1" y="1515"/>
                    <a:pt x="137" y="1988"/>
                  </a:cubicBezTo>
                  <a:cubicBezTo>
                    <a:pt x="139" y="1994"/>
                    <a:pt x="141" y="2002"/>
                    <a:pt x="142" y="2009"/>
                  </a:cubicBezTo>
                  <a:cubicBezTo>
                    <a:pt x="254" y="2370"/>
                    <a:pt x="618" y="2640"/>
                    <a:pt x="995" y="2640"/>
                  </a:cubicBezTo>
                  <a:cubicBezTo>
                    <a:pt x="1083" y="2640"/>
                    <a:pt x="1171" y="2625"/>
                    <a:pt x="1257" y="2594"/>
                  </a:cubicBezTo>
                  <a:cubicBezTo>
                    <a:pt x="1986" y="2329"/>
                    <a:pt x="2695" y="2014"/>
                    <a:pt x="3375" y="1644"/>
                  </a:cubicBezTo>
                  <a:cubicBezTo>
                    <a:pt x="3803" y="1412"/>
                    <a:pt x="3901" y="807"/>
                    <a:pt x="3655" y="415"/>
                  </a:cubicBezTo>
                  <a:cubicBezTo>
                    <a:pt x="3528" y="214"/>
                    <a:pt x="3320" y="68"/>
                    <a:pt x="3089" y="20"/>
                  </a:cubicBezTo>
                  <a:cubicBezTo>
                    <a:pt x="3028" y="7"/>
                    <a:pt x="2968" y="1"/>
                    <a:pt x="2909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09" name="Google Shape;4148;p52">
              <a:extLst>
                <a:ext uri="{FF2B5EF4-FFF2-40B4-BE49-F238E27FC236}">
                  <a16:creationId xmlns:a16="http://schemas.microsoft.com/office/drawing/2014/main" id="{D514131B-C648-4F31-BF64-BE025A0DCC91}"/>
                </a:ext>
              </a:extLst>
            </p:cNvPr>
            <p:cNvSpPr/>
            <p:nvPr/>
          </p:nvSpPr>
          <p:spPr>
            <a:xfrm>
              <a:off x="6354552" y="3654205"/>
              <a:ext cx="237394" cy="195695"/>
            </a:xfrm>
            <a:custGeom>
              <a:avLst/>
              <a:gdLst/>
              <a:ahLst/>
              <a:cxnLst/>
              <a:rect l="l" t="t" r="r" b="b"/>
              <a:pathLst>
                <a:path w="4099" h="3379" extrusionOk="0">
                  <a:moveTo>
                    <a:pt x="3197" y="0"/>
                  </a:moveTo>
                  <a:cubicBezTo>
                    <a:pt x="3185" y="0"/>
                    <a:pt x="3172" y="0"/>
                    <a:pt x="3160" y="1"/>
                  </a:cubicBezTo>
                  <a:cubicBezTo>
                    <a:pt x="2904" y="12"/>
                    <a:pt x="2727" y="127"/>
                    <a:pt x="2542" y="289"/>
                  </a:cubicBezTo>
                  <a:cubicBezTo>
                    <a:pt x="2489" y="335"/>
                    <a:pt x="2438" y="383"/>
                    <a:pt x="2386" y="428"/>
                  </a:cubicBezTo>
                  <a:cubicBezTo>
                    <a:pt x="1787" y="917"/>
                    <a:pt x="1153" y="1352"/>
                    <a:pt x="485" y="1739"/>
                  </a:cubicBezTo>
                  <a:cubicBezTo>
                    <a:pt x="137" y="1941"/>
                    <a:pt x="1" y="2378"/>
                    <a:pt x="108" y="2749"/>
                  </a:cubicBezTo>
                  <a:cubicBezTo>
                    <a:pt x="128" y="2826"/>
                    <a:pt x="159" y="2900"/>
                    <a:pt x="203" y="2968"/>
                  </a:cubicBezTo>
                  <a:cubicBezTo>
                    <a:pt x="373" y="3239"/>
                    <a:pt x="658" y="3378"/>
                    <a:pt x="951" y="3378"/>
                  </a:cubicBezTo>
                  <a:cubicBezTo>
                    <a:pt x="1115" y="3378"/>
                    <a:pt x="1281" y="3335"/>
                    <a:pt x="1431" y="3247"/>
                  </a:cubicBezTo>
                  <a:cubicBezTo>
                    <a:pt x="2299" y="2745"/>
                    <a:pt x="3101" y="2156"/>
                    <a:pt x="3856" y="1491"/>
                  </a:cubicBezTo>
                  <a:cubicBezTo>
                    <a:pt x="4024" y="1344"/>
                    <a:pt x="4098" y="1064"/>
                    <a:pt x="4087" y="851"/>
                  </a:cubicBezTo>
                  <a:cubicBezTo>
                    <a:pt x="4077" y="616"/>
                    <a:pt x="3971" y="394"/>
                    <a:pt x="3800" y="233"/>
                  </a:cubicBezTo>
                  <a:cubicBezTo>
                    <a:pt x="3635" y="83"/>
                    <a:pt x="3418" y="0"/>
                    <a:pt x="3197" y="0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0" name="Google Shape;4149;p52">
              <a:extLst>
                <a:ext uri="{FF2B5EF4-FFF2-40B4-BE49-F238E27FC236}">
                  <a16:creationId xmlns:a16="http://schemas.microsoft.com/office/drawing/2014/main" id="{C37988D4-2EDD-4F21-9C8E-FEEE6C4A052A}"/>
                </a:ext>
              </a:extLst>
            </p:cNvPr>
            <p:cNvSpPr/>
            <p:nvPr/>
          </p:nvSpPr>
          <p:spPr>
            <a:xfrm>
              <a:off x="6633575" y="3419197"/>
              <a:ext cx="217471" cy="205946"/>
            </a:xfrm>
            <a:custGeom>
              <a:avLst/>
              <a:gdLst/>
              <a:ahLst/>
              <a:cxnLst/>
              <a:rect l="l" t="t" r="r" b="b"/>
              <a:pathLst>
                <a:path w="3755" h="3556" extrusionOk="0">
                  <a:moveTo>
                    <a:pt x="2771" y="1"/>
                  </a:moveTo>
                  <a:cubicBezTo>
                    <a:pt x="2528" y="1"/>
                    <a:pt x="2286" y="97"/>
                    <a:pt x="2116" y="287"/>
                  </a:cubicBezTo>
                  <a:cubicBezTo>
                    <a:pt x="1540" y="929"/>
                    <a:pt x="903" y="1508"/>
                    <a:pt x="242" y="2063"/>
                  </a:cubicBezTo>
                  <a:cubicBezTo>
                    <a:pt x="73" y="2207"/>
                    <a:pt x="0" y="2495"/>
                    <a:pt x="10" y="2703"/>
                  </a:cubicBezTo>
                  <a:cubicBezTo>
                    <a:pt x="13" y="2774"/>
                    <a:pt x="24" y="2843"/>
                    <a:pt x="44" y="2909"/>
                  </a:cubicBezTo>
                  <a:cubicBezTo>
                    <a:pt x="88" y="3068"/>
                    <a:pt x="175" y="3212"/>
                    <a:pt x="298" y="3323"/>
                  </a:cubicBezTo>
                  <a:cubicBezTo>
                    <a:pt x="460" y="3472"/>
                    <a:pt x="676" y="3556"/>
                    <a:pt x="896" y="3556"/>
                  </a:cubicBezTo>
                  <a:cubicBezTo>
                    <a:pt x="910" y="3556"/>
                    <a:pt x="924" y="3555"/>
                    <a:pt x="938" y="3555"/>
                  </a:cubicBezTo>
                  <a:cubicBezTo>
                    <a:pt x="1012" y="3542"/>
                    <a:pt x="1087" y="3530"/>
                    <a:pt x="1162" y="3515"/>
                  </a:cubicBezTo>
                  <a:cubicBezTo>
                    <a:pt x="1315" y="3468"/>
                    <a:pt x="1446" y="3385"/>
                    <a:pt x="1555" y="3265"/>
                  </a:cubicBezTo>
                  <a:cubicBezTo>
                    <a:pt x="2217" y="2709"/>
                    <a:pt x="2853" y="2131"/>
                    <a:pt x="3430" y="1488"/>
                  </a:cubicBezTo>
                  <a:cubicBezTo>
                    <a:pt x="3754" y="1128"/>
                    <a:pt x="3734" y="561"/>
                    <a:pt x="3373" y="231"/>
                  </a:cubicBezTo>
                  <a:cubicBezTo>
                    <a:pt x="3206" y="77"/>
                    <a:pt x="2988" y="1"/>
                    <a:pt x="2771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1" name="Google Shape;4150;p52">
              <a:extLst>
                <a:ext uri="{FF2B5EF4-FFF2-40B4-BE49-F238E27FC236}">
                  <a16:creationId xmlns:a16="http://schemas.microsoft.com/office/drawing/2014/main" id="{BAD276F3-537A-4526-8935-4717961BF8CD}"/>
                </a:ext>
              </a:extLst>
            </p:cNvPr>
            <p:cNvSpPr/>
            <p:nvPr/>
          </p:nvSpPr>
          <p:spPr>
            <a:xfrm>
              <a:off x="6866847" y="3176370"/>
              <a:ext cx="191293" cy="208031"/>
            </a:xfrm>
            <a:custGeom>
              <a:avLst/>
              <a:gdLst/>
              <a:ahLst/>
              <a:cxnLst/>
              <a:rect l="l" t="t" r="r" b="b"/>
              <a:pathLst>
                <a:path w="3303" h="3592" extrusionOk="0">
                  <a:moveTo>
                    <a:pt x="2387" y="1"/>
                  </a:moveTo>
                  <a:cubicBezTo>
                    <a:pt x="2298" y="1"/>
                    <a:pt x="2210" y="14"/>
                    <a:pt x="2125" y="40"/>
                  </a:cubicBezTo>
                  <a:cubicBezTo>
                    <a:pt x="1881" y="116"/>
                    <a:pt x="1728" y="276"/>
                    <a:pt x="1595" y="487"/>
                  </a:cubicBezTo>
                  <a:cubicBezTo>
                    <a:pt x="1550" y="560"/>
                    <a:pt x="1504" y="629"/>
                    <a:pt x="1456" y="701"/>
                  </a:cubicBezTo>
                  <a:cubicBezTo>
                    <a:pt x="1095" y="1195"/>
                    <a:pt x="688" y="1651"/>
                    <a:pt x="277" y="2105"/>
                  </a:cubicBezTo>
                  <a:cubicBezTo>
                    <a:pt x="64" y="2341"/>
                    <a:pt x="0" y="2666"/>
                    <a:pt x="83" y="2956"/>
                  </a:cubicBezTo>
                  <a:cubicBezTo>
                    <a:pt x="128" y="3107"/>
                    <a:pt x="211" y="3247"/>
                    <a:pt x="335" y="3362"/>
                  </a:cubicBezTo>
                  <a:cubicBezTo>
                    <a:pt x="503" y="3515"/>
                    <a:pt x="719" y="3592"/>
                    <a:pt x="935" y="3592"/>
                  </a:cubicBezTo>
                  <a:cubicBezTo>
                    <a:pt x="1178" y="3592"/>
                    <a:pt x="1420" y="3495"/>
                    <a:pt x="1592" y="3305"/>
                  </a:cubicBezTo>
                  <a:cubicBezTo>
                    <a:pt x="2168" y="2668"/>
                    <a:pt x="2722" y="2024"/>
                    <a:pt x="3182" y="1295"/>
                  </a:cubicBezTo>
                  <a:cubicBezTo>
                    <a:pt x="3300" y="1109"/>
                    <a:pt x="3303" y="830"/>
                    <a:pt x="3239" y="627"/>
                  </a:cubicBezTo>
                  <a:cubicBezTo>
                    <a:pt x="3169" y="399"/>
                    <a:pt x="3006" y="207"/>
                    <a:pt x="2794" y="98"/>
                  </a:cubicBezTo>
                  <a:cubicBezTo>
                    <a:pt x="2668" y="34"/>
                    <a:pt x="2527" y="1"/>
                    <a:pt x="2387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2" name="Google Shape;4151;p52">
              <a:extLst>
                <a:ext uri="{FF2B5EF4-FFF2-40B4-BE49-F238E27FC236}">
                  <a16:creationId xmlns:a16="http://schemas.microsoft.com/office/drawing/2014/main" id="{74A0612C-E2DA-47A0-AAE7-96E3FEC062BF}"/>
                </a:ext>
              </a:extLst>
            </p:cNvPr>
            <p:cNvSpPr/>
            <p:nvPr/>
          </p:nvSpPr>
          <p:spPr>
            <a:xfrm>
              <a:off x="7071915" y="2892830"/>
              <a:ext cx="167316" cy="216892"/>
            </a:xfrm>
            <a:custGeom>
              <a:avLst/>
              <a:gdLst/>
              <a:ahLst/>
              <a:cxnLst/>
              <a:rect l="l" t="t" r="r" b="b"/>
              <a:pathLst>
                <a:path w="2889" h="3745" extrusionOk="0">
                  <a:moveTo>
                    <a:pt x="1972" y="1"/>
                  </a:moveTo>
                  <a:cubicBezTo>
                    <a:pt x="1643" y="1"/>
                    <a:pt x="1310" y="170"/>
                    <a:pt x="1174" y="482"/>
                  </a:cubicBezTo>
                  <a:cubicBezTo>
                    <a:pt x="877" y="1167"/>
                    <a:pt x="539" y="1831"/>
                    <a:pt x="119" y="2449"/>
                  </a:cubicBezTo>
                  <a:cubicBezTo>
                    <a:pt x="1" y="2623"/>
                    <a:pt x="1" y="2903"/>
                    <a:pt x="57" y="3100"/>
                  </a:cubicBezTo>
                  <a:cubicBezTo>
                    <a:pt x="59" y="3108"/>
                    <a:pt x="61" y="3115"/>
                    <a:pt x="63" y="3118"/>
                  </a:cubicBezTo>
                  <a:cubicBezTo>
                    <a:pt x="133" y="3346"/>
                    <a:pt x="296" y="3539"/>
                    <a:pt x="508" y="3648"/>
                  </a:cubicBezTo>
                  <a:cubicBezTo>
                    <a:pt x="634" y="3712"/>
                    <a:pt x="774" y="3744"/>
                    <a:pt x="915" y="3744"/>
                  </a:cubicBezTo>
                  <a:cubicBezTo>
                    <a:pt x="1003" y="3744"/>
                    <a:pt x="1092" y="3731"/>
                    <a:pt x="1178" y="3705"/>
                  </a:cubicBezTo>
                  <a:cubicBezTo>
                    <a:pt x="1247" y="3673"/>
                    <a:pt x="1318" y="3640"/>
                    <a:pt x="1386" y="3609"/>
                  </a:cubicBezTo>
                  <a:cubicBezTo>
                    <a:pt x="1525" y="3520"/>
                    <a:pt x="1631" y="3405"/>
                    <a:pt x="1706" y="3259"/>
                  </a:cubicBezTo>
                  <a:cubicBezTo>
                    <a:pt x="2124" y="2640"/>
                    <a:pt x="2464" y="1977"/>
                    <a:pt x="2761" y="1292"/>
                  </a:cubicBezTo>
                  <a:cubicBezTo>
                    <a:pt x="2855" y="1075"/>
                    <a:pt x="2889" y="856"/>
                    <a:pt x="2818" y="623"/>
                  </a:cubicBezTo>
                  <a:cubicBezTo>
                    <a:pt x="2746" y="396"/>
                    <a:pt x="2586" y="203"/>
                    <a:pt x="2372" y="94"/>
                  </a:cubicBezTo>
                  <a:cubicBezTo>
                    <a:pt x="2250" y="31"/>
                    <a:pt x="2111" y="1"/>
                    <a:pt x="1972" y="1"/>
                  </a:cubicBezTo>
                  <a:close/>
                </a:path>
              </a:pathLst>
            </a:custGeom>
            <a:solidFill>
              <a:srgbClr val="5523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13" name="Google Shape;4152;p52">
            <a:extLst>
              <a:ext uri="{FF2B5EF4-FFF2-40B4-BE49-F238E27FC236}">
                <a16:creationId xmlns:a16="http://schemas.microsoft.com/office/drawing/2014/main" id="{97D239E2-8647-49AA-B0F4-56EBB5BEFDD5}"/>
              </a:ext>
            </a:extLst>
          </p:cNvPr>
          <p:cNvGrpSpPr/>
          <p:nvPr/>
        </p:nvGrpSpPr>
        <p:grpSpPr>
          <a:xfrm>
            <a:off x="11715899" y="118671"/>
            <a:ext cx="318590" cy="317374"/>
            <a:chOff x="3914000" y="4018590"/>
            <a:chExt cx="318590" cy="317374"/>
          </a:xfrm>
        </p:grpSpPr>
        <p:sp>
          <p:nvSpPr>
            <p:cNvPr id="114" name="Google Shape;4153;p52">
              <a:extLst>
                <a:ext uri="{FF2B5EF4-FFF2-40B4-BE49-F238E27FC236}">
                  <a16:creationId xmlns:a16="http://schemas.microsoft.com/office/drawing/2014/main" id="{E50F5701-4C93-497E-93AF-3C3B0F7353C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5" name="Google Shape;4154;p52">
              <a:extLst>
                <a:ext uri="{FF2B5EF4-FFF2-40B4-BE49-F238E27FC236}">
                  <a16:creationId xmlns:a16="http://schemas.microsoft.com/office/drawing/2014/main" id="{E7A8C0C1-5413-4487-B929-B91CF76444D4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16" name="Google Shape;4186;p52">
            <a:extLst>
              <a:ext uri="{FF2B5EF4-FFF2-40B4-BE49-F238E27FC236}">
                <a16:creationId xmlns:a16="http://schemas.microsoft.com/office/drawing/2014/main" id="{F7C9E1C5-17AB-49D9-B317-236DD08AC672}"/>
              </a:ext>
            </a:extLst>
          </p:cNvPr>
          <p:cNvGrpSpPr/>
          <p:nvPr/>
        </p:nvGrpSpPr>
        <p:grpSpPr>
          <a:xfrm>
            <a:off x="1139825" y="1337855"/>
            <a:ext cx="612775" cy="524640"/>
            <a:chOff x="3914000" y="4018590"/>
            <a:chExt cx="318590" cy="317374"/>
          </a:xfrm>
        </p:grpSpPr>
        <p:sp>
          <p:nvSpPr>
            <p:cNvPr id="117" name="Google Shape;4187;p52">
              <a:extLst>
                <a:ext uri="{FF2B5EF4-FFF2-40B4-BE49-F238E27FC236}">
                  <a16:creationId xmlns:a16="http://schemas.microsoft.com/office/drawing/2014/main" id="{F64DA8B9-9A7A-4D9E-B816-38108FA052E2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18" name="Google Shape;4188;p52">
              <a:extLst>
                <a:ext uri="{FF2B5EF4-FFF2-40B4-BE49-F238E27FC236}">
                  <a16:creationId xmlns:a16="http://schemas.microsoft.com/office/drawing/2014/main" id="{064B56EA-9F1E-4E96-8707-D4C771242A22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grpSp>
        <p:nvGrpSpPr>
          <p:cNvPr id="119" name="Google Shape;4189;p52">
            <a:extLst>
              <a:ext uri="{FF2B5EF4-FFF2-40B4-BE49-F238E27FC236}">
                <a16:creationId xmlns:a16="http://schemas.microsoft.com/office/drawing/2014/main" id="{69CB3E4F-A1D8-404C-8394-D256574D173F}"/>
              </a:ext>
            </a:extLst>
          </p:cNvPr>
          <p:cNvGrpSpPr/>
          <p:nvPr/>
        </p:nvGrpSpPr>
        <p:grpSpPr>
          <a:xfrm>
            <a:off x="11506997" y="4273506"/>
            <a:ext cx="318590" cy="317374"/>
            <a:chOff x="3914000" y="4018590"/>
            <a:chExt cx="318590" cy="317374"/>
          </a:xfrm>
        </p:grpSpPr>
        <p:sp>
          <p:nvSpPr>
            <p:cNvPr id="120" name="Google Shape;4190;p52">
              <a:extLst>
                <a:ext uri="{FF2B5EF4-FFF2-40B4-BE49-F238E27FC236}">
                  <a16:creationId xmlns:a16="http://schemas.microsoft.com/office/drawing/2014/main" id="{A1F49075-D253-4271-AEB9-C7141CBADD34}"/>
                </a:ext>
              </a:extLst>
            </p:cNvPr>
            <p:cNvSpPr/>
            <p:nvPr/>
          </p:nvSpPr>
          <p:spPr>
            <a:xfrm>
              <a:off x="3914637" y="4018590"/>
              <a:ext cx="317953" cy="317374"/>
            </a:xfrm>
            <a:custGeom>
              <a:avLst/>
              <a:gdLst/>
              <a:ahLst/>
              <a:cxnLst/>
              <a:rect l="l" t="t" r="r" b="b"/>
              <a:pathLst>
                <a:path w="5490" h="5480" extrusionOk="0">
                  <a:moveTo>
                    <a:pt x="2883" y="1"/>
                  </a:moveTo>
                  <a:cubicBezTo>
                    <a:pt x="2854" y="1"/>
                    <a:pt x="2825" y="3"/>
                    <a:pt x="2796" y="8"/>
                  </a:cubicBezTo>
                  <a:cubicBezTo>
                    <a:pt x="2673" y="28"/>
                    <a:pt x="2548" y="95"/>
                    <a:pt x="2443" y="196"/>
                  </a:cubicBezTo>
                  <a:cubicBezTo>
                    <a:pt x="2350" y="288"/>
                    <a:pt x="2264" y="398"/>
                    <a:pt x="2189" y="524"/>
                  </a:cubicBezTo>
                  <a:cubicBezTo>
                    <a:pt x="2089" y="690"/>
                    <a:pt x="2006" y="873"/>
                    <a:pt x="1935" y="1033"/>
                  </a:cubicBezTo>
                  <a:lnTo>
                    <a:pt x="1898" y="1116"/>
                  </a:lnTo>
                  <a:cubicBezTo>
                    <a:pt x="1774" y="1093"/>
                    <a:pt x="1646" y="1080"/>
                    <a:pt x="1516" y="1070"/>
                  </a:cubicBezTo>
                  <a:cubicBezTo>
                    <a:pt x="1379" y="1055"/>
                    <a:pt x="1254" y="1048"/>
                    <a:pt x="1137" y="1048"/>
                  </a:cubicBezTo>
                  <a:cubicBezTo>
                    <a:pt x="1089" y="1048"/>
                    <a:pt x="1043" y="1049"/>
                    <a:pt x="998" y="1052"/>
                  </a:cubicBezTo>
                  <a:cubicBezTo>
                    <a:pt x="842" y="1058"/>
                    <a:pt x="658" y="1074"/>
                    <a:pt x="469" y="1139"/>
                  </a:cubicBezTo>
                  <a:cubicBezTo>
                    <a:pt x="374" y="1175"/>
                    <a:pt x="200" y="1256"/>
                    <a:pt x="108" y="1413"/>
                  </a:cubicBezTo>
                  <a:cubicBezTo>
                    <a:pt x="27" y="1549"/>
                    <a:pt x="0" y="1711"/>
                    <a:pt x="37" y="1852"/>
                  </a:cubicBezTo>
                  <a:cubicBezTo>
                    <a:pt x="57" y="1934"/>
                    <a:pt x="90" y="2013"/>
                    <a:pt x="138" y="2093"/>
                  </a:cubicBezTo>
                  <a:cubicBezTo>
                    <a:pt x="156" y="2124"/>
                    <a:pt x="175" y="2153"/>
                    <a:pt x="197" y="2184"/>
                  </a:cubicBezTo>
                  <a:cubicBezTo>
                    <a:pt x="321" y="2355"/>
                    <a:pt x="487" y="2497"/>
                    <a:pt x="632" y="2610"/>
                  </a:cubicBezTo>
                  <a:cubicBezTo>
                    <a:pt x="801" y="2744"/>
                    <a:pt x="986" y="2863"/>
                    <a:pt x="1150" y="2970"/>
                  </a:cubicBezTo>
                  <a:lnTo>
                    <a:pt x="1206" y="3005"/>
                  </a:lnTo>
                  <a:cubicBezTo>
                    <a:pt x="997" y="3267"/>
                    <a:pt x="840" y="3503"/>
                    <a:pt x="724" y="3722"/>
                  </a:cubicBezTo>
                  <a:cubicBezTo>
                    <a:pt x="664" y="3836"/>
                    <a:pt x="588" y="3988"/>
                    <a:pt x="543" y="4143"/>
                  </a:cubicBezTo>
                  <a:cubicBezTo>
                    <a:pt x="514" y="4247"/>
                    <a:pt x="481" y="4405"/>
                    <a:pt x="510" y="4557"/>
                  </a:cubicBezTo>
                  <a:cubicBezTo>
                    <a:pt x="521" y="4625"/>
                    <a:pt x="545" y="4688"/>
                    <a:pt x="578" y="4746"/>
                  </a:cubicBezTo>
                  <a:cubicBezTo>
                    <a:pt x="587" y="4759"/>
                    <a:pt x="596" y="4774"/>
                    <a:pt x="605" y="4788"/>
                  </a:cubicBezTo>
                  <a:cubicBezTo>
                    <a:pt x="641" y="4836"/>
                    <a:pt x="679" y="4873"/>
                    <a:pt x="722" y="4904"/>
                  </a:cubicBezTo>
                  <a:cubicBezTo>
                    <a:pt x="810" y="4969"/>
                    <a:pt x="929" y="5005"/>
                    <a:pt x="1052" y="5005"/>
                  </a:cubicBezTo>
                  <a:cubicBezTo>
                    <a:pt x="1063" y="5005"/>
                    <a:pt x="1073" y="5005"/>
                    <a:pt x="1084" y="5004"/>
                  </a:cubicBezTo>
                  <a:cubicBezTo>
                    <a:pt x="1398" y="4991"/>
                    <a:pt x="1700" y="4856"/>
                    <a:pt x="1954" y="4727"/>
                  </a:cubicBezTo>
                  <a:cubicBezTo>
                    <a:pt x="2116" y="4645"/>
                    <a:pt x="2272" y="4553"/>
                    <a:pt x="2414" y="4466"/>
                  </a:cubicBezTo>
                  <a:lnTo>
                    <a:pt x="2469" y="4553"/>
                  </a:lnTo>
                  <a:lnTo>
                    <a:pt x="2496" y="4590"/>
                  </a:lnTo>
                  <a:cubicBezTo>
                    <a:pt x="2660" y="4813"/>
                    <a:pt x="2863" y="5066"/>
                    <a:pt x="3115" y="5260"/>
                  </a:cubicBezTo>
                  <a:cubicBezTo>
                    <a:pt x="3185" y="5315"/>
                    <a:pt x="3240" y="5352"/>
                    <a:pt x="3294" y="5378"/>
                  </a:cubicBezTo>
                  <a:cubicBezTo>
                    <a:pt x="3356" y="5412"/>
                    <a:pt x="3419" y="5443"/>
                    <a:pt x="3486" y="5459"/>
                  </a:cubicBezTo>
                  <a:cubicBezTo>
                    <a:pt x="3534" y="5470"/>
                    <a:pt x="3591" y="5479"/>
                    <a:pt x="3653" y="5479"/>
                  </a:cubicBezTo>
                  <a:cubicBezTo>
                    <a:pt x="3734" y="5479"/>
                    <a:pt x="3823" y="5464"/>
                    <a:pt x="3907" y="5416"/>
                  </a:cubicBezTo>
                  <a:cubicBezTo>
                    <a:pt x="3982" y="5375"/>
                    <a:pt x="4044" y="5320"/>
                    <a:pt x="4096" y="5249"/>
                  </a:cubicBezTo>
                  <a:cubicBezTo>
                    <a:pt x="4137" y="5195"/>
                    <a:pt x="4172" y="5128"/>
                    <a:pt x="4195" y="5056"/>
                  </a:cubicBezTo>
                  <a:cubicBezTo>
                    <a:pt x="4240" y="4922"/>
                    <a:pt x="4261" y="4766"/>
                    <a:pt x="4260" y="4579"/>
                  </a:cubicBezTo>
                  <a:cubicBezTo>
                    <a:pt x="4257" y="4428"/>
                    <a:pt x="4245" y="4263"/>
                    <a:pt x="4220" y="4059"/>
                  </a:cubicBezTo>
                  <a:lnTo>
                    <a:pt x="4201" y="3924"/>
                  </a:lnTo>
                  <a:lnTo>
                    <a:pt x="4199" y="3898"/>
                  </a:lnTo>
                  <a:cubicBezTo>
                    <a:pt x="4187" y="3816"/>
                    <a:pt x="4177" y="3737"/>
                    <a:pt x="4167" y="3646"/>
                  </a:cubicBezTo>
                  <a:lnTo>
                    <a:pt x="4160" y="3619"/>
                  </a:lnTo>
                  <a:cubicBezTo>
                    <a:pt x="4295" y="3539"/>
                    <a:pt x="4419" y="3455"/>
                    <a:pt x="4532" y="3372"/>
                  </a:cubicBezTo>
                  <a:cubicBezTo>
                    <a:pt x="4757" y="3205"/>
                    <a:pt x="5012" y="3001"/>
                    <a:pt x="5198" y="2738"/>
                  </a:cubicBezTo>
                  <a:cubicBezTo>
                    <a:pt x="5290" y="2609"/>
                    <a:pt x="5490" y="2276"/>
                    <a:pt x="5328" y="1972"/>
                  </a:cubicBezTo>
                  <a:lnTo>
                    <a:pt x="5311" y="1936"/>
                  </a:lnTo>
                  <a:cubicBezTo>
                    <a:pt x="5305" y="1925"/>
                    <a:pt x="5298" y="1914"/>
                    <a:pt x="5290" y="1905"/>
                  </a:cubicBezTo>
                  <a:cubicBezTo>
                    <a:pt x="5206" y="1788"/>
                    <a:pt x="5105" y="1704"/>
                    <a:pt x="4986" y="1643"/>
                  </a:cubicBezTo>
                  <a:cubicBezTo>
                    <a:pt x="4829" y="1564"/>
                    <a:pt x="4665" y="1506"/>
                    <a:pt x="4482" y="1468"/>
                  </a:cubicBezTo>
                  <a:cubicBezTo>
                    <a:pt x="4302" y="1429"/>
                    <a:pt x="4119" y="1402"/>
                    <a:pt x="3936" y="1386"/>
                  </a:cubicBezTo>
                  <a:cubicBezTo>
                    <a:pt x="3866" y="1381"/>
                    <a:pt x="3797" y="1377"/>
                    <a:pt x="3728" y="1374"/>
                  </a:cubicBezTo>
                  <a:lnTo>
                    <a:pt x="3711" y="1257"/>
                  </a:lnTo>
                  <a:cubicBezTo>
                    <a:pt x="3662" y="984"/>
                    <a:pt x="3617" y="726"/>
                    <a:pt x="3509" y="487"/>
                  </a:cubicBezTo>
                  <a:cubicBezTo>
                    <a:pt x="3488" y="442"/>
                    <a:pt x="3468" y="400"/>
                    <a:pt x="3443" y="361"/>
                  </a:cubicBezTo>
                  <a:cubicBezTo>
                    <a:pt x="3426" y="333"/>
                    <a:pt x="3409" y="305"/>
                    <a:pt x="3391" y="280"/>
                  </a:cubicBezTo>
                  <a:cubicBezTo>
                    <a:pt x="3334" y="202"/>
                    <a:pt x="3272" y="142"/>
                    <a:pt x="3207" y="103"/>
                  </a:cubicBezTo>
                  <a:cubicBezTo>
                    <a:pt x="3101" y="35"/>
                    <a:pt x="2991" y="1"/>
                    <a:pt x="2883" y="1"/>
                  </a:cubicBezTo>
                  <a:close/>
                </a:path>
              </a:pathLst>
            </a:custGeom>
            <a:solidFill>
              <a:srgbClr val="FFD9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  <p:sp>
          <p:nvSpPr>
            <p:cNvPr id="121" name="Google Shape;4191;p52">
              <a:extLst>
                <a:ext uri="{FF2B5EF4-FFF2-40B4-BE49-F238E27FC236}">
                  <a16:creationId xmlns:a16="http://schemas.microsoft.com/office/drawing/2014/main" id="{5FEF74FD-A28B-4CA3-82ED-661124ED380C}"/>
                </a:ext>
              </a:extLst>
            </p:cNvPr>
            <p:cNvSpPr/>
            <p:nvPr/>
          </p:nvSpPr>
          <p:spPr>
            <a:xfrm>
              <a:off x="3914000" y="4097062"/>
              <a:ext cx="312509" cy="238841"/>
            </a:xfrm>
            <a:custGeom>
              <a:avLst/>
              <a:gdLst/>
              <a:ahLst/>
              <a:cxnLst/>
              <a:rect l="l" t="t" r="r" b="b"/>
              <a:pathLst>
                <a:path w="5396" h="4124" extrusionOk="0">
                  <a:moveTo>
                    <a:pt x="145" y="1"/>
                  </a:moveTo>
                  <a:cubicBezTo>
                    <a:pt x="131" y="18"/>
                    <a:pt x="120" y="35"/>
                    <a:pt x="109" y="53"/>
                  </a:cubicBezTo>
                  <a:cubicBezTo>
                    <a:pt x="27" y="190"/>
                    <a:pt x="1" y="351"/>
                    <a:pt x="38" y="495"/>
                  </a:cubicBezTo>
                  <a:cubicBezTo>
                    <a:pt x="57" y="577"/>
                    <a:pt x="91" y="658"/>
                    <a:pt x="137" y="738"/>
                  </a:cubicBezTo>
                  <a:cubicBezTo>
                    <a:pt x="156" y="768"/>
                    <a:pt x="175" y="798"/>
                    <a:pt x="196" y="829"/>
                  </a:cubicBezTo>
                  <a:cubicBezTo>
                    <a:pt x="325" y="1003"/>
                    <a:pt x="489" y="1143"/>
                    <a:pt x="634" y="1256"/>
                  </a:cubicBezTo>
                  <a:cubicBezTo>
                    <a:pt x="808" y="1396"/>
                    <a:pt x="1007" y="1524"/>
                    <a:pt x="1151" y="1616"/>
                  </a:cubicBezTo>
                  <a:lnTo>
                    <a:pt x="1207" y="1652"/>
                  </a:lnTo>
                  <a:cubicBezTo>
                    <a:pt x="999" y="1904"/>
                    <a:pt x="841" y="2137"/>
                    <a:pt x="724" y="2361"/>
                  </a:cubicBezTo>
                  <a:cubicBezTo>
                    <a:pt x="668" y="2467"/>
                    <a:pt x="588" y="2625"/>
                    <a:pt x="543" y="2784"/>
                  </a:cubicBezTo>
                  <a:cubicBezTo>
                    <a:pt x="513" y="2889"/>
                    <a:pt x="479" y="3045"/>
                    <a:pt x="510" y="3199"/>
                  </a:cubicBezTo>
                  <a:cubicBezTo>
                    <a:pt x="522" y="3270"/>
                    <a:pt x="544" y="3334"/>
                    <a:pt x="578" y="3389"/>
                  </a:cubicBezTo>
                  <a:cubicBezTo>
                    <a:pt x="586" y="3403"/>
                    <a:pt x="596" y="3417"/>
                    <a:pt x="605" y="3431"/>
                  </a:cubicBezTo>
                  <a:cubicBezTo>
                    <a:pt x="645" y="3483"/>
                    <a:pt x="684" y="3519"/>
                    <a:pt x="724" y="3547"/>
                  </a:cubicBezTo>
                  <a:cubicBezTo>
                    <a:pt x="813" y="3613"/>
                    <a:pt x="935" y="3649"/>
                    <a:pt x="1060" y="3649"/>
                  </a:cubicBezTo>
                  <a:cubicBezTo>
                    <a:pt x="1070" y="3649"/>
                    <a:pt x="1079" y="3649"/>
                    <a:pt x="1088" y="3648"/>
                  </a:cubicBezTo>
                  <a:cubicBezTo>
                    <a:pt x="1405" y="3636"/>
                    <a:pt x="1707" y="3501"/>
                    <a:pt x="1959" y="3373"/>
                  </a:cubicBezTo>
                  <a:cubicBezTo>
                    <a:pt x="2124" y="3288"/>
                    <a:pt x="2285" y="3192"/>
                    <a:pt x="2420" y="3113"/>
                  </a:cubicBezTo>
                  <a:lnTo>
                    <a:pt x="2467" y="3197"/>
                  </a:lnTo>
                  <a:lnTo>
                    <a:pt x="2494" y="3233"/>
                  </a:lnTo>
                  <a:cubicBezTo>
                    <a:pt x="2660" y="3456"/>
                    <a:pt x="2863" y="3710"/>
                    <a:pt x="3116" y="3904"/>
                  </a:cubicBezTo>
                  <a:cubicBezTo>
                    <a:pt x="3185" y="3960"/>
                    <a:pt x="3242" y="3996"/>
                    <a:pt x="3294" y="4022"/>
                  </a:cubicBezTo>
                  <a:cubicBezTo>
                    <a:pt x="3354" y="4055"/>
                    <a:pt x="3419" y="4085"/>
                    <a:pt x="3488" y="4102"/>
                  </a:cubicBezTo>
                  <a:cubicBezTo>
                    <a:pt x="3536" y="4114"/>
                    <a:pt x="3595" y="4123"/>
                    <a:pt x="3659" y="4123"/>
                  </a:cubicBezTo>
                  <a:cubicBezTo>
                    <a:pt x="3740" y="4123"/>
                    <a:pt x="3828" y="4108"/>
                    <a:pt x="3912" y="4060"/>
                  </a:cubicBezTo>
                  <a:cubicBezTo>
                    <a:pt x="3987" y="4016"/>
                    <a:pt x="4049" y="3961"/>
                    <a:pt x="4103" y="3890"/>
                  </a:cubicBezTo>
                  <a:cubicBezTo>
                    <a:pt x="4146" y="3833"/>
                    <a:pt x="4179" y="3766"/>
                    <a:pt x="4204" y="3696"/>
                  </a:cubicBezTo>
                  <a:cubicBezTo>
                    <a:pt x="4249" y="3563"/>
                    <a:pt x="4268" y="3406"/>
                    <a:pt x="4267" y="3216"/>
                  </a:cubicBezTo>
                  <a:cubicBezTo>
                    <a:pt x="4263" y="3059"/>
                    <a:pt x="4251" y="2894"/>
                    <a:pt x="4226" y="2697"/>
                  </a:cubicBezTo>
                  <a:lnTo>
                    <a:pt x="4207" y="2562"/>
                  </a:lnTo>
                  <a:lnTo>
                    <a:pt x="4205" y="2535"/>
                  </a:lnTo>
                  <a:cubicBezTo>
                    <a:pt x="4194" y="2456"/>
                    <a:pt x="4184" y="2374"/>
                    <a:pt x="4174" y="2283"/>
                  </a:cubicBezTo>
                  <a:lnTo>
                    <a:pt x="4167" y="2256"/>
                  </a:lnTo>
                  <a:cubicBezTo>
                    <a:pt x="4285" y="2191"/>
                    <a:pt x="4409" y="2108"/>
                    <a:pt x="4537" y="2013"/>
                  </a:cubicBezTo>
                  <a:cubicBezTo>
                    <a:pt x="4762" y="1848"/>
                    <a:pt x="5016" y="1643"/>
                    <a:pt x="5203" y="1378"/>
                  </a:cubicBezTo>
                  <a:cubicBezTo>
                    <a:pt x="5266" y="1289"/>
                    <a:pt x="5379" y="1109"/>
                    <a:pt x="5395" y="907"/>
                  </a:cubicBezTo>
                  <a:lnTo>
                    <a:pt x="5395" y="907"/>
                  </a:lnTo>
                  <a:cubicBezTo>
                    <a:pt x="5385" y="933"/>
                    <a:pt x="5367" y="955"/>
                    <a:pt x="5349" y="978"/>
                  </a:cubicBezTo>
                  <a:cubicBezTo>
                    <a:pt x="5311" y="1022"/>
                    <a:pt x="5271" y="1063"/>
                    <a:pt x="5226" y="1100"/>
                  </a:cubicBezTo>
                  <a:cubicBezTo>
                    <a:pt x="5127" y="1182"/>
                    <a:pt x="5019" y="1253"/>
                    <a:pt x="4906" y="1314"/>
                  </a:cubicBezTo>
                  <a:cubicBezTo>
                    <a:pt x="4659" y="1446"/>
                    <a:pt x="4395" y="1544"/>
                    <a:pt x="4126" y="1622"/>
                  </a:cubicBezTo>
                  <a:cubicBezTo>
                    <a:pt x="3942" y="1676"/>
                    <a:pt x="3760" y="1723"/>
                    <a:pt x="3575" y="1768"/>
                  </a:cubicBezTo>
                  <a:cubicBezTo>
                    <a:pt x="3603" y="1844"/>
                    <a:pt x="3628" y="1922"/>
                    <a:pt x="3649" y="2001"/>
                  </a:cubicBezTo>
                  <a:cubicBezTo>
                    <a:pt x="3667" y="2072"/>
                    <a:pt x="3686" y="2140"/>
                    <a:pt x="3699" y="2210"/>
                  </a:cubicBezTo>
                  <a:cubicBezTo>
                    <a:pt x="3710" y="2275"/>
                    <a:pt x="3720" y="2341"/>
                    <a:pt x="3722" y="2406"/>
                  </a:cubicBezTo>
                  <a:cubicBezTo>
                    <a:pt x="3724" y="2460"/>
                    <a:pt x="3724" y="2512"/>
                    <a:pt x="3720" y="2563"/>
                  </a:cubicBezTo>
                  <a:cubicBezTo>
                    <a:pt x="3711" y="2651"/>
                    <a:pt x="3690" y="2742"/>
                    <a:pt x="3638" y="2815"/>
                  </a:cubicBezTo>
                  <a:cubicBezTo>
                    <a:pt x="3619" y="2843"/>
                    <a:pt x="3595" y="2870"/>
                    <a:pt x="3567" y="2889"/>
                  </a:cubicBezTo>
                  <a:cubicBezTo>
                    <a:pt x="3541" y="2909"/>
                    <a:pt x="3511" y="2927"/>
                    <a:pt x="3480" y="2938"/>
                  </a:cubicBezTo>
                  <a:cubicBezTo>
                    <a:pt x="3439" y="2950"/>
                    <a:pt x="3401" y="2956"/>
                    <a:pt x="3358" y="2958"/>
                  </a:cubicBezTo>
                  <a:cubicBezTo>
                    <a:pt x="3353" y="2958"/>
                    <a:pt x="3347" y="2958"/>
                    <a:pt x="3341" y="2958"/>
                  </a:cubicBezTo>
                  <a:cubicBezTo>
                    <a:pt x="3307" y="2958"/>
                    <a:pt x="3273" y="2953"/>
                    <a:pt x="3241" y="2944"/>
                  </a:cubicBezTo>
                  <a:cubicBezTo>
                    <a:pt x="3196" y="2933"/>
                    <a:pt x="3154" y="2921"/>
                    <a:pt x="3111" y="2901"/>
                  </a:cubicBezTo>
                  <a:cubicBezTo>
                    <a:pt x="3065" y="2881"/>
                    <a:pt x="3020" y="2859"/>
                    <a:pt x="2976" y="2832"/>
                  </a:cubicBezTo>
                  <a:cubicBezTo>
                    <a:pt x="2863" y="2763"/>
                    <a:pt x="2758" y="2680"/>
                    <a:pt x="2661" y="2589"/>
                  </a:cubicBezTo>
                  <a:cubicBezTo>
                    <a:pt x="2563" y="2494"/>
                    <a:pt x="2470" y="2394"/>
                    <a:pt x="2384" y="2287"/>
                  </a:cubicBezTo>
                  <a:cubicBezTo>
                    <a:pt x="2312" y="2368"/>
                    <a:pt x="2236" y="2447"/>
                    <a:pt x="2159" y="2524"/>
                  </a:cubicBezTo>
                  <a:cubicBezTo>
                    <a:pt x="2090" y="2591"/>
                    <a:pt x="2020" y="2658"/>
                    <a:pt x="1947" y="2720"/>
                  </a:cubicBezTo>
                  <a:cubicBezTo>
                    <a:pt x="1878" y="2776"/>
                    <a:pt x="1809" y="2831"/>
                    <a:pt x="1735" y="2879"/>
                  </a:cubicBezTo>
                  <a:cubicBezTo>
                    <a:pt x="1610" y="2960"/>
                    <a:pt x="1471" y="3038"/>
                    <a:pt x="1319" y="3042"/>
                  </a:cubicBezTo>
                  <a:cubicBezTo>
                    <a:pt x="1314" y="3042"/>
                    <a:pt x="1308" y="3042"/>
                    <a:pt x="1303" y="3042"/>
                  </a:cubicBezTo>
                  <a:cubicBezTo>
                    <a:pt x="1251" y="3042"/>
                    <a:pt x="1199" y="3028"/>
                    <a:pt x="1153" y="3002"/>
                  </a:cubicBezTo>
                  <a:cubicBezTo>
                    <a:pt x="1102" y="2977"/>
                    <a:pt x="1061" y="2934"/>
                    <a:pt x="1029" y="2887"/>
                  </a:cubicBezTo>
                  <a:cubicBezTo>
                    <a:pt x="962" y="2781"/>
                    <a:pt x="970" y="2648"/>
                    <a:pt x="1004" y="2533"/>
                  </a:cubicBezTo>
                  <a:cubicBezTo>
                    <a:pt x="1045" y="2387"/>
                    <a:pt x="1122" y="2250"/>
                    <a:pt x="1204" y="2124"/>
                  </a:cubicBezTo>
                  <a:cubicBezTo>
                    <a:pt x="1350" y="1904"/>
                    <a:pt x="1522" y="1703"/>
                    <a:pt x="1705" y="1511"/>
                  </a:cubicBezTo>
                  <a:cubicBezTo>
                    <a:pt x="1646" y="1492"/>
                    <a:pt x="1585" y="1472"/>
                    <a:pt x="1529" y="1447"/>
                  </a:cubicBezTo>
                  <a:cubicBezTo>
                    <a:pt x="1443" y="1411"/>
                    <a:pt x="1357" y="1371"/>
                    <a:pt x="1274" y="1323"/>
                  </a:cubicBezTo>
                  <a:cubicBezTo>
                    <a:pt x="1102" y="1223"/>
                    <a:pt x="940" y="1108"/>
                    <a:pt x="796" y="972"/>
                  </a:cubicBezTo>
                  <a:cubicBezTo>
                    <a:pt x="653" y="835"/>
                    <a:pt x="522" y="684"/>
                    <a:pt x="417" y="515"/>
                  </a:cubicBezTo>
                  <a:cubicBezTo>
                    <a:pt x="371" y="441"/>
                    <a:pt x="328" y="364"/>
                    <a:pt x="291" y="284"/>
                  </a:cubicBezTo>
                  <a:cubicBezTo>
                    <a:pt x="257" y="210"/>
                    <a:pt x="229" y="136"/>
                    <a:pt x="204" y="58"/>
                  </a:cubicBezTo>
                  <a:cubicBezTo>
                    <a:pt x="178" y="58"/>
                    <a:pt x="151" y="41"/>
                    <a:pt x="147" y="14"/>
                  </a:cubicBezTo>
                  <a:cubicBezTo>
                    <a:pt x="146" y="10"/>
                    <a:pt x="146" y="7"/>
                    <a:pt x="145" y="1"/>
                  </a:cubicBezTo>
                  <a:close/>
                </a:path>
              </a:pathLst>
            </a:custGeom>
            <a:solidFill>
              <a:srgbClr val="000000">
                <a:alpha val="83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endParaRPr>
            </a:p>
          </p:txBody>
        </p:sp>
      </p:grpSp>
      <p:sp>
        <p:nvSpPr>
          <p:cNvPr id="122" name="Line 27">
            <a:extLst>
              <a:ext uri="{FF2B5EF4-FFF2-40B4-BE49-F238E27FC236}">
                <a16:creationId xmlns:a16="http://schemas.microsoft.com/office/drawing/2014/main" id="{C388E211-73C0-4976-AE6A-23E875F574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640345" y="4076049"/>
            <a:ext cx="30972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E1C3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893083-8636-433F-AEDB-832F2C81FC9A}"/>
              </a:ext>
            </a:extLst>
          </p:cNvPr>
          <p:cNvSpPr txBox="1"/>
          <p:nvPr/>
        </p:nvSpPr>
        <p:spPr>
          <a:xfrm>
            <a:off x="6248858" y="2370712"/>
            <a:ext cx="5033769" cy="335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 err="1">
                <a:solidFill>
                  <a:srgbClr val="C00000"/>
                </a:solidFill>
              </a:rPr>
              <a:t>Cách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làm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độ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dài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thực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của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các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cạnh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AB, BC, CD, DE, AB.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chu vi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của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mảnh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đất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3: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diện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rgbClr val="C00000"/>
                </a:solidFill>
              </a:rPr>
              <a:t>tích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hình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ABCD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và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diện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tích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hình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tam </a:t>
            </a:r>
            <a:r>
              <a:rPr lang="en-US" sz="2000" b="1" dirty="0" err="1">
                <a:solidFill>
                  <a:srgbClr val="C00000"/>
                </a:solidFill>
              </a:rPr>
              <a:t>giác</a:t>
            </a:r>
            <a:r>
              <a:rPr lang="en-US" sz="2000" b="1" dirty="0">
                <a:solidFill>
                  <a:srgbClr val="C00000"/>
                </a:solidFill>
              </a:rPr>
              <a:t> EDC</a:t>
            </a: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Bước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4: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Tìm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diện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tich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mảnh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 err="1">
                <a:solidFill>
                  <a:srgbClr val="00B050"/>
                </a:solidFill>
              </a:rPr>
              <a:t>đất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571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4BFE84A7-ADFE-46CD-A162-B13CC8247FE2}"/>
              </a:ext>
            </a:extLst>
          </p:cNvPr>
          <p:cNvSpPr/>
          <p:nvPr/>
        </p:nvSpPr>
        <p:spPr>
          <a:xfrm>
            <a:off x="628297" y="211583"/>
            <a:ext cx="4471988" cy="3212258"/>
          </a:xfrm>
          <a:prstGeom prst="round2DiagRect">
            <a:avLst>
              <a:gd name="adj1" fmla="val 10280"/>
              <a:gd name="adj2" fmla="val 9822"/>
            </a:avLst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3D50CB-D5CE-465F-8F0D-F4BF9E89E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297" y="211583"/>
            <a:ext cx="4249142" cy="3217417"/>
          </a:xfrm>
          <a:prstGeom prst="rect">
            <a:avLst/>
          </a:prstGeom>
        </p:spPr>
      </p:pic>
      <p:sp>
        <p:nvSpPr>
          <p:cNvPr id="7" name="Rectangle: Diagonal Corners Rounded 6">
            <a:extLst>
              <a:ext uri="{FF2B5EF4-FFF2-40B4-BE49-F238E27FC236}">
                <a16:creationId xmlns:a16="http://schemas.microsoft.com/office/drawing/2014/main" id="{857C216E-70C8-4395-9D08-2F2E62B452BC}"/>
              </a:ext>
            </a:extLst>
          </p:cNvPr>
          <p:cNvSpPr/>
          <p:nvPr/>
        </p:nvSpPr>
        <p:spPr>
          <a:xfrm>
            <a:off x="5621338" y="0"/>
            <a:ext cx="6254750" cy="6858000"/>
          </a:xfrm>
          <a:prstGeom prst="round2DiagRect">
            <a:avLst>
              <a:gd name="adj1" fmla="val 3083"/>
              <a:gd name="adj2" fmla="val 2353"/>
            </a:avLst>
          </a:prstGeom>
          <a:solidFill>
            <a:schemeClr val="accent6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Line 27">
            <a:extLst>
              <a:ext uri="{FF2B5EF4-FFF2-40B4-BE49-F238E27FC236}">
                <a16:creationId xmlns:a16="http://schemas.microsoft.com/office/drawing/2014/main" id="{1E51AE1B-8EAD-4B06-8CF6-2A7EA4188C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4141" y="1669469"/>
            <a:ext cx="2462213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28">
            <a:extLst>
              <a:ext uri="{FF2B5EF4-FFF2-40B4-BE49-F238E27FC236}">
                <a16:creationId xmlns:a16="http://schemas.microsoft.com/office/drawing/2014/main" id="{22B491B6-45F4-48DD-AC10-B54FCC48C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403358"/>
            <a:ext cx="36808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AB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 </a:t>
            </a:r>
            <a:r>
              <a:rPr lang="en-US" altLang="en-US" sz="2000" dirty="0">
                <a:solidFill>
                  <a:srgbClr val="3333FF"/>
                </a:solidFill>
              </a:rPr>
              <a:t>5 x 1000 = 5000 cm = 50 (m)</a:t>
            </a:r>
          </a:p>
        </p:txBody>
      </p:sp>
      <p:sp>
        <p:nvSpPr>
          <p:cNvPr id="11" name="Text Box 29">
            <a:extLst>
              <a:ext uri="{FF2B5EF4-FFF2-40B4-BE49-F238E27FC236}">
                <a16:creationId xmlns:a16="http://schemas.microsoft.com/office/drawing/2014/main" id="{5C22322D-FAFF-436A-BE5D-53669EECE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529" y="1038575"/>
            <a:ext cx="38940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AE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</a:t>
            </a:r>
          </a:p>
          <a:p>
            <a:pPr eaLnBrk="1" hangingPunct="1"/>
            <a:r>
              <a:rPr lang="en-US" altLang="en-US" sz="2000" dirty="0"/>
              <a:t>   </a:t>
            </a:r>
            <a:r>
              <a:rPr lang="en-US" altLang="en-US" sz="2000" dirty="0">
                <a:solidFill>
                  <a:srgbClr val="3333FF"/>
                </a:solidFill>
              </a:rPr>
              <a:t>2,5 x 1000 = 2500 cm = 25 (m)</a:t>
            </a:r>
          </a:p>
        </p:txBody>
      </p:sp>
      <p:sp>
        <p:nvSpPr>
          <p:cNvPr id="12" name="Text Box 30">
            <a:extLst>
              <a:ext uri="{FF2B5EF4-FFF2-40B4-BE49-F238E27FC236}">
                <a16:creationId xmlns:a16="http://schemas.microsoft.com/office/drawing/2014/main" id="{4F780B3D-574E-4C35-94AD-D09E1CB27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7" y="1673792"/>
            <a:ext cx="36102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ED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4 x 1000 = 4000 cm = 40 (m)</a:t>
            </a:r>
          </a:p>
        </p:txBody>
      </p:sp>
      <p:sp>
        <p:nvSpPr>
          <p:cNvPr id="13" name="Text Box 31">
            <a:extLst>
              <a:ext uri="{FF2B5EF4-FFF2-40B4-BE49-F238E27FC236}">
                <a16:creationId xmlns:a16="http://schemas.microsoft.com/office/drawing/2014/main" id="{23AFB992-251A-44DC-8622-5D4A52174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541" y="2305341"/>
            <a:ext cx="36102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DC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</a:t>
            </a:r>
            <a:r>
              <a:rPr lang="en-US" altLang="en-US" sz="2000" dirty="0">
                <a:solidFill>
                  <a:srgbClr val="3333FF"/>
                </a:solidFill>
              </a:rPr>
              <a:t>3 x 1000 = 3000 cm = 30 (m)</a:t>
            </a:r>
          </a:p>
        </p:txBody>
      </p:sp>
      <p:sp>
        <p:nvSpPr>
          <p:cNvPr id="14" name="Text Box 33">
            <a:extLst>
              <a:ext uri="{FF2B5EF4-FFF2-40B4-BE49-F238E27FC236}">
                <a16:creationId xmlns:a16="http://schemas.microsoft.com/office/drawing/2014/main" id="{266AC7A2-A2DD-4BD8-8128-F38E2E029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3554203"/>
            <a:ext cx="41553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Chu vi </a:t>
            </a:r>
            <a:r>
              <a:rPr lang="en-US" altLang="en-US" sz="2000" dirty="0" err="1"/>
              <a:t>mảnh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50 + 25 + 40 + 30 + 25  = 170 (m)</a:t>
            </a:r>
          </a:p>
        </p:txBody>
      </p:sp>
      <p:sp>
        <p:nvSpPr>
          <p:cNvPr id="15" name="Text Box 34">
            <a:extLst>
              <a:ext uri="{FF2B5EF4-FFF2-40B4-BE49-F238E27FC236}">
                <a16:creationId xmlns:a16="http://schemas.microsoft.com/office/drawing/2014/main" id="{7293779C-767A-4A3B-818D-D6F1447C1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2930033"/>
            <a:ext cx="38940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Độ</a:t>
            </a:r>
            <a:r>
              <a:rPr lang="en-US" altLang="en-US" sz="2000" dirty="0"/>
              <a:t> </a:t>
            </a:r>
            <a:r>
              <a:rPr lang="en-US" altLang="en-US" sz="2000" dirty="0" err="1"/>
              <a:t>dài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thực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cạnh</a:t>
            </a:r>
            <a:r>
              <a:rPr lang="en-US" altLang="en-US" sz="2000" dirty="0"/>
              <a:t> BC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 2,5 x 1000 = 2500 cm = 25 (m)</a:t>
            </a:r>
          </a:p>
        </p:txBody>
      </p:sp>
      <p:sp>
        <p:nvSpPr>
          <p:cNvPr id="16" name="Text Box 35">
            <a:extLst>
              <a:ext uri="{FF2B5EF4-FFF2-40B4-BE49-F238E27FC236}">
                <a16:creationId xmlns:a16="http://schemas.microsoft.com/office/drawing/2014/main" id="{C1CB9FA5-42DF-43E4-849B-7BD0AD510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7666" y="4220335"/>
            <a:ext cx="50836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Diện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phần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chữ</a:t>
            </a:r>
            <a:r>
              <a:rPr lang="en-US" altLang="en-US" sz="2000" dirty="0"/>
              <a:t> </a:t>
            </a:r>
            <a:r>
              <a:rPr lang="en-US" altLang="en-US" sz="2000" dirty="0" err="1"/>
              <a:t>nhật</a:t>
            </a:r>
            <a:r>
              <a:rPr lang="en-US" altLang="en-US" sz="2000" dirty="0"/>
              <a:t> ABCE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</a:t>
            </a:r>
            <a:r>
              <a:rPr lang="en-US" altLang="en-US" sz="2000" dirty="0">
                <a:solidFill>
                  <a:srgbClr val="3333FF"/>
                </a:solidFill>
              </a:rPr>
              <a:t>50   x   25   =  1250 (m</a:t>
            </a:r>
            <a:r>
              <a:rPr lang="en-US" altLang="en-US" sz="2000" baseline="30000" dirty="0">
                <a:solidFill>
                  <a:srgbClr val="3333FF"/>
                </a:solidFill>
              </a:rPr>
              <a:t>2</a:t>
            </a:r>
            <a:r>
              <a:rPr lang="en-US" alt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7" name="Text Box 36">
            <a:extLst>
              <a:ext uri="{FF2B5EF4-FFF2-40B4-BE49-F238E27FC236}">
                <a16:creationId xmlns:a16="http://schemas.microsoft.com/office/drawing/2014/main" id="{254E565B-32BC-4BEF-8B01-BA830EB08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6954" y="4852433"/>
            <a:ext cx="62547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Diện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phần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hình</a:t>
            </a:r>
            <a:r>
              <a:rPr lang="en-US" altLang="en-US" sz="2000" dirty="0"/>
              <a:t> tam </a:t>
            </a:r>
            <a:r>
              <a:rPr lang="en-US" altLang="en-US" sz="2000" dirty="0" err="1"/>
              <a:t>giác</a:t>
            </a:r>
            <a:r>
              <a:rPr lang="en-US" altLang="en-US" sz="2000" dirty="0"/>
              <a:t> DEC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40 x 30 : 2  =  600 (m</a:t>
            </a:r>
            <a:r>
              <a:rPr lang="en-US" altLang="en-US" sz="2000" baseline="30000" dirty="0">
                <a:solidFill>
                  <a:srgbClr val="3333FF"/>
                </a:solidFill>
              </a:rPr>
              <a:t>2</a:t>
            </a:r>
            <a:r>
              <a:rPr lang="en-US" altLang="en-US" sz="2000" dirty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18" name="Text Box 37">
            <a:extLst>
              <a:ext uri="{FF2B5EF4-FFF2-40B4-BE49-F238E27FC236}">
                <a16:creationId xmlns:a16="http://schemas.microsoft.com/office/drawing/2014/main" id="{EE2518DF-9AFC-4706-B5F8-FA43B56B9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5407" y="5511165"/>
            <a:ext cx="484232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Diện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tích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mảnh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đất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đó</a:t>
            </a:r>
            <a:r>
              <a:rPr lang="en-US" altLang="en-US" sz="2000" dirty="0"/>
              <a:t> </a:t>
            </a:r>
            <a:r>
              <a:rPr lang="en-US" altLang="en-US" sz="2000" dirty="0" err="1"/>
              <a:t>là</a:t>
            </a:r>
            <a:r>
              <a:rPr lang="en-US" altLang="en-US" sz="2000" dirty="0"/>
              <a:t>: </a:t>
            </a:r>
          </a:p>
          <a:p>
            <a:pPr eaLnBrk="1" hangingPunct="1"/>
            <a:r>
              <a:rPr lang="en-US" altLang="en-US" sz="2000" dirty="0"/>
              <a:t>  1250  +  600  = </a:t>
            </a:r>
            <a:r>
              <a:rPr lang="en-US" altLang="en-US" sz="2000" dirty="0">
                <a:solidFill>
                  <a:srgbClr val="FF0000"/>
                </a:solidFill>
              </a:rPr>
              <a:t>1850 (m</a:t>
            </a:r>
            <a:r>
              <a:rPr lang="en-US" altLang="en-US" sz="2000" baseline="30000" dirty="0">
                <a:solidFill>
                  <a:srgbClr val="FF0000"/>
                </a:solidFill>
              </a:rPr>
              <a:t>2</a:t>
            </a:r>
            <a:r>
              <a:rPr lang="en-US" altLang="en-US" sz="2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9" name="Text Box 37">
            <a:extLst>
              <a:ext uri="{FF2B5EF4-FFF2-40B4-BE49-F238E27FC236}">
                <a16:creationId xmlns:a16="http://schemas.microsoft.com/office/drawing/2014/main" id="{3992D46F-28BD-433A-B234-C5448F7A1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6175" y="6150114"/>
            <a:ext cx="21210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 err="1"/>
              <a:t>Đáp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số</a:t>
            </a:r>
            <a:r>
              <a:rPr lang="en-US" altLang="en-US" sz="2000" dirty="0"/>
              <a:t>: </a:t>
            </a:r>
            <a:r>
              <a:rPr lang="en-US" altLang="en-US" sz="2000" dirty="0">
                <a:solidFill>
                  <a:srgbClr val="3333FF"/>
                </a:solidFill>
              </a:rPr>
              <a:t>170 m;</a:t>
            </a:r>
          </a:p>
          <a:p>
            <a:pPr eaLnBrk="1" hangingPunct="1"/>
            <a:r>
              <a:rPr lang="en-US" altLang="en-US" sz="2000" dirty="0">
                <a:solidFill>
                  <a:srgbClr val="3333FF"/>
                </a:solidFill>
              </a:rPr>
              <a:t>              </a:t>
            </a:r>
            <a:r>
              <a:rPr lang="en-US" altLang="en-US" sz="2000" dirty="0">
                <a:solidFill>
                  <a:srgbClr val="FF0000"/>
                </a:solidFill>
              </a:rPr>
              <a:t>1850 m</a:t>
            </a:r>
            <a:r>
              <a:rPr lang="en-US" altLang="en-US" sz="2000" baseline="30000" dirty="0">
                <a:solidFill>
                  <a:srgbClr val="FF0000"/>
                </a:solidFill>
              </a:rPr>
              <a:t>2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20" name="Text Box 28">
            <a:extLst>
              <a:ext uri="{FF2B5EF4-FFF2-40B4-BE49-F238E27FC236}">
                <a16:creationId xmlns:a16="http://schemas.microsoft.com/office/drawing/2014/main" id="{7F4E4772-58E3-4306-9900-902D47214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4673" y="66574"/>
            <a:ext cx="109517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u="sng" dirty="0" err="1">
                <a:solidFill>
                  <a:schemeClr val="accent2"/>
                </a:solidFill>
              </a:rPr>
              <a:t>Bài</a:t>
            </a:r>
            <a:r>
              <a:rPr lang="en-US" altLang="en-US" sz="2000" b="1" u="sng" dirty="0">
                <a:solidFill>
                  <a:schemeClr val="accent2"/>
                </a:solidFill>
              </a:rPr>
              <a:t> </a:t>
            </a:r>
            <a:r>
              <a:rPr lang="en-US" altLang="en-US" sz="2000" b="1" u="sng" dirty="0" err="1">
                <a:solidFill>
                  <a:schemeClr val="accent2"/>
                </a:solidFill>
              </a:rPr>
              <a:t>giải</a:t>
            </a:r>
            <a:endParaRPr lang="en-US" altLang="en-US" sz="2000" b="1" u="sng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80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Brazilian Literature Thesis by Slidesgo">
  <a:themeElements>
    <a:clrScheme name="Simple Light">
      <a:dk1>
        <a:srgbClr val="0E1C30"/>
      </a:dk1>
      <a:lt1>
        <a:srgbClr val="FFEAD8"/>
      </a:lt1>
      <a:dk2>
        <a:srgbClr val="FFB088"/>
      </a:dk2>
      <a:lt2>
        <a:srgbClr val="FFB95C"/>
      </a:lt2>
      <a:accent1>
        <a:srgbClr val="DD6326"/>
      </a:accent1>
      <a:accent2>
        <a:srgbClr val="437A67"/>
      </a:accent2>
      <a:accent3>
        <a:srgbClr val="80BE9B"/>
      </a:accent3>
      <a:accent4>
        <a:srgbClr val="FF9C47"/>
      </a:accent4>
      <a:accent5>
        <a:srgbClr val="FFF2E8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820</Words>
  <Application>Microsoft Office PowerPoint</Application>
  <PresentationFormat>Widescreen</PresentationFormat>
  <Paragraphs>79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Bebas Neue</vt:lpstr>
      <vt:lpstr>Calibri</vt:lpstr>
      <vt:lpstr>Crete Round</vt:lpstr>
      <vt:lpstr>Roboto Slab</vt:lpstr>
      <vt:lpstr>Roboto Slab SemiBold</vt:lpstr>
      <vt:lpstr>Times New Roman</vt:lpstr>
      <vt:lpstr>Brazilian Literature Thesis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Minh Kiều Văn</cp:lastModifiedBy>
  <cp:revision>15</cp:revision>
  <dcterms:created xsi:type="dcterms:W3CDTF">2022-04-13T16:06:39Z</dcterms:created>
  <dcterms:modified xsi:type="dcterms:W3CDTF">2024-05-16T19:34:06Z</dcterms:modified>
</cp:coreProperties>
</file>