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10"/>
  </p:notesMasterIdLst>
  <p:sldIdLst>
    <p:sldId id="322" r:id="rId3"/>
    <p:sldId id="298" r:id="rId4"/>
    <p:sldId id="323" r:id="rId5"/>
    <p:sldId id="299" r:id="rId6"/>
    <p:sldId id="296" r:id="rId7"/>
    <p:sldId id="314" r:id="rId8"/>
    <p:sldId id="325" r:id="rId9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2">
          <p15:clr>
            <a:srgbClr val="A4A3A4"/>
          </p15:clr>
        </p15:guide>
        <p15:guide id="2" pos="38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B1A8"/>
    <a:srgbClr val="99C538"/>
    <a:srgbClr val="B04646"/>
    <a:srgbClr val="FED2D2"/>
    <a:srgbClr val="FFD679"/>
    <a:srgbClr val="C7BFBC"/>
    <a:srgbClr val="B091D9"/>
    <a:srgbClr val="A34290"/>
    <a:srgbClr val="97F1EF"/>
    <a:srgbClr val="E5FB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96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490" y="58"/>
      </p:cViewPr>
      <p:guideLst>
        <p:guide orient="horz" pos="2222"/>
        <p:guide pos="385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5" cy="72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599B23-4DC3-4284-A6AB-4B62530B7748}" type="datetimeFigureOut">
              <a:rPr lang="zh-CN" altLang="en-US" smtClean="0"/>
              <a:t>2024/5/17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7FA9C3-9DBD-4BDA-9EC1-25EF88B1020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5191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FA9C3-9DBD-4BDA-9EC1-25EF88B1020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7824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FA9C3-9DBD-4BDA-9EC1-25EF88B1020D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8379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FA9C3-9DBD-4BDA-9EC1-25EF88B1020D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9434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FA9C3-9DBD-4BDA-9EC1-25EF88B1020D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7450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FA9C3-9DBD-4BDA-9EC1-25EF88B1020D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66280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FA9C3-9DBD-4BDA-9EC1-25EF88B1020D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5368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7FA9C3-9DBD-4BDA-9EC1-25EF88B1020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1829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7EE7-CD06-4859-B658-51612BE795EA}" type="datetimeFigureOut">
              <a:rPr lang="zh-CN" altLang="en-US" smtClean="0"/>
              <a:t>2024/5/17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5F6B-B56D-48EC-AE3D-A5ECA984BD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7EE7-CD06-4859-B658-51612BE795EA}" type="datetimeFigureOut">
              <a:rPr lang="zh-CN" altLang="en-US" smtClean="0"/>
              <a:t>2024/5/17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5F6B-B56D-48EC-AE3D-A5ECA984BD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7EE7-CD06-4859-B658-51612BE795EA}" type="datetimeFigureOut">
              <a:rPr lang="zh-CN" altLang="en-US" smtClean="0"/>
              <a:t>2024/5/17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5F6B-B56D-48EC-AE3D-A5ECA984BD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854199"/>
            <a:ext cx="9144000" cy="1655763"/>
          </a:xfrm>
        </p:spPr>
        <p:txBody>
          <a:bodyPr anchor="b">
            <a:normAutofit/>
          </a:bodyPr>
          <a:lstStyle>
            <a:lvl1pPr algn="ctr">
              <a:defRPr sz="7200" b="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2024/5/17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2024/5/17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  <a:t>2024/5/17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838200" y="2187443"/>
            <a:ext cx="10515600" cy="2483115"/>
          </a:xfrm>
        </p:spPr>
        <p:txBody>
          <a:bodyPr>
            <a:normAutofit/>
          </a:bodyPr>
          <a:lstStyle>
            <a:lvl1pPr algn="ctr">
              <a:defRPr sz="6000" b="0"/>
            </a:lvl1pPr>
          </a:lstStyle>
          <a:p>
            <a:r>
              <a:rPr lang="zh-CN" altLang="en-US" dirty="0"/>
              <a:t>单击此处编辑标题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2024/5/17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anchor="ctr" anchorCtr="0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2024/5/17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238500" y="2159000"/>
            <a:ext cx="5715000" cy="1382450"/>
          </a:xfrm>
        </p:spPr>
        <p:txBody>
          <a:bodyPr anchor="b" anchorCtr="0">
            <a:normAutofit/>
          </a:bodyPr>
          <a:lstStyle>
            <a:lvl1pPr algn="ctr"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  <a:t>2024/5/17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7" name="内容占位符 36"/>
          <p:cNvSpPr>
            <a:spLocks noGrp="1"/>
          </p:cNvSpPr>
          <p:nvPr>
            <p:ph sz="quarter" idx="13" hasCustomPrompt="1"/>
          </p:nvPr>
        </p:nvSpPr>
        <p:spPr>
          <a:xfrm>
            <a:off x="3238500" y="3733201"/>
            <a:ext cx="5715000" cy="1185937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2024/5/17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713673"/>
            <a:ext cx="4681654" cy="1428161"/>
          </a:xfr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642517" y="713673"/>
            <a:ext cx="5711882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2313873"/>
            <a:ext cx="4681654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2024/5/17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7EE7-CD06-4859-B658-51612BE795EA}" type="datetimeFigureOut">
              <a:rPr lang="zh-CN" altLang="en-US" smtClean="0"/>
              <a:t>2024/5/17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5F6B-B56D-48EC-AE3D-A5ECA984BD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10444898" y="365125"/>
            <a:ext cx="908901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9446443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2024/5/17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7EE7-CD06-4859-B658-51612BE795EA}" type="datetimeFigureOut">
              <a:rPr lang="zh-CN" altLang="en-US" smtClean="0"/>
              <a:t>2024/5/17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5F6B-B56D-48EC-AE3D-A5ECA984BD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7EE7-CD06-4859-B658-51612BE795EA}" type="datetimeFigureOut">
              <a:rPr lang="zh-CN" altLang="en-US" smtClean="0"/>
              <a:t>2024/5/17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5F6B-B56D-48EC-AE3D-A5ECA984BD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7EE7-CD06-4859-B658-51612BE795EA}" type="datetimeFigureOut">
              <a:rPr lang="zh-CN" altLang="en-US" smtClean="0"/>
              <a:t>2024/5/17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5F6B-B56D-48EC-AE3D-A5ECA984BD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552" y="308452"/>
            <a:ext cx="1436235" cy="14362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7EE7-CD06-4859-B658-51612BE795EA}" type="datetimeFigureOut">
              <a:rPr lang="zh-CN" altLang="en-US" smtClean="0"/>
              <a:t>2024/5/17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5F6B-B56D-48EC-AE3D-A5ECA984BD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7EE7-CD06-4859-B658-51612BE795EA}" type="datetimeFigureOut">
              <a:rPr lang="zh-CN" altLang="en-US" smtClean="0"/>
              <a:t>2024/5/17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5F6B-B56D-48EC-AE3D-A5ECA984BD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7EE7-CD06-4859-B658-51612BE795EA}" type="datetimeFigureOut">
              <a:rPr lang="zh-CN" altLang="en-US" smtClean="0"/>
              <a:t>2024/5/17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A5F6B-B56D-48EC-AE3D-A5ECA984BD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3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ags" Target="../tags/tag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87EE7-CD06-4859-B658-51612BE795EA}" type="datetimeFigureOut">
              <a:rPr lang="zh-CN" altLang="en-US" smtClean="0"/>
              <a:t>2024/5/17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A5F6B-B56D-48EC-AE3D-A5ECA984BD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8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D997B5FA-0921-464F-AAE1-844C04324D75}" type="datetimeFigureOut">
              <a:rPr lang="zh-CN" altLang="en-US" smtClean="0"/>
              <a:t>2024/5/17</a:t>
            </a:fld>
            <a:endParaRPr lang="zh-CN" altLang="en-US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KSO_TEMPLATE" hidden="1"/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6"/>
          <p:cNvPicPr>
            <a:picLocks noChangeAspect="1"/>
          </p:cNvPicPr>
          <p:nvPr/>
        </p:nvPicPr>
        <p:blipFill>
          <a:blip r:embed="rId5"/>
          <a:srcRect l="63422" r="20682" b="81749"/>
          <a:stretch>
            <a:fillRect/>
          </a:stretch>
        </p:blipFill>
        <p:spPr>
          <a:xfrm>
            <a:off x="10261600" y="19685"/>
            <a:ext cx="2041525" cy="854710"/>
          </a:xfrm>
          <a:prstGeom prst="rect">
            <a:avLst/>
          </a:prstGeom>
        </p:spPr>
      </p:pic>
      <p:sp>
        <p:nvSpPr>
          <p:cNvPr id="49" name="文本框 34">
            <a:extLst>
              <a:ext uri="{FF2B5EF4-FFF2-40B4-BE49-F238E27FC236}">
                <a16:creationId xmlns:a16="http://schemas.microsoft.com/office/drawing/2014/main" id="{9789908D-97E1-E3E4-468F-774C4CDEBFDB}"/>
              </a:ext>
            </a:extLst>
          </p:cNvPr>
          <p:cNvSpPr txBox="1"/>
          <p:nvPr/>
        </p:nvSpPr>
        <p:spPr>
          <a:xfrm>
            <a:off x="6629502" y="4536221"/>
            <a:ext cx="1579601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3600" spc="300" dirty="0">
                <a:solidFill>
                  <a:srgbClr val="E7E6E6">
                    <a:lumMod val="1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tr.164</a:t>
            </a:r>
            <a:endParaRPr lang="zh-CN" altLang="en-US" sz="3600" spc="300" dirty="0">
              <a:solidFill>
                <a:srgbClr val="E7E6E6">
                  <a:lumMod val="1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文本框 1">
            <a:extLst>
              <a:ext uri="{FF2B5EF4-FFF2-40B4-BE49-F238E27FC236}">
                <a16:creationId xmlns:a16="http://schemas.microsoft.com/office/drawing/2014/main" id="{8AE117D0-BCFA-4EE9-9A16-DBA954FBDCED}"/>
              </a:ext>
            </a:extLst>
          </p:cNvPr>
          <p:cNvSpPr txBox="1"/>
          <p:nvPr/>
        </p:nvSpPr>
        <p:spPr>
          <a:xfrm>
            <a:off x="4598447" y="1547496"/>
            <a:ext cx="26729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7200" b="1" dirty="0" err="1">
                <a:solidFill>
                  <a:srgbClr val="002060"/>
                </a:solidFill>
                <a:latin typeface="#9Slide03 Simplifica" panose="02000000000000000000" pitchFamily="2" charset="0"/>
                <a:ea typeface="字魂70号-灵悦黑体"/>
              </a:rPr>
              <a:t>Tiếng</a:t>
            </a:r>
            <a:r>
              <a:rPr lang="en-US" altLang="zh-CN" sz="7200" b="1" dirty="0">
                <a:solidFill>
                  <a:srgbClr val="002060"/>
                </a:solidFill>
                <a:latin typeface="#9Slide03 Simplifica" panose="02000000000000000000" pitchFamily="2" charset="0"/>
                <a:ea typeface="字魂70号-灵悦黑体"/>
              </a:rPr>
              <a:t> </a:t>
            </a:r>
            <a:r>
              <a:rPr lang="en-US" altLang="zh-CN" sz="7200" b="1" dirty="0" err="1">
                <a:solidFill>
                  <a:srgbClr val="002060"/>
                </a:solidFill>
                <a:latin typeface="#9Slide03 Simplifica" panose="02000000000000000000" pitchFamily="2" charset="0"/>
                <a:ea typeface="字魂70号-灵悦黑体"/>
              </a:rPr>
              <a:t>V</a:t>
            </a:r>
            <a:r>
              <a:rPr lang="en-US" altLang="zh-CN" sz="7200" b="1" dirty="0" err="1" smtClean="0">
                <a:solidFill>
                  <a:srgbClr val="002060"/>
                </a:solidFill>
                <a:latin typeface="#9Slide03 Simplifica" panose="02000000000000000000" pitchFamily="2" charset="0"/>
                <a:ea typeface="字魂70号-灵悦黑体"/>
              </a:rPr>
              <a:t>iệt</a:t>
            </a:r>
            <a:endParaRPr lang="zh-CN" altLang="en-US" sz="7200" b="1" dirty="0">
              <a:solidFill>
                <a:srgbClr val="002060"/>
              </a:solidFill>
              <a:latin typeface="#9Slide03 Simplifica" panose="02000000000000000000" pitchFamily="2" charset="0"/>
              <a:ea typeface="字魂70号-灵悦黑体"/>
            </a:endParaRPr>
          </a:p>
        </p:txBody>
      </p:sp>
      <p:sp>
        <p:nvSpPr>
          <p:cNvPr id="52" name="文本框 5">
            <a:extLst>
              <a:ext uri="{FF2B5EF4-FFF2-40B4-BE49-F238E27FC236}">
                <a16:creationId xmlns:a16="http://schemas.microsoft.com/office/drawing/2014/main" id="{518BB1CC-0EA1-2B89-FA79-FF523D2F18EC}"/>
              </a:ext>
            </a:extLst>
          </p:cNvPr>
          <p:cNvSpPr txBox="1"/>
          <p:nvPr/>
        </p:nvSpPr>
        <p:spPr>
          <a:xfrm>
            <a:off x="4548978" y="3308866"/>
            <a:ext cx="280916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800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Tiết</a:t>
            </a:r>
            <a:r>
              <a:rPr lang="en-US" altLang="zh-CN" sz="8800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4</a:t>
            </a:r>
            <a:endParaRPr lang="zh-CN" altLang="en-US" sz="8800" dirty="0">
              <a:solidFill>
                <a:srgbClr val="FF0000"/>
              </a:solidFill>
              <a:latin typeface="Times New Roman" panose="02020603050405020304" pitchFamily="18" charset="0"/>
              <a:ea typeface="字魂70号-灵悦黑体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1" grpId="0"/>
      <p:bldP spid="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 l="-96503" t="-86732" r="-81545" b="-92561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2">
            <a:extLst>
              <a:ext uri="{FF2B5EF4-FFF2-40B4-BE49-F238E27FC236}">
                <a16:creationId xmlns:a16="http://schemas.microsoft.com/office/drawing/2014/main" id="{4B06A6DC-E693-0E88-0281-39669D76D079}"/>
              </a:ext>
            </a:extLst>
          </p:cNvPr>
          <p:cNvSpPr txBox="1"/>
          <p:nvPr/>
        </p:nvSpPr>
        <p:spPr>
          <a:xfrm>
            <a:off x="797242" y="1376452"/>
            <a:ext cx="105155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3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Dưới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đây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là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chuyện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đã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học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lớp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3. </a:t>
            </a:r>
            <a:r>
              <a:rPr lang="en-US" altLang="zh-CN" sz="36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Giả</a:t>
            </a:r>
            <a:r>
              <a:rPr lang="en-US" altLang="zh-CN" sz="36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sử</a:t>
            </a:r>
            <a:r>
              <a:rPr lang="en-US" altLang="zh-CN" sz="36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</a:t>
            </a:r>
            <a:r>
              <a:rPr lang="en-US" altLang="zh-CN" sz="36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là</a:t>
            </a:r>
            <a:r>
              <a:rPr lang="en-US" altLang="zh-CN" sz="36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altLang="zh-CN" sz="36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chữ</a:t>
            </a:r>
            <a:r>
              <a:rPr lang="en-US" altLang="zh-CN" sz="36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cái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altLang="zh-CN" sz="3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hoặc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dấu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altLang="zh-CN" sz="36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làm</a:t>
            </a:r>
            <a:r>
              <a:rPr lang="en-US" altLang="zh-CN" sz="36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thư</a:t>
            </a:r>
            <a:r>
              <a:rPr lang="en-US" altLang="zh-CN" sz="36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kí</a:t>
            </a:r>
            <a:r>
              <a:rPr lang="en-US" altLang="zh-CN" sz="36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cuộc</a:t>
            </a:r>
            <a:r>
              <a:rPr lang="en-US" altLang="zh-CN" sz="36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họp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36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</a:t>
            </a:r>
            <a:r>
              <a:rPr lang="en-US" altLang="zh-CN" sz="3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hãy</a:t>
            </a:r>
            <a:r>
              <a:rPr lang="en-US" altLang="zh-CN" sz="3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viết</a:t>
            </a:r>
            <a:r>
              <a:rPr lang="en-US" altLang="zh-CN" sz="3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biên</a:t>
            </a:r>
            <a:r>
              <a:rPr lang="en-US" altLang="zh-CN" sz="3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bản</a:t>
            </a:r>
            <a:r>
              <a:rPr lang="en-US" altLang="zh-CN" sz="3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cuộc</a:t>
            </a:r>
            <a:r>
              <a:rPr lang="en-US" altLang="zh-CN" sz="3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họp</a:t>
            </a:r>
            <a:r>
              <a:rPr lang="en-US" altLang="zh-CN" sz="3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ấy</a:t>
            </a:r>
            <a:r>
              <a:rPr lang="en-US" altLang="zh-CN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zh-CN" altLang="en-US" sz="3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 l="-96503" t="-86732" r="-81545" b="-92561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文本框 34">
            <a:extLst>
              <a:ext uri="{FF2B5EF4-FFF2-40B4-BE49-F238E27FC236}">
                <a16:creationId xmlns:a16="http://schemas.microsoft.com/office/drawing/2014/main" id="{8208AB92-05F8-9BAD-26E5-794AD804CEA3}"/>
              </a:ext>
            </a:extLst>
          </p:cNvPr>
          <p:cNvSpPr txBox="1"/>
          <p:nvPr/>
        </p:nvSpPr>
        <p:spPr>
          <a:xfrm>
            <a:off x="2672722" y="-83008"/>
            <a:ext cx="6633838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CN" sz="2800" b="1" spc="300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Cuộc</a:t>
            </a:r>
            <a:r>
              <a:rPr lang="en-US" altLang="zh-CN" sz="2800" b="1" spc="3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b="1" spc="300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họp</a:t>
            </a:r>
            <a:r>
              <a:rPr lang="en-US" altLang="zh-CN" sz="2800" b="1" spc="3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b="1" spc="300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altLang="zh-CN" sz="2800" b="1" spc="3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b="1" spc="300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chữ</a:t>
            </a:r>
            <a:r>
              <a:rPr lang="en-US" altLang="zh-CN" sz="2800" b="1" spc="3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b="1" spc="300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viết</a:t>
            </a:r>
            <a:endParaRPr lang="zh-CN" altLang="en-US" sz="2800" b="1" spc="300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文本框 2">
            <a:extLst>
              <a:ext uri="{FF2B5EF4-FFF2-40B4-BE49-F238E27FC236}">
                <a16:creationId xmlns:a16="http://schemas.microsoft.com/office/drawing/2014/main" id="{7C2D83A0-D510-6B40-9E3E-0490DCC3B560}"/>
              </a:ext>
            </a:extLst>
          </p:cNvPr>
          <p:cNvSpPr txBox="1"/>
          <p:nvPr/>
        </p:nvSpPr>
        <p:spPr>
          <a:xfrm>
            <a:off x="0" y="320123"/>
            <a:ext cx="12192000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6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Vừa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tan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học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chữ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dấu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đã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ngồi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lại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họp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Bác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Chữ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dõng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dạc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mở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đầu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just"/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Thưa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bạn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Hôm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nay,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chúng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ta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họp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để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tìm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cách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giúp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đỡ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Hoàng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Hoàng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hoàn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toàn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không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biết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chấm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đoạn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văn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viết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thế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này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“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Chú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lính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bước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vào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đầu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chú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Đội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chiếc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mũ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sắt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dưới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chân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đôi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giày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trên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trán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lấm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tấm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mồ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hôi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algn="just"/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tiếng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xì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xào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just"/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Thế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nghĩa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là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gì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nhỉ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algn="just"/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Nghĩa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là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thế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này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“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Chú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lính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bước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vào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Đầu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chú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đội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chiếc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mũ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sắt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Dưới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chân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đôi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giày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da.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Trên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trán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lấm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tấm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mồ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hôi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algn="just"/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Tiếng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cười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rộ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lên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Dấu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Chấm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nói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just"/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Theo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tôi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tất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cả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là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cậu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này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chẳng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bao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giờ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để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ý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đến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dấu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Mỏi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tay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chỗ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nào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cậu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ta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chấm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chỗ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ấy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Cả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mấy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dấu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đều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lắc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đầu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just"/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Ẩu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thế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nhỉ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</a:p>
          <a:p>
            <a:pPr algn="just"/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Bác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Chữ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đề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nghị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just"/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nay,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mỗi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Hoàng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định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chấm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anh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Dấu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Chấm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cần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yêu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cầu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Hoàng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đọc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lại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văn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lần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nữa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đã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Được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không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nào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algn="r"/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Phỏng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theo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Trần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Ninh</a:t>
            </a:r>
            <a:r>
              <a:rPr lang="en-US" altLang="zh-CN" sz="25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5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Hồ</a:t>
            </a:r>
            <a:endParaRPr lang="en-US" altLang="zh-CN" sz="2500" dirty="0">
              <a:solidFill>
                <a:schemeClr val="bg2">
                  <a:lumMod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 l="-96503" t="-86732" r="-81545" b="-92561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389547" y="254254"/>
            <a:ext cx="2952906" cy="10030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  <a:defRPr/>
            </a:pPr>
            <a:endParaRPr lang="zh-CN" altLang="en-US" sz="4400" b="1" spc="300" dirty="0">
              <a:solidFill>
                <a:srgbClr val="4BB1A8"/>
              </a:solidFill>
              <a:cs typeface="+mn-ea"/>
              <a:sym typeface="+mn-lt"/>
            </a:endParaRPr>
          </a:p>
        </p:txBody>
      </p:sp>
      <p:sp>
        <p:nvSpPr>
          <p:cNvPr id="14" name="文本框 34">
            <a:extLst>
              <a:ext uri="{FF2B5EF4-FFF2-40B4-BE49-F238E27FC236}">
                <a16:creationId xmlns:a16="http://schemas.microsoft.com/office/drawing/2014/main" id="{041D28AE-B48E-3F68-AA9F-9FF95000F038}"/>
              </a:ext>
            </a:extLst>
          </p:cNvPr>
          <p:cNvSpPr txBox="1"/>
          <p:nvPr/>
        </p:nvSpPr>
        <p:spPr>
          <a:xfrm>
            <a:off x="2643539" y="0"/>
            <a:ext cx="6633838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CN" sz="3600" b="1" spc="300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Mẫu</a:t>
            </a:r>
            <a:r>
              <a:rPr lang="en-US" altLang="zh-CN" sz="3600" b="1" spc="3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spc="300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biên</a:t>
            </a:r>
            <a:r>
              <a:rPr lang="en-US" altLang="zh-CN" sz="3600" b="1" spc="3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spc="300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bản</a:t>
            </a:r>
            <a:r>
              <a:rPr lang="en-US" altLang="zh-CN" sz="3600" b="1" spc="3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spc="300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cuộc</a:t>
            </a:r>
            <a:r>
              <a:rPr lang="en-US" altLang="zh-CN" sz="3600" b="1" spc="3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spc="300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họp</a:t>
            </a:r>
            <a:endParaRPr lang="zh-CN" altLang="en-US" sz="3600" b="1" spc="300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文本框 34">
            <a:extLst>
              <a:ext uri="{FF2B5EF4-FFF2-40B4-BE49-F238E27FC236}">
                <a16:creationId xmlns:a16="http://schemas.microsoft.com/office/drawing/2014/main" id="{AFA54CDF-688F-EC5E-2085-C524D2699022}"/>
              </a:ext>
            </a:extLst>
          </p:cNvPr>
          <p:cNvSpPr txBox="1"/>
          <p:nvPr/>
        </p:nvSpPr>
        <p:spPr>
          <a:xfrm>
            <a:off x="871302" y="1094864"/>
            <a:ext cx="9274646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30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Phần</a:t>
            </a:r>
            <a:r>
              <a:rPr lang="en-US" altLang="zh-CN" sz="30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1. </a:t>
            </a:r>
            <a:r>
              <a:rPr lang="en-US" altLang="zh-CN" sz="30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Tiêu</a:t>
            </a:r>
            <a:r>
              <a:rPr lang="en-US" altLang="zh-CN" sz="30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ngữ</a:t>
            </a:r>
            <a:endParaRPr lang="zh-CN" altLang="en-US" sz="3000" spc="3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文本框 34">
            <a:extLst>
              <a:ext uri="{FF2B5EF4-FFF2-40B4-BE49-F238E27FC236}">
                <a16:creationId xmlns:a16="http://schemas.microsoft.com/office/drawing/2014/main" id="{D21D139B-E4D7-9698-E254-68FD78C20BA0}"/>
              </a:ext>
            </a:extLst>
          </p:cNvPr>
          <p:cNvSpPr txBox="1"/>
          <p:nvPr/>
        </p:nvSpPr>
        <p:spPr>
          <a:xfrm>
            <a:off x="871302" y="1717191"/>
            <a:ext cx="9274646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30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Phần</a:t>
            </a:r>
            <a:r>
              <a:rPr lang="en-US" altLang="zh-CN" sz="30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2. </a:t>
            </a:r>
            <a:r>
              <a:rPr lang="en-US" altLang="zh-CN" sz="30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Tên</a:t>
            </a:r>
            <a:r>
              <a:rPr lang="en-US" altLang="zh-CN" sz="30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biên</a:t>
            </a:r>
            <a:r>
              <a:rPr lang="en-US" altLang="zh-CN" sz="30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bản</a:t>
            </a:r>
            <a:endParaRPr lang="zh-CN" altLang="en-US" sz="3000" spc="3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文本框 34">
            <a:extLst>
              <a:ext uri="{FF2B5EF4-FFF2-40B4-BE49-F238E27FC236}">
                <a16:creationId xmlns:a16="http://schemas.microsoft.com/office/drawing/2014/main" id="{18251686-9A2F-B9C5-B0E1-6830684D44B3}"/>
              </a:ext>
            </a:extLst>
          </p:cNvPr>
          <p:cNvSpPr txBox="1"/>
          <p:nvPr/>
        </p:nvSpPr>
        <p:spPr>
          <a:xfrm>
            <a:off x="871302" y="2339518"/>
            <a:ext cx="9274646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30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Phần</a:t>
            </a:r>
            <a:r>
              <a:rPr lang="en-US" altLang="zh-CN" sz="30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3. </a:t>
            </a:r>
            <a:r>
              <a:rPr lang="en-US" altLang="zh-CN" sz="30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Nội</a:t>
            </a:r>
            <a:r>
              <a:rPr lang="en-US" altLang="zh-CN" sz="30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dung </a:t>
            </a:r>
            <a:r>
              <a:rPr lang="en-US" altLang="zh-CN" sz="30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biên</a:t>
            </a:r>
            <a:r>
              <a:rPr lang="en-US" altLang="zh-CN" sz="30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bản</a:t>
            </a:r>
            <a:endParaRPr lang="zh-CN" altLang="en-US" sz="3000" spc="3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文本框 34">
            <a:extLst>
              <a:ext uri="{FF2B5EF4-FFF2-40B4-BE49-F238E27FC236}">
                <a16:creationId xmlns:a16="http://schemas.microsoft.com/office/drawing/2014/main" id="{2484A379-E146-06E1-6383-B01501B8CF6F}"/>
              </a:ext>
            </a:extLst>
          </p:cNvPr>
          <p:cNvSpPr txBox="1"/>
          <p:nvPr/>
        </p:nvSpPr>
        <p:spPr>
          <a:xfrm>
            <a:off x="871302" y="2955689"/>
            <a:ext cx="9274646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Thời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gian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địa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điểm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diễn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cuộc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họp</a:t>
            </a:r>
            <a:endParaRPr lang="zh-CN" altLang="en-US" sz="3000" spc="3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文本框 34">
            <a:extLst>
              <a:ext uri="{FF2B5EF4-FFF2-40B4-BE49-F238E27FC236}">
                <a16:creationId xmlns:a16="http://schemas.microsoft.com/office/drawing/2014/main" id="{68D49A24-081F-0D58-CE05-63F0537FD542}"/>
              </a:ext>
            </a:extLst>
          </p:cNvPr>
          <p:cNvSpPr txBox="1"/>
          <p:nvPr/>
        </p:nvSpPr>
        <p:spPr>
          <a:xfrm>
            <a:off x="871302" y="3578016"/>
            <a:ext cx="9274646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Thành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phần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tham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dự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cuộc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họp</a:t>
            </a:r>
            <a:endParaRPr lang="zh-CN" altLang="en-US" sz="3000" spc="3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文本框 34">
            <a:extLst>
              <a:ext uri="{FF2B5EF4-FFF2-40B4-BE49-F238E27FC236}">
                <a16:creationId xmlns:a16="http://schemas.microsoft.com/office/drawing/2014/main" id="{8F14D411-021C-576D-F183-70835CEF2339}"/>
              </a:ext>
            </a:extLst>
          </p:cNvPr>
          <p:cNvSpPr txBox="1"/>
          <p:nvPr/>
        </p:nvSpPr>
        <p:spPr>
          <a:xfrm>
            <a:off x="871302" y="4200343"/>
            <a:ext cx="9274646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Chủ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tọa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thư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kí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cuộc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họp</a:t>
            </a:r>
            <a:endParaRPr lang="zh-CN" altLang="en-US" sz="3000" spc="3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文本框 34">
            <a:extLst>
              <a:ext uri="{FF2B5EF4-FFF2-40B4-BE49-F238E27FC236}">
                <a16:creationId xmlns:a16="http://schemas.microsoft.com/office/drawing/2014/main" id="{B38CF652-FF23-8ED7-D77C-7CE6615E0BB3}"/>
              </a:ext>
            </a:extLst>
          </p:cNvPr>
          <p:cNvSpPr txBox="1"/>
          <p:nvPr/>
        </p:nvSpPr>
        <p:spPr>
          <a:xfrm>
            <a:off x="871302" y="4811297"/>
            <a:ext cx="9274646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Nội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dung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cuộc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họp</a:t>
            </a:r>
            <a:endParaRPr lang="zh-CN" altLang="en-US" sz="3000" spc="3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文本框 34">
            <a:extLst>
              <a:ext uri="{FF2B5EF4-FFF2-40B4-BE49-F238E27FC236}">
                <a16:creationId xmlns:a16="http://schemas.microsoft.com/office/drawing/2014/main" id="{A97525FE-5941-A5B2-A9DC-51E543DB3462}"/>
              </a:ext>
            </a:extLst>
          </p:cNvPr>
          <p:cNvSpPr txBox="1"/>
          <p:nvPr/>
        </p:nvSpPr>
        <p:spPr>
          <a:xfrm>
            <a:off x="871302" y="5432322"/>
            <a:ext cx="9274646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Người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lập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biên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bản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chủ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tọa</a:t>
            </a:r>
            <a:r>
              <a:rPr lang="en-US" altLang="zh-CN" sz="3000" spc="3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000" spc="3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kí</a:t>
            </a:r>
            <a:endParaRPr lang="zh-CN" altLang="en-US" sz="3000" spc="3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21" grpId="0"/>
      <p:bldP spid="22" grpId="0"/>
      <p:bldP spid="23" grpId="0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 l="-96503" t="-86732" r="-81545" b="-92561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34">
            <a:extLst>
              <a:ext uri="{FF2B5EF4-FFF2-40B4-BE49-F238E27FC236}">
                <a16:creationId xmlns:a16="http://schemas.microsoft.com/office/drawing/2014/main" id="{9977394E-FB7D-B0B4-A029-2B8E036F4E24}"/>
              </a:ext>
            </a:extLst>
          </p:cNvPr>
          <p:cNvSpPr txBox="1"/>
          <p:nvPr/>
        </p:nvSpPr>
        <p:spPr>
          <a:xfrm>
            <a:off x="1433027" y="242047"/>
            <a:ext cx="9274646" cy="95410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CN" sz="2800" spc="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CỘNG HÒA XÃ HỘI CHỦ NGHĨA VIỆT NAM</a:t>
            </a:r>
            <a:br>
              <a:rPr lang="en-US" altLang="zh-CN" sz="2800" spc="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zh-CN" sz="2800" spc="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Độc</a:t>
            </a:r>
            <a:r>
              <a:rPr lang="en-US" altLang="zh-CN" sz="2800" spc="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altLang="zh-CN" sz="2800" spc="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altLang="zh-CN" sz="2800" spc="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altLang="zh-CN" sz="2800" spc="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– </a:t>
            </a:r>
            <a:r>
              <a:rPr lang="en-US" altLang="zh-CN" sz="2800" spc="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Hạnh</a:t>
            </a:r>
            <a:r>
              <a:rPr lang="en-US" altLang="zh-CN" sz="2800" spc="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phúc</a:t>
            </a:r>
            <a:endParaRPr lang="zh-CN" altLang="en-US" sz="2800" spc="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文本框 34">
            <a:extLst>
              <a:ext uri="{FF2B5EF4-FFF2-40B4-BE49-F238E27FC236}">
                <a16:creationId xmlns:a16="http://schemas.microsoft.com/office/drawing/2014/main" id="{AE81697C-C92D-250F-3404-FF8BD77BC8B8}"/>
              </a:ext>
            </a:extLst>
          </p:cNvPr>
          <p:cNvSpPr txBox="1"/>
          <p:nvPr/>
        </p:nvSpPr>
        <p:spPr>
          <a:xfrm>
            <a:off x="1433026" y="1755200"/>
            <a:ext cx="9274646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CN" sz="2800" spc="3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BIÊN BẢN CUỘC HỌP CỦA CHỮ VIẾT</a:t>
            </a:r>
            <a:endParaRPr lang="zh-CN" altLang="en-US" sz="2800" spc="3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文本框 34">
            <a:extLst>
              <a:ext uri="{FF2B5EF4-FFF2-40B4-BE49-F238E27FC236}">
                <a16:creationId xmlns:a16="http://schemas.microsoft.com/office/drawing/2014/main" id="{BD660C3E-112B-B928-6AAB-D61E2F46C887}"/>
              </a:ext>
            </a:extLst>
          </p:cNvPr>
          <p:cNvSpPr txBox="1"/>
          <p:nvPr/>
        </p:nvSpPr>
        <p:spPr>
          <a:xfrm>
            <a:off x="1801906" y="2407810"/>
            <a:ext cx="9274646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Thời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gian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địa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điểm</a:t>
            </a:r>
            <a:endParaRPr lang="zh-CN" altLang="en-US" sz="2800" spc="3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文本框 34">
            <a:extLst>
              <a:ext uri="{FF2B5EF4-FFF2-40B4-BE49-F238E27FC236}">
                <a16:creationId xmlns:a16="http://schemas.microsoft.com/office/drawing/2014/main" id="{82A4C790-0DA4-9344-79DD-A85F621FD177}"/>
              </a:ext>
            </a:extLst>
          </p:cNvPr>
          <p:cNvSpPr txBox="1"/>
          <p:nvPr/>
        </p:nvSpPr>
        <p:spPr>
          <a:xfrm>
            <a:off x="1801906" y="2961808"/>
            <a:ext cx="9274646" cy="95410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Thời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gian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…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giờ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phút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ngày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…/…/2022.</a:t>
            </a:r>
            <a:b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Địa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điểm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lớp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5…,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Trường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Tiểu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học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…</a:t>
            </a:r>
            <a:endParaRPr lang="zh-CN" altLang="en-US" sz="2800" spc="3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文本框 34">
            <a:extLst>
              <a:ext uri="{FF2B5EF4-FFF2-40B4-BE49-F238E27FC236}">
                <a16:creationId xmlns:a16="http://schemas.microsoft.com/office/drawing/2014/main" id="{1E641075-56B7-EDB8-1958-1D12EC6BD83F}"/>
              </a:ext>
            </a:extLst>
          </p:cNvPr>
          <p:cNvSpPr txBox="1"/>
          <p:nvPr/>
        </p:nvSpPr>
        <p:spPr>
          <a:xfrm>
            <a:off x="1801906" y="4074852"/>
            <a:ext cx="9274646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Thành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viên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tham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dự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chữ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cái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dấu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zh-CN" altLang="en-US" sz="2800" spc="3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文本框 34">
            <a:extLst>
              <a:ext uri="{FF2B5EF4-FFF2-40B4-BE49-F238E27FC236}">
                <a16:creationId xmlns:a16="http://schemas.microsoft.com/office/drawing/2014/main" id="{CA14632B-CE4E-EAB9-928A-CC5DFFF6E578}"/>
              </a:ext>
            </a:extLst>
          </p:cNvPr>
          <p:cNvSpPr txBox="1"/>
          <p:nvPr/>
        </p:nvSpPr>
        <p:spPr>
          <a:xfrm>
            <a:off x="1801906" y="4726231"/>
            <a:ext cx="9274646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Chủ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tọa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thư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kí</a:t>
            </a:r>
            <a:endParaRPr lang="zh-CN" altLang="en-US" sz="2800" spc="3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文本框 34">
            <a:extLst>
              <a:ext uri="{FF2B5EF4-FFF2-40B4-BE49-F238E27FC236}">
                <a16:creationId xmlns:a16="http://schemas.microsoft.com/office/drawing/2014/main" id="{B6DF2837-F6EE-5240-9B5E-53EE9D6C0838}"/>
              </a:ext>
            </a:extLst>
          </p:cNvPr>
          <p:cNvSpPr txBox="1"/>
          <p:nvPr/>
        </p:nvSpPr>
        <p:spPr>
          <a:xfrm>
            <a:off x="1801906" y="5280229"/>
            <a:ext cx="9274646" cy="95410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Chủ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tọa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bác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Chữ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</a:t>
            </a:r>
            <a:b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Thư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kí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Chữ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  <a:endParaRPr lang="zh-CN" altLang="en-US" sz="2800" spc="3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3" grpId="0"/>
      <p:bldP spid="28" grpId="0"/>
      <p:bldP spid="29" grpId="0"/>
      <p:bldP spid="30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 l="-96503" t="-86732" r="-81545" b="-92561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 34">
            <a:extLst>
              <a:ext uri="{FF2B5EF4-FFF2-40B4-BE49-F238E27FC236}">
                <a16:creationId xmlns:a16="http://schemas.microsoft.com/office/drawing/2014/main" id="{D7CA8073-5DE6-FCF8-139E-F980BFC9DD90}"/>
              </a:ext>
            </a:extLst>
          </p:cNvPr>
          <p:cNvSpPr txBox="1"/>
          <p:nvPr/>
        </p:nvSpPr>
        <p:spPr>
          <a:xfrm>
            <a:off x="0" y="0"/>
            <a:ext cx="9274646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Nội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dung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cuộc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họp</a:t>
            </a:r>
            <a:endParaRPr lang="zh-CN" altLang="en-US" sz="2800" spc="3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文本框 34">
            <a:extLst>
              <a:ext uri="{FF2B5EF4-FFF2-40B4-BE49-F238E27FC236}">
                <a16:creationId xmlns:a16="http://schemas.microsoft.com/office/drawing/2014/main" id="{CBC945C9-2003-E689-C317-321BD3108D8F}"/>
              </a:ext>
            </a:extLst>
          </p:cNvPr>
          <p:cNvSpPr txBox="1"/>
          <p:nvPr/>
        </p:nvSpPr>
        <p:spPr>
          <a:xfrm>
            <a:off x="0" y="466446"/>
            <a:ext cx="12192000" cy="569386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Bác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Chữ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phát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biểu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Mục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đích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cuộc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họp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Tìm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cách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giúp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đỡ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Hoàng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không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biết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chấm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Tình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hiện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nay: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Hoàng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hoàn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toàn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không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biết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chấm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nên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đã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viết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những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rất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vô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nghĩa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Anh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Dấu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Chấm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phân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tích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nguyên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nhân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Khi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viết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Hoàng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không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để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ý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đến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dấu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mỏi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tay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chỗ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nào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chấm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chỗ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ấy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Đề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nghị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bác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Chữ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cách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giải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quyết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phân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việc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nay,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mỗi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khi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Hoàng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định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chấm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anh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Dấu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Chấm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phải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yêu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cầu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Hoàng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đọc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lại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văn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Anh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Dấu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Chấm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trách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nhiệm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giám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sát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Hoàng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thực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hiện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nghiêm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túc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điều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này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Tất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cả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chữ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cái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dấu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câu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tán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thành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ý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kiến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chủ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tọa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Cuộc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họp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kết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thúc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vào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…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giờ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phút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ngày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…/…/2022.</a:t>
            </a:r>
          </a:p>
        </p:txBody>
      </p:sp>
      <p:sp>
        <p:nvSpPr>
          <p:cNvPr id="25" name="文本框 34">
            <a:extLst>
              <a:ext uri="{FF2B5EF4-FFF2-40B4-BE49-F238E27FC236}">
                <a16:creationId xmlns:a16="http://schemas.microsoft.com/office/drawing/2014/main" id="{1B2C008F-3A5E-6F97-DF9A-2E3087F648EF}"/>
              </a:ext>
            </a:extLst>
          </p:cNvPr>
          <p:cNvSpPr txBox="1"/>
          <p:nvPr/>
        </p:nvSpPr>
        <p:spPr>
          <a:xfrm>
            <a:off x="885217" y="6211654"/>
            <a:ext cx="4143983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Người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lập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biên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bản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kí</a:t>
            </a:r>
            <a:endParaRPr lang="zh-CN" altLang="en-US" sz="2800" spc="3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文本框 34">
            <a:extLst>
              <a:ext uri="{FF2B5EF4-FFF2-40B4-BE49-F238E27FC236}">
                <a16:creationId xmlns:a16="http://schemas.microsoft.com/office/drawing/2014/main" id="{624F9C98-F888-6CED-A997-28ADC68CC5C4}"/>
              </a:ext>
            </a:extLst>
          </p:cNvPr>
          <p:cNvSpPr txBox="1"/>
          <p:nvPr/>
        </p:nvSpPr>
        <p:spPr>
          <a:xfrm>
            <a:off x="8188390" y="6211654"/>
            <a:ext cx="2172511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Chủ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tọa</a:t>
            </a:r>
            <a:r>
              <a:rPr lang="en-US" altLang="zh-CN" sz="2800" spc="3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spc="3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kí</a:t>
            </a:r>
            <a:endParaRPr lang="zh-CN" altLang="en-US" sz="2800" spc="3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组合 50"/>
          <p:cNvGrpSpPr/>
          <p:nvPr/>
        </p:nvGrpSpPr>
        <p:grpSpPr>
          <a:xfrm>
            <a:off x="3525717" y="794363"/>
            <a:ext cx="5406098" cy="3009776"/>
            <a:chOff x="1319105" y="1490425"/>
            <a:chExt cx="5406098" cy="3009776"/>
          </a:xfrm>
        </p:grpSpPr>
        <p:sp>
          <p:nvSpPr>
            <p:cNvPr id="52" name="文本框 1"/>
            <p:cNvSpPr txBox="1">
              <a:spLocks noChangeArrowheads="1"/>
            </p:cNvSpPr>
            <p:nvPr/>
          </p:nvSpPr>
          <p:spPr bwMode="auto">
            <a:xfrm>
              <a:off x="1319105" y="3176762"/>
              <a:ext cx="4906384" cy="1323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1pPr>
              <a:lvl2pPr marL="742950" indent="-285750"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2pPr>
              <a:lvl3pPr marL="1143000" indent="-228600"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3pPr>
              <a:lvl4pPr marL="1600200" indent="-228600"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4pPr>
              <a:lvl5pPr marL="2057400" indent="-228600"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Nexa Light" panose="02000000000000000000" pitchFamily="50" charset="0"/>
                  <a:ea typeface="微软雅黑" panose="020B0503020204020204" charset="-122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8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B091D9"/>
                  </a:solidFill>
                  <a:effectLst/>
                  <a:uLnTx/>
                  <a:uFillTx/>
                  <a:latin typeface="Pattaya" panose="00000500000000000000" pitchFamily="2" charset="-34"/>
                  <a:ea typeface="+mn-ea"/>
                  <a:cs typeface="+mn-ea"/>
                  <a:sym typeface="+mn-lt"/>
                </a:rPr>
                <a:t>Củng</a:t>
              </a:r>
              <a:r>
                <a:rPr kumimoji="0" lang="en-US" altLang="zh-CN" sz="8000" b="1" i="0" u="none" strike="noStrike" kern="1200" cap="none" spc="0" normalizeH="0" baseline="0" noProof="0" dirty="0">
                  <a:ln>
                    <a:noFill/>
                  </a:ln>
                  <a:solidFill>
                    <a:srgbClr val="B091D9"/>
                  </a:solidFill>
                  <a:effectLst/>
                  <a:uLnTx/>
                  <a:uFillTx/>
                  <a:latin typeface="Pattaya" panose="00000500000000000000" pitchFamily="2" charset="-34"/>
                  <a:ea typeface="+mn-ea"/>
                  <a:cs typeface="+mn-ea"/>
                  <a:sym typeface="+mn-lt"/>
                </a:rPr>
                <a:t> </a:t>
              </a:r>
              <a:r>
                <a:rPr kumimoji="0" lang="en-US" altLang="zh-CN" sz="8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B091D9"/>
                  </a:solidFill>
                  <a:effectLst/>
                  <a:uLnTx/>
                  <a:uFillTx/>
                  <a:latin typeface="Pattaya" panose="00000500000000000000" pitchFamily="2" charset="-34"/>
                  <a:ea typeface="+mn-ea"/>
                  <a:cs typeface="+mn-ea"/>
                  <a:sym typeface="+mn-lt"/>
                </a:rPr>
                <a:t>cố</a:t>
              </a:r>
              <a:endParaRPr kumimoji="0" lang="zh-CN" alt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B091D9"/>
                </a:solidFill>
                <a:effectLst/>
                <a:uLnTx/>
                <a:uFillTx/>
                <a:latin typeface="Pattaya" panose="00000500000000000000" pitchFamily="2" charset="-34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3772297" y="1490425"/>
              <a:ext cx="2952906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60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字魂59号-创粗黑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0"/>
  <p:tag name="ISPRING_SCORM_RATE_QUIZZES" val="0"/>
  <p:tag name="ISPRING_SCORM_PASSING_SCORE" val="0.000000"/>
  <p:tag name="ISPRING_ULTRA_SCORM_COURSE_ID" val="73437F25-C234-4DEE-8BC5-020555A17748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内容列表"/>
  <p:tag name="ISPRINGCLOUDFOLDERID" val="0"/>
  <p:tag name="ISPRINGCLOUDFOLDERPATH" val="资源库"/>
  <p:tag name="ISPRING_OUTPUT_FOLDER" val="D:\修改ppt1.4\90273"/>
  <p:tag name="ISPRING_FIRST_PUBLISH" val="1"/>
  <p:tag name="ISPRING_PRESENTATION_TITLE" val="人教版小学四年级语文课件雾凇PPT模板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455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455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BEAUTIFY_FLAG" val="#wm#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4553"/>
</p:tagLst>
</file>

<file path=ppt/theme/theme1.xml><?xml version="1.0" encoding="utf-8"?>
<a:theme xmlns:a="http://schemas.openxmlformats.org/drawingml/2006/main" name="Office 主题​​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84CBC5"/>
      </a:accent1>
      <a:accent2>
        <a:srgbClr val="1B6AA3"/>
      </a:accent2>
      <a:accent3>
        <a:srgbClr val="F47264"/>
      </a:accent3>
      <a:accent4>
        <a:srgbClr val="F8D35C"/>
      </a:accent4>
      <a:accent5>
        <a:srgbClr val="6DAA2D"/>
      </a:accent5>
      <a:accent6>
        <a:srgbClr val="B091E7"/>
      </a:accent6>
      <a:hlink>
        <a:srgbClr val="84CBC5"/>
      </a:hlink>
      <a:folHlink>
        <a:srgbClr val="BFBFBF"/>
      </a:folHlink>
    </a:clrScheme>
    <a:fontScheme name="iwg5aw3l">
      <a:majorFont>
        <a:latin typeface="字魂59号-创粗黑"/>
        <a:ea typeface="字魂59号-创粗黑"/>
        <a:cs typeface=""/>
      </a:majorFont>
      <a:minorFont>
        <a:latin typeface="字魂59号-创粗黑"/>
        <a:ea typeface="字魂59号-创粗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自定义 21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iwg5aw3l">
      <a:majorFont>
        <a:latin typeface="字魂59号-创粗黑"/>
        <a:ea typeface="字魂59号-创粗黑"/>
        <a:cs typeface=""/>
      </a:majorFont>
      <a:minorFont>
        <a:latin typeface="字魂59号-创粗黑"/>
        <a:ea typeface="字魂59号-创粗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84CBC5"/>
    </a:accent1>
    <a:accent2>
      <a:srgbClr val="1B6AA3"/>
    </a:accent2>
    <a:accent3>
      <a:srgbClr val="F47264"/>
    </a:accent3>
    <a:accent4>
      <a:srgbClr val="F8D35C"/>
    </a:accent4>
    <a:accent5>
      <a:srgbClr val="6DAA2D"/>
    </a:accent5>
    <a:accent6>
      <a:srgbClr val="B091E7"/>
    </a:accent6>
    <a:hlink>
      <a:srgbClr val="84CBC5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84CBC5"/>
    </a:accent1>
    <a:accent2>
      <a:srgbClr val="1B6AA3"/>
    </a:accent2>
    <a:accent3>
      <a:srgbClr val="F47264"/>
    </a:accent3>
    <a:accent4>
      <a:srgbClr val="F8D35C"/>
    </a:accent4>
    <a:accent5>
      <a:srgbClr val="6DAA2D"/>
    </a:accent5>
    <a:accent6>
      <a:srgbClr val="B091E7"/>
    </a:accent6>
    <a:hlink>
      <a:srgbClr val="84CBC5"/>
    </a:hlink>
    <a:folHlink>
      <a:srgbClr val="BFBFBF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84CBC5"/>
    </a:accent1>
    <a:accent2>
      <a:srgbClr val="1B6AA3"/>
    </a:accent2>
    <a:accent3>
      <a:srgbClr val="F47264"/>
    </a:accent3>
    <a:accent4>
      <a:srgbClr val="F8D35C"/>
    </a:accent4>
    <a:accent5>
      <a:srgbClr val="6DAA2D"/>
    </a:accent5>
    <a:accent6>
      <a:srgbClr val="B091E7"/>
    </a:accent6>
    <a:hlink>
      <a:srgbClr val="84CBC5"/>
    </a:hlink>
    <a:folHlink>
      <a:srgbClr val="BFBFBF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84CBC5"/>
    </a:accent1>
    <a:accent2>
      <a:srgbClr val="1B6AA3"/>
    </a:accent2>
    <a:accent3>
      <a:srgbClr val="F47264"/>
    </a:accent3>
    <a:accent4>
      <a:srgbClr val="F8D35C"/>
    </a:accent4>
    <a:accent5>
      <a:srgbClr val="6DAA2D"/>
    </a:accent5>
    <a:accent6>
      <a:srgbClr val="B091E7"/>
    </a:accent6>
    <a:hlink>
      <a:srgbClr val="84CBC5"/>
    </a:hlink>
    <a:folHlink>
      <a:srgbClr val="BFBFBF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84CBC5"/>
    </a:accent1>
    <a:accent2>
      <a:srgbClr val="1B6AA3"/>
    </a:accent2>
    <a:accent3>
      <a:srgbClr val="F47264"/>
    </a:accent3>
    <a:accent4>
      <a:srgbClr val="F8D35C"/>
    </a:accent4>
    <a:accent5>
      <a:srgbClr val="6DAA2D"/>
    </a:accent5>
    <a:accent6>
      <a:srgbClr val="B091E7"/>
    </a:accent6>
    <a:hlink>
      <a:srgbClr val="84CBC5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360</Words>
  <Application>Microsoft Office PowerPoint</Application>
  <PresentationFormat>Widescreen</PresentationFormat>
  <Paragraphs>51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#9Slide03 Simplifica</vt:lpstr>
      <vt:lpstr>Arial</vt:lpstr>
      <vt:lpstr>Calibri</vt:lpstr>
      <vt:lpstr>等线</vt:lpstr>
      <vt:lpstr>Pattaya</vt:lpstr>
      <vt:lpstr>黑体</vt:lpstr>
      <vt:lpstr>Tahoma</vt:lpstr>
      <vt:lpstr>Times New Roman</vt:lpstr>
      <vt:lpstr>字魂59号-创粗黑</vt:lpstr>
      <vt:lpstr>字魂70号-灵悦黑体</vt:lpstr>
      <vt:lpstr>Office 主题​​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人教版小学四年级语文课件雾凇PPT模板</dc:title>
  <dc:creator>1</dc:creator>
  <cp:lastModifiedBy>Minh Kiều Văn</cp:lastModifiedBy>
  <cp:revision>283</cp:revision>
  <dcterms:created xsi:type="dcterms:W3CDTF">2017-07-04T02:37:00Z</dcterms:created>
  <dcterms:modified xsi:type="dcterms:W3CDTF">2024-05-16T19:44:41Z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2052-10.1.0.7566</vt:lpwstr>
  </property>
</Properties>
</file>