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 id="2147483718" r:id="rId3"/>
    <p:sldMasterId id="2147483730" r:id="rId4"/>
  </p:sldMasterIdLst>
  <p:notesMasterIdLst>
    <p:notesMasterId r:id="rId16"/>
  </p:notesMasterIdLst>
  <p:sldIdLst>
    <p:sldId id="261" r:id="rId5"/>
    <p:sldId id="284" r:id="rId6"/>
    <p:sldId id="259" r:id="rId7"/>
    <p:sldId id="287" r:id="rId8"/>
    <p:sldId id="275" r:id="rId9"/>
    <p:sldId id="747" r:id="rId10"/>
    <p:sldId id="276" r:id="rId11"/>
    <p:sldId id="257" r:id="rId12"/>
    <p:sldId id="615" r:id="rId13"/>
    <p:sldId id="274" r:id="rId14"/>
    <p:sldId id="74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E3FF"/>
    <a:srgbClr val="F7C5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9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BDA2C3-8746-457F-BDA7-EFEF10B91034}" type="datetimeFigureOut">
              <a:rPr lang="en-US" smtClean="0"/>
              <a:t>9/18/2024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78CD4F-CD88-4B67-9D6D-392C6986DFA6}" type="slidenum">
              <a:rPr lang="en-US" smtClean="0"/>
              <a:t>‹#›</a:t>
            </a:fld>
            <a:endParaRPr lang="en-US"/>
          </a:p>
        </p:txBody>
      </p:sp>
    </p:spTree>
    <p:extLst>
      <p:ext uri="{BB962C8B-B14F-4D97-AF65-F5344CB8AC3E}">
        <p14:creationId xmlns:p14="http://schemas.microsoft.com/office/powerpoint/2010/main" val="2761909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tổ</a:t>
            </a:r>
            <a:r>
              <a:rPr lang="en-US" baseline="0" dirty="0"/>
              <a:t> </a:t>
            </a:r>
            <a:r>
              <a:rPr lang="en-US" baseline="0" dirty="0" err="1"/>
              <a:t>chức</a:t>
            </a:r>
            <a:r>
              <a:rPr lang="en-US" baseline="0" dirty="0"/>
              <a:t> </a:t>
            </a:r>
            <a:r>
              <a:rPr lang="en-US" baseline="0" dirty="0" err="1"/>
              <a:t>cho</a:t>
            </a:r>
            <a:r>
              <a:rPr lang="en-US" baseline="0" dirty="0"/>
              <a:t> HS </a:t>
            </a:r>
            <a:r>
              <a:rPr lang="en-US" baseline="0" dirty="0" err="1"/>
              <a:t>chơi</a:t>
            </a:r>
            <a:r>
              <a:rPr lang="en-US" baseline="0" dirty="0"/>
              <a:t> </a:t>
            </a:r>
            <a:r>
              <a:rPr lang="en-US" baseline="0" dirty="0" err="1"/>
              <a:t>trò</a:t>
            </a:r>
            <a:r>
              <a:rPr lang="en-US" baseline="0" dirty="0"/>
              <a:t> </a:t>
            </a:r>
            <a:r>
              <a:rPr lang="en-US" baseline="0" dirty="0" err="1"/>
              <a:t>Hộp</a:t>
            </a:r>
            <a:r>
              <a:rPr lang="en-US" baseline="0" dirty="0"/>
              <a:t> </a:t>
            </a:r>
            <a:r>
              <a:rPr lang="en-US" baseline="0" dirty="0" err="1"/>
              <a:t>quà</a:t>
            </a:r>
            <a:r>
              <a:rPr lang="en-US" baseline="0" dirty="0"/>
              <a:t> </a:t>
            </a:r>
            <a:r>
              <a:rPr lang="en-US" baseline="0" dirty="0" err="1"/>
              <a:t>bí</a:t>
            </a:r>
            <a:r>
              <a:rPr lang="en-US" baseline="0" dirty="0"/>
              <a:t> </a:t>
            </a:r>
            <a:r>
              <a:rPr lang="en-US" baseline="0" dirty="0" err="1"/>
              <a:t>mật</a:t>
            </a:r>
            <a:r>
              <a:rPr lang="en-US" baseline="0" dirty="0"/>
              <a:t>. </a:t>
            </a:r>
            <a:r>
              <a:rPr lang="en-US" baseline="0" dirty="0" err="1"/>
              <a:t>Gv</a:t>
            </a:r>
            <a:r>
              <a:rPr lang="en-US" baseline="0" dirty="0"/>
              <a:t> </a:t>
            </a:r>
            <a:r>
              <a:rPr lang="en-US" baseline="0" dirty="0" err="1"/>
              <a:t>chuẩn</a:t>
            </a:r>
            <a:r>
              <a:rPr lang="en-US" baseline="0" dirty="0"/>
              <a:t> </a:t>
            </a:r>
            <a:r>
              <a:rPr lang="en-US" baseline="0" dirty="0" err="1"/>
              <a:t>bị</a:t>
            </a:r>
            <a:r>
              <a:rPr lang="en-US" baseline="0" dirty="0"/>
              <a:t> </a:t>
            </a:r>
            <a:r>
              <a:rPr lang="en-US" baseline="0" dirty="0" err="1"/>
              <a:t>một</a:t>
            </a:r>
            <a:r>
              <a:rPr lang="en-US" baseline="0" dirty="0"/>
              <a:t> </a:t>
            </a:r>
            <a:r>
              <a:rPr lang="en-US" baseline="0" dirty="0" err="1"/>
              <a:t>Hộp</a:t>
            </a:r>
            <a:r>
              <a:rPr lang="en-US" baseline="0" dirty="0"/>
              <a:t> </a:t>
            </a:r>
            <a:r>
              <a:rPr lang="en-US" baseline="0" dirty="0" err="1"/>
              <a:t>quà</a:t>
            </a:r>
            <a:r>
              <a:rPr lang="en-US" baseline="0" dirty="0"/>
              <a:t>. </a:t>
            </a:r>
            <a:r>
              <a:rPr lang="en-US" baseline="0" dirty="0" err="1"/>
              <a:t>Mở</a:t>
            </a:r>
            <a:r>
              <a:rPr lang="en-US" baseline="0" dirty="0"/>
              <a:t> </a:t>
            </a:r>
            <a:r>
              <a:rPr lang="en-US" baseline="0" dirty="0" err="1"/>
              <a:t>bài</a:t>
            </a:r>
            <a:r>
              <a:rPr lang="en-US" baseline="0" dirty="0"/>
              <a:t> </a:t>
            </a:r>
            <a:r>
              <a:rPr lang="en-US" baseline="0" dirty="0" err="1"/>
              <a:t>hát</a:t>
            </a:r>
            <a:r>
              <a:rPr lang="en-US" baseline="0" dirty="0"/>
              <a:t> </a:t>
            </a:r>
            <a:r>
              <a:rPr lang="en-US" baseline="0" dirty="0" err="1"/>
              <a:t>rồi</a:t>
            </a:r>
            <a:r>
              <a:rPr lang="en-US" baseline="0" dirty="0"/>
              <a:t> HS </a:t>
            </a:r>
            <a:r>
              <a:rPr lang="en-US" baseline="0" dirty="0" err="1"/>
              <a:t>chuyền</a:t>
            </a:r>
            <a:r>
              <a:rPr lang="en-US" baseline="0" dirty="0"/>
              <a:t> </a:t>
            </a:r>
            <a:r>
              <a:rPr lang="en-US" baseline="0" dirty="0" err="1"/>
              <a:t>taynhau</a:t>
            </a:r>
            <a:r>
              <a:rPr lang="en-US" baseline="0" dirty="0"/>
              <a:t>. </a:t>
            </a:r>
            <a:r>
              <a:rPr lang="en-US" baseline="0" dirty="0" err="1"/>
              <a:t>Khi</a:t>
            </a:r>
            <a:r>
              <a:rPr lang="en-US" baseline="0" dirty="0"/>
              <a:t> </a:t>
            </a:r>
            <a:r>
              <a:rPr lang="en-US" baseline="0" dirty="0" err="1"/>
              <a:t>nhạc</a:t>
            </a:r>
            <a:r>
              <a:rPr lang="en-US" baseline="0" dirty="0"/>
              <a:t> </a:t>
            </a:r>
            <a:r>
              <a:rPr lang="en-US" baseline="0" dirty="0" err="1"/>
              <a:t>kết</a:t>
            </a:r>
            <a:r>
              <a:rPr lang="en-US" baseline="0" dirty="0"/>
              <a:t> </a:t>
            </a:r>
            <a:r>
              <a:rPr lang="en-US" baseline="0" dirty="0" err="1"/>
              <a:t>thúc</a:t>
            </a:r>
            <a:r>
              <a:rPr lang="en-US" baseline="0" dirty="0"/>
              <a:t> HS </a:t>
            </a:r>
            <a:r>
              <a:rPr lang="en-US" baseline="0" dirty="0" err="1"/>
              <a:t>nào</a:t>
            </a:r>
            <a:r>
              <a:rPr lang="en-US" baseline="0" dirty="0"/>
              <a:t> </a:t>
            </a:r>
            <a:r>
              <a:rPr lang="en-US" baseline="0" dirty="0" err="1"/>
              <a:t>cầm</a:t>
            </a:r>
            <a:r>
              <a:rPr lang="en-US" baseline="0" dirty="0"/>
              <a:t> </a:t>
            </a:r>
            <a:r>
              <a:rPr lang="en-US" baseline="0" dirty="0" err="1"/>
              <a:t>hộp</a:t>
            </a:r>
            <a:r>
              <a:rPr lang="en-US" baseline="0" dirty="0"/>
              <a:t> </a:t>
            </a:r>
            <a:r>
              <a:rPr lang="en-US" baseline="0"/>
              <a:t>quà </a:t>
            </a:r>
            <a:r>
              <a:rPr lang="en-US" baseline="0" dirty="0" err="1"/>
              <a:t>sẽ</a:t>
            </a:r>
            <a:r>
              <a:rPr lang="en-US" baseline="0" dirty="0"/>
              <a:t> </a:t>
            </a:r>
            <a:r>
              <a:rPr lang="en-US" baseline="0" dirty="0" err="1"/>
              <a:t>nêu</a:t>
            </a:r>
            <a:r>
              <a:rPr lang="en-US" baseline="0" dirty="0"/>
              <a:t> </a:t>
            </a:r>
            <a:r>
              <a:rPr lang="en-US" baseline="0" dirty="0" err="1"/>
              <a:t>một</a:t>
            </a:r>
            <a:r>
              <a:rPr lang="en-US" baseline="0" dirty="0"/>
              <a:t> </a:t>
            </a:r>
            <a:r>
              <a:rPr lang="en-US" baseline="0" dirty="0" err="1"/>
              <a:t>việc</a:t>
            </a:r>
            <a:r>
              <a:rPr lang="en-US" baseline="0" dirty="0"/>
              <a:t> </a:t>
            </a:r>
            <a:r>
              <a:rPr lang="en-US" baseline="0" dirty="0" err="1"/>
              <a:t>làm</a:t>
            </a:r>
            <a:r>
              <a:rPr lang="en-US" baseline="0" dirty="0"/>
              <a:t> </a:t>
            </a:r>
            <a:r>
              <a:rPr lang="en-US" baseline="0" dirty="0" err="1"/>
              <a:t>thể</a:t>
            </a:r>
            <a:r>
              <a:rPr lang="en-US" baseline="0" dirty="0"/>
              <a:t> </a:t>
            </a:r>
            <a:r>
              <a:rPr lang="en-US" baseline="0" dirty="0" err="1"/>
              <a:t>hiện</a:t>
            </a:r>
            <a:r>
              <a:rPr lang="en-US" baseline="0" dirty="0"/>
              <a:t> </a:t>
            </a:r>
            <a:r>
              <a:rPr lang="en-US" baseline="0" dirty="0" err="1"/>
              <a:t>sự</a:t>
            </a:r>
            <a:r>
              <a:rPr lang="en-US" baseline="0" dirty="0"/>
              <a:t> </a:t>
            </a:r>
            <a:r>
              <a:rPr lang="en-US" baseline="0" dirty="0" err="1"/>
              <a:t>quan</a:t>
            </a:r>
            <a:r>
              <a:rPr lang="en-US" baseline="0" dirty="0"/>
              <a:t> </a:t>
            </a:r>
            <a:r>
              <a:rPr lang="en-US" baseline="0" dirty="0" err="1"/>
              <a:t>tâm</a:t>
            </a:r>
            <a:r>
              <a:rPr lang="en-US" baseline="0" dirty="0"/>
              <a:t> </a:t>
            </a:r>
            <a:r>
              <a:rPr lang="en-US" baseline="0" dirty="0" err="1"/>
              <a:t>hàng</a:t>
            </a:r>
            <a:r>
              <a:rPr lang="en-US" baseline="0" dirty="0"/>
              <a:t> </a:t>
            </a:r>
            <a:r>
              <a:rPr lang="en-US" baseline="0" dirty="0" err="1"/>
              <a:t>xóm</a:t>
            </a:r>
            <a:r>
              <a:rPr lang="en-US" baseline="0" dirty="0"/>
              <a:t> </a:t>
            </a:r>
            <a:r>
              <a:rPr lang="en-US" baseline="0" dirty="0" err="1"/>
              <a:t>láng</a:t>
            </a:r>
            <a:r>
              <a:rPr lang="en-US" baseline="0" dirty="0"/>
              <a:t> </a:t>
            </a:r>
            <a:r>
              <a:rPr lang="en-US" baseline="0" dirty="0" err="1"/>
              <a:t>giềng</a:t>
            </a:r>
            <a:r>
              <a:rPr lang="en-US" baseline="0" dirty="0"/>
              <a:t>. </a:t>
            </a:r>
            <a:r>
              <a:rPr lang="en-US" baseline="0" dirty="0" err="1"/>
              <a:t>Số</a:t>
            </a:r>
            <a:r>
              <a:rPr lang="en-US" baseline="0" dirty="0"/>
              <a:t> </a:t>
            </a:r>
            <a:r>
              <a:rPr lang="en-US" baseline="0" dirty="0" err="1"/>
              <a:t>lần</a:t>
            </a:r>
            <a:r>
              <a:rPr lang="en-US" baseline="0" dirty="0"/>
              <a:t> </a:t>
            </a:r>
            <a:r>
              <a:rPr lang="en-US" baseline="0" dirty="0" err="1"/>
              <a:t>tổ</a:t>
            </a:r>
            <a:r>
              <a:rPr lang="en-US" baseline="0" dirty="0"/>
              <a:t> </a:t>
            </a:r>
            <a:r>
              <a:rPr lang="en-US" baseline="0" dirty="0" err="1"/>
              <a:t>chức</a:t>
            </a:r>
            <a:r>
              <a:rPr lang="en-US" baseline="0" dirty="0"/>
              <a:t> </a:t>
            </a:r>
            <a:r>
              <a:rPr lang="en-US" baseline="0" dirty="0" err="1"/>
              <a:t>tùy</a:t>
            </a:r>
            <a:r>
              <a:rPr lang="en-US" baseline="0" dirty="0"/>
              <a:t> GV.</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415B7-E594-4F3D-9D49-69F0492F2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569282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hyperlink" Target="https://www.facebook.com/groups/629898828017053" TargetMode="Externa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00B0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extLst>
      <p:ext uri="{BB962C8B-B14F-4D97-AF65-F5344CB8AC3E}">
        <p14:creationId xmlns:p14="http://schemas.microsoft.com/office/powerpoint/2010/main" val="19746729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6727457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10177451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17274803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3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37505784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3705580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3763521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10096091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1" name="그림 10">
            <a:extLst>
              <a:ext uri="{FF2B5EF4-FFF2-40B4-BE49-F238E27FC236}">
                <a16:creationId xmlns:a16="http://schemas.microsoft.com/office/drawing/2014/main" id="{8424A7D1-FF18-45F6-B378-97CF595A3AF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139808" y="163067"/>
            <a:ext cx="2782792" cy="1900237"/>
          </a:xfrm>
          <a:prstGeom prst="rect">
            <a:avLst/>
          </a:prstGeom>
        </p:spPr>
      </p:pic>
      <p:pic>
        <p:nvPicPr>
          <p:cNvPr id="9" name="그림 8">
            <a:extLst>
              <a:ext uri="{FF2B5EF4-FFF2-40B4-BE49-F238E27FC236}">
                <a16:creationId xmlns:a16="http://schemas.microsoft.com/office/drawing/2014/main" id="{0439C5B6-38E7-4D09-9F1F-763D0A1CF1D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19360464">
            <a:off x="299364" y="5166299"/>
            <a:ext cx="472988" cy="1689243"/>
          </a:xfrm>
          <a:prstGeom prst="rect">
            <a:avLst/>
          </a:prstGeom>
        </p:spPr>
      </p:pic>
    </p:spTree>
    <p:extLst>
      <p:ext uri="{BB962C8B-B14F-4D97-AF65-F5344CB8AC3E}">
        <p14:creationId xmlns:p14="http://schemas.microsoft.com/office/powerpoint/2010/main" val="28603041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01902F5B-DDAB-4E62-BAF6-30F4E026544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131051"/>
            <a:ext cx="2002055" cy="754525"/>
          </a:xfrm>
          <a:prstGeom prst="rect">
            <a:avLst/>
          </a:prstGeom>
        </p:spPr>
      </p:pic>
      <p:pic>
        <p:nvPicPr>
          <p:cNvPr id="12" name="그림 11">
            <a:extLst>
              <a:ext uri="{FF2B5EF4-FFF2-40B4-BE49-F238E27FC236}">
                <a16:creationId xmlns:a16="http://schemas.microsoft.com/office/drawing/2014/main" id="{3C4DF744-08AD-4B29-9DBF-E8DE9E15998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484582" y="5512182"/>
            <a:ext cx="1659293" cy="1316943"/>
          </a:xfrm>
          <a:prstGeom prst="rect">
            <a:avLst/>
          </a:prstGeom>
        </p:spPr>
      </p:pic>
    </p:spTree>
    <p:extLst>
      <p:ext uri="{BB962C8B-B14F-4D97-AF65-F5344CB8AC3E}">
        <p14:creationId xmlns:p14="http://schemas.microsoft.com/office/powerpoint/2010/main" val="10115027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69400" y="270000"/>
            <a:ext cx="1096572" cy="1225981"/>
          </a:xfrm>
          <a:prstGeom prst="rect">
            <a:avLst/>
          </a:prstGeom>
        </p:spPr>
      </p:pic>
      <p:pic>
        <p:nvPicPr>
          <p:cNvPr id="12" name="그림 11">
            <a:extLst>
              <a:ext uri="{FF2B5EF4-FFF2-40B4-BE49-F238E27FC236}">
                <a16:creationId xmlns:a16="http://schemas.microsoft.com/office/drawing/2014/main" id="{5EEA4EE7-178B-4E06-9493-844DED2C410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15049" y="5331695"/>
            <a:ext cx="1121582" cy="1388478"/>
          </a:xfrm>
          <a:prstGeom prst="rect">
            <a:avLst/>
          </a:prstGeom>
        </p:spPr>
      </p:pic>
    </p:spTree>
    <p:extLst>
      <p:ext uri="{BB962C8B-B14F-4D97-AF65-F5344CB8AC3E}">
        <p14:creationId xmlns:p14="http://schemas.microsoft.com/office/powerpoint/2010/main" val="42457849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00B0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extLst>
      <p:ext uri="{BB962C8B-B14F-4D97-AF65-F5344CB8AC3E}">
        <p14:creationId xmlns:p14="http://schemas.microsoft.com/office/powerpoint/2010/main" val="21222364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9" name="그림 8">
            <a:extLst>
              <a:ext uri="{FF2B5EF4-FFF2-40B4-BE49-F238E27FC236}">
                <a16:creationId xmlns:a16="http://schemas.microsoft.com/office/drawing/2014/main" id="{621ABE8A-AD35-48A1-BF19-5F2DFF1D230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4423" y="5355771"/>
            <a:ext cx="2092547" cy="1428901"/>
          </a:xfrm>
          <a:prstGeom prst="rect">
            <a:avLst/>
          </a:prstGeom>
        </p:spPr>
      </p:pic>
      <p:pic>
        <p:nvPicPr>
          <p:cNvPr id="10" name="그림 9">
            <a:extLst>
              <a:ext uri="{FF2B5EF4-FFF2-40B4-BE49-F238E27FC236}">
                <a16:creationId xmlns:a16="http://schemas.microsoft.com/office/drawing/2014/main" id="{595555CA-4696-4DEB-8449-CC256643C03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115863" y="112322"/>
            <a:ext cx="2568405" cy="967968"/>
          </a:xfrm>
          <a:prstGeom prst="rect">
            <a:avLst/>
          </a:prstGeom>
        </p:spPr>
      </p:pic>
      <p:sp>
        <p:nvSpPr>
          <p:cNvPr id="8" name="그림 개체 틀 4">
            <a:extLst>
              <a:ext uri="{FF2B5EF4-FFF2-40B4-BE49-F238E27FC236}">
                <a16:creationId xmlns:a16="http://schemas.microsoft.com/office/drawing/2014/main" id="{C976444F-FCEE-4578-B0BC-EA9C41450962}"/>
              </a:ext>
            </a:extLst>
          </p:cNvPr>
          <p:cNvSpPr>
            <a:spLocks noGrp="1"/>
          </p:cNvSpPr>
          <p:nvPr>
            <p:ph type="pic" sz="quarter" idx="10" hasCustomPrompt="1"/>
          </p:nvPr>
        </p:nvSpPr>
        <p:spPr>
          <a:xfrm>
            <a:off x="7435691" y="834268"/>
            <a:ext cx="3892442" cy="5189462"/>
          </a:xfrm>
          <a:prstGeom prst="roundRect">
            <a:avLst>
              <a:gd name="adj" fmla="val 6972"/>
            </a:avLst>
          </a:prstGeom>
          <a:pattFill prst="pct10">
            <a:fgClr>
              <a:schemeClr val="bg1">
                <a:lumMod val="75000"/>
              </a:schemeClr>
            </a:fgClr>
            <a:bgClr>
              <a:schemeClr val="bg1">
                <a:lumMod val="95000"/>
              </a:schemeClr>
            </a:bgClr>
          </a:pattFill>
        </p:spPr>
        <p:txBody>
          <a:bodyPr wrap="square" lIns="90000" tIns="8280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7297123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
        <p:nvSpPr>
          <p:cNvPr id="9" name="그림 개체 틀 17">
            <a:extLst>
              <a:ext uri="{FF2B5EF4-FFF2-40B4-BE49-F238E27FC236}">
                <a16:creationId xmlns:a16="http://schemas.microsoft.com/office/drawing/2014/main" id="{EF85E3C8-F99B-412B-900F-D5B94C96A43F}"/>
              </a:ext>
            </a:extLst>
          </p:cNvPr>
          <p:cNvSpPr>
            <a:spLocks noGrp="1" noChangeAspect="1"/>
          </p:cNvSpPr>
          <p:nvPr>
            <p:ph type="pic" sz="quarter" idx="13" hasCustomPrompt="1"/>
          </p:nvPr>
        </p:nvSpPr>
        <p:spPr>
          <a:xfrm>
            <a:off x="7757024" y="1714515"/>
            <a:ext cx="3428973" cy="3428970"/>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4200289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8" name="그림 개체 틀 4">
            <a:extLst>
              <a:ext uri="{FF2B5EF4-FFF2-40B4-BE49-F238E27FC236}">
                <a16:creationId xmlns:a16="http://schemas.microsoft.com/office/drawing/2014/main" id="{7943BE0F-0A1B-4499-9338-6BA8615F3D3F}"/>
              </a:ext>
            </a:extLst>
          </p:cNvPr>
          <p:cNvSpPr>
            <a:spLocks noGrp="1"/>
          </p:cNvSpPr>
          <p:nvPr>
            <p:ph type="pic" sz="quarter" idx="10" hasCustomPrompt="1"/>
          </p:nvPr>
        </p:nvSpPr>
        <p:spPr>
          <a:xfrm>
            <a:off x="978136"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BDCD3E13-7BE9-4638-97AB-190011A7D412}"/>
              </a:ext>
            </a:extLst>
          </p:cNvPr>
          <p:cNvSpPr>
            <a:spLocks noGrp="1"/>
          </p:cNvSpPr>
          <p:nvPr>
            <p:ph type="pic" sz="quarter" idx="11" hasCustomPrompt="1"/>
          </p:nvPr>
        </p:nvSpPr>
        <p:spPr>
          <a:xfrm>
            <a:off x="6356699"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F4A62A9B-C721-4BA3-AE4B-3CF6154224F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16040"/>
          <a:stretch/>
        </p:blipFill>
        <p:spPr>
          <a:xfrm>
            <a:off x="10035559" y="144316"/>
            <a:ext cx="2156441" cy="967968"/>
          </a:xfrm>
          <a:prstGeom prst="rect">
            <a:avLst/>
          </a:prstGeom>
        </p:spPr>
      </p:pic>
      <p:pic>
        <p:nvPicPr>
          <p:cNvPr id="15" name="그림 14">
            <a:extLst>
              <a:ext uri="{FF2B5EF4-FFF2-40B4-BE49-F238E27FC236}">
                <a16:creationId xmlns:a16="http://schemas.microsoft.com/office/drawing/2014/main" id="{42428856-31B1-459F-9853-DD3A04F9BDE1}"/>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7003"/>
          <a:stretch/>
        </p:blipFill>
        <p:spPr>
          <a:xfrm>
            <a:off x="0" y="58831"/>
            <a:ext cx="1394034" cy="1138938"/>
          </a:xfrm>
          <a:prstGeom prst="rect">
            <a:avLst/>
          </a:prstGeom>
        </p:spPr>
      </p:pic>
    </p:spTree>
    <p:extLst>
      <p:ext uri="{BB962C8B-B14F-4D97-AF65-F5344CB8AC3E}">
        <p14:creationId xmlns:p14="http://schemas.microsoft.com/office/powerpoint/2010/main" val="33429499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43055C12-641A-4345-9E34-DB42A4EA2FE6}"/>
              </a:ext>
            </a:extLst>
          </p:cNvPr>
          <p:cNvSpPr>
            <a:spLocks noGrp="1"/>
          </p:cNvSpPr>
          <p:nvPr>
            <p:ph type="pic" sz="quarter" idx="13" hasCustomPrompt="1"/>
          </p:nvPr>
        </p:nvSpPr>
        <p:spPr>
          <a:xfrm>
            <a:off x="874364" y="830344"/>
            <a:ext cx="3372756" cy="5197312"/>
          </a:xfrm>
          <a:prstGeom prst="roundRect">
            <a:avLst>
              <a:gd name="adj" fmla="val 4187"/>
            </a:avLst>
          </a:prstGeom>
          <a:pattFill prst="pct10">
            <a:fgClr>
              <a:schemeClr val="bg1">
                <a:lumMod val="75000"/>
              </a:schemeClr>
            </a:fgClr>
            <a:bgClr>
              <a:schemeClr val="bg1">
                <a:lumMod val="95000"/>
              </a:schemeClr>
            </a:bgClr>
          </a:pattFill>
        </p:spPr>
        <p:txBody>
          <a:bodyPr tIns="828000" anchor="ctr" anchorCtr="1"/>
          <a:lstStyle>
            <a:lvl1pPr marL="0" indent="0">
              <a:buNone/>
              <a:defRPr sz="16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6337FFE8-1FCA-477B-8582-4E62C4D0224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818393" y="-7368"/>
            <a:ext cx="1100026" cy="1900237"/>
          </a:xfrm>
          <a:prstGeom prst="rect">
            <a:avLst/>
          </a:prstGeom>
        </p:spPr>
      </p:pic>
    </p:spTree>
    <p:extLst>
      <p:ext uri="{BB962C8B-B14F-4D97-AF65-F5344CB8AC3E}">
        <p14:creationId xmlns:p14="http://schemas.microsoft.com/office/powerpoint/2010/main" val="24197861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5F24C5DF-CAB5-47B0-8153-3CA7F507F1AE}"/>
              </a:ext>
            </a:extLst>
          </p:cNvPr>
          <p:cNvSpPr>
            <a:spLocks noGrp="1"/>
          </p:cNvSpPr>
          <p:nvPr>
            <p:ph type="pic" sz="quarter" idx="11" hasCustomPrompt="1"/>
          </p:nvPr>
        </p:nvSpPr>
        <p:spPr>
          <a:xfrm>
            <a:off x="1722607"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0" name="그림 개체 틀 4">
            <a:extLst>
              <a:ext uri="{FF2B5EF4-FFF2-40B4-BE49-F238E27FC236}">
                <a16:creationId xmlns:a16="http://schemas.microsoft.com/office/drawing/2014/main" id="{00722EAA-99B7-4A66-B204-369E9BA11832}"/>
              </a:ext>
            </a:extLst>
          </p:cNvPr>
          <p:cNvSpPr>
            <a:spLocks noGrp="1"/>
          </p:cNvSpPr>
          <p:nvPr>
            <p:ph type="pic" sz="quarter" idx="12" hasCustomPrompt="1"/>
          </p:nvPr>
        </p:nvSpPr>
        <p:spPr>
          <a:xfrm>
            <a:off x="5058478"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468836FE-9319-4E26-94CF-A20F36362C91}"/>
              </a:ext>
            </a:extLst>
          </p:cNvPr>
          <p:cNvSpPr>
            <a:spLocks noGrp="1"/>
          </p:cNvSpPr>
          <p:nvPr>
            <p:ph type="pic" sz="quarter" idx="13" hasCustomPrompt="1"/>
          </p:nvPr>
        </p:nvSpPr>
        <p:spPr>
          <a:xfrm>
            <a:off x="8394349"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3" name="그림 12">
            <a:extLst>
              <a:ext uri="{FF2B5EF4-FFF2-40B4-BE49-F238E27FC236}">
                <a16:creationId xmlns:a16="http://schemas.microsoft.com/office/drawing/2014/main" id="{60E6FBE4-188C-48A2-85B8-5814AF72BEB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17313563">
            <a:off x="683341" y="5396555"/>
            <a:ext cx="505434" cy="1805120"/>
          </a:xfrm>
          <a:prstGeom prst="rect">
            <a:avLst/>
          </a:prstGeom>
        </p:spPr>
      </p:pic>
      <p:pic>
        <p:nvPicPr>
          <p:cNvPr id="14" name="그림 13">
            <a:extLst>
              <a:ext uri="{FF2B5EF4-FFF2-40B4-BE49-F238E27FC236}">
                <a16:creationId xmlns:a16="http://schemas.microsoft.com/office/drawing/2014/main" id="{FC745DA1-B016-4C5F-B5A4-79B8CDAB28A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054508" y="160744"/>
            <a:ext cx="1137492" cy="1408174"/>
          </a:xfrm>
          <a:prstGeom prst="rect">
            <a:avLst/>
          </a:prstGeom>
        </p:spPr>
      </p:pic>
    </p:spTree>
    <p:extLst>
      <p:ext uri="{BB962C8B-B14F-4D97-AF65-F5344CB8AC3E}">
        <p14:creationId xmlns:p14="http://schemas.microsoft.com/office/powerpoint/2010/main" val="28995420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6165597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3292109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
        <p:nvSpPr>
          <p:cNvPr id="9" name="그림 개체 틀 5">
            <a:extLst>
              <a:ext uri="{FF2B5EF4-FFF2-40B4-BE49-F238E27FC236}">
                <a16:creationId xmlns:a16="http://schemas.microsoft.com/office/drawing/2014/main" id="{395A803E-A331-4612-B67F-8E10A7185281}"/>
              </a:ext>
            </a:extLst>
          </p:cNvPr>
          <p:cNvSpPr>
            <a:spLocks noGrp="1"/>
          </p:cNvSpPr>
          <p:nvPr>
            <p:ph type="pic" sz="quarter" idx="10" hasCustomPrompt="1"/>
          </p:nvPr>
        </p:nvSpPr>
        <p:spPr>
          <a:xfrm>
            <a:off x="6937544" y="986200"/>
            <a:ext cx="3649776" cy="4868128"/>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4394463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
        <p:nvSpPr>
          <p:cNvPr id="8" name="그림 개체 틀 8">
            <a:extLst>
              <a:ext uri="{FF2B5EF4-FFF2-40B4-BE49-F238E27FC236}">
                <a16:creationId xmlns:a16="http://schemas.microsoft.com/office/drawing/2014/main" id="{CFD5F847-5DE9-485D-881C-0D971423EFAF}"/>
              </a:ext>
            </a:extLst>
          </p:cNvPr>
          <p:cNvSpPr>
            <a:spLocks noGrp="1"/>
          </p:cNvSpPr>
          <p:nvPr>
            <p:ph type="pic" sz="quarter" idx="10" hasCustomPrompt="1"/>
          </p:nvPr>
        </p:nvSpPr>
        <p:spPr>
          <a:xfrm>
            <a:off x="5240532"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18637248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7042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
        <p:nvSpPr>
          <p:cNvPr id="49" name="사각형: 둥근 모서리 48">
            <a:extLst>
              <a:ext uri="{FF2B5EF4-FFF2-40B4-BE49-F238E27FC236}">
                <a16:creationId xmlns:a16="http://schemas.microsoft.com/office/drawing/2014/main" id="{F7E610D8-1377-401B-9B4F-5E25BE85F072}"/>
              </a:ext>
            </a:extLst>
          </p:cNvPr>
          <p:cNvSpPr/>
          <p:nvPr userDrawn="1"/>
        </p:nvSpPr>
        <p:spPr>
          <a:xfrm>
            <a:off x="1676400" y="1470656"/>
            <a:ext cx="8839200" cy="3916688"/>
          </a:xfrm>
          <a:prstGeom prst="roundRect">
            <a:avLst>
              <a:gd name="adj" fmla="val 5410"/>
            </a:avLst>
          </a:prstGeom>
          <a:solidFill>
            <a:srgbClr val="FFFF0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7" name="자유형: 도형 16">
            <a:extLst>
              <a:ext uri="{FF2B5EF4-FFF2-40B4-BE49-F238E27FC236}">
                <a16:creationId xmlns:a16="http://schemas.microsoft.com/office/drawing/2014/main" id="{DDC2FB16-E717-42D8-9CF4-742D030DEDA6}"/>
              </a:ext>
            </a:extLst>
          </p:cNvPr>
          <p:cNvSpPr/>
          <p:nvPr userDrawn="1"/>
        </p:nvSpPr>
        <p:spPr>
          <a:xfrm>
            <a:off x="11909408"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8" name="자유형: 도형 17">
            <a:extLst>
              <a:ext uri="{FF2B5EF4-FFF2-40B4-BE49-F238E27FC236}">
                <a16:creationId xmlns:a16="http://schemas.microsoft.com/office/drawing/2014/main" id="{4DCD5F0A-ED2F-4C12-A32A-835BBDD369E0}"/>
              </a:ext>
            </a:extLst>
          </p:cNvPr>
          <p:cNvSpPr/>
          <p:nvPr userDrawn="1"/>
        </p:nvSpPr>
        <p:spPr>
          <a:xfrm flipH="1">
            <a:off x="0"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25" name="그림 24">
            <a:extLst>
              <a:ext uri="{FF2B5EF4-FFF2-40B4-BE49-F238E27FC236}">
                <a16:creationId xmlns:a16="http://schemas.microsoft.com/office/drawing/2014/main" id="{3ADD9313-248E-432A-84F3-513ED298298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1737175">
            <a:off x="1334774" y="4486046"/>
            <a:ext cx="1157330" cy="2394475"/>
          </a:xfrm>
          <a:prstGeom prst="rect">
            <a:avLst/>
          </a:prstGeom>
        </p:spPr>
      </p:pic>
      <p:pic>
        <p:nvPicPr>
          <p:cNvPr id="28" name="그림 27">
            <a:extLst>
              <a:ext uri="{FF2B5EF4-FFF2-40B4-BE49-F238E27FC236}">
                <a16:creationId xmlns:a16="http://schemas.microsoft.com/office/drawing/2014/main" id="{7BF88B6D-E381-4AD3-8F27-D25056783A0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440835" y="5469771"/>
            <a:ext cx="1388229" cy="1388229"/>
          </a:xfrm>
          <a:prstGeom prst="rect">
            <a:avLst/>
          </a:prstGeom>
        </p:spPr>
      </p:pic>
      <p:pic>
        <p:nvPicPr>
          <p:cNvPr id="15" name="그림 14">
            <a:extLst>
              <a:ext uri="{FF2B5EF4-FFF2-40B4-BE49-F238E27FC236}">
                <a16:creationId xmlns:a16="http://schemas.microsoft.com/office/drawing/2014/main" id="{CDBBE8CE-A7B0-4D09-A256-229A5F85C1A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flipH="1">
            <a:off x="7241377" y="2327459"/>
            <a:ext cx="2568405" cy="967968"/>
          </a:xfrm>
          <a:prstGeom prst="rect">
            <a:avLst/>
          </a:prstGeom>
        </p:spPr>
      </p:pic>
      <p:pic>
        <p:nvPicPr>
          <p:cNvPr id="11" name="그림 18">
            <a:extLst>
              <a:ext uri="{FF2B5EF4-FFF2-40B4-BE49-F238E27FC236}">
                <a16:creationId xmlns:a16="http://schemas.microsoft.com/office/drawing/2014/main" id="{EDBD2A9E-BF2F-47CE-A342-B4BCFD0B6B1F}"/>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9809782" y="4811299"/>
            <a:ext cx="1659293" cy="1316943"/>
          </a:xfrm>
          <a:prstGeom prst="rect">
            <a:avLst/>
          </a:prstGeom>
        </p:spPr>
      </p:pic>
    </p:spTree>
    <p:extLst>
      <p:ext uri="{BB962C8B-B14F-4D97-AF65-F5344CB8AC3E}">
        <p14:creationId xmlns:p14="http://schemas.microsoft.com/office/powerpoint/2010/main" val="23338111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5" name="Picture 4">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extBox 11">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80553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750" fill="hold"/>
                                        <p:tgtEl>
                                          <p:spTgt spid="12"/>
                                        </p:tgtEl>
                                        <p:attrNameLst>
                                          <p:attrName>ppt_w</p:attrName>
                                        </p:attrNameLst>
                                      </p:cBhvr>
                                      <p:tavLst>
                                        <p:tav tm="0">
                                          <p:val>
                                            <p:fltVal val="0"/>
                                          </p:val>
                                        </p:tav>
                                        <p:tav tm="100000">
                                          <p:val>
                                            <p:strVal val="#ppt_w"/>
                                          </p:val>
                                        </p:tav>
                                      </p:tavLst>
                                    </p:anim>
                                    <p:anim calcmode="lin" valueType="num">
                                      <p:cBhvr>
                                        <p:cTn id="8" dur="1750" fill="hold"/>
                                        <p:tgtEl>
                                          <p:spTgt spid="12"/>
                                        </p:tgtEl>
                                        <p:attrNameLst>
                                          <p:attrName>ppt_h</p:attrName>
                                        </p:attrNameLst>
                                      </p:cBhvr>
                                      <p:tavLst>
                                        <p:tav tm="0">
                                          <p:val>
                                            <p:fltVal val="0"/>
                                          </p:val>
                                        </p:tav>
                                        <p:tav tm="100000">
                                          <p:val>
                                            <p:strVal val="#ppt_h"/>
                                          </p:val>
                                        </p:tav>
                                      </p:tavLst>
                                    </p:anim>
                                    <p:animEffect transition="in" filter="fade">
                                      <p:cBhvr>
                                        <p:cTn id="9" dur="1750"/>
                                        <p:tgtEl>
                                          <p:spTgt spid="1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FFBC38"/>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rot="20139800" flipH="1">
            <a:off x="1600483" y="2796710"/>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897455" y="4580204"/>
            <a:ext cx="1808014" cy="1373722"/>
          </a:xfrm>
          <a:prstGeom prst="rect">
            <a:avLst/>
          </a:prstGeom>
        </p:spPr>
      </p:pic>
      <p:pic>
        <p:nvPicPr>
          <p:cNvPr id="2" name="그림 83">
            <a:extLst>
              <a:ext uri="{FF2B5EF4-FFF2-40B4-BE49-F238E27FC236}">
                <a16:creationId xmlns:a16="http://schemas.microsoft.com/office/drawing/2014/main" id="{1C237F97-E75A-DD3D-5C0A-3C138D4F5B7F}"/>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spTree>
    <p:extLst>
      <p:ext uri="{BB962C8B-B14F-4D97-AF65-F5344CB8AC3E}">
        <p14:creationId xmlns:p14="http://schemas.microsoft.com/office/powerpoint/2010/main" val="6013113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PPTMON title">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3A31073-3FCE-7DDC-738D-6478D01D6D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325"/>
          <a:stretch/>
        </p:blipFill>
        <p:spPr>
          <a:xfrm>
            <a:off x="10087920" y="0"/>
            <a:ext cx="1187615" cy="1225371"/>
          </a:xfrm>
          <a:prstGeom prst="rect">
            <a:avLst/>
          </a:prstGeom>
        </p:spPr>
      </p:pic>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FFBC38"/>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rot="20139800" flipH="1">
            <a:off x="1600483" y="2796710"/>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897455" y="4580204"/>
            <a:ext cx="1808014" cy="1373722"/>
          </a:xfrm>
          <a:prstGeom prst="rect">
            <a:avLst/>
          </a:prstGeom>
        </p:spPr>
      </p:pic>
    </p:spTree>
    <p:extLst>
      <p:ext uri="{BB962C8B-B14F-4D97-AF65-F5344CB8AC3E}">
        <p14:creationId xmlns:p14="http://schemas.microsoft.com/office/powerpoint/2010/main" val="1324286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3A31073-3FCE-7DDC-738D-6478D01D6D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325"/>
          <a:stretch/>
        </p:blipFill>
        <p:spPr>
          <a:xfrm>
            <a:off x="10087920" y="0"/>
            <a:ext cx="1187615" cy="1225371"/>
          </a:xfrm>
          <a:prstGeom prst="rect">
            <a:avLst/>
          </a:prstGeom>
        </p:spPr>
      </p:pic>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FFBC38"/>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rot="20139800" flipH="1">
            <a:off x="1600483" y="2796710"/>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897455" y="4580204"/>
            <a:ext cx="1808014" cy="1373722"/>
          </a:xfrm>
          <a:prstGeom prst="rect">
            <a:avLst/>
          </a:prstGeom>
        </p:spPr>
      </p:pic>
    </p:spTree>
    <p:extLst>
      <p:ext uri="{BB962C8B-B14F-4D97-AF65-F5344CB8AC3E}">
        <p14:creationId xmlns:p14="http://schemas.microsoft.com/office/powerpoint/2010/main" val="1886342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
        <p:nvSpPr>
          <p:cNvPr id="49" name="사각형: 둥근 모서리 48">
            <a:extLst>
              <a:ext uri="{FF2B5EF4-FFF2-40B4-BE49-F238E27FC236}">
                <a16:creationId xmlns:a16="http://schemas.microsoft.com/office/drawing/2014/main" id="{F7E610D8-1377-401B-9B4F-5E25BE85F072}"/>
              </a:ext>
            </a:extLst>
          </p:cNvPr>
          <p:cNvSpPr/>
          <p:nvPr userDrawn="1"/>
        </p:nvSpPr>
        <p:spPr>
          <a:xfrm>
            <a:off x="1676400" y="1470656"/>
            <a:ext cx="8839200" cy="3916688"/>
          </a:xfrm>
          <a:prstGeom prst="roundRect">
            <a:avLst>
              <a:gd name="adj" fmla="val 5410"/>
            </a:avLst>
          </a:prstGeom>
          <a:solidFill>
            <a:srgbClr val="00B05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7" name="자유형: 도형 16">
            <a:extLst>
              <a:ext uri="{FF2B5EF4-FFF2-40B4-BE49-F238E27FC236}">
                <a16:creationId xmlns:a16="http://schemas.microsoft.com/office/drawing/2014/main" id="{DDC2FB16-E717-42D8-9CF4-742D030DEDA6}"/>
              </a:ext>
            </a:extLst>
          </p:cNvPr>
          <p:cNvSpPr/>
          <p:nvPr userDrawn="1"/>
        </p:nvSpPr>
        <p:spPr>
          <a:xfrm>
            <a:off x="11909408"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8" name="자유형: 도형 17">
            <a:extLst>
              <a:ext uri="{FF2B5EF4-FFF2-40B4-BE49-F238E27FC236}">
                <a16:creationId xmlns:a16="http://schemas.microsoft.com/office/drawing/2014/main" id="{4DCD5F0A-ED2F-4C12-A32A-835BBDD369E0}"/>
              </a:ext>
            </a:extLst>
          </p:cNvPr>
          <p:cNvSpPr/>
          <p:nvPr userDrawn="1"/>
        </p:nvSpPr>
        <p:spPr>
          <a:xfrm flipH="1">
            <a:off x="0"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25" name="그림 24">
            <a:extLst>
              <a:ext uri="{FF2B5EF4-FFF2-40B4-BE49-F238E27FC236}">
                <a16:creationId xmlns:a16="http://schemas.microsoft.com/office/drawing/2014/main" id="{3ADD9313-248E-432A-84F3-513ED298298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1737175">
            <a:off x="1334774" y="4486046"/>
            <a:ext cx="1157330" cy="2394475"/>
          </a:xfrm>
          <a:prstGeom prst="rect">
            <a:avLst/>
          </a:prstGeom>
        </p:spPr>
      </p:pic>
      <p:pic>
        <p:nvPicPr>
          <p:cNvPr id="28" name="그림 27">
            <a:extLst>
              <a:ext uri="{FF2B5EF4-FFF2-40B4-BE49-F238E27FC236}">
                <a16:creationId xmlns:a16="http://schemas.microsoft.com/office/drawing/2014/main" id="{7BF88B6D-E381-4AD3-8F27-D25056783A0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440835" y="5469771"/>
            <a:ext cx="1388229" cy="1388229"/>
          </a:xfrm>
          <a:prstGeom prst="rect">
            <a:avLst/>
          </a:prstGeom>
        </p:spPr>
      </p:pic>
      <p:pic>
        <p:nvPicPr>
          <p:cNvPr id="15" name="그림 14">
            <a:extLst>
              <a:ext uri="{FF2B5EF4-FFF2-40B4-BE49-F238E27FC236}">
                <a16:creationId xmlns:a16="http://schemas.microsoft.com/office/drawing/2014/main" id="{CDBBE8CE-A7B0-4D09-A256-229A5F85C1A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flipH="1">
            <a:off x="7241377" y="2327459"/>
            <a:ext cx="2568405" cy="967968"/>
          </a:xfrm>
          <a:prstGeom prst="rect">
            <a:avLst/>
          </a:prstGeom>
        </p:spPr>
      </p:pic>
      <p:pic>
        <p:nvPicPr>
          <p:cNvPr id="11" name="그림 18">
            <a:extLst>
              <a:ext uri="{FF2B5EF4-FFF2-40B4-BE49-F238E27FC236}">
                <a16:creationId xmlns:a16="http://schemas.microsoft.com/office/drawing/2014/main" id="{EDBD2A9E-BF2F-47CE-A342-B4BCFD0B6B1F}"/>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9809782" y="4811299"/>
            <a:ext cx="1659293" cy="1316943"/>
          </a:xfrm>
          <a:prstGeom prst="rect">
            <a:avLst/>
          </a:prstGeom>
        </p:spPr>
      </p:pic>
    </p:spTree>
    <p:extLst>
      <p:ext uri="{BB962C8B-B14F-4D97-AF65-F5344CB8AC3E}">
        <p14:creationId xmlns:p14="http://schemas.microsoft.com/office/powerpoint/2010/main" val="28868777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2572" y="89334"/>
            <a:ext cx="1262743" cy="1262743"/>
          </a:xfrm>
          <a:prstGeom prst="rect">
            <a:avLst/>
          </a:prstGeom>
        </p:spPr>
      </p:pic>
      <p:pic>
        <p:nvPicPr>
          <p:cNvPr id="36" name="그림 35">
            <a:extLst>
              <a:ext uri="{FF2B5EF4-FFF2-40B4-BE49-F238E27FC236}">
                <a16:creationId xmlns:a16="http://schemas.microsoft.com/office/drawing/2014/main" id="{4914DD7A-052E-43BD-B60E-7A4B0C7CC51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650483" y="5380437"/>
            <a:ext cx="1388229" cy="1388229"/>
          </a:xfrm>
          <a:prstGeom prst="rect">
            <a:avLst/>
          </a:prstGeom>
        </p:spPr>
      </p:pic>
    </p:spTree>
    <p:extLst>
      <p:ext uri="{BB962C8B-B14F-4D97-AF65-F5344CB8AC3E}">
        <p14:creationId xmlns:p14="http://schemas.microsoft.com/office/powerpoint/2010/main" val="27305720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Tree>
    <p:extLst>
      <p:ext uri="{BB962C8B-B14F-4D97-AF65-F5344CB8AC3E}">
        <p14:creationId xmlns:p14="http://schemas.microsoft.com/office/powerpoint/2010/main" val="29602073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355958B4-8A2D-43F4-824C-CB58C5F56C24}"/>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19038"/>
          <a:stretch/>
        </p:blipFill>
        <p:spPr>
          <a:xfrm>
            <a:off x="10112561" y="154468"/>
            <a:ext cx="2079440" cy="967968"/>
          </a:xfrm>
          <a:prstGeom prst="rect">
            <a:avLst/>
          </a:prstGeom>
        </p:spPr>
      </p:pic>
      <p:pic>
        <p:nvPicPr>
          <p:cNvPr id="13" name="그림 12">
            <a:extLst>
              <a:ext uri="{FF2B5EF4-FFF2-40B4-BE49-F238E27FC236}">
                <a16:creationId xmlns:a16="http://schemas.microsoft.com/office/drawing/2014/main" id="{0A7A2D4C-366C-4265-B211-7166E369F2A7}"/>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13975"/>
          <a:stretch/>
        </p:blipFill>
        <p:spPr>
          <a:xfrm>
            <a:off x="0" y="0"/>
            <a:ext cx="1357162" cy="1198682"/>
          </a:xfrm>
          <a:prstGeom prst="rect">
            <a:avLst/>
          </a:prstGeom>
        </p:spPr>
      </p:pic>
    </p:spTree>
    <p:extLst>
      <p:ext uri="{BB962C8B-B14F-4D97-AF65-F5344CB8AC3E}">
        <p14:creationId xmlns:p14="http://schemas.microsoft.com/office/powerpoint/2010/main" val="23358543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82A2E0AD-163C-4A4E-80BC-21114F0D606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2507365">
            <a:off x="269400" y="0"/>
            <a:ext cx="918448" cy="1900237"/>
          </a:xfrm>
          <a:prstGeom prst="rect">
            <a:avLst/>
          </a:prstGeom>
        </p:spPr>
      </p:pic>
      <p:pic>
        <p:nvPicPr>
          <p:cNvPr id="13" name="그림 12">
            <a:extLst>
              <a:ext uri="{FF2B5EF4-FFF2-40B4-BE49-F238E27FC236}">
                <a16:creationId xmlns:a16="http://schemas.microsoft.com/office/drawing/2014/main" id="{8BD60948-590C-41F1-866A-89604E0C13E9}"/>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b="4883"/>
          <a:stretch/>
        </p:blipFill>
        <p:spPr>
          <a:xfrm>
            <a:off x="10532707" y="5605371"/>
            <a:ext cx="1659293" cy="1252629"/>
          </a:xfrm>
          <a:prstGeom prst="rect">
            <a:avLst/>
          </a:prstGeom>
        </p:spPr>
      </p:pic>
    </p:spTree>
    <p:extLst>
      <p:ext uri="{BB962C8B-B14F-4D97-AF65-F5344CB8AC3E}">
        <p14:creationId xmlns:p14="http://schemas.microsoft.com/office/powerpoint/2010/main" val="28319102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0" name="그림 9">
            <a:extLst>
              <a:ext uri="{FF2B5EF4-FFF2-40B4-BE49-F238E27FC236}">
                <a16:creationId xmlns:a16="http://schemas.microsoft.com/office/drawing/2014/main" id="{74038296-BDAD-476A-BC40-E0D263FA78A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69400" y="4581754"/>
            <a:ext cx="605008" cy="2160743"/>
          </a:xfrm>
          <a:prstGeom prst="rect">
            <a:avLst/>
          </a:prstGeom>
        </p:spPr>
      </p:pic>
      <p:pic>
        <p:nvPicPr>
          <p:cNvPr id="11" name="그림 10">
            <a:extLst>
              <a:ext uri="{FF2B5EF4-FFF2-40B4-BE49-F238E27FC236}">
                <a16:creationId xmlns:a16="http://schemas.microsoft.com/office/drawing/2014/main" id="{425722E1-0B32-473F-812E-B45DF218473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19442" y="115503"/>
            <a:ext cx="1272558" cy="1575381"/>
          </a:xfrm>
          <a:prstGeom prst="rect">
            <a:avLst/>
          </a:prstGeom>
        </p:spPr>
      </p:pic>
    </p:spTree>
    <p:extLst>
      <p:ext uri="{BB962C8B-B14F-4D97-AF65-F5344CB8AC3E}">
        <p14:creationId xmlns:p14="http://schemas.microsoft.com/office/powerpoint/2010/main" val="31964273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2572" y="89334"/>
            <a:ext cx="1262743" cy="1262743"/>
          </a:xfrm>
          <a:prstGeom prst="rect">
            <a:avLst/>
          </a:prstGeom>
        </p:spPr>
      </p:pic>
      <p:pic>
        <p:nvPicPr>
          <p:cNvPr id="36" name="그림 35">
            <a:extLst>
              <a:ext uri="{FF2B5EF4-FFF2-40B4-BE49-F238E27FC236}">
                <a16:creationId xmlns:a16="http://schemas.microsoft.com/office/drawing/2014/main" id="{4914DD7A-052E-43BD-B60E-7A4B0C7CC51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650483" y="5380437"/>
            <a:ext cx="1388229" cy="1388229"/>
          </a:xfrm>
          <a:prstGeom prst="rect">
            <a:avLst/>
          </a:prstGeom>
        </p:spPr>
      </p:pic>
    </p:spTree>
    <p:extLst>
      <p:ext uri="{BB962C8B-B14F-4D97-AF65-F5344CB8AC3E}">
        <p14:creationId xmlns:p14="http://schemas.microsoft.com/office/powerpoint/2010/main" val="8701526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Tree>
    <p:extLst>
      <p:ext uri="{BB962C8B-B14F-4D97-AF65-F5344CB8AC3E}">
        <p14:creationId xmlns:p14="http://schemas.microsoft.com/office/powerpoint/2010/main" val="33879062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17076437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24556960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16306984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1" name="그림 10">
            <a:extLst>
              <a:ext uri="{FF2B5EF4-FFF2-40B4-BE49-F238E27FC236}">
                <a16:creationId xmlns:a16="http://schemas.microsoft.com/office/drawing/2014/main" id="{8424A7D1-FF18-45F6-B378-97CF595A3AF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139808" y="163067"/>
            <a:ext cx="2782792" cy="1900237"/>
          </a:xfrm>
          <a:prstGeom prst="rect">
            <a:avLst/>
          </a:prstGeom>
        </p:spPr>
      </p:pic>
      <p:pic>
        <p:nvPicPr>
          <p:cNvPr id="9" name="그림 8">
            <a:extLst>
              <a:ext uri="{FF2B5EF4-FFF2-40B4-BE49-F238E27FC236}">
                <a16:creationId xmlns:a16="http://schemas.microsoft.com/office/drawing/2014/main" id="{0439C5B6-38E7-4D09-9F1F-763D0A1CF1D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19360464">
            <a:off x="299364" y="5166299"/>
            <a:ext cx="472988" cy="1689243"/>
          </a:xfrm>
          <a:prstGeom prst="rect">
            <a:avLst/>
          </a:prstGeom>
        </p:spPr>
      </p:pic>
    </p:spTree>
    <p:extLst>
      <p:ext uri="{BB962C8B-B14F-4D97-AF65-F5344CB8AC3E}">
        <p14:creationId xmlns:p14="http://schemas.microsoft.com/office/powerpoint/2010/main" val="42435141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01902F5B-DDAB-4E62-BAF6-30F4E026544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131051"/>
            <a:ext cx="2002055" cy="754525"/>
          </a:xfrm>
          <a:prstGeom prst="rect">
            <a:avLst/>
          </a:prstGeom>
        </p:spPr>
      </p:pic>
      <p:pic>
        <p:nvPicPr>
          <p:cNvPr id="12" name="그림 11">
            <a:extLst>
              <a:ext uri="{FF2B5EF4-FFF2-40B4-BE49-F238E27FC236}">
                <a16:creationId xmlns:a16="http://schemas.microsoft.com/office/drawing/2014/main" id="{3C4DF744-08AD-4B29-9DBF-E8DE9E15998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484582" y="5512182"/>
            <a:ext cx="1659293" cy="1316943"/>
          </a:xfrm>
          <a:prstGeom prst="rect">
            <a:avLst/>
          </a:prstGeom>
        </p:spPr>
      </p:pic>
    </p:spTree>
    <p:extLst>
      <p:ext uri="{BB962C8B-B14F-4D97-AF65-F5344CB8AC3E}">
        <p14:creationId xmlns:p14="http://schemas.microsoft.com/office/powerpoint/2010/main" val="27454785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69400" y="270000"/>
            <a:ext cx="1096572" cy="1225981"/>
          </a:xfrm>
          <a:prstGeom prst="rect">
            <a:avLst/>
          </a:prstGeom>
        </p:spPr>
      </p:pic>
      <p:pic>
        <p:nvPicPr>
          <p:cNvPr id="12" name="그림 11">
            <a:extLst>
              <a:ext uri="{FF2B5EF4-FFF2-40B4-BE49-F238E27FC236}">
                <a16:creationId xmlns:a16="http://schemas.microsoft.com/office/drawing/2014/main" id="{5EEA4EE7-178B-4E06-9493-844DED2C410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15049" y="5331695"/>
            <a:ext cx="1121582" cy="1388478"/>
          </a:xfrm>
          <a:prstGeom prst="rect">
            <a:avLst/>
          </a:prstGeom>
        </p:spPr>
      </p:pic>
    </p:spTree>
    <p:extLst>
      <p:ext uri="{BB962C8B-B14F-4D97-AF65-F5344CB8AC3E}">
        <p14:creationId xmlns:p14="http://schemas.microsoft.com/office/powerpoint/2010/main" val="17453924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9" name="그림 8">
            <a:extLst>
              <a:ext uri="{FF2B5EF4-FFF2-40B4-BE49-F238E27FC236}">
                <a16:creationId xmlns:a16="http://schemas.microsoft.com/office/drawing/2014/main" id="{621ABE8A-AD35-48A1-BF19-5F2DFF1D230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4423" y="5355771"/>
            <a:ext cx="2092547" cy="1428901"/>
          </a:xfrm>
          <a:prstGeom prst="rect">
            <a:avLst/>
          </a:prstGeom>
        </p:spPr>
      </p:pic>
      <p:pic>
        <p:nvPicPr>
          <p:cNvPr id="10" name="그림 9">
            <a:extLst>
              <a:ext uri="{FF2B5EF4-FFF2-40B4-BE49-F238E27FC236}">
                <a16:creationId xmlns:a16="http://schemas.microsoft.com/office/drawing/2014/main" id="{595555CA-4696-4DEB-8449-CC256643C03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115863" y="112322"/>
            <a:ext cx="2568405" cy="967968"/>
          </a:xfrm>
          <a:prstGeom prst="rect">
            <a:avLst/>
          </a:prstGeom>
        </p:spPr>
      </p:pic>
      <p:sp>
        <p:nvSpPr>
          <p:cNvPr id="8" name="그림 개체 틀 4">
            <a:extLst>
              <a:ext uri="{FF2B5EF4-FFF2-40B4-BE49-F238E27FC236}">
                <a16:creationId xmlns:a16="http://schemas.microsoft.com/office/drawing/2014/main" id="{C976444F-FCEE-4578-B0BC-EA9C41450962}"/>
              </a:ext>
            </a:extLst>
          </p:cNvPr>
          <p:cNvSpPr>
            <a:spLocks noGrp="1"/>
          </p:cNvSpPr>
          <p:nvPr>
            <p:ph type="pic" sz="quarter" idx="10" hasCustomPrompt="1"/>
          </p:nvPr>
        </p:nvSpPr>
        <p:spPr>
          <a:xfrm>
            <a:off x="7435691" y="834268"/>
            <a:ext cx="3892442" cy="5189462"/>
          </a:xfrm>
          <a:prstGeom prst="roundRect">
            <a:avLst>
              <a:gd name="adj" fmla="val 6972"/>
            </a:avLst>
          </a:prstGeom>
          <a:pattFill prst="pct10">
            <a:fgClr>
              <a:schemeClr val="bg1">
                <a:lumMod val="75000"/>
              </a:schemeClr>
            </a:fgClr>
            <a:bgClr>
              <a:schemeClr val="bg1">
                <a:lumMod val="95000"/>
              </a:schemeClr>
            </a:bgClr>
          </a:pattFill>
        </p:spPr>
        <p:txBody>
          <a:bodyPr wrap="square" lIns="90000" tIns="8280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446945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
        <p:nvSpPr>
          <p:cNvPr id="9" name="그림 개체 틀 17">
            <a:extLst>
              <a:ext uri="{FF2B5EF4-FFF2-40B4-BE49-F238E27FC236}">
                <a16:creationId xmlns:a16="http://schemas.microsoft.com/office/drawing/2014/main" id="{EF85E3C8-F99B-412B-900F-D5B94C96A43F}"/>
              </a:ext>
            </a:extLst>
          </p:cNvPr>
          <p:cNvSpPr>
            <a:spLocks noGrp="1" noChangeAspect="1"/>
          </p:cNvSpPr>
          <p:nvPr>
            <p:ph type="pic" sz="quarter" idx="13" hasCustomPrompt="1"/>
          </p:nvPr>
        </p:nvSpPr>
        <p:spPr>
          <a:xfrm>
            <a:off x="7757024" y="1714515"/>
            <a:ext cx="3428973" cy="3428970"/>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41788908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8" name="그림 개체 틀 4">
            <a:extLst>
              <a:ext uri="{FF2B5EF4-FFF2-40B4-BE49-F238E27FC236}">
                <a16:creationId xmlns:a16="http://schemas.microsoft.com/office/drawing/2014/main" id="{7943BE0F-0A1B-4499-9338-6BA8615F3D3F}"/>
              </a:ext>
            </a:extLst>
          </p:cNvPr>
          <p:cNvSpPr>
            <a:spLocks noGrp="1"/>
          </p:cNvSpPr>
          <p:nvPr>
            <p:ph type="pic" sz="quarter" idx="10" hasCustomPrompt="1"/>
          </p:nvPr>
        </p:nvSpPr>
        <p:spPr>
          <a:xfrm>
            <a:off x="978136"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BDCD3E13-7BE9-4638-97AB-190011A7D412}"/>
              </a:ext>
            </a:extLst>
          </p:cNvPr>
          <p:cNvSpPr>
            <a:spLocks noGrp="1"/>
          </p:cNvSpPr>
          <p:nvPr>
            <p:ph type="pic" sz="quarter" idx="11" hasCustomPrompt="1"/>
          </p:nvPr>
        </p:nvSpPr>
        <p:spPr>
          <a:xfrm>
            <a:off x="6356699"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F4A62A9B-C721-4BA3-AE4B-3CF6154224F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16040"/>
          <a:stretch/>
        </p:blipFill>
        <p:spPr>
          <a:xfrm>
            <a:off x="10035559" y="144316"/>
            <a:ext cx="2156441" cy="967968"/>
          </a:xfrm>
          <a:prstGeom prst="rect">
            <a:avLst/>
          </a:prstGeom>
        </p:spPr>
      </p:pic>
      <p:pic>
        <p:nvPicPr>
          <p:cNvPr id="15" name="그림 14">
            <a:extLst>
              <a:ext uri="{FF2B5EF4-FFF2-40B4-BE49-F238E27FC236}">
                <a16:creationId xmlns:a16="http://schemas.microsoft.com/office/drawing/2014/main" id="{42428856-31B1-459F-9853-DD3A04F9BDE1}"/>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7003"/>
          <a:stretch/>
        </p:blipFill>
        <p:spPr>
          <a:xfrm>
            <a:off x="0" y="58831"/>
            <a:ext cx="1394034" cy="1138938"/>
          </a:xfrm>
          <a:prstGeom prst="rect">
            <a:avLst/>
          </a:prstGeom>
        </p:spPr>
      </p:pic>
    </p:spTree>
    <p:extLst>
      <p:ext uri="{BB962C8B-B14F-4D97-AF65-F5344CB8AC3E}">
        <p14:creationId xmlns:p14="http://schemas.microsoft.com/office/powerpoint/2010/main" val="27151168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Tree>
    <p:extLst>
      <p:ext uri="{BB962C8B-B14F-4D97-AF65-F5344CB8AC3E}">
        <p14:creationId xmlns:p14="http://schemas.microsoft.com/office/powerpoint/2010/main" val="32993811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43055C12-641A-4345-9E34-DB42A4EA2FE6}"/>
              </a:ext>
            </a:extLst>
          </p:cNvPr>
          <p:cNvSpPr>
            <a:spLocks noGrp="1"/>
          </p:cNvSpPr>
          <p:nvPr>
            <p:ph type="pic" sz="quarter" idx="13" hasCustomPrompt="1"/>
          </p:nvPr>
        </p:nvSpPr>
        <p:spPr>
          <a:xfrm>
            <a:off x="874364" y="830344"/>
            <a:ext cx="3372756" cy="5197312"/>
          </a:xfrm>
          <a:prstGeom prst="roundRect">
            <a:avLst>
              <a:gd name="adj" fmla="val 4187"/>
            </a:avLst>
          </a:prstGeom>
          <a:pattFill prst="pct10">
            <a:fgClr>
              <a:schemeClr val="bg1">
                <a:lumMod val="75000"/>
              </a:schemeClr>
            </a:fgClr>
            <a:bgClr>
              <a:schemeClr val="bg1">
                <a:lumMod val="95000"/>
              </a:schemeClr>
            </a:bgClr>
          </a:pattFill>
        </p:spPr>
        <p:txBody>
          <a:bodyPr tIns="828000" anchor="ctr" anchorCtr="1"/>
          <a:lstStyle>
            <a:lvl1pPr marL="0" indent="0">
              <a:buNone/>
              <a:defRPr sz="16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6337FFE8-1FCA-477B-8582-4E62C4D0224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818393" y="-7368"/>
            <a:ext cx="1100026" cy="1900237"/>
          </a:xfrm>
          <a:prstGeom prst="rect">
            <a:avLst/>
          </a:prstGeom>
        </p:spPr>
      </p:pic>
    </p:spTree>
    <p:extLst>
      <p:ext uri="{BB962C8B-B14F-4D97-AF65-F5344CB8AC3E}">
        <p14:creationId xmlns:p14="http://schemas.microsoft.com/office/powerpoint/2010/main" val="22793919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7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5F24C5DF-CAB5-47B0-8153-3CA7F507F1AE}"/>
              </a:ext>
            </a:extLst>
          </p:cNvPr>
          <p:cNvSpPr>
            <a:spLocks noGrp="1"/>
          </p:cNvSpPr>
          <p:nvPr>
            <p:ph type="pic" sz="quarter" idx="11" hasCustomPrompt="1"/>
          </p:nvPr>
        </p:nvSpPr>
        <p:spPr>
          <a:xfrm>
            <a:off x="1722607"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0" name="그림 개체 틀 4">
            <a:extLst>
              <a:ext uri="{FF2B5EF4-FFF2-40B4-BE49-F238E27FC236}">
                <a16:creationId xmlns:a16="http://schemas.microsoft.com/office/drawing/2014/main" id="{00722EAA-99B7-4A66-B204-369E9BA11832}"/>
              </a:ext>
            </a:extLst>
          </p:cNvPr>
          <p:cNvSpPr>
            <a:spLocks noGrp="1"/>
          </p:cNvSpPr>
          <p:nvPr>
            <p:ph type="pic" sz="quarter" idx="12" hasCustomPrompt="1"/>
          </p:nvPr>
        </p:nvSpPr>
        <p:spPr>
          <a:xfrm>
            <a:off x="5058478"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468836FE-9319-4E26-94CF-A20F36362C91}"/>
              </a:ext>
            </a:extLst>
          </p:cNvPr>
          <p:cNvSpPr>
            <a:spLocks noGrp="1"/>
          </p:cNvSpPr>
          <p:nvPr>
            <p:ph type="pic" sz="quarter" idx="13" hasCustomPrompt="1"/>
          </p:nvPr>
        </p:nvSpPr>
        <p:spPr>
          <a:xfrm>
            <a:off x="8394349"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3" name="그림 12">
            <a:extLst>
              <a:ext uri="{FF2B5EF4-FFF2-40B4-BE49-F238E27FC236}">
                <a16:creationId xmlns:a16="http://schemas.microsoft.com/office/drawing/2014/main" id="{60E6FBE4-188C-48A2-85B8-5814AF72BEB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17313563">
            <a:off x="683341" y="5396555"/>
            <a:ext cx="505434" cy="1805120"/>
          </a:xfrm>
          <a:prstGeom prst="rect">
            <a:avLst/>
          </a:prstGeom>
        </p:spPr>
      </p:pic>
      <p:pic>
        <p:nvPicPr>
          <p:cNvPr id="14" name="그림 13">
            <a:extLst>
              <a:ext uri="{FF2B5EF4-FFF2-40B4-BE49-F238E27FC236}">
                <a16:creationId xmlns:a16="http://schemas.microsoft.com/office/drawing/2014/main" id="{FC745DA1-B016-4C5F-B5A4-79B8CDAB28A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054508" y="160744"/>
            <a:ext cx="1137492" cy="1408174"/>
          </a:xfrm>
          <a:prstGeom prst="rect">
            <a:avLst/>
          </a:prstGeom>
        </p:spPr>
      </p:pic>
    </p:spTree>
    <p:extLst>
      <p:ext uri="{BB962C8B-B14F-4D97-AF65-F5344CB8AC3E}">
        <p14:creationId xmlns:p14="http://schemas.microsoft.com/office/powerpoint/2010/main" val="8907611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8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7910511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9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
        <p:nvSpPr>
          <p:cNvPr id="9" name="그림 개체 틀 5">
            <a:extLst>
              <a:ext uri="{FF2B5EF4-FFF2-40B4-BE49-F238E27FC236}">
                <a16:creationId xmlns:a16="http://schemas.microsoft.com/office/drawing/2014/main" id="{395A803E-A331-4612-B67F-8E10A7185281}"/>
              </a:ext>
            </a:extLst>
          </p:cNvPr>
          <p:cNvSpPr>
            <a:spLocks noGrp="1"/>
          </p:cNvSpPr>
          <p:nvPr>
            <p:ph type="pic" sz="quarter" idx="10" hasCustomPrompt="1"/>
          </p:nvPr>
        </p:nvSpPr>
        <p:spPr>
          <a:xfrm>
            <a:off x="6937544" y="986200"/>
            <a:ext cx="3649776" cy="4868128"/>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42516758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
        <p:nvSpPr>
          <p:cNvPr id="8" name="그림 개체 틀 8">
            <a:extLst>
              <a:ext uri="{FF2B5EF4-FFF2-40B4-BE49-F238E27FC236}">
                <a16:creationId xmlns:a16="http://schemas.microsoft.com/office/drawing/2014/main" id="{CFD5F847-5DE9-485D-881C-0D971423EFAF}"/>
              </a:ext>
            </a:extLst>
          </p:cNvPr>
          <p:cNvSpPr>
            <a:spLocks noGrp="1"/>
          </p:cNvSpPr>
          <p:nvPr>
            <p:ph type="pic" sz="quarter" idx="10" hasCustomPrompt="1"/>
          </p:nvPr>
        </p:nvSpPr>
        <p:spPr>
          <a:xfrm>
            <a:off x="5240532"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30623348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411323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extBox 11">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44860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750" fill="hold"/>
                                        <p:tgtEl>
                                          <p:spTgt spid="12"/>
                                        </p:tgtEl>
                                        <p:attrNameLst>
                                          <p:attrName>ppt_w</p:attrName>
                                        </p:attrNameLst>
                                      </p:cBhvr>
                                      <p:tavLst>
                                        <p:tav tm="0">
                                          <p:val>
                                            <p:fltVal val="0"/>
                                          </p:val>
                                        </p:tav>
                                        <p:tav tm="100000">
                                          <p:val>
                                            <p:strVal val="#ppt_w"/>
                                          </p:val>
                                        </p:tav>
                                      </p:tavLst>
                                    </p:anim>
                                    <p:anim calcmode="lin" valueType="num">
                                      <p:cBhvr>
                                        <p:cTn id="8" dur="1750" fill="hold"/>
                                        <p:tgtEl>
                                          <p:spTgt spid="12"/>
                                        </p:tgtEl>
                                        <p:attrNameLst>
                                          <p:attrName>ppt_h</p:attrName>
                                        </p:attrNameLst>
                                      </p:cBhvr>
                                      <p:tavLst>
                                        <p:tav tm="0">
                                          <p:val>
                                            <p:fltVal val="0"/>
                                          </p:val>
                                        </p:tav>
                                        <p:tav tm="100000">
                                          <p:val>
                                            <p:strVal val="#ppt_h"/>
                                          </p:val>
                                        </p:tav>
                                      </p:tavLst>
                                    </p:anim>
                                    <p:animEffect transition="in" filter="fade">
                                      <p:cBhvr>
                                        <p:cTn id="9" dur="1750"/>
                                        <p:tgtEl>
                                          <p:spTgt spid="1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66E0E-D3EE-4CE0-B08A-90983745CAF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89CC17AC-F4F3-4623-8D60-7466435D22A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2E949CC6-7CF2-48E1-B3CB-0277D8398529}"/>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18/09/2024</a:t>
            </a:fld>
            <a:endParaRPr lang="vi-VN"/>
          </a:p>
        </p:txBody>
      </p:sp>
      <p:sp>
        <p:nvSpPr>
          <p:cNvPr id="5" name="Footer Placeholder 4">
            <a:extLst>
              <a:ext uri="{FF2B5EF4-FFF2-40B4-BE49-F238E27FC236}">
                <a16:creationId xmlns:a16="http://schemas.microsoft.com/office/drawing/2014/main" id="{CF17D0A5-6574-4C2E-A337-84AC2CCAE29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AF1E5392-379E-42E8-820F-0AC1C51AD044}"/>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42637847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28E2A-D2A1-44AE-AC75-4325F2137F0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1A20683-B1F5-4F8E-9EE6-241400C657E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57A83A2-BECE-45EC-90DD-24CEA447AD18}"/>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18/09/2024</a:t>
            </a:fld>
            <a:endParaRPr lang="vi-VN"/>
          </a:p>
        </p:txBody>
      </p:sp>
      <p:sp>
        <p:nvSpPr>
          <p:cNvPr id="5" name="Footer Placeholder 4">
            <a:extLst>
              <a:ext uri="{FF2B5EF4-FFF2-40B4-BE49-F238E27FC236}">
                <a16:creationId xmlns:a16="http://schemas.microsoft.com/office/drawing/2014/main" id="{D523C09D-BE68-4590-BBAA-30959260972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A3302783-8D25-440B-B954-96B0E20B2139}"/>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37334155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9AE98-1640-43F1-A00B-4F682DFDE20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B61B6E53-4FD3-46E2-AEFF-D0590B3EE21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218E82-DDA3-4AFF-B9DC-F0656F088349}"/>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18/09/2024</a:t>
            </a:fld>
            <a:endParaRPr lang="vi-VN"/>
          </a:p>
        </p:txBody>
      </p:sp>
      <p:sp>
        <p:nvSpPr>
          <p:cNvPr id="5" name="Footer Placeholder 4">
            <a:extLst>
              <a:ext uri="{FF2B5EF4-FFF2-40B4-BE49-F238E27FC236}">
                <a16:creationId xmlns:a16="http://schemas.microsoft.com/office/drawing/2014/main" id="{7031CE96-1245-43AA-95BA-2E8CDDED6B5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3256EFA4-29D0-4773-AD35-2602E47DA7C5}"/>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3230767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355958B4-8A2D-43F4-824C-CB58C5F56C24}"/>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19038"/>
          <a:stretch/>
        </p:blipFill>
        <p:spPr>
          <a:xfrm>
            <a:off x="10112561" y="154468"/>
            <a:ext cx="2079440" cy="967968"/>
          </a:xfrm>
          <a:prstGeom prst="rect">
            <a:avLst/>
          </a:prstGeom>
        </p:spPr>
      </p:pic>
      <p:pic>
        <p:nvPicPr>
          <p:cNvPr id="13" name="그림 12">
            <a:extLst>
              <a:ext uri="{FF2B5EF4-FFF2-40B4-BE49-F238E27FC236}">
                <a16:creationId xmlns:a16="http://schemas.microsoft.com/office/drawing/2014/main" id="{0A7A2D4C-366C-4265-B211-7166E369F2A7}"/>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13975"/>
          <a:stretch/>
        </p:blipFill>
        <p:spPr>
          <a:xfrm>
            <a:off x="0" y="0"/>
            <a:ext cx="1357162" cy="1198682"/>
          </a:xfrm>
          <a:prstGeom prst="rect">
            <a:avLst/>
          </a:prstGeom>
        </p:spPr>
      </p:pic>
    </p:spTree>
    <p:extLst>
      <p:ext uri="{BB962C8B-B14F-4D97-AF65-F5344CB8AC3E}">
        <p14:creationId xmlns:p14="http://schemas.microsoft.com/office/powerpoint/2010/main" val="27686512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24C04-C055-4B92-BE54-B490C178C5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39ECF81-413D-4F1C-8471-A7E188585C7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6FFC51F2-AA9D-430E-8B67-7CE97F79A42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78727AB4-2F03-4B92-9230-17E331CF5B14}"/>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18/09/2024</a:t>
            </a:fld>
            <a:endParaRPr lang="vi-VN"/>
          </a:p>
        </p:txBody>
      </p:sp>
      <p:sp>
        <p:nvSpPr>
          <p:cNvPr id="6" name="Footer Placeholder 5">
            <a:extLst>
              <a:ext uri="{FF2B5EF4-FFF2-40B4-BE49-F238E27FC236}">
                <a16:creationId xmlns:a16="http://schemas.microsoft.com/office/drawing/2014/main" id="{5046F5F4-A341-4C7A-BF23-C223F286F8A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D1E94FFA-7356-466A-B98B-415916C550A6}"/>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40299701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C2B09-DAF4-4D26-9C10-FCAE868DB4F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131BFD9-073C-4E72-B64E-ABA2F3E57F1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1356A6-3012-47A5-9A2B-60FD2EC513A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CCBE547C-2DC2-44B1-81E8-A2263F74C6B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59F113-2950-4006-8B0E-49590C31222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D43E91FA-D2E3-4E75-9430-725BD07EE384}"/>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18/09/2024</a:t>
            </a:fld>
            <a:endParaRPr lang="vi-VN"/>
          </a:p>
        </p:txBody>
      </p:sp>
      <p:sp>
        <p:nvSpPr>
          <p:cNvPr id="8" name="Footer Placeholder 7">
            <a:extLst>
              <a:ext uri="{FF2B5EF4-FFF2-40B4-BE49-F238E27FC236}">
                <a16:creationId xmlns:a16="http://schemas.microsoft.com/office/drawing/2014/main" id="{0BE62116-1A06-4B52-9D94-A3DB423BA8E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FC4ED293-85D1-45CA-8355-C962BC27388A}"/>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3324502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40EED-9ABD-41F1-91B7-48EF53EFFDC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62B13893-6308-4AD4-AC46-CFF572A73CA9}"/>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18/09/2024</a:t>
            </a:fld>
            <a:endParaRPr lang="vi-VN"/>
          </a:p>
        </p:txBody>
      </p:sp>
      <p:sp>
        <p:nvSpPr>
          <p:cNvPr id="4" name="Footer Placeholder 3">
            <a:extLst>
              <a:ext uri="{FF2B5EF4-FFF2-40B4-BE49-F238E27FC236}">
                <a16:creationId xmlns:a16="http://schemas.microsoft.com/office/drawing/2014/main" id="{57047E53-ADF9-4018-B285-484F72F9DA8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9B13C219-E152-4244-AE18-605F18F25796}"/>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34046440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780B1C-E878-4EE5-A7AB-99644AE0DDA4}"/>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18/09/2024</a:t>
            </a:fld>
            <a:endParaRPr lang="vi-VN"/>
          </a:p>
        </p:txBody>
      </p:sp>
      <p:sp>
        <p:nvSpPr>
          <p:cNvPr id="3" name="Footer Placeholder 2">
            <a:extLst>
              <a:ext uri="{FF2B5EF4-FFF2-40B4-BE49-F238E27FC236}">
                <a16:creationId xmlns:a16="http://schemas.microsoft.com/office/drawing/2014/main" id="{93249EEA-E54A-4490-AB82-22994E2B0E5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F7BAF8B6-1EAF-4BC2-8D3C-1360FD6FB9D3}"/>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10902431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F36BE-94DE-4C4F-A21F-00A6173A722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EE34D9E9-6224-4D3A-81A7-5BF43F5383C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59874E44-04AE-4D8B-A314-CDEDC70EA8B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C24548-1F98-4715-A6E6-59351A7F8B7B}"/>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18/09/2024</a:t>
            </a:fld>
            <a:endParaRPr lang="vi-VN"/>
          </a:p>
        </p:txBody>
      </p:sp>
      <p:sp>
        <p:nvSpPr>
          <p:cNvPr id="6" name="Footer Placeholder 5">
            <a:extLst>
              <a:ext uri="{FF2B5EF4-FFF2-40B4-BE49-F238E27FC236}">
                <a16:creationId xmlns:a16="http://schemas.microsoft.com/office/drawing/2014/main" id="{06C56425-2DA8-4CC4-8D84-7A029A86A77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701C9C91-088B-41C6-B5E3-3C518F79068F}"/>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40370772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3D427-6A76-48C6-A08A-34E9A565C3A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6A7CC02E-BE6C-4762-83E0-F6DBF076D8F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F42F9E11-425B-4B2F-963B-C8DD296B954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70E335-8BB8-4C48-886F-B44D97940665}"/>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18/09/2024</a:t>
            </a:fld>
            <a:endParaRPr lang="vi-VN"/>
          </a:p>
        </p:txBody>
      </p:sp>
      <p:sp>
        <p:nvSpPr>
          <p:cNvPr id="6" name="Footer Placeholder 5">
            <a:extLst>
              <a:ext uri="{FF2B5EF4-FFF2-40B4-BE49-F238E27FC236}">
                <a16:creationId xmlns:a16="http://schemas.microsoft.com/office/drawing/2014/main" id="{80456B3D-A38B-4C31-8330-B15B75E60B0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458BE192-0B0A-4223-91C9-53A3E23CE9AD}"/>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39127690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698DD-7F4A-40D3-9973-AA190CB9D40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978E8B1-44BC-47A1-BEC1-754BB258773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80D777B-13B5-4925-9B95-DEBAEDDD3434}"/>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18/09/2024</a:t>
            </a:fld>
            <a:endParaRPr lang="vi-VN"/>
          </a:p>
        </p:txBody>
      </p:sp>
      <p:sp>
        <p:nvSpPr>
          <p:cNvPr id="5" name="Footer Placeholder 4">
            <a:extLst>
              <a:ext uri="{FF2B5EF4-FFF2-40B4-BE49-F238E27FC236}">
                <a16:creationId xmlns:a16="http://schemas.microsoft.com/office/drawing/2014/main" id="{581770E3-0502-44FD-B205-C8E4D27C655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B85786BC-051F-4000-8CD1-00D1EE4F9894}"/>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6608333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5AD344-F9C6-48B2-AB21-A4CFADED9E6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1C5D109-A35E-41DB-A30C-371347684E4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7AB03B7-2893-4141-9121-F71A274A5411}"/>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18/09/2024</a:t>
            </a:fld>
            <a:endParaRPr lang="vi-VN"/>
          </a:p>
        </p:txBody>
      </p:sp>
      <p:sp>
        <p:nvSpPr>
          <p:cNvPr id="5" name="Footer Placeholder 4">
            <a:extLst>
              <a:ext uri="{FF2B5EF4-FFF2-40B4-BE49-F238E27FC236}">
                <a16:creationId xmlns:a16="http://schemas.microsoft.com/office/drawing/2014/main" id="{EEE56260-9862-4D60-AAB5-30BDAA69E72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CEB92093-BD57-43CB-A839-D44D37F72CD0}"/>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1180669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4FFA4-0D12-4EE9-92BC-E51C97B1FA6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FC310C-11B7-4EBB-8A31-CA60B4DB789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751B84-21B4-4F5D-B372-C32C073DDAA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9/18/2024</a:t>
            </a:fld>
            <a:endParaRPr lang="en-US"/>
          </a:p>
        </p:txBody>
      </p:sp>
      <p:sp>
        <p:nvSpPr>
          <p:cNvPr id="5" name="Footer Placeholder 4">
            <a:extLst>
              <a:ext uri="{FF2B5EF4-FFF2-40B4-BE49-F238E27FC236}">
                <a16:creationId xmlns:a16="http://schemas.microsoft.com/office/drawing/2014/main" id="{7FF3CE4A-5597-42E5-85BB-6615F035C6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BD63A7F-1490-4742-9B42-566697AE327C}"/>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334670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8AEA8-F1B6-4053-9ADA-F53B238C8B1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85CB888-9931-4ABB-9505-1A4B6A32480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97393-0D8D-4C5F-BC8C-B9953ADD5123}"/>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9/18/2024</a:t>
            </a:fld>
            <a:endParaRPr lang="en-US"/>
          </a:p>
        </p:txBody>
      </p:sp>
      <p:sp>
        <p:nvSpPr>
          <p:cNvPr id="5" name="Footer Placeholder 4">
            <a:extLst>
              <a:ext uri="{FF2B5EF4-FFF2-40B4-BE49-F238E27FC236}">
                <a16:creationId xmlns:a16="http://schemas.microsoft.com/office/drawing/2014/main" id="{AD074DF0-D6D5-4E6B-BD85-D44339F2D98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91B51D8-611B-48BC-A3D8-C1201DD03335}"/>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937070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Tree>
    <p:extLst>
      <p:ext uri="{BB962C8B-B14F-4D97-AF65-F5344CB8AC3E}">
        <p14:creationId xmlns:p14="http://schemas.microsoft.com/office/powerpoint/2010/main" val="8074066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DB5ED-943F-4CC0-9FE5-DFE16982919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0D0BC8-CB23-4831-88C2-29072BE3C07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F0002D-0EBA-467B-9B1C-EEB4C24AC120}"/>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9/18/2024</a:t>
            </a:fld>
            <a:endParaRPr lang="en-US"/>
          </a:p>
        </p:txBody>
      </p:sp>
      <p:sp>
        <p:nvSpPr>
          <p:cNvPr id="5" name="Footer Placeholder 4">
            <a:extLst>
              <a:ext uri="{FF2B5EF4-FFF2-40B4-BE49-F238E27FC236}">
                <a16:creationId xmlns:a16="http://schemas.microsoft.com/office/drawing/2014/main" id="{D0292DC0-C22E-4903-8F0A-E0C338840D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9300723-4A72-4F36-A854-A472B23F50B9}"/>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59625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DF6A-DC03-4E80-A5D6-93ECD5E200D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91CBAE6-5D84-4232-88FC-DB16A47B80E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A5C4A1-B904-42B2-BD7C-4BF515021A7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DF9929-51BD-47B2-BD86-5C17D97892EB}"/>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9/18/2024</a:t>
            </a:fld>
            <a:endParaRPr lang="en-US"/>
          </a:p>
        </p:txBody>
      </p:sp>
      <p:sp>
        <p:nvSpPr>
          <p:cNvPr id="6" name="Footer Placeholder 5">
            <a:extLst>
              <a:ext uri="{FF2B5EF4-FFF2-40B4-BE49-F238E27FC236}">
                <a16:creationId xmlns:a16="http://schemas.microsoft.com/office/drawing/2014/main" id="{6BE81555-D367-4980-972F-8230E3A853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4102A58-44FE-4919-8117-F1C4C82D5157}"/>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6081769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B2163-8774-4694-8732-8529EDE2D40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CD2396A-125A-4093-87CB-5143941E24B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3F745C-CEC4-4262-A419-D1A9BC07032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613C1C-5CBF-4D7D-B443-BD5C043924C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1FA5C8-4416-4490-9FA3-76A938A3848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D24032-AF1B-4A5B-B363-27EF57210159}"/>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9/18/2024</a:t>
            </a:fld>
            <a:endParaRPr lang="en-US"/>
          </a:p>
        </p:txBody>
      </p:sp>
      <p:sp>
        <p:nvSpPr>
          <p:cNvPr id="8" name="Footer Placeholder 7">
            <a:extLst>
              <a:ext uri="{FF2B5EF4-FFF2-40B4-BE49-F238E27FC236}">
                <a16:creationId xmlns:a16="http://schemas.microsoft.com/office/drawing/2014/main" id="{1D102CFF-7702-44B3-90F4-0D01186B338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00425C2-3619-4199-915D-64265B79E716}"/>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2274086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EE672-1971-45A6-B6EF-B15A5AF1544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2B38E21-F0DB-49C1-9365-54FECCFC2B1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9/18/2024</a:t>
            </a:fld>
            <a:endParaRPr lang="en-US"/>
          </a:p>
        </p:txBody>
      </p:sp>
      <p:sp>
        <p:nvSpPr>
          <p:cNvPr id="4" name="Footer Placeholder 3">
            <a:extLst>
              <a:ext uri="{FF2B5EF4-FFF2-40B4-BE49-F238E27FC236}">
                <a16:creationId xmlns:a16="http://schemas.microsoft.com/office/drawing/2014/main" id="{DEFDB467-4525-4191-8D95-464D47FBB6E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5B3A8FA-9878-43BA-8CBE-6AC38D7316CC}"/>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364652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CAFD5A-29C6-4CEC-9BAC-CAD8FFEB3742}"/>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9/18/2024</a:t>
            </a:fld>
            <a:endParaRPr lang="en-US"/>
          </a:p>
        </p:txBody>
      </p:sp>
      <p:sp>
        <p:nvSpPr>
          <p:cNvPr id="3" name="Footer Placeholder 2">
            <a:extLst>
              <a:ext uri="{FF2B5EF4-FFF2-40B4-BE49-F238E27FC236}">
                <a16:creationId xmlns:a16="http://schemas.microsoft.com/office/drawing/2014/main" id="{A12980E7-D904-44AF-953E-9D26E8DCA7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B07CC90-5AF6-4A4D-AF73-1769AA83CF18}"/>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5511419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DB19F-70B7-4B71-BD0C-AEA2DC7E096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EE9D82-77F6-44D8-90F7-39222E1FD06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4D7DED-2594-4374-B8AA-E18446CD1C2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79A8AF-5B56-4627-8470-16E942BFA88B}"/>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9/18/2024</a:t>
            </a:fld>
            <a:endParaRPr lang="en-US"/>
          </a:p>
        </p:txBody>
      </p:sp>
      <p:sp>
        <p:nvSpPr>
          <p:cNvPr id="6" name="Footer Placeholder 5">
            <a:extLst>
              <a:ext uri="{FF2B5EF4-FFF2-40B4-BE49-F238E27FC236}">
                <a16:creationId xmlns:a16="http://schemas.microsoft.com/office/drawing/2014/main" id="{E3652CCF-CC6F-4016-882B-7F1DEB8941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63C84E2-A202-42B0-BFC5-01021A849B76}"/>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0167598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00451-C421-4217-BC8D-8270315EBD5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68335A-5DFC-4EFE-8B32-EAD8FB15A77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4E026D-72B3-478E-8084-D678BE52CF0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ED9B2D-2761-4989-8EC3-2CDA4514A07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9/18/2024</a:t>
            </a:fld>
            <a:endParaRPr lang="en-US"/>
          </a:p>
        </p:txBody>
      </p:sp>
      <p:sp>
        <p:nvSpPr>
          <p:cNvPr id="6" name="Footer Placeholder 5">
            <a:extLst>
              <a:ext uri="{FF2B5EF4-FFF2-40B4-BE49-F238E27FC236}">
                <a16:creationId xmlns:a16="http://schemas.microsoft.com/office/drawing/2014/main" id="{12191019-979C-429C-86E6-E87D999E0E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ED8330C-3BFB-48ED-9FA4-596B373E3C89}"/>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4675161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246B-9F21-453D-A4B1-2D0458C54CF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B6E7BD-097C-483A-85A6-120F400FF52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42B33-FA50-41E8-8D16-B3D354656214}"/>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9/18/2024</a:t>
            </a:fld>
            <a:endParaRPr lang="en-US"/>
          </a:p>
        </p:txBody>
      </p:sp>
      <p:sp>
        <p:nvSpPr>
          <p:cNvPr id="5" name="Footer Placeholder 4">
            <a:extLst>
              <a:ext uri="{FF2B5EF4-FFF2-40B4-BE49-F238E27FC236}">
                <a16:creationId xmlns:a16="http://schemas.microsoft.com/office/drawing/2014/main" id="{A7B3E049-037B-41EB-B08C-57D1B162B3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7A9DC01-6A5C-499E-9F56-D9284876A0B4}"/>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5506165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FCC8FA-EE53-4402-9AE7-3C21AEC8FA7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602FB4-097D-4A22-B8D1-13E6BD2C5A2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2D9FF8-B0E3-425A-8262-414AEEAB5551}"/>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9/18/2024</a:t>
            </a:fld>
            <a:endParaRPr lang="en-US"/>
          </a:p>
        </p:txBody>
      </p:sp>
      <p:sp>
        <p:nvSpPr>
          <p:cNvPr id="5" name="Footer Placeholder 4">
            <a:extLst>
              <a:ext uri="{FF2B5EF4-FFF2-40B4-BE49-F238E27FC236}">
                <a16:creationId xmlns:a16="http://schemas.microsoft.com/office/drawing/2014/main" id="{D96755FB-3C39-4DFA-9E29-F5E4EBBB27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27A908-69CF-45E4-A599-E440842104A4}"/>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585564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0" name="그림 9">
            <a:extLst>
              <a:ext uri="{FF2B5EF4-FFF2-40B4-BE49-F238E27FC236}">
                <a16:creationId xmlns:a16="http://schemas.microsoft.com/office/drawing/2014/main" id="{74038296-BDAD-476A-BC40-E0D263FA78A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69400" y="4581754"/>
            <a:ext cx="605008" cy="2160743"/>
          </a:xfrm>
          <a:prstGeom prst="rect">
            <a:avLst/>
          </a:prstGeom>
        </p:spPr>
      </p:pic>
      <p:pic>
        <p:nvPicPr>
          <p:cNvPr id="11" name="그림 10">
            <a:extLst>
              <a:ext uri="{FF2B5EF4-FFF2-40B4-BE49-F238E27FC236}">
                <a16:creationId xmlns:a16="http://schemas.microsoft.com/office/drawing/2014/main" id="{425722E1-0B32-473F-812E-B45DF218473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19442" y="115503"/>
            <a:ext cx="1272558" cy="1575381"/>
          </a:xfrm>
          <a:prstGeom prst="rect">
            <a:avLst/>
          </a:prstGeom>
        </p:spPr>
      </p:pic>
    </p:spTree>
    <p:extLst>
      <p:ext uri="{BB962C8B-B14F-4D97-AF65-F5344CB8AC3E}">
        <p14:creationId xmlns:p14="http://schemas.microsoft.com/office/powerpoint/2010/main" val="17542000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Tree>
    <p:extLst>
      <p:ext uri="{BB962C8B-B14F-4D97-AF65-F5344CB8AC3E}">
        <p14:creationId xmlns:p14="http://schemas.microsoft.com/office/powerpoint/2010/main" val="14359141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3.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image" Target="../media/image2.sv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image" Target="../media/image1.png"/><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9.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5A9"/>
        </a:solidFill>
        <a:effectLst/>
      </p:bgPr>
    </p:bg>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19262090-E030-46FE-B129-3E950CF3CE20}"/>
              </a:ext>
            </a:extLst>
          </p:cNvPr>
          <p:cNvPicPr>
            <a:picLocks noChangeAspect="1"/>
          </p:cNvPicPr>
          <p:nvPr userDrawn="1"/>
        </p:nvPicPr>
        <p:blipFill>
          <a:blip r:embed="rId32">
            <a:extLst>
              <a:ext uri="{96DAC541-7B7A-43D3-8B79-37D633B846F1}">
                <asvg:svgBlip xmlns="" xmlns:asvg="http://schemas.microsoft.com/office/drawing/2016/SVG/main" r:embed="rId33"/>
              </a:ext>
            </a:extLst>
          </a:blip>
          <a:stretch>
            <a:fillRect/>
          </a:stretch>
        </p:blipFill>
        <p:spPr>
          <a:xfrm>
            <a:off x="0" y="0"/>
            <a:ext cx="12192000" cy="6858000"/>
          </a:xfrm>
          <a:prstGeom prst="rect">
            <a:avLst/>
          </a:prstGeom>
        </p:spPr>
      </p:pic>
      <p:pic>
        <p:nvPicPr>
          <p:cNvPr id="5" name="Picture 4" descr="A round pink circle with a white and black text and a black background&#10;&#10;Description automatically generated">
            <a:extLst>
              <a:ext uri="{FF2B5EF4-FFF2-40B4-BE49-F238E27FC236}">
                <a16:creationId xmlns:a16="http://schemas.microsoft.com/office/drawing/2014/main" id="{5E5039F2-43D5-B5FE-5190-E7497E17C7FF}"/>
              </a:ext>
            </a:extLst>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4381882" y="-6199817"/>
            <a:ext cx="1953604" cy="1953604"/>
          </a:xfrm>
          <a:prstGeom prst="rect">
            <a:avLst/>
          </a:prstGeom>
        </p:spPr>
      </p:pic>
      <p:pic>
        <p:nvPicPr>
          <p:cNvPr id="6" name="Picture 5" descr="A round pink label with white text and a black background&#10;&#10;Description automatically generated">
            <a:extLst>
              <a:ext uri="{FF2B5EF4-FFF2-40B4-BE49-F238E27FC236}">
                <a16:creationId xmlns:a16="http://schemas.microsoft.com/office/drawing/2014/main" id="{4F660ECD-5BBA-0976-2244-83925F71D53A}"/>
              </a:ext>
            </a:extLst>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938131" y="0"/>
            <a:ext cx="1748161" cy="1748161"/>
          </a:xfrm>
          <a:prstGeom prst="rect">
            <a:avLst/>
          </a:prstGeom>
        </p:spPr>
      </p:pic>
    </p:spTree>
    <p:extLst>
      <p:ext uri="{BB962C8B-B14F-4D97-AF65-F5344CB8AC3E}">
        <p14:creationId xmlns:p14="http://schemas.microsoft.com/office/powerpoint/2010/main" val="888345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5A9"/>
        </a:solidFill>
        <a:effectLst/>
      </p:bgPr>
    </p:bg>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19262090-E030-46FE-B129-3E950CF3CE20}"/>
              </a:ext>
            </a:extLst>
          </p:cNvPr>
          <p:cNvPicPr>
            <a:picLocks noChangeAspect="1"/>
          </p:cNvPicPr>
          <p:nvPr userDrawn="1"/>
        </p:nvPicPr>
        <p:blipFill>
          <a:blip r:embed="rId28">
            <a:extLst>
              <a:ext uri="{96DAC541-7B7A-43D3-8B79-37D633B846F1}">
                <asvg:svgBlip xmlns="" xmlns:asvg="http://schemas.microsoft.com/office/drawing/2016/SVG/main" r:embed="rId29"/>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242239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FAD890-4248-47B2-AF9F-2F903AD11CEE}"/>
              </a:ext>
            </a:extLst>
          </p:cNvPr>
          <p:cNvPicPr>
            <a:picLocks noChangeAspect="1"/>
          </p:cNvPicPr>
          <p:nvPr userDrawn="1"/>
        </p:nvPicPr>
        <p:blipFill>
          <a:blip r:embed="rId13"/>
          <a:stretch>
            <a:fillRect/>
          </a:stretch>
        </p:blipFill>
        <p:spPr>
          <a:xfrm>
            <a:off x="-779680" y="0"/>
            <a:ext cx="13143129" cy="7464670"/>
          </a:xfrm>
          <a:prstGeom prst="rect">
            <a:avLst/>
          </a:prstGeom>
        </p:spPr>
      </p:pic>
    </p:spTree>
    <p:extLst>
      <p:ext uri="{BB962C8B-B14F-4D97-AF65-F5344CB8AC3E}">
        <p14:creationId xmlns:p14="http://schemas.microsoft.com/office/powerpoint/2010/main" val="193332794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9129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1.xml"/><Relationship Id="rId5" Type="http://schemas.microsoft.com/office/2007/relationships/hdphoto" Target="../media/hdphoto1.wdp"/><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32.gif"/><Relationship Id="rId3" Type="http://schemas.openxmlformats.org/officeDocument/2006/relationships/image" Target="../media/image25.png"/><Relationship Id="rId7" Type="http://schemas.openxmlformats.org/officeDocument/2006/relationships/image" Target="../media/image27.png"/><Relationship Id="rId12" Type="http://schemas.openxmlformats.org/officeDocument/2006/relationships/image" Target="../media/image31.png"/><Relationship Id="rId2" Type="http://schemas.openxmlformats.org/officeDocument/2006/relationships/slide" Target="slide4.xml"/><Relationship Id="rId1" Type="http://schemas.openxmlformats.org/officeDocument/2006/relationships/slideLayout" Target="../slideLayouts/slideLayout63.xml"/><Relationship Id="rId6" Type="http://schemas.openxmlformats.org/officeDocument/2006/relationships/slide" Target="slide7.xml"/><Relationship Id="rId11" Type="http://schemas.openxmlformats.org/officeDocument/2006/relationships/image" Target="../media/image30.png"/><Relationship Id="rId5" Type="http://schemas.openxmlformats.org/officeDocument/2006/relationships/image" Target="../media/image26.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slide" Target="slide6.xml"/><Relationship Id="rId9" Type="http://schemas.openxmlformats.org/officeDocument/2006/relationships/image" Target="../media/image28.png"/><Relationship Id="rId1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5.png"/><Relationship Id="rId1" Type="http://schemas.openxmlformats.org/officeDocument/2006/relationships/slideLayout" Target="../slideLayouts/slideLayout63.xml"/><Relationship Id="rId6" Type="http://schemas.openxmlformats.org/officeDocument/2006/relationships/image" Target="../media/image37.png"/><Relationship Id="rId5" Type="http://schemas.openxmlformats.org/officeDocument/2006/relationships/slide" Target="slide3.xm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5.png"/><Relationship Id="rId1" Type="http://schemas.openxmlformats.org/officeDocument/2006/relationships/slideLayout" Target="../slideLayouts/slideLayout63.xml"/><Relationship Id="rId6" Type="http://schemas.openxmlformats.org/officeDocument/2006/relationships/image" Target="../media/image37.png"/><Relationship Id="rId5" Type="http://schemas.openxmlformats.org/officeDocument/2006/relationships/slide" Target="slide3.xml"/><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63.xml"/><Relationship Id="rId6" Type="http://schemas.openxmlformats.org/officeDocument/2006/relationships/image" Target="../media/image26.png"/><Relationship Id="rId5" Type="http://schemas.openxmlformats.org/officeDocument/2006/relationships/image" Target="../media/image37.png"/><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5.png"/><Relationship Id="rId1" Type="http://schemas.openxmlformats.org/officeDocument/2006/relationships/slideLayout" Target="../slideLayouts/slideLayout63.xml"/><Relationship Id="rId6" Type="http://schemas.openxmlformats.org/officeDocument/2006/relationships/image" Target="../media/image37.png"/><Relationship Id="rId5" Type="http://schemas.openxmlformats.org/officeDocument/2006/relationships/slide" Target="slide3.xml"/><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0646" y="-124877"/>
            <a:ext cx="1841977" cy="1841977"/>
          </a:xfrm>
          <a:prstGeom prst="rect">
            <a:avLst/>
          </a:prstGeom>
        </p:spPr>
      </p:pic>
      <p:pic>
        <p:nvPicPr>
          <p:cNvPr id="2" name="Picture 1" descr="A person and person with a book and flowers&#10;&#10;Description automatically generated">
            <a:extLst>
              <a:ext uri="{FF2B5EF4-FFF2-40B4-BE49-F238E27FC236}">
                <a16:creationId xmlns:a16="http://schemas.microsoft.com/office/drawing/2014/main" id="{25755434-40BC-C415-8DD0-057A97F442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059" y="3819524"/>
            <a:ext cx="3842064" cy="3318189"/>
          </a:xfrm>
          <a:prstGeom prst="rect">
            <a:avLst/>
          </a:prstGeom>
        </p:spPr>
      </p:pic>
      <p:pic>
        <p:nvPicPr>
          <p:cNvPr id="7" name="Picture 6">
            <a:extLst>
              <a:ext uri="{FF2B5EF4-FFF2-40B4-BE49-F238E27FC236}">
                <a16:creationId xmlns:a16="http://schemas.microsoft.com/office/drawing/2014/main" id="{00CE830A-BA7D-5E12-78E7-2A9B5598762A}"/>
              </a:ext>
            </a:extLst>
          </p:cNvPr>
          <p:cNvPicPr>
            <a:picLocks noChangeAspect="1"/>
          </p:cNvPicPr>
          <p:nvPr/>
        </p:nvPicPr>
        <p:blipFill>
          <a:blip r:embed="rId4"/>
          <a:stretch>
            <a:fillRect/>
          </a:stretch>
        </p:blipFill>
        <p:spPr>
          <a:xfrm>
            <a:off x="4353160" y="1118574"/>
            <a:ext cx="3371380" cy="963251"/>
          </a:xfrm>
          <a:prstGeom prst="rect">
            <a:avLst/>
          </a:prstGeom>
        </p:spPr>
      </p:pic>
      <p:pic>
        <p:nvPicPr>
          <p:cNvPr id="8" name="Picture 7">
            <a:extLst>
              <a:ext uri="{FF2B5EF4-FFF2-40B4-BE49-F238E27FC236}">
                <a16:creationId xmlns:a16="http://schemas.microsoft.com/office/drawing/2014/main" id="{E19B0969-5101-FCFF-3E8D-EA1C0E281635}"/>
              </a:ext>
            </a:extLst>
          </p:cNvPr>
          <p:cNvPicPr>
            <a:picLocks noChangeAspect="1"/>
          </p:cNvPicPr>
          <p:nvPr/>
        </p:nvPicPr>
        <p:blipFill>
          <a:blip r:embed="rId5"/>
          <a:stretch>
            <a:fillRect/>
          </a:stretch>
        </p:blipFill>
        <p:spPr>
          <a:xfrm>
            <a:off x="2227372" y="2085102"/>
            <a:ext cx="7718205" cy="2554445"/>
          </a:xfrm>
          <a:prstGeom prst="rect">
            <a:avLst/>
          </a:prstGeom>
        </p:spPr>
      </p:pic>
      <p:sp>
        <p:nvSpPr>
          <p:cNvPr id="3" name="Oval 2"/>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spTree>
    <p:extLst>
      <p:ext uri="{BB962C8B-B14F-4D97-AF65-F5344CB8AC3E}">
        <p14:creationId xmlns:p14="http://schemas.microsoft.com/office/powerpoint/2010/main" val="19985113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362537" y="1595639"/>
            <a:ext cx="5695363" cy="2547736"/>
            <a:chOff x="310800" y="1911333"/>
            <a:chExt cx="5650162" cy="3047186"/>
          </a:xfrm>
        </p:grpSpPr>
        <p:sp>
          <p:nvSpPr>
            <p:cNvPr id="14" name="Google Shape;718;p33"/>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718;p33"/>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 Sáng Chủ nhật, các bạn trong thôn đến Nhà Văn hoá để nghe bác trưởng thôn nói chuyện. Bác kể: Thôn mang tên người đã có công giúp dân đắp đề lần biển, mở mang đồng ruộng để sản xuất, vượt qua đói nghèo, xây dựng</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thôn giàu đẹp, yên vui.</a:t>
              </a:r>
            </a:p>
          </p:txBody>
        </p:sp>
        <p:grpSp>
          <p:nvGrpSpPr>
            <p:cNvPr id="21" name="Group 20"/>
            <p:cNvGrpSpPr/>
            <p:nvPr/>
          </p:nvGrpSpPr>
          <p:grpSpPr>
            <a:xfrm>
              <a:off x="646756" y="4315458"/>
              <a:ext cx="4758622" cy="643061"/>
              <a:chOff x="855100" y="4477504"/>
              <a:chExt cx="4758622" cy="643061"/>
            </a:xfrm>
          </p:grpSpPr>
          <p:cxnSp>
            <p:nvCxnSpPr>
              <p:cNvPr id="3" name="Straight Connector 2"/>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15" name="Google Shape;724;p33"/>
            <p:cNvGrpSpPr/>
            <p:nvPr/>
          </p:nvGrpSpPr>
          <p:grpSpPr>
            <a:xfrm>
              <a:off x="1906680" y="1911333"/>
              <a:ext cx="1854260" cy="523163"/>
              <a:chOff x="1639601" y="539501"/>
              <a:chExt cx="1091683" cy="548641"/>
            </a:xfrm>
          </p:grpSpPr>
          <p:sp>
            <p:nvSpPr>
              <p:cNvPr id="16" name="Google Shape;725;p33"/>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726;p33"/>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727;p33"/>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41" name="Google Shape;718;p33"/>
          <p:cNvSpPr/>
          <p:nvPr/>
        </p:nvSpPr>
        <p:spPr>
          <a:xfrm>
            <a:off x="6159391" y="4002621"/>
            <a:ext cx="5650162" cy="242318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718;p33"/>
          <p:cNvSpPr/>
          <p:nvPr/>
        </p:nvSpPr>
        <p:spPr>
          <a:xfrm>
            <a:off x="6326607" y="4093319"/>
            <a:ext cx="5617743" cy="2145391"/>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chemeClr val="accent5">
                <a:lumMod val="75000"/>
              </a:schemeClr>
            </a:solidFill>
            <a:prstDash val="dash"/>
          </a:ln>
        </p:spPr>
        <p:txBody>
          <a:bodyPr spcFirstLastPara="1" wrap="square" lIns="457200" tIns="365760" rIns="548640" bIns="18288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lang="vi-VN"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44" name="Google Shape;724;p33"/>
          <p:cNvGrpSpPr/>
          <p:nvPr/>
        </p:nvGrpSpPr>
        <p:grpSpPr>
          <a:xfrm>
            <a:off x="8533738" y="3851370"/>
            <a:ext cx="726337" cy="49292"/>
            <a:chOff x="2097918" y="607640"/>
            <a:chExt cx="427626" cy="51692"/>
          </a:xfrm>
        </p:grpSpPr>
        <p:sp>
          <p:nvSpPr>
            <p:cNvPr id="46" name="Google Shape;726;p33"/>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27;p33"/>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 name="Group 4">
            <a:extLst>
              <a:ext uri="{FF2B5EF4-FFF2-40B4-BE49-F238E27FC236}">
                <a16:creationId xmlns:a16="http://schemas.microsoft.com/office/drawing/2014/main" id="{932C32FE-FED2-3979-4748-DBFF510F4B58}"/>
              </a:ext>
            </a:extLst>
          </p:cNvPr>
          <p:cNvGrpSpPr/>
          <p:nvPr/>
        </p:nvGrpSpPr>
        <p:grpSpPr>
          <a:xfrm>
            <a:off x="1472155" y="497170"/>
            <a:ext cx="10167395" cy="750605"/>
            <a:chOff x="1869832" y="3990205"/>
            <a:chExt cx="9320710" cy="1569660"/>
          </a:xfrm>
        </p:grpSpPr>
        <p:sp>
          <p:nvSpPr>
            <p:cNvPr id="6" name="TextBox 5">
              <a:extLst>
                <a:ext uri="{FF2B5EF4-FFF2-40B4-BE49-F238E27FC236}">
                  <a16:creationId xmlns:a16="http://schemas.microsoft.com/office/drawing/2014/main" id="{B30D00F0-33EA-6031-A165-10745EDD9011}"/>
                </a:ext>
              </a:extLst>
            </p:cNvPr>
            <p:cNvSpPr txBox="1"/>
            <p:nvPr/>
          </p:nvSpPr>
          <p:spPr>
            <a:xfrm>
              <a:off x="1869832" y="3990205"/>
              <a:ext cx="9304774" cy="1569660"/>
            </a:xfrm>
            <a:prstGeom prst="rect">
              <a:avLst/>
            </a:prstGeom>
            <a:gradFill flip="none" rotWithShape="1">
              <a:gsLst>
                <a:gs pos="0">
                  <a:srgbClr val="FF0000">
                    <a:tint val="66000"/>
                    <a:satMod val="160000"/>
                    <a:alpha val="60000"/>
                  </a:srgbClr>
                </a:gs>
                <a:gs pos="50000">
                  <a:srgbClr val="FF0000">
                    <a:tint val="44500"/>
                    <a:satMod val="160000"/>
                  </a:srgbClr>
                </a:gs>
                <a:gs pos="100000">
                  <a:srgbClr val="FF0000">
                    <a:tint val="23500"/>
                    <a:satMod val="160000"/>
                  </a:srgbClr>
                </a:gs>
              </a:gsLst>
              <a:lin ang="1080000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55B7704B-F3B6-AAB5-CB80-8AEC6DEC150F}"/>
                </a:ext>
              </a:extLst>
            </p:cNvPr>
            <p:cNvSpPr txBox="1"/>
            <p:nvPr/>
          </p:nvSpPr>
          <p:spPr>
            <a:xfrm>
              <a:off x="1962364" y="4091268"/>
              <a:ext cx="9228178" cy="1158517"/>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Em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hãy</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đọc</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lang="en-US" sz="3000" b="1" dirty="0" err="1">
                  <a:solidFill>
                    <a:srgbClr val="000000"/>
                  </a:solidFill>
                  <a:latin typeface="Cambria" panose="02040503050406030204" pitchFamily="18" charset="0"/>
                  <a:ea typeface="Cambria" panose="02040503050406030204" pitchFamily="18" charset="0"/>
                </a:rPr>
                <a:t>các</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trường</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hợp</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dưới</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đây</a:t>
              </a:r>
              <a:r>
                <a:rPr lang="en-US" sz="3000" b="1" dirty="0">
                  <a:solidFill>
                    <a:srgbClr val="000000"/>
                  </a:solidFill>
                  <a:latin typeface="Cambria" panose="02040503050406030204" pitchFamily="18" charset="0"/>
                  <a:ea typeface="Cambria" panose="02040503050406030204" pitchFamily="18" charset="0"/>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trả</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lời</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hỏi</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US" sz="3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sp>
        <p:nvSpPr>
          <p:cNvPr id="9" name="TextBox 8">
            <a:extLst>
              <a:ext uri="{FF2B5EF4-FFF2-40B4-BE49-F238E27FC236}">
                <a16:creationId xmlns:a16="http://schemas.microsoft.com/office/drawing/2014/main" id="{BD8100E3-98DA-2BF1-730D-76162076F32B}"/>
              </a:ext>
            </a:extLst>
          </p:cNvPr>
          <p:cNvSpPr txBox="1"/>
          <p:nvPr/>
        </p:nvSpPr>
        <p:spPr>
          <a:xfrm>
            <a:off x="6486525" y="4143375"/>
            <a:ext cx="5238750" cy="2308324"/>
          </a:xfrm>
          <a:prstGeom prst="rect">
            <a:avLst/>
          </a:prstGeom>
          <a:noFill/>
        </p:spPr>
        <p:txBody>
          <a:bodyPr wrap="square" rtlCol="0">
            <a:spAutoFit/>
          </a:bodyPr>
          <a:lstStyle/>
          <a:p>
            <a:r>
              <a:rPr kumimoji="0" lang="vi-VN"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b Kỉ niệm ngày Thương binh liệt sĩ 27 tháng 7, giáo viên và học sinh dâng hương lên tượng đài "Tổ quốc ghi công". Thầy trò r</a:t>
            </a:r>
            <a:r>
              <a:rPr lang="en-US" kern="0" dirty="0">
                <a:solidFill>
                  <a:srgbClr val="002060"/>
                </a:solidFill>
                <a:latin typeface="Cambria" panose="02040503050406030204" pitchFamily="18" charset="0"/>
                <a:ea typeface="Cambria" panose="02040503050406030204" pitchFamily="18" charset="0"/>
                <a:cs typeface="Arial"/>
                <a:sym typeface="Arial"/>
              </a:rPr>
              <a:t>ư</a:t>
            </a:r>
            <a:r>
              <a:rPr kumimoji="0" lang="vi-VN"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ng rưng xúc động nhớ lời Bác Hồ từng nói: "Máu đào của các liệt sĩ đã làm cho lá cờ cách mạng thêm đỏ chói. Sự hi sinh anh dũng của các liệt sĩ đã giúp cho đất nước Việt Nam của chúng ta được nở hoa độc lập, kết quả t</a:t>
            </a:r>
            <a:r>
              <a:rPr kumimoji="0" lang="en-US"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ự</a:t>
            </a:r>
            <a:r>
              <a:rPr kumimoji="0" lang="vi-VN"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 do"</a:t>
            </a:r>
            <a:endParaRPr kumimoji="0" lang="vi-VN"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a:p>
            <a:endParaRPr lang="en-US" dirty="0"/>
          </a:p>
        </p:txBody>
      </p:sp>
      <p:pic>
        <p:nvPicPr>
          <p:cNvPr id="11" name="Picture 10">
            <a:extLst>
              <a:ext uri="{FF2B5EF4-FFF2-40B4-BE49-F238E27FC236}">
                <a16:creationId xmlns:a16="http://schemas.microsoft.com/office/drawing/2014/main" id="{1E5E56DB-C466-2087-1ED2-BD3D2AFF1658}"/>
              </a:ext>
            </a:extLst>
          </p:cNvPr>
          <p:cNvPicPr>
            <a:picLocks noChangeAspect="1"/>
          </p:cNvPicPr>
          <p:nvPr/>
        </p:nvPicPr>
        <p:blipFill>
          <a:blip r:embed="rId3"/>
          <a:stretch>
            <a:fillRect/>
          </a:stretch>
        </p:blipFill>
        <p:spPr>
          <a:xfrm>
            <a:off x="6081712" y="1481137"/>
            <a:ext cx="3343275" cy="2447925"/>
          </a:xfrm>
          <a:prstGeom prst="rect">
            <a:avLst/>
          </a:prstGeom>
        </p:spPr>
      </p:pic>
      <p:pic>
        <p:nvPicPr>
          <p:cNvPr id="13" name="Picture 12">
            <a:extLst>
              <a:ext uri="{FF2B5EF4-FFF2-40B4-BE49-F238E27FC236}">
                <a16:creationId xmlns:a16="http://schemas.microsoft.com/office/drawing/2014/main" id="{60A67B3D-F012-71E6-BE79-D36163102589}"/>
              </a:ext>
            </a:extLst>
          </p:cNvPr>
          <p:cNvPicPr>
            <a:picLocks noChangeAspect="1"/>
          </p:cNvPicPr>
          <p:nvPr/>
        </p:nvPicPr>
        <p:blipFill>
          <a:blip r:embed="rId4"/>
          <a:stretch>
            <a:fillRect/>
          </a:stretch>
        </p:blipFill>
        <p:spPr>
          <a:xfrm>
            <a:off x="2114549" y="4162425"/>
            <a:ext cx="3190875" cy="2386012"/>
          </a:xfrm>
          <a:prstGeom prst="rect">
            <a:avLst/>
          </a:prstGeom>
        </p:spPr>
      </p:pic>
      <p:sp>
        <p:nvSpPr>
          <p:cNvPr id="25" name="Oval 24"/>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sp>
        <p:nvSpPr>
          <p:cNvPr id="27" name="Oval 26"/>
          <p:cNvSpPr/>
          <p:nvPr/>
        </p:nvSpPr>
        <p:spPr>
          <a:xfrm>
            <a:off x="4434351" y="-6078309"/>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spTree>
    <p:extLst>
      <p:ext uri="{BB962C8B-B14F-4D97-AF65-F5344CB8AC3E}">
        <p14:creationId xmlns:p14="http://schemas.microsoft.com/office/powerpoint/2010/main" val="19203699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1000"/>
                                        <p:tgtEl>
                                          <p:spTgt spid="41"/>
                                        </p:tgtEl>
                                      </p:cBhvr>
                                    </p:animEffect>
                                    <p:anim calcmode="lin" valueType="num">
                                      <p:cBhvr>
                                        <p:cTn id="35" dur="1000" fill="hold"/>
                                        <p:tgtEl>
                                          <p:spTgt spid="41"/>
                                        </p:tgtEl>
                                        <p:attrNameLst>
                                          <p:attrName>ppt_x</p:attrName>
                                        </p:attrNameLst>
                                      </p:cBhvr>
                                      <p:tavLst>
                                        <p:tav tm="0">
                                          <p:val>
                                            <p:strVal val="#ppt_x"/>
                                          </p:val>
                                        </p:tav>
                                        <p:tav tm="100000">
                                          <p:val>
                                            <p:strVal val="#ppt_x"/>
                                          </p:val>
                                        </p:tav>
                                      </p:tavLst>
                                    </p:anim>
                                    <p:anim calcmode="lin" valueType="num">
                                      <p:cBhvr>
                                        <p:cTn id="36" dur="1000" fill="hold"/>
                                        <p:tgtEl>
                                          <p:spTgt spid="4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1000"/>
                                        <p:tgtEl>
                                          <p:spTgt spid="42"/>
                                        </p:tgtEl>
                                      </p:cBhvr>
                                    </p:animEffect>
                                    <p:anim calcmode="lin" valueType="num">
                                      <p:cBhvr>
                                        <p:cTn id="40" dur="1000" fill="hold"/>
                                        <p:tgtEl>
                                          <p:spTgt spid="42"/>
                                        </p:tgtEl>
                                        <p:attrNameLst>
                                          <p:attrName>ppt_x</p:attrName>
                                        </p:attrNameLst>
                                      </p:cBhvr>
                                      <p:tavLst>
                                        <p:tav tm="0">
                                          <p:val>
                                            <p:strVal val="#ppt_x"/>
                                          </p:val>
                                        </p:tav>
                                        <p:tav tm="100000">
                                          <p:val>
                                            <p:strVal val="#ppt_x"/>
                                          </p:val>
                                        </p:tav>
                                      </p:tavLst>
                                    </p:anim>
                                    <p:anim calcmode="lin" valueType="num">
                                      <p:cBhvr>
                                        <p:cTn id="41" dur="1000" fill="hold"/>
                                        <p:tgtEl>
                                          <p:spTgt spid="42"/>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2">
            <a:extLst>
              <a:ext uri="{FF2B5EF4-FFF2-40B4-BE49-F238E27FC236}">
                <a16:creationId xmlns:a16="http://schemas.microsoft.com/office/drawing/2014/main" id="{51F1E1CD-1906-C511-AF86-93816426A2D6}"/>
              </a:ext>
            </a:extLst>
          </p:cNvPr>
          <p:cNvSpPr/>
          <p:nvPr/>
        </p:nvSpPr>
        <p:spPr>
          <a:xfrm>
            <a:off x="1790700" y="619125"/>
            <a:ext cx="9563100" cy="1447800"/>
          </a:xfrm>
          <a:custGeom>
            <a:avLst/>
            <a:gdLst>
              <a:gd name="connsiteX0" fmla="*/ 0 w 11632744"/>
              <a:gd name="connsiteY0" fmla="*/ 1052126 h 6312631"/>
              <a:gd name="connsiteX1" fmla="*/ 1052126 w 11632744"/>
              <a:gd name="connsiteY1" fmla="*/ 0 h 6312631"/>
              <a:gd name="connsiteX2" fmla="*/ 1542163 w 11632744"/>
              <a:gd name="connsiteY2" fmla="*/ 0 h 6312631"/>
              <a:gd name="connsiteX3" fmla="*/ 2222769 w 11632744"/>
              <a:gd name="connsiteY3" fmla="*/ 0 h 6312631"/>
              <a:gd name="connsiteX4" fmla="*/ 3093946 w 11632744"/>
              <a:gd name="connsiteY4" fmla="*/ 0 h 6312631"/>
              <a:gd name="connsiteX5" fmla="*/ 3774552 w 11632744"/>
              <a:gd name="connsiteY5" fmla="*/ 0 h 6312631"/>
              <a:gd name="connsiteX6" fmla="*/ 4550444 w 11632744"/>
              <a:gd name="connsiteY6" fmla="*/ 0 h 6312631"/>
              <a:gd name="connsiteX7" fmla="*/ 5135765 w 11632744"/>
              <a:gd name="connsiteY7" fmla="*/ 0 h 6312631"/>
              <a:gd name="connsiteX8" fmla="*/ 5911657 w 11632744"/>
              <a:gd name="connsiteY8" fmla="*/ 0 h 6312631"/>
              <a:gd name="connsiteX9" fmla="*/ 6306409 w 11632744"/>
              <a:gd name="connsiteY9" fmla="*/ 0 h 6312631"/>
              <a:gd name="connsiteX10" fmla="*/ 6701161 w 11632744"/>
              <a:gd name="connsiteY10" fmla="*/ 0 h 6312631"/>
              <a:gd name="connsiteX11" fmla="*/ 7477052 w 11632744"/>
              <a:gd name="connsiteY11" fmla="*/ 0 h 6312631"/>
              <a:gd name="connsiteX12" fmla="*/ 8157659 w 11632744"/>
              <a:gd name="connsiteY12" fmla="*/ 0 h 6312631"/>
              <a:gd name="connsiteX13" fmla="*/ 8552410 w 11632744"/>
              <a:gd name="connsiteY13" fmla="*/ 0 h 6312631"/>
              <a:gd name="connsiteX14" fmla="*/ 9328302 w 11632744"/>
              <a:gd name="connsiteY14" fmla="*/ 0 h 6312631"/>
              <a:gd name="connsiteX15" fmla="*/ 9818339 w 11632744"/>
              <a:gd name="connsiteY15" fmla="*/ 0 h 6312631"/>
              <a:gd name="connsiteX16" fmla="*/ 10580618 w 11632744"/>
              <a:gd name="connsiteY16" fmla="*/ 0 h 6312631"/>
              <a:gd name="connsiteX17" fmla="*/ 11632744 w 11632744"/>
              <a:gd name="connsiteY17" fmla="*/ 1052126 h 6312631"/>
              <a:gd name="connsiteX18" fmla="*/ 11632744 w 11632744"/>
              <a:gd name="connsiteY18" fmla="*/ 1611239 h 6312631"/>
              <a:gd name="connsiteX19" fmla="*/ 11632744 w 11632744"/>
              <a:gd name="connsiteY19" fmla="*/ 2254520 h 6312631"/>
              <a:gd name="connsiteX20" fmla="*/ 11632744 w 11632744"/>
              <a:gd name="connsiteY20" fmla="*/ 2855717 h 6312631"/>
              <a:gd name="connsiteX21" fmla="*/ 11632744 w 11632744"/>
              <a:gd name="connsiteY21" fmla="*/ 3372746 h 6312631"/>
              <a:gd name="connsiteX22" fmla="*/ 11632744 w 11632744"/>
              <a:gd name="connsiteY22" fmla="*/ 3973943 h 6312631"/>
              <a:gd name="connsiteX23" fmla="*/ 11632744 w 11632744"/>
              <a:gd name="connsiteY23" fmla="*/ 4448889 h 6312631"/>
              <a:gd name="connsiteX24" fmla="*/ 11632744 w 11632744"/>
              <a:gd name="connsiteY24" fmla="*/ 5260505 h 6312631"/>
              <a:gd name="connsiteX25" fmla="*/ 10580618 w 11632744"/>
              <a:gd name="connsiteY25" fmla="*/ 6312631 h 6312631"/>
              <a:gd name="connsiteX26" fmla="*/ 10185866 w 11632744"/>
              <a:gd name="connsiteY26" fmla="*/ 6312631 h 6312631"/>
              <a:gd name="connsiteX27" fmla="*/ 9409975 w 11632744"/>
              <a:gd name="connsiteY27" fmla="*/ 6312631 h 6312631"/>
              <a:gd name="connsiteX28" fmla="*/ 8919938 w 11632744"/>
              <a:gd name="connsiteY28" fmla="*/ 6312631 h 6312631"/>
              <a:gd name="connsiteX29" fmla="*/ 8144046 w 11632744"/>
              <a:gd name="connsiteY29" fmla="*/ 6312631 h 6312631"/>
              <a:gd name="connsiteX30" fmla="*/ 7272870 w 11632744"/>
              <a:gd name="connsiteY30" fmla="*/ 6312631 h 6312631"/>
              <a:gd name="connsiteX31" fmla="*/ 6782833 w 11632744"/>
              <a:gd name="connsiteY31" fmla="*/ 6312631 h 6312631"/>
              <a:gd name="connsiteX32" fmla="*/ 6197512 w 11632744"/>
              <a:gd name="connsiteY32" fmla="*/ 6312631 h 6312631"/>
              <a:gd name="connsiteX33" fmla="*/ 5707475 w 11632744"/>
              <a:gd name="connsiteY33" fmla="*/ 6312631 h 6312631"/>
              <a:gd name="connsiteX34" fmla="*/ 5026868 w 11632744"/>
              <a:gd name="connsiteY34" fmla="*/ 6312631 h 6312631"/>
              <a:gd name="connsiteX35" fmla="*/ 4155692 w 11632744"/>
              <a:gd name="connsiteY35" fmla="*/ 6312631 h 6312631"/>
              <a:gd name="connsiteX36" fmla="*/ 3665655 w 11632744"/>
              <a:gd name="connsiteY36" fmla="*/ 6312631 h 6312631"/>
              <a:gd name="connsiteX37" fmla="*/ 3080334 w 11632744"/>
              <a:gd name="connsiteY37" fmla="*/ 6312631 h 6312631"/>
              <a:gd name="connsiteX38" fmla="*/ 2399727 w 11632744"/>
              <a:gd name="connsiteY38" fmla="*/ 6312631 h 6312631"/>
              <a:gd name="connsiteX39" fmla="*/ 1052126 w 11632744"/>
              <a:gd name="connsiteY39" fmla="*/ 6312631 h 6312631"/>
              <a:gd name="connsiteX40" fmla="*/ 0 w 11632744"/>
              <a:gd name="connsiteY40" fmla="*/ 5260505 h 6312631"/>
              <a:gd name="connsiteX41" fmla="*/ 0 w 11632744"/>
              <a:gd name="connsiteY41" fmla="*/ 4701392 h 6312631"/>
              <a:gd name="connsiteX42" fmla="*/ 0 w 11632744"/>
              <a:gd name="connsiteY42" fmla="*/ 4184362 h 6312631"/>
              <a:gd name="connsiteX43" fmla="*/ 0 w 11632744"/>
              <a:gd name="connsiteY43" fmla="*/ 3709417 h 6312631"/>
              <a:gd name="connsiteX44" fmla="*/ 0 w 11632744"/>
              <a:gd name="connsiteY44" fmla="*/ 3108220 h 6312631"/>
              <a:gd name="connsiteX45" fmla="*/ 0 w 11632744"/>
              <a:gd name="connsiteY45" fmla="*/ 2633274 h 6312631"/>
              <a:gd name="connsiteX46" fmla="*/ 0 w 11632744"/>
              <a:gd name="connsiteY46" fmla="*/ 2032077 h 6312631"/>
              <a:gd name="connsiteX47" fmla="*/ 0 w 11632744"/>
              <a:gd name="connsiteY47" fmla="*/ 1052126 h 6312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632744" h="6312631" fill="none" extrusionOk="0">
                <a:moveTo>
                  <a:pt x="0" y="1052126"/>
                </a:moveTo>
                <a:cubicBezTo>
                  <a:pt x="-47619" y="413682"/>
                  <a:pt x="493051" y="-32069"/>
                  <a:pt x="1052126" y="0"/>
                </a:cubicBezTo>
                <a:cubicBezTo>
                  <a:pt x="1249813" y="-24472"/>
                  <a:pt x="1425949" y="14812"/>
                  <a:pt x="1542163" y="0"/>
                </a:cubicBezTo>
                <a:cubicBezTo>
                  <a:pt x="1658377" y="-14812"/>
                  <a:pt x="1914998" y="6801"/>
                  <a:pt x="2222769" y="0"/>
                </a:cubicBezTo>
                <a:cubicBezTo>
                  <a:pt x="2530540" y="-6801"/>
                  <a:pt x="2822634" y="-32837"/>
                  <a:pt x="3093946" y="0"/>
                </a:cubicBezTo>
                <a:cubicBezTo>
                  <a:pt x="3365258" y="32837"/>
                  <a:pt x="3631660" y="14193"/>
                  <a:pt x="3774552" y="0"/>
                </a:cubicBezTo>
                <a:cubicBezTo>
                  <a:pt x="3917444" y="-14193"/>
                  <a:pt x="4205831" y="-31149"/>
                  <a:pt x="4550444" y="0"/>
                </a:cubicBezTo>
                <a:cubicBezTo>
                  <a:pt x="4895057" y="31149"/>
                  <a:pt x="4985995" y="24910"/>
                  <a:pt x="5135765" y="0"/>
                </a:cubicBezTo>
                <a:cubicBezTo>
                  <a:pt x="5285535" y="-24910"/>
                  <a:pt x="5589875" y="-3672"/>
                  <a:pt x="5911657" y="0"/>
                </a:cubicBezTo>
                <a:cubicBezTo>
                  <a:pt x="6233439" y="3672"/>
                  <a:pt x="6124462" y="-10269"/>
                  <a:pt x="6306409" y="0"/>
                </a:cubicBezTo>
                <a:cubicBezTo>
                  <a:pt x="6488356" y="10269"/>
                  <a:pt x="6531874" y="-1971"/>
                  <a:pt x="6701161" y="0"/>
                </a:cubicBezTo>
                <a:cubicBezTo>
                  <a:pt x="6870448" y="1971"/>
                  <a:pt x="7220012" y="9224"/>
                  <a:pt x="7477052" y="0"/>
                </a:cubicBezTo>
                <a:cubicBezTo>
                  <a:pt x="7734092" y="-9224"/>
                  <a:pt x="7860283" y="3719"/>
                  <a:pt x="8157659" y="0"/>
                </a:cubicBezTo>
                <a:cubicBezTo>
                  <a:pt x="8455035" y="-3719"/>
                  <a:pt x="8437487" y="-10768"/>
                  <a:pt x="8552410" y="0"/>
                </a:cubicBezTo>
                <a:cubicBezTo>
                  <a:pt x="8667333" y="10768"/>
                  <a:pt x="9080967" y="-37446"/>
                  <a:pt x="9328302" y="0"/>
                </a:cubicBezTo>
                <a:cubicBezTo>
                  <a:pt x="9575637" y="37446"/>
                  <a:pt x="9676821" y="16186"/>
                  <a:pt x="9818339" y="0"/>
                </a:cubicBezTo>
                <a:cubicBezTo>
                  <a:pt x="9959857" y="-16186"/>
                  <a:pt x="10282460" y="-18705"/>
                  <a:pt x="10580618" y="0"/>
                </a:cubicBezTo>
                <a:cubicBezTo>
                  <a:pt x="11180938" y="-74101"/>
                  <a:pt x="11572993" y="477221"/>
                  <a:pt x="11632744" y="1052126"/>
                </a:cubicBezTo>
                <a:cubicBezTo>
                  <a:pt x="11619306" y="1177048"/>
                  <a:pt x="11619374" y="1385893"/>
                  <a:pt x="11632744" y="1611239"/>
                </a:cubicBezTo>
                <a:cubicBezTo>
                  <a:pt x="11646114" y="1836585"/>
                  <a:pt x="11638335" y="1965390"/>
                  <a:pt x="11632744" y="2254520"/>
                </a:cubicBezTo>
                <a:cubicBezTo>
                  <a:pt x="11627153" y="2543650"/>
                  <a:pt x="11618924" y="2624464"/>
                  <a:pt x="11632744" y="2855717"/>
                </a:cubicBezTo>
                <a:cubicBezTo>
                  <a:pt x="11646564" y="3086970"/>
                  <a:pt x="11612574" y="3115730"/>
                  <a:pt x="11632744" y="3372746"/>
                </a:cubicBezTo>
                <a:cubicBezTo>
                  <a:pt x="11652914" y="3629762"/>
                  <a:pt x="11647313" y="3823405"/>
                  <a:pt x="11632744" y="3973943"/>
                </a:cubicBezTo>
                <a:cubicBezTo>
                  <a:pt x="11618175" y="4124481"/>
                  <a:pt x="11627085" y="4233171"/>
                  <a:pt x="11632744" y="4448889"/>
                </a:cubicBezTo>
                <a:cubicBezTo>
                  <a:pt x="11638403" y="4664607"/>
                  <a:pt x="11654363" y="4867835"/>
                  <a:pt x="11632744" y="5260505"/>
                </a:cubicBezTo>
                <a:cubicBezTo>
                  <a:pt x="11546862" y="5819228"/>
                  <a:pt x="11140749" y="6312066"/>
                  <a:pt x="10580618" y="6312631"/>
                </a:cubicBezTo>
                <a:cubicBezTo>
                  <a:pt x="10460938" y="6316637"/>
                  <a:pt x="10299901" y="6315768"/>
                  <a:pt x="10185866" y="6312631"/>
                </a:cubicBezTo>
                <a:cubicBezTo>
                  <a:pt x="10071831" y="6309494"/>
                  <a:pt x="9579962" y="6310244"/>
                  <a:pt x="9409975" y="6312631"/>
                </a:cubicBezTo>
                <a:cubicBezTo>
                  <a:pt x="9239988" y="6315018"/>
                  <a:pt x="9020283" y="6306786"/>
                  <a:pt x="8919938" y="6312631"/>
                </a:cubicBezTo>
                <a:cubicBezTo>
                  <a:pt x="8819593" y="6318476"/>
                  <a:pt x="8474618" y="6342094"/>
                  <a:pt x="8144046" y="6312631"/>
                </a:cubicBezTo>
                <a:cubicBezTo>
                  <a:pt x="7813474" y="6283168"/>
                  <a:pt x="7691707" y="6285565"/>
                  <a:pt x="7272870" y="6312631"/>
                </a:cubicBezTo>
                <a:cubicBezTo>
                  <a:pt x="6854033" y="6339697"/>
                  <a:pt x="6972412" y="6327391"/>
                  <a:pt x="6782833" y="6312631"/>
                </a:cubicBezTo>
                <a:cubicBezTo>
                  <a:pt x="6593254" y="6297871"/>
                  <a:pt x="6414821" y="6339582"/>
                  <a:pt x="6197512" y="6312631"/>
                </a:cubicBezTo>
                <a:cubicBezTo>
                  <a:pt x="5980203" y="6285680"/>
                  <a:pt x="5830599" y="6328532"/>
                  <a:pt x="5707475" y="6312631"/>
                </a:cubicBezTo>
                <a:cubicBezTo>
                  <a:pt x="5584351" y="6296730"/>
                  <a:pt x="5341780" y="6304605"/>
                  <a:pt x="5026868" y="6312631"/>
                </a:cubicBezTo>
                <a:cubicBezTo>
                  <a:pt x="4711956" y="6320657"/>
                  <a:pt x="4582434" y="6340594"/>
                  <a:pt x="4155692" y="6312631"/>
                </a:cubicBezTo>
                <a:cubicBezTo>
                  <a:pt x="3728950" y="6284668"/>
                  <a:pt x="3902267" y="6306196"/>
                  <a:pt x="3665655" y="6312631"/>
                </a:cubicBezTo>
                <a:cubicBezTo>
                  <a:pt x="3429043" y="6319066"/>
                  <a:pt x="3266504" y="6286759"/>
                  <a:pt x="3080334" y="6312631"/>
                </a:cubicBezTo>
                <a:cubicBezTo>
                  <a:pt x="2894164" y="6338503"/>
                  <a:pt x="2606003" y="6344726"/>
                  <a:pt x="2399727" y="6312631"/>
                </a:cubicBezTo>
                <a:cubicBezTo>
                  <a:pt x="2193451" y="6280536"/>
                  <a:pt x="1433217" y="6272145"/>
                  <a:pt x="1052126" y="6312631"/>
                </a:cubicBezTo>
                <a:cubicBezTo>
                  <a:pt x="559436" y="6223593"/>
                  <a:pt x="104645" y="5805417"/>
                  <a:pt x="0" y="5260505"/>
                </a:cubicBezTo>
                <a:cubicBezTo>
                  <a:pt x="-21418" y="4988872"/>
                  <a:pt x="11331" y="4855126"/>
                  <a:pt x="0" y="4701392"/>
                </a:cubicBezTo>
                <a:cubicBezTo>
                  <a:pt x="-11331" y="4547658"/>
                  <a:pt x="6921" y="4314140"/>
                  <a:pt x="0" y="4184362"/>
                </a:cubicBezTo>
                <a:cubicBezTo>
                  <a:pt x="-6921" y="4054584"/>
                  <a:pt x="1085" y="3855998"/>
                  <a:pt x="0" y="3709417"/>
                </a:cubicBezTo>
                <a:cubicBezTo>
                  <a:pt x="-1085" y="3562837"/>
                  <a:pt x="-24517" y="3335865"/>
                  <a:pt x="0" y="3108220"/>
                </a:cubicBezTo>
                <a:cubicBezTo>
                  <a:pt x="24517" y="2880575"/>
                  <a:pt x="12495" y="2750938"/>
                  <a:pt x="0" y="2633274"/>
                </a:cubicBezTo>
                <a:cubicBezTo>
                  <a:pt x="-12495" y="2515610"/>
                  <a:pt x="22428" y="2283580"/>
                  <a:pt x="0" y="2032077"/>
                </a:cubicBezTo>
                <a:cubicBezTo>
                  <a:pt x="-22428" y="1780574"/>
                  <a:pt x="18989" y="1462556"/>
                  <a:pt x="0" y="1052126"/>
                </a:cubicBezTo>
                <a:close/>
              </a:path>
              <a:path w="11632744" h="6312631" stroke="0" extrusionOk="0">
                <a:moveTo>
                  <a:pt x="0" y="1052126"/>
                </a:moveTo>
                <a:cubicBezTo>
                  <a:pt x="88571" y="502946"/>
                  <a:pt x="461126" y="-57178"/>
                  <a:pt x="1052126" y="0"/>
                </a:cubicBezTo>
                <a:cubicBezTo>
                  <a:pt x="1164994" y="-13810"/>
                  <a:pt x="1443144" y="12348"/>
                  <a:pt x="1542163" y="0"/>
                </a:cubicBezTo>
                <a:cubicBezTo>
                  <a:pt x="1641182" y="-12348"/>
                  <a:pt x="1849447" y="17479"/>
                  <a:pt x="2032199" y="0"/>
                </a:cubicBezTo>
                <a:cubicBezTo>
                  <a:pt x="2214951" y="-17479"/>
                  <a:pt x="2487032" y="21309"/>
                  <a:pt x="2808091" y="0"/>
                </a:cubicBezTo>
                <a:cubicBezTo>
                  <a:pt x="3129150" y="-21309"/>
                  <a:pt x="3455160" y="-8732"/>
                  <a:pt x="3679267" y="0"/>
                </a:cubicBezTo>
                <a:cubicBezTo>
                  <a:pt x="3903374" y="8732"/>
                  <a:pt x="4168219" y="-13226"/>
                  <a:pt x="4359874" y="0"/>
                </a:cubicBezTo>
                <a:cubicBezTo>
                  <a:pt x="4551529" y="13226"/>
                  <a:pt x="4816136" y="-26039"/>
                  <a:pt x="4945196" y="0"/>
                </a:cubicBezTo>
                <a:cubicBezTo>
                  <a:pt x="5074256" y="26039"/>
                  <a:pt x="5254933" y="8632"/>
                  <a:pt x="5339947" y="0"/>
                </a:cubicBezTo>
                <a:cubicBezTo>
                  <a:pt x="5424961" y="-8632"/>
                  <a:pt x="5743445" y="18504"/>
                  <a:pt x="6020554" y="0"/>
                </a:cubicBezTo>
                <a:cubicBezTo>
                  <a:pt x="6297663" y="-18504"/>
                  <a:pt x="6438556" y="27350"/>
                  <a:pt x="6701161" y="0"/>
                </a:cubicBezTo>
                <a:cubicBezTo>
                  <a:pt x="6963766" y="-27350"/>
                  <a:pt x="6956017" y="-10878"/>
                  <a:pt x="7191197" y="0"/>
                </a:cubicBezTo>
                <a:cubicBezTo>
                  <a:pt x="7426377" y="10878"/>
                  <a:pt x="7432993" y="-15931"/>
                  <a:pt x="7585949" y="0"/>
                </a:cubicBezTo>
                <a:cubicBezTo>
                  <a:pt x="7738905" y="15931"/>
                  <a:pt x="7802443" y="90"/>
                  <a:pt x="7980701" y="0"/>
                </a:cubicBezTo>
                <a:cubicBezTo>
                  <a:pt x="8158959" y="-90"/>
                  <a:pt x="8476320" y="15410"/>
                  <a:pt x="8851877" y="0"/>
                </a:cubicBezTo>
                <a:cubicBezTo>
                  <a:pt x="9227434" y="-15410"/>
                  <a:pt x="9200742" y="7343"/>
                  <a:pt x="9437199" y="0"/>
                </a:cubicBezTo>
                <a:cubicBezTo>
                  <a:pt x="9673656" y="-7343"/>
                  <a:pt x="9811597" y="-7246"/>
                  <a:pt x="9927236" y="0"/>
                </a:cubicBezTo>
                <a:cubicBezTo>
                  <a:pt x="10042875" y="7246"/>
                  <a:pt x="10292408" y="18081"/>
                  <a:pt x="10580618" y="0"/>
                </a:cubicBezTo>
                <a:cubicBezTo>
                  <a:pt x="11223541" y="19433"/>
                  <a:pt x="11597964" y="463930"/>
                  <a:pt x="11632744" y="1052126"/>
                </a:cubicBezTo>
                <a:cubicBezTo>
                  <a:pt x="11642767" y="1338635"/>
                  <a:pt x="11661586" y="1474600"/>
                  <a:pt x="11632744" y="1737491"/>
                </a:cubicBezTo>
                <a:cubicBezTo>
                  <a:pt x="11603902" y="2000382"/>
                  <a:pt x="11619919" y="2248164"/>
                  <a:pt x="11632744" y="2422855"/>
                </a:cubicBezTo>
                <a:cubicBezTo>
                  <a:pt x="11645569" y="2597546"/>
                  <a:pt x="11633758" y="2814424"/>
                  <a:pt x="11632744" y="2939885"/>
                </a:cubicBezTo>
                <a:cubicBezTo>
                  <a:pt x="11631731" y="3065346"/>
                  <a:pt x="11646268" y="3351552"/>
                  <a:pt x="11632744" y="3583165"/>
                </a:cubicBezTo>
                <a:cubicBezTo>
                  <a:pt x="11619220" y="3814778"/>
                  <a:pt x="11625264" y="3920040"/>
                  <a:pt x="11632744" y="4058111"/>
                </a:cubicBezTo>
                <a:cubicBezTo>
                  <a:pt x="11640224" y="4196182"/>
                  <a:pt x="11660813" y="4464490"/>
                  <a:pt x="11632744" y="4743476"/>
                </a:cubicBezTo>
                <a:cubicBezTo>
                  <a:pt x="11604675" y="5022462"/>
                  <a:pt x="11656431" y="5059165"/>
                  <a:pt x="11632744" y="5260505"/>
                </a:cubicBezTo>
                <a:cubicBezTo>
                  <a:pt x="11659207" y="5787041"/>
                  <a:pt x="11240008" y="6416790"/>
                  <a:pt x="10580618" y="6312631"/>
                </a:cubicBezTo>
                <a:cubicBezTo>
                  <a:pt x="10315677" y="6332876"/>
                  <a:pt x="10143403" y="6287226"/>
                  <a:pt x="9900011" y="6312631"/>
                </a:cubicBezTo>
                <a:cubicBezTo>
                  <a:pt x="9656619" y="6338036"/>
                  <a:pt x="9441826" y="6322924"/>
                  <a:pt x="9314690" y="6312631"/>
                </a:cubicBezTo>
                <a:cubicBezTo>
                  <a:pt x="9187554" y="6302338"/>
                  <a:pt x="8682613" y="6283731"/>
                  <a:pt x="8443513" y="6312631"/>
                </a:cubicBezTo>
                <a:cubicBezTo>
                  <a:pt x="8204413" y="6341531"/>
                  <a:pt x="8133974" y="6324006"/>
                  <a:pt x="8048762" y="6312631"/>
                </a:cubicBezTo>
                <a:cubicBezTo>
                  <a:pt x="7963550" y="6301256"/>
                  <a:pt x="7798310" y="6325339"/>
                  <a:pt x="7558725" y="6312631"/>
                </a:cubicBezTo>
                <a:cubicBezTo>
                  <a:pt x="7319140" y="6299923"/>
                  <a:pt x="7115297" y="6304316"/>
                  <a:pt x="6878118" y="6312631"/>
                </a:cubicBezTo>
                <a:cubicBezTo>
                  <a:pt x="6640939" y="6320946"/>
                  <a:pt x="6452739" y="6307578"/>
                  <a:pt x="6292797" y="6312631"/>
                </a:cubicBezTo>
                <a:cubicBezTo>
                  <a:pt x="6132855" y="6317684"/>
                  <a:pt x="6021048" y="6308611"/>
                  <a:pt x="5802760" y="6312631"/>
                </a:cubicBezTo>
                <a:cubicBezTo>
                  <a:pt x="5584472" y="6316651"/>
                  <a:pt x="5181677" y="6306604"/>
                  <a:pt x="4931583" y="6312631"/>
                </a:cubicBezTo>
                <a:cubicBezTo>
                  <a:pt x="4681489" y="6318658"/>
                  <a:pt x="4680300" y="6319951"/>
                  <a:pt x="4536832" y="6312631"/>
                </a:cubicBezTo>
                <a:cubicBezTo>
                  <a:pt x="4393364" y="6305311"/>
                  <a:pt x="4277954" y="6302199"/>
                  <a:pt x="4046795" y="6312631"/>
                </a:cubicBezTo>
                <a:cubicBezTo>
                  <a:pt x="3815636" y="6323063"/>
                  <a:pt x="3749184" y="6307084"/>
                  <a:pt x="3652043" y="6312631"/>
                </a:cubicBezTo>
                <a:cubicBezTo>
                  <a:pt x="3554902" y="6318178"/>
                  <a:pt x="3220842" y="6336013"/>
                  <a:pt x="2876152" y="6312631"/>
                </a:cubicBezTo>
                <a:cubicBezTo>
                  <a:pt x="2531462" y="6289249"/>
                  <a:pt x="2380414" y="6283945"/>
                  <a:pt x="2004975" y="6312631"/>
                </a:cubicBezTo>
                <a:cubicBezTo>
                  <a:pt x="1629536" y="6341317"/>
                  <a:pt x="1463084" y="6309772"/>
                  <a:pt x="1052126" y="6312631"/>
                </a:cubicBezTo>
                <a:cubicBezTo>
                  <a:pt x="406058" y="6259521"/>
                  <a:pt x="96166" y="5906731"/>
                  <a:pt x="0" y="5260505"/>
                </a:cubicBezTo>
                <a:cubicBezTo>
                  <a:pt x="2071" y="5097039"/>
                  <a:pt x="-4393" y="4875448"/>
                  <a:pt x="0" y="4743476"/>
                </a:cubicBezTo>
                <a:cubicBezTo>
                  <a:pt x="4393" y="4611504"/>
                  <a:pt x="-21367" y="4345439"/>
                  <a:pt x="0" y="4142279"/>
                </a:cubicBezTo>
                <a:cubicBezTo>
                  <a:pt x="21367" y="3939119"/>
                  <a:pt x="-26746" y="3779664"/>
                  <a:pt x="0" y="3498998"/>
                </a:cubicBezTo>
                <a:cubicBezTo>
                  <a:pt x="26746" y="3218332"/>
                  <a:pt x="8917" y="3094582"/>
                  <a:pt x="0" y="2981968"/>
                </a:cubicBezTo>
                <a:cubicBezTo>
                  <a:pt x="-8917" y="2869354"/>
                  <a:pt x="-13684" y="2640936"/>
                  <a:pt x="0" y="2380771"/>
                </a:cubicBezTo>
                <a:cubicBezTo>
                  <a:pt x="13684" y="2120606"/>
                  <a:pt x="11649" y="2031189"/>
                  <a:pt x="0" y="1905826"/>
                </a:cubicBezTo>
                <a:cubicBezTo>
                  <a:pt x="-11649" y="1780464"/>
                  <a:pt x="13820" y="1406661"/>
                  <a:pt x="0" y="1052126"/>
                </a:cubicBezTo>
                <a:close/>
              </a:path>
            </a:pathLst>
          </a:custGeom>
          <a:ln w="38100">
            <a:solidFill>
              <a:srgbClr val="925743"/>
            </a:solidFill>
            <a:prstDash val="dash"/>
            <a:extLst>
              <a:ext uri="{C807C97D-BFC1-408E-A445-0C87EB9F89A2}">
                <ask:lineSketchStyleProps xmlns="" xmlns:ask="http://schemas.microsoft.com/office/drawing/2018/sketchyshapes" sd="224309558">
                  <a:custGeom>
                    <a:avLst/>
                    <a:gdLst>
                      <a:gd name="connsiteX0" fmla="*/ 0 w 9563100"/>
                      <a:gd name="connsiteY0" fmla="*/ 241304 h 1447800"/>
                      <a:gd name="connsiteX1" fmla="*/ 864936 w 9563100"/>
                      <a:gd name="connsiteY1" fmla="*/ 0 h 1447800"/>
                      <a:gd name="connsiteX2" fmla="*/ 1267788 w 9563100"/>
                      <a:gd name="connsiteY2" fmla="*/ 0 h 1447800"/>
                      <a:gd name="connsiteX3" fmla="*/ 1827304 w 9563100"/>
                      <a:gd name="connsiteY3" fmla="*/ 0 h 1447800"/>
                      <a:gd name="connsiteX4" fmla="*/ 2543485 w 9563100"/>
                      <a:gd name="connsiteY4" fmla="*/ 0 h 1447800"/>
                      <a:gd name="connsiteX5" fmla="*/ 3103001 w 9563100"/>
                      <a:gd name="connsiteY5" fmla="*/ 0 h 1447800"/>
                      <a:gd name="connsiteX6" fmla="*/ 3740850 w 9563100"/>
                      <a:gd name="connsiteY6" fmla="*/ 0 h 1447800"/>
                      <a:gd name="connsiteX7" fmla="*/ 4222033 w 9563100"/>
                      <a:gd name="connsiteY7" fmla="*/ 0 h 1447800"/>
                      <a:gd name="connsiteX8" fmla="*/ 4859882 w 9563100"/>
                      <a:gd name="connsiteY8" fmla="*/ 0 h 1447800"/>
                      <a:gd name="connsiteX9" fmla="*/ 5184401 w 9563100"/>
                      <a:gd name="connsiteY9" fmla="*/ 0 h 1447800"/>
                      <a:gd name="connsiteX10" fmla="*/ 5508921 w 9563100"/>
                      <a:gd name="connsiteY10" fmla="*/ 0 h 1447800"/>
                      <a:gd name="connsiteX11" fmla="*/ 6146769 w 9563100"/>
                      <a:gd name="connsiteY11" fmla="*/ 0 h 1447800"/>
                      <a:gd name="connsiteX12" fmla="*/ 6706286 w 9563100"/>
                      <a:gd name="connsiteY12" fmla="*/ 0 h 1447800"/>
                      <a:gd name="connsiteX13" fmla="*/ 7030804 w 9563100"/>
                      <a:gd name="connsiteY13" fmla="*/ 0 h 1447800"/>
                      <a:gd name="connsiteX14" fmla="*/ 7668653 w 9563100"/>
                      <a:gd name="connsiteY14" fmla="*/ 0 h 1447800"/>
                      <a:gd name="connsiteX15" fmla="*/ 8071505 w 9563100"/>
                      <a:gd name="connsiteY15" fmla="*/ 0 h 1447800"/>
                      <a:gd name="connsiteX16" fmla="*/ 8698163 w 9563100"/>
                      <a:gd name="connsiteY16" fmla="*/ 0 h 1447800"/>
                      <a:gd name="connsiteX17" fmla="*/ 9563100 w 9563100"/>
                      <a:gd name="connsiteY17" fmla="*/ 241304 h 1447800"/>
                      <a:gd name="connsiteX18" fmla="*/ 9563100 w 9563100"/>
                      <a:gd name="connsiteY18" fmla="*/ 369537 h 1447800"/>
                      <a:gd name="connsiteX19" fmla="*/ 9563100 w 9563100"/>
                      <a:gd name="connsiteY19" fmla="*/ 517073 h 1447800"/>
                      <a:gd name="connsiteX20" fmla="*/ 9563100 w 9563100"/>
                      <a:gd name="connsiteY20" fmla="*/ 654957 h 1447800"/>
                      <a:gd name="connsiteX21" fmla="*/ 9563100 w 9563100"/>
                      <a:gd name="connsiteY21" fmla="*/ 773538 h 1447800"/>
                      <a:gd name="connsiteX22" fmla="*/ 9563100 w 9563100"/>
                      <a:gd name="connsiteY22" fmla="*/ 911422 h 1447800"/>
                      <a:gd name="connsiteX23" fmla="*/ 9563100 w 9563100"/>
                      <a:gd name="connsiteY23" fmla="*/ 1020351 h 1447800"/>
                      <a:gd name="connsiteX24" fmla="*/ 9563100 w 9563100"/>
                      <a:gd name="connsiteY24" fmla="*/ 1206495 h 1447800"/>
                      <a:gd name="connsiteX25" fmla="*/ 8698163 w 9563100"/>
                      <a:gd name="connsiteY25" fmla="*/ 1447800 h 1447800"/>
                      <a:gd name="connsiteX26" fmla="*/ 8373643 w 9563100"/>
                      <a:gd name="connsiteY26" fmla="*/ 1447800 h 1447800"/>
                      <a:gd name="connsiteX27" fmla="*/ 7735795 w 9563100"/>
                      <a:gd name="connsiteY27" fmla="*/ 1447800 h 1447800"/>
                      <a:gd name="connsiteX28" fmla="*/ 7332943 w 9563100"/>
                      <a:gd name="connsiteY28" fmla="*/ 1447800 h 1447800"/>
                      <a:gd name="connsiteX29" fmla="*/ 6695095 w 9563100"/>
                      <a:gd name="connsiteY29" fmla="*/ 1447800 h 1447800"/>
                      <a:gd name="connsiteX30" fmla="*/ 5978914 w 9563100"/>
                      <a:gd name="connsiteY30" fmla="*/ 1447800 h 1447800"/>
                      <a:gd name="connsiteX31" fmla="*/ 5576062 w 9563100"/>
                      <a:gd name="connsiteY31" fmla="*/ 1447800 h 1447800"/>
                      <a:gd name="connsiteX32" fmla="*/ 5094879 w 9563100"/>
                      <a:gd name="connsiteY32" fmla="*/ 1447800 h 1447800"/>
                      <a:gd name="connsiteX33" fmla="*/ 4692027 w 9563100"/>
                      <a:gd name="connsiteY33" fmla="*/ 1447800 h 1447800"/>
                      <a:gd name="connsiteX34" fmla="*/ 4132510 w 9563100"/>
                      <a:gd name="connsiteY34" fmla="*/ 1447800 h 1447800"/>
                      <a:gd name="connsiteX35" fmla="*/ 3416330 w 9563100"/>
                      <a:gd name="connsiteY35" fmla="*/ 1447800 h 1447800"/>
                      <a:gd name="connsiteX36" fmla="*/ 3013478 w 9563100"/>
                      <a:gd name="connsiteY36" fmla="*/ 1447800 h 1447800"/>
                      <a:gd name="connsiteX37" fmla="*/ 2532295 w 9563100"/>
                      <a:gd name="connsiteY37" fmla="*/ 1447800 h 1447800"/>
                      <a:gd name="connsiteX38" fmla="*/ 1972778 w 9563100"/>
                      <a:gd name="connsiteY38" fmla="*/ 1447800 h 1447800"/>
                      <a:gd name="connsiteX39" fmla="*/ 864936 w 9563100"/>
                      <a:gd name="connsiteY39" fmla="*/ 1447800 h 1447800"/>
                      <a:gd name="connsiteX40" fmla="*/ 0 w 9563100"/>
                      <a:gd name="connsiteY40" fmla="*/ 1206495 h 1447800"/>
                      <a:gd name="connsiteX41" fmla="*/ 0 w 9563100"/>
                      <a:gd name="connsiteY41" fmla="*/ 1078262 h 1447800"/>
                      <a:gd name="connsiteX42" fmla="*/ 0 w 9563100"/>
                      <a:gd name="connsiteY42" fmla="*/ 959682 h 1447800"/>
                      <a:gd name="connsiteX43" fmla="*/ 0 w 9563100"/>
                      <a:gd name="connsiteY43" fmla="*/ 850753 h 1447800"/>
                      <a:gd name="connsiteX44" fmla="*/ 0 w 9563100"/>
                      <a:gd name="connsiteY44" fmla="*/ 712869 h 1447800"/>
                      <a:gd name="connsiteX45" fmla="*/ 0 w 9563100"/>
                      <a:gd name="connsiteY45" fmla="*/ 603940 h 1447800"/>
                      <a:gd name="connsiteX46" fmla="*/ 0 w 9563100"/>
                      <a:gd name="connsiteY46" fmla="*/ 466056 h 1447800"/>
                      <a:gd name="connsiteX47" fmla="*/ 0 w 9563100"/>
                      <a:gd name="connsiteY47" fmla="*/ 241304 h 1447800"/>
                      <a:gd name="connsiteX0" fmla="*/ 0 w 9563100"/>
                      <a:gd name="connsiteY0" fmla="*/ 241304 h 1447800"/>
                      <a:gd name="connsiteX1" fmla="*/ 864936 w 9563100"/>
                      <a:gd name="connsiteY1" fmla="*/ 0 h 1447800"/>
                      <a:gd name="connsiteX2" fmla="*/ 1267788 w 9563100"/>
                      <a:gd name="connsiteY2" fmla="*/ 0 h 1447800"/>
                      <a:gd name="connsiteX3" fmla="*/ 1670639 w 9563100"/>
                      <a:gd name="connsiteY3" fmla="*/ 0 h 1447800"/>
                      <a:gd name="connsiteX4" fmla="*/ 2308488 w 9563100"/>
                      <a:gd name="connsiteY4" fmla="*/ 0 h 1447800"/>
                      <a:gd name="connsiteX5" fmla="*/ 3024668 w 9563100"/>
                      <a:gd name="connsiteY5" fmla="*/ 0 h 1447800"/>
                      <a:gd name="connsiteX6" fmla="*/ 3584185 w 9563100"/>
                      <a:gd name="connsiteY6" fmla="*/ 0 h 1447800"/>
                      <a:gd name="connsiteX7" fmla="*/ 4065369 w 9563100"/>
                      <a:gd name="connsiteY7" fmla="*/ 0 h 1447800"/>
                      <a:gd name="connsiteX8" fmla="*/ 4389888 w 9563100"/>
                      <a:gd name="connsiteY8" fmla="*/ 0 h 1447800"/>
                      <a:gd name="connsiteX9" fmla="*/ 4949404 w 9563100"/>
                      <a:gd name="connsiteY9" fmla="*/ 0 h 1447800"/>
                      <a:gd name="connsiteX10" fmla="*/ 5508921 w 9563100"/>
                      <a:gd name="connsiteY10" fmla="*/ 0 h 1447800"/>
                      <a:gd name="connsiteX11" fmla="*/ 5911772 w 9563100"/>
                      <a:gd name="connsiteY11" fmla="*/ 0 h 1447800"/>
                      <a:gd name="connsiteX12" fmla="*/ 6236292 w 9563100"/>
                      <a:gd name="connsiteY12" fmla="*/ 0 h 1447800"/>
                      <a:gd name="connsiteX13" fmla="*/ 6560811 w 9563100"/>
                      <a:gd name="connsiteY13" fmla="*/ 0 h 1447800"/>
                      <a:gd name="connsiteX14" fmla="*/ 6918901 w 9563100"/>
                      <a:gd name="connsiteY14" fmla="*/ 0 h 1447800"/>
                      <a:gd name="connsiteX15" fmla="*/ 7276991 w 9563100"/>
                      <a:gd name="connsiteY15" fmla="*/ 0 h 1447800"/>
                      <a:gd name="connsiteX16" fmla="*/ 7758176 w 9563100"/>
                      <a:gd name="connsiteY16" fmla="*/ 0 h 1447800"/>
                      <a:gd name="connsiteX17" fmla="*/ 8161028 w 9563100"/>
                      <a:gd name="connsiteY17" fmla="*/ 0 h 1447800"/>
                      <a:gd name="connsiteX18" fmla="*/ 8698163 w 9563100"/>
                      <a:gd name="connsiteY18" fmla="*/ 0 h 1447800"/>
                      <a:gd name="connsiteX19" fmla="*/ 9563100 w 9563100"/>
                      <a:gd name="connsiteY19" fmla="*/ 241304 h 1447800"/>
                      <a:gd name="connsiteX20" fmla="*/ 9563100 w 9563100"/>
                      <a:gd name="connsiteY20" fmla="*/ 398493 h 1447800"/>
                      <a:gd name="connsiteX21" fmla="*/ 9563100 w 9563100"/>
                      <a:gd name="connsiteY21" fmla="*/ 555681 h 1447800"/>
                      <a:gd name="connsiteX22" fmla="*/ 9563100 w 9563100"/>
                      <a:gd name="connsiteY22" fmla="*/ 674261 h 1447800"/>
                      <a:gd name="connsiteX23" fmla="*/ 9563100 w 9563100"/>
                      <a:gd name="connsiteY23" fmla="*/ 821797 h 1447800"/>
                      <a:gd name="connsiteX24" fmla="*/ 9563100 w 9563100"/>
                      <a:gd name="connsiteY24" fmla="*/ 930726 h 1447800"/>
                      <a:gd name="connsiteX25" fmla="*/ 9563100 w 9563100"/>
                      <a:gd name="connsiteY25" fmla="*/ 1087914 h 1447800"/>
                      <a:gd name="connsiteX26" fmla="*/ 9563100 w 9563100"/>
                      <a:gd name="connsiteY26" fmla="*/ 1206495 h 1447800"/>
                      <a:gd name="connsiteX27" fmla="*/ 8698163 w 9563100"/>
                      <a:gd name="connsiteY27" fmla="*/ 1447800 h 1447800"/>
                      <a:gd name="connsiteX28" fmla="*/ 8138646 w 9563100"/>
                      <a:gd name="connsiteY28" fmla="*/ 1447800 h 1447800"/>
                      <a:gd name="connsiteX29" fmla="*/ 7657463 w 9563100"/>
                      <a:gd name="connsiteY29" fmla="*/ 1447800 h 1447800"/>
                      <a:gd name="connsiteX30" fmla="*/ 6941282 w 9563100"/>
                      <a:gd name="connsiteY30" fmla="*/ 1447800 h 1447800"/>
                      <a:gd name="connsiteX31" fmla="*/ 6616763 w 9563100"/>
                      <a:gd name="connsiteY31" fmla="*/ 1447800 h 1447800"/>
                      <a:gd name="connsiteX32" fmla="*/ 6213911 w 9563100"/>
                      <a:gd name="connsiteY32" fmla="*/ 1447800 h 1447800"/>
                      <a:gd name="connsiteX33" fmla="*/ 5654395 w 9563100"/>
                      <a:gd name="connsiteY33" fmla="*/ 1447800 h 1447800"/>
                      <a:gd name="connsiteX34" fmla="*/ 5173211 w 9563100"/>
                      <a:gd name="connsiteY34" fmla="*/ 1447800 h 1447800"/>
                      <a:gd name="connsiteX35" fmla="*/ 4770359 w 9563100"/>
                      <a:gd name="connsiteY35" fmla="*/ 1447800 h 1447800"/>
                      <a:gd name="connsiteX36" fmla="*/ 4433754 w 9563100"/>
                      <a:gd name="connsiteY36" fmla="*/ 1447800 h 1447800"/>
                      <a:gd name="connsiteX37" fmla="*/ 4054178 w 9563100"/>
                      <a:gd name="connsiteY37" fmla="*/ 1447800 h 1447800"/>
                      <a:gd name="connsiteX38" fmla="*/ 3729659 w 9563100"/>
                      <a:gd name="connsiteY38" fmla="*/ 1447800 h 1447800"/>
                      <a:gd name="connsiteX39" fmla="*/ 3326807 w 9563100"/>
                      <a:gd name="connsiteY39" fmla="*/ 1447800 h 1447800"/>
                      <a:gd name="connsiteX40" fmla="*/ 3002288 w 9563100"/>
                      <a:gd name="connsiteY40" fmla="*/ 1447800 h 1447800"/>
                      <a:gd name="connsiteX41" fmla="*/ 2364440 w 9563100"/>
                      <a:gd name="connsiteY41" fmla="*/ 1447800 h 1447800"/>
                      <a:gd name="connsiteX42" fmla="*/ 1648259 w 9563100"/>
                      <a:gd name="connsiteY42" fmla="*/ 1447800 h 1447800"/>
                      <a:gd name="connsiteX43" fmla="*/ 864936 w 9563100"/>
                      <a:gd name="connsiteY43" fmla="*/ 1447800 h 1447800"/>
                      <a:gd name="connsiteX44" fmla="*/ 0 w 9563100"/>
                      <a:gd name="connsiteY44" fmla="*/ 1206495 h 1447800"/>
                      <a:gd name="connsiteX45" fmla="*/ 0 w 9563100"/>
                      <a:gd name="connsiteY45" fmla="*/ 1087914 h 1447800"/>
                      <a:gd name="connsiteX46" fmla="*/ 0 w 9563100"/>
                      <a:gd name="connsiteY46" fmla="*/ 950030 h 1447800"/>
                      <a:gd name="connsiteX47" fmla="*/ 0 w 9563100"/>
                      <a:gd name="connsiteY47" fmla="*/ 802494 h 1447800"/>
                      <a:gd name="connsiteX48" fmla="*/ 0 w 9563100"/>
                      <a:gd name="connsiteY48" fmla="*/ 683913 h 1447800"/>
                      <a:gd name="connsiteX49" fmla="*/ 0 w 9563100"/>
                      <a:gd name="connsiteY49" fmla="*/ 546029 h 1447800"/>
                      <a:gd name="connsiteX50" fmla="*/ 0 w 9563100"/>
                      <a:gd name="connsiteY50" fmla="*/ 437100 h 1447800"/>
                      <a:gd name="connsiteX51" fmla="*/ 0 w 9563100"/>
                      <a:gd name="connsiteY51" fmla="*/ 241304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563100" h="1447800" fill="none" extrusionOk="0">
                        <a:moveTo>
                          <a:pt x="0" y="241304"/>
                        </a:moveTo>
                        <a:cubicBezTo>
                          <a:pt x="-54220" y="7215"/>
                          <a:pt x="347022" y="-63299"/>
                          <a:pt x="864936" y="0"/>
                        </a:cubicBezTo>
                        <a:cubicBezTo>
                          <a:pt x="1024661" y="4094"/>
                          <a:pt x="1173267" y="7431"/>
                          <a:pt x="1267788" y="0"/>
                        </a:cubicBezTo>
                        <a:cubicBezTo>
                          <a:pt x="1319603" y="-16058"/>
                          <a:pt x="1546661" y="-34777"/>
                          <a:pt x="1827304" y="0"/>
                        </a:cubicBezTo>
                        <a:cubicBezTo>
                          <a:pt x="2093577" y="-20731"/>
                          <a:pt x="2357642" y="-1275"/>
                          <a:pt x="2543485" y="0"/>
                        </a:cubicBezTo>
                        <a:cubicBezTo>
                          <a:pt x="2793561" y="-348"/>
                          <a:pt x="2986634" y="-992"/>
                          <a:pt x="3103001" y="0"/>
                        </a:cubicBezTo>
                        <a:cubicBezTo>
                          <a:pt x="3209158" y="-2088"/>
                          <a:pt x="3442523" y="-12844"/>
                          <a:pt x="3740850" y="0"/>
                        </a:cubicBezTo>
                        <a:cubicBezTo>
                          <a:pt x="4020205" y="9819"/>
                          <a:pt x="4101070" y="-3980"/>
                          <a:pt x="4222033" y="0"/>
                        </a:cubicBezTo>
                        <a:cubicBezTo>
                          <a:pt x="4331702" y="-37679"/>
                          <a:pt x="4573476" y="8920"/>
                          <a:pt x="4859882" y="0"/>
                        </a:cubicBezTo>
                        <a:cubicBezTo>
                          <a:pt x="5116525" y="12505"/>
                          <a:pt x="5055646" y="-7301"/>
                          <a:pt x="5184401" y="0"/>
                        </a:cubicBezTo>
                        <a:cubicBezTo>
                          <a:pt x="5335094" y="460"/>
                          <a:pt x="5373326" y="5588"/>
                          <a:pt x="5508921" y="0"/>
                        </a:cubicBezTo>
                        <a:cubicBezTo>
                          <a:pt x="5645096" y="16553"/>
                          <a:pt x="6009368" y="3876"/>
                          <a:pt x="6146769" y="0"/>
                        </a:cubicBezTo>
                        <a:cubicBezTo>
                          <a:pt x="6343720" y="-5852"/>
                          <a:pt x="6457783" y="743"/>
                          <a:pt x="6706286" y="0"/>
                        </a:cubicBezTo>
                        <a:cubicBezTo>
                          <a:pt x="6951967" y="-489"/>
                          <a:pt x="6933603" y="-2764"/>
                          <a:pt x="7030804" y="0"/>
                        </a:cubicBezTo>
                        <a:cubicBezTo>
                          <a:pt x="7110796" y="32668"/>
                          <a:pt x="7456022" y="-27301"/>
                          <a:pt x="7668653" y="0"/>
                        </a:cubicBezTo>
                        <a:cubicBezTo>
                          <a:pt x="7886283" y="15471"/>
                          <a:pt x="7942490" y="14680"/>
                          <a:pt x="8071505" y="0"/>
                        </a:cubicBezTo>
                        <a:cubicBezTo>
                          <a:pt x="8159744" y="-9663"/>
                          <a:pt x="8460880" y="964"/>
                          <a:pt x="8698163" y="0"/>
                        </a:cubicBezTo>
                        <a:cubicBezTo>
                          <a:pt x="9202774" y="13228"/>
                          <a:pt x="9518709" y="121788"/>
                          <a:pt x="9563100" y="241304"/>
                        </a:cubicBezTo>
                        <a:cubicBezTo>
                          <a:pt x="9557979" y="273951"/>
                          <a:pt x="9550430" y="329580"/>
                          <a:pt x="9563100" y="369537"/>
                        </a:cubicBezTo>
                        <a:cubicBezTo>
                          <a:pt x="9572137" y="419369"/>
                          <a:pt x="9567209" y="457858"/>
                          <a:pt x="9563100" y="517073"/>
                        </a:cubicBezTo>
                        <a:cubicBezTo>
                          <a:pt x="9554054" y="581502"/>
                          <a:pt x="9548788" y="601073"/>
                          <a:pt x="9563100" y="654957"/>
                        </a:cubicBezTo>
                        <a:cubicBezTo>
                          <a:pt x="9579947" y="708045"/>
                          <a:pt x="9550225" y="716009"/>
                          <a:pt x="9563100" y="773538"/>
                        </a:cubicBezTo>
                        <a:cubicBezTo>
                          <a:pt x="9578686" y="831498"/>
                          <a:pt x="9574347" y="877465"/>
                          <a:pt x="9563100" y="911422"/>
                        </a:cubicBezTo>
                        <a:cubicBezTo>
                          <a:pt x="9555580" y="946820"/>
                          <a:pt x="9558852" y="971313"/>
                          <a:pt x="9563100" y="1020351"/>
                        </a:cubicBezTo>
                        <a:cubicBezTo>
                          <a:pt x="9575842" y="1061676"/>
                          <a:pt x="9587833" y="1114031"/>
                          <a:pt x="9563100" y="1206495"/>
                        </a:cubicBezTo>
                        <a:cubicBezTo>
                          <a:pt x="9484197" y="1345713"/>
                          <a:pt x="9169108" y="1437028"/>
                          <a:pt x="8698163" y="1447800"/>
                        </a:cubicBezTo>
                        <a:cubicBezTo>
                          <a:pt x="8568744" y="1458547"/>
                          <a:pt x="8492487" y="1448694"/>
                          <a:pt x="8373643" y="1447800"/>
                        </a:cubicBezTo>
                        <a:cubicBezTo>
                          <a:pt x="8064396" y="1425795"/>
                          <a:pt x="7933589" y="1458389"/>
                          <a:pt x="7735795" y="1447800"/>
                        </a:cubicBezTo>
                        <a:cubicBezTo>
                          <a:pt x="7640031" y="1455694"/>
                          <a:pt x="7466456" y="1463937"/>
                          <a:pt x="7332943" y="1447800"/>
                        </a:cubicBezTo>
                        <a:cubicBezTo>
                          <a:pt x="7237076" y="1416150"/>
                          <a:pt x="6948826" y="1490442"/>
                          <a:pt x="6695095" y="1447800"/>
                        </a:cubicBezTo>
                        <a:cubicBezTo>
                          <a:pt x="6431119" y="1419068"/>
                          <a:pt x="6334638" y="1441710"/>
                          <a:pt x="5978914" y="1447800"/>
                        </a:cubicBezTo>
                        <a:cubicBezTo>
                          <a:pt x="5641898" y="1455902"/>
                          <a:pt x="5728476" y="1439491"/>
                          <a:pt x="5576062" y="1447800"/>
                        </a:cubicBezTo>
                        <a:cubicBezTo>
                          <a:pt x="5403526" y="1412603"/>
                          <a:pt x="5275866" y="1465211"/>
                          <a:pt x="5094879" y="1447800"/>
                        </a:cubicBezTo>
                        <a:cubicBezTo>
                          <a:pt x="4910089" y="1438260"/>
                          <a:pt x="4787411" y="1463428"/>
                          <a:pt x="4692027" y="1447800"/>
                        </a:cubicBezTo>
                        <a:cubicBezTo>
                          <a:pt x="4549928" y="1454328"/>
                          <a:pt x="4395422" y="1439416"/>
                          <a:pt x="4132510" y="1447800"/>
                        </a:cubicBezTo>
                        <a:cubicBezTo>
                          <a:pt x="3884352" y="1425275"/>
                          <a:pt x="3771191" y="1436869"/>
                          <a:pt x="3416330" y="1447800"/>
                        </a:cubicBezTo>
                        <a:cubicBezTo>
                          <a:pt x="3054539" y="1442491"/>
                          <a:pt x="3225883" y="1441317"/>
                          <a:pt x="3013478" y="1447800"/>
                        </a:cubicBezTo>
                        <a:cubicBezTo>
                          <a:pt x="2813524" y="1457985"/>
                          <a:pt x="2688351" y="1425906"/>
                          <a:pt x="2532295" y="1447800"/>
                        </a:cubicBezTo>
                        <a:cubicBezTo>
                          <a:pt x="2380709" y="1486814"/>
                          <a:pt x="2146010" y="1451165"/>
                          <a:pt x="1972778" y="1447800"/>
                        </a:cubicBezTo>
                        <a:cubicBezTo>
                          <a:pt x="1735584" y="1419475"/>
                          <a:pt x="1219286" y="1392154"/>
                          <a:pt x="864936" y="1447800"/>
                        </a:cubicBezTo>
                        <a:cubicBezTo>
                          <a:pt x="436850" y="1417410"/>
                          <a:pt x="65613" y="1312120"/>
                          <a:pt x="0" y="1206495"/>
                        </a:cubicBezTo>
                        <a:cubicBezTo>
                          <a:pt x="-14588" y="1138486"/>
                          <a:pt x="15506" y="1116383"/>
                          <a:pt x="0" y="1078262"/>
                        </a:cubicBezTo>
                        <a:cubicBezTo>
                          <a:pt x="-12132" y="1044554"/>
                          <a:pt x="11166" y="989622"/>
                          <a:pt x="0" y="959682"/>
                        </a:cubicBezTo>
                        <a:cubicBezTo>
                          <a:pt x="-4231" y="927038"/>
                          <a:pt x="-3231" y="882701"/>
                          <a:pt x="0" y="850753"/>
                        </a:cubicBezTo>
                        <a:cubicBezTo>
                          <a:pt x="5435" y="823838"/>
                          <a:pt x="-22581" y="768187"/>
                          <a:pt x="0" y="712869"/>
                        </a:cubicBezTo>
                        <a:cubicBezTo>
                          <a:pt x="21488" y="660943"/>
                          <a:pt x="9363" y="630025"/>
                          <a:pt x="0" y="603940"/>
                        </a:cubicBezTo>
                        <a:cubicBezTo>
                          <a:pt x="-13850" y="565607"/>
                          <a:pt x="32854" y="520982"/>
                          <a:pt x="0" y="466056"/>
                        </a:cubicBezTo>
                        <a:cubicBezTo>
                          <a:pt x="-19370" y="391999"/>
                          <a:pt x="21753" y="338123"/>
                          <a:pt x="0" y="241304"/>
                        </a:cubicBezTo>
                        <a:close/>
                      </a:path>
                      <a:path w="9563100" h="1447800" stroke="0" extrusionOk="0">
                        <a:moveTo>
                          <a:pt x="0" y="241304"/>
                        </a:moveTo>
                        <a:cubicBezTo>
                          <a:pt x="91391" y="173413"/>
                          <a:pt x="394298" y="-1653"/>
                          <a:pt x="864936" y="0"/>
                        </a:cubicBezTo>
                        <a:cubicBezTo>
                          <a:pt x="945327" y="-15704"/>
                          <a:pt x="1178440" y="17786"/>
                          <a:pt x="1267788" y="0"/>
                        </a:cubicBezTo>
                        <a:cubicBezTo>
                          <a:pt x="1366470" y="6861"/>
                          <a:pt x="1549156" y="15514"/>
                          <a:pt x="1670639" y="0"/>
                        </a:cubicBezTo>
                        <a:cubicBezTo>
                          <a:pt x="1849065" y="3450"/>
                          <a:pt x="2036259" y="5499"/>
                          <a:pt x="2308488" y="0"/>
                        </a:cubicBezTo>
                        <a:cubicBezTo>
                          <a:pt x="2586755" y="-2969"/>
                          <a:pt x="2824566" y="-8259"/>
                          <a:pt x="3024668" y="0"/>
                        </a:cubicBezTo>
                        <a:cubicBezTo>
                          <a:pt x="3184182" y="11612"/>
                          <a:pt x="3404192" y="-8233"/>
                          <a:pt x="3584185" y="0"/>
                        </a:cubicBezTo>
                        <a:cubicBezTo>
                          <a:pt x="3741466" y="-22426"/>
                          <a:pt x="3967114" y="-30962"/>
                          <a:pt x="4065369" y="0"/>
                        </a:cubicBezTo>
                        <a:cubicBezTo>
                          <a:pt x="4171173" y="-8803"/>
                          <a:pt x="4319168" y="5329"/>
                          <a:pt x="4389888" y="0"/>
                        </a:cubicBezTo>
                        <a:cubicBezTo>
                          <a:pt x="4493481" y="-5108"/>
                          <a:pt x="4759313" y="-32167"/>
                          <a:pt x="4949404" y="0"/>
                        </a:cubicBezTo>
                        <a:cubicBezTo>
                          <a:pt x="5182309" y="16535"/>
                          <a:pt x="5283012" y="16022"/>
                          <a:pt x="5508921" y="0"/>
                        </a:cubicBezTo>
                        <a:cubicBezTo>
                          <a:pt x="5724521" y="-5812"/>
                          <a:pt x="5718451" y="-3381"/>
                          <a:pt x="5911772" y="0"/>
                        </a:cubicBezTo>
                        <a:cubicBezTo>
                          <a:pt x="6105319" y="3134"/>
                          <a:pt x="6110265" y="-3435"/>
                          <a:pt x="6236292" y="0"/>
                        </a:cubicBezTo>
                        <a:cubicBezTo>
                          <a:pt x="6360964" y="-4930"/>
                          <a:pt x="6405589" y="1513"/>
                          <a:pt x="6560811" y="0"/>
                        </a:cubicBezTo>
                        <a:cubicBezTo>
                          <a:pt x="6719601" y="16598"/>
                          <a:pt x="6818886" y="13162"/>
                          <a:pt x="6918901" y="0"/>
                        </a:cubicBezTo>
                        <a:cubicBezTo>
                          <a:pt x="7018916" y="-13162"/>
                          <a:pt x="7130976" y="-10897"/>
                          <a:pt x="7276991" y="0"/>
                        </a:cubicBezTo>
                        <a:cubicBezTo>
                          <a:pt x="7585941" y="-6456"/>
                          <a:pt x="7559181" y="4601"/>
                          <a:pt x="7758176" y="0"/>
                        </a:cubicBezTo>
                        <a:cubicBezTo>
                          <a:pt x="7865003" y="16469"/>
                          <a:pt x="8064404" y="1562"/>
                          <a:pt x="8161028" y="0"/>
                        </a:cubicBezTo>
                        <a:cubicBezTo>
                          <a:pt x="8264150" y="43279"/>
                          <a:pt x="8482340" y="-4909"/>
                          <a:pt x="8698163" y="0"/>
                        </a:cubicBezTo>
                        <a:cubicBezTo>
                          <a:pt x="9212027" y="9223"/>
                          <a:pt x="9551120" y="94828"/>
                          <a:pt x="9563100" y="241304"/>
                        </a:cubicBezTo>
                        <a:cubicBezTo>
                          <a:pt x="9569684" y="314239"/>
                          <a:pt x="9586777" y="335776"/>
                          <a:pt x="9563100" y="398493"/>
                        </a:cubicBezTo>
                        <a:cubicBezTo>
                          <a:pt x="9544046" y="458584"/>
                          <a:pt x="9552689" y="509384"/>
                          <a:pt x="9563100" y="555681"/>
                        </a:cubicBezTo>
                        <a:cubicBezTo>
                          <a:pt x="9572107" y="601065"/>
                          <a:pt x="9569292" y="648286"/>
                          <a:pt x="9563100" y="674261"/>
                        </a:cubicBezTo>
                        <a:cubicBezTo>
                          <a:pt x="9566406" y="706962"/>
                          <a:pt x="9578270" y="770917"/>
                          <a:pt x="9563100" y="821797"/>
                        </a:cubicBezTo>
                        <a:cubicBezTo>
                          <a:pt x="9557897" y="874306"/>
                          <a:pt x="9555326" y="900455"/>
                          <a:pt x="9563100" y="930726"/>
                        </a:cubicBezTo>
                        <a:cubicBezTo>
                          <a:pt x="9566492" y="959211"/>
                          <a:pt x="9576503" y="1023632"/>
                          <a:pt x="9563100" y="1087914"/>
                        </a:cubicBezTo>
                        <a:cubicBezTo>
                          <a:pt x="9546651" y="1153303"/>
                          <a:pt x="9591201" y="1165348"/>
                          <a:pt x="9563100" y="1206495"/>
                        </a:cubicBezTo>
                        <a:cubicBezTo>
                          <a:pt x="9562533" y="1285012"/>
                          <a:pt x="9236347" y="1449540"/>
                          <a:pt x="8698163" y="1447800"/>
                        </a:cubicBezTo>
                        <a:cubicBezTo>
                          <a:pt x="8461789" y="1444334"/>
                          <a:pt x="8328025" y="1464558"/>
                          <a:pt x="8138646" y="1447800"/>
                        </a:cubicBezTo>
                        <a:cubicBezTo>
                          <a:pt x="7944941" y="1450167"/>
                          <a:pt x="7758452" y="1447229"/>
                          <a:pt x="7657463" y="1447800"/>
                        </a:cubicBezTo>
                        <a:cubicBezTo>
                          <a:pt x="7577961" y="1442903"/>
                          <a:pt x="7145243" y="1442247"/>
                          <a:pt x="6941282" y="1447800"/>
                        </a:cubicBezTo>
                        <a:cubicBezTo>
                          <a:pt x="6749389" y="1442294"/>
                          <a:pt x="6675297" y="1458458"/>
                          <a:pt x="6616763" y="1447800"/>
                        </a:cubicBezTo>
                        <a:cubicBezTo>
                          <a:pt x="6543481" y="1453185"/>
                          <a:pt x="6398446" y="1454890"/>
                          <a:pt x="6213911" y="1447800"/>
                        </a:cubicBezTo>
                        <a:cubicBezTo>
                          <a:pt x="6025255" y="1405578"/>
                          <a:pt x="5834606" y="1468247"/>
                          <a:pt x="5654395" y="1447800"/>
                        </a:cubicBezTo>
                        <a:cubicBezTo>
                          <a:pt x="5425030" y="1437071"/>
                          <a:pt x="5311638" y="1434735"/>
                          <a:pt x="5173211" y="1447800"/>
                        </a:cubicBezTo>
                        <a:cubicBezTo>
                          <a:pt x="5084507" y="1464071"/>
                          <a:pt x="4900369" y="1444844"/>
                          <a:pt x="4770359" y="1447800"/>
                        </a:cubicBezTo>
                        <a:cubicBezTo>
                          <a:pt x="4685003" y="1439753"/>
                          <a:pt x="4552424" y="1460626"/>
                          <a:pt x="4433754" y="1447800"/>
                        </a:cubicBezTo>
                        <a:cubicBezTo>
                          <a:pt x="4315085" y="1434974"/>
                          <a:pt x="4189324" y="1459454"/>
                          <a:pt x="4054178" y="1447800"/>
                        </a:cubicBezTo>
                        <a:cubicBezTo>
                          <a:pt x="3950377" y="1452402"/>
                          <a:pt x="3825116" y="1440333"/>
                          <a:pt x="3729659" y="1447800"/>
                        </a:cubicBezTo>
                        <a:cubicBezTo>
                          <a:pt x="3602443" y="1426165"/>
                          <a:pt x="3498494" y="1457243"/>
                          <a:pt x="3326807" y="1447800"/>
                        </a:cubicBezTo>
                        <a:cubicBezTo>
                          <a:pt x="3144926" y="1452849"/>
                          <a:pt x="3082181" y="1437459"/>
                          <a:pt x="3002288" y="1447800"/>
                        </a:cubicBezTo>
                        <a:cubicBezTo>
                          <a:pt x="2931531" y="1453794"/>
                          <a:pt x="2613740" y="1464711"/>
                          <a:pt x="2364440" y="1447800"/>
                        </a:cubicBezTo>
                        <a:cubicBezTo>
                          <a:pt x="2060547" y="1436546"/>
                          <a:pt x="1947897" y="1450261"/>
                          <a:pt x="1648259" y="1447800"/>
                        </a:cubicBezTo>
                        <a:cubicBezTo>
                          <a:pt x="1339700" y="1442984"/>
                          <a:pt x="1194269" y="1429058"/>
                          <a:pt x="864936" y="1447800"/>
                        </a:cubicBezTo>
                        <a:cubicBezTo>
                          <a:pt x="323182" y="1451301"/>
                          <a:pt x="92453" y="1343007"/>
                          <a:pt x="0" y="1206495"/>
                        </a:cubicBezTo>
                        <a:cubicBezTo>
                          <a:pt x="1508" y="1169683"/>
                          <a:pt x="-243" y="1116221"/>
                          <a:pt x="0" y="1087914"/>
                        </a:cubicBezTo>
                        <a:cubicBezTo>
                          <a:pt x="2333" y="1050716"/>
                          <a:pt x="-16507" y="1004293"/>
                          <a:pt x="0" y="950030"/>
                        </a:cubicBezTo>
                        <a:cubicBezTo>
                          <a:pt x="17789" y="904707"/>
                          <a:pt x="-22107" y="862173"/>
                          <a:pt x="0" y="802494"/>
                        </a:cubicBezTo>
                        <a:cubicBezTo>
                          <a:pt x="22357" y="738863"/>
                          <a:pt x="7001" y="707142"/>
                          <a:pt x="0" y="683913"/>
                        </a:cubicBezTo>
                        <a:cubicBezTo>
                          <a:pt x="-18458" y="654750"/>
                          <a:pt x="-13901" y="594528"/>
                          <a:pt x="0" y="546029"/>
                        </a:cubicBezTo>
                        <a:cubicBezTo>
                          <a:pt x="11575" y="489057"/>
                          <a:pt x="9245" y="467226"/>
                          <a:pt x="0" y="437100"/>
                        </a:cubicBezTo>
                        <a:cubicBezTo>
                          <a:pt x="-12171" y="409512"/>
                          <a:pt x="7325" y="316307"/>
                          <a:pt x="0" y="241304"/>
                        </a:cubicBezTo>
                        <a:close/>
                      </a:path>
                      <a:path w="9563100" h="1447800" fill="none" stroke="0" extrusionOk="0">
                        <a:moveTo>
                          <a:pt x="0" y="241304"/>
                        </a:moveTo>
                        <a:cubicBezTo>
                          <a:pt x="19858" y="116124"/>
                          <a:pt x="394148" y="-71756"/>
                          <a:pt x="864936" y="0"/>
                        </a:cubicBezTo>
                        <a:cubicBezTo>
                          <a:pt x="1027319" y="1143"/>
                          <a:pt x="1170598" y="14036"/>
                          <a:pt x="1267788" y="0"/>
                        </a:cubicBezTo>
                        <a:cubicBezTo>
                          <a:pt x="1348222" y="-16890"/>
                          <a:pt x="1600602" y="-36689"/>
                          <a:pt x="1827304" y="0"/>
                        </a:cubicBezTo>
                        <a:cubicBezTo>
                          <a:pt x="2082628" y="6205"/>
                          <a:pt x="2305333" y="13601"/>
                          <a:pt x="2543485" y="0"/>
                        </a:cubicBezTo>
                        <a:cubicBezTo>
                          <a:pt x="2773143" y="-4936"/>
                          <a:pt x="2967878" y="18799"/>
                          <a:pt x="3103001" y="0"/>
                        </a:cubicBezTo>
                        <a:cubicBezTo>
                          <a:pt x="3220635" y="42948"/>
                          <a:pt x="3452466" y="-43788"/>
                          <a:pt x="3740850" y="0"/>
                        </a:cubicBezTo>
                        <a:cubicBezTo>
                          <a:pt x="4025293" y="15538"/>
                          <a:pt x="4098780" y="-1255"/>
                          <a:pt x="4222033" y="0"/>
                        </a:cubicBezTo>
                        <a:cubicBezTo>
                          <a:pt x="4354457" y="15762"/>
                          <a:pt x="4600563" y="-43734"/>
                          <a:pt x="4859882" y="0"/>
                        </a:cubicBezTo>
                        <a:cubicBezTo>
                          <a:pt x="5125642" y="-7231"/>
                          <a:pt x="5019724" y="1605"/>
                          <a:pt x="5184401" y="0"/>
                        </a:cubicBezTo>
                        <a:cubicBezTo>
                          <a:pt x="5332756" y="-1277"/>
                          <a:pt x="5368112" y="4733"/>
                          <a:pt x="5508921" y="0"/>
                        </a:cubicBezTo>
                        <a:cubicBezTo>
                          <a:pt x="5689512" y="-22505"/>
                          <a:pt x="5945577" y="-21514"/>
                          <a:pt x="6146769" y="0"/>
                        </a:cubicBezTo>
                        <a:cubicBezTo>
                          <a:pt x="6352484" y="-6836"/>
                          <a:pt x="6477939" y="-8950"/>
                          <a:pt x="6706286" y="0"/>
                        </a:cubicBezTo>
                        <a:cubicBezTo>
                          <a:pt x="6951548" y="-799"/>
                          <a:pt x="6939146" y="-1210"/>
                          <a:pt x="7030804" y="0"/>
                        </a:cubicBezTo>
                        <a:cubicBezTo>
                          <a:pt x="7159344" y="-11318"/>
                          <a:pt x="7472514" y="-11387"/>
                          <a:pt x="7668653" y="0"/>
                        </a:cubicBezTo>
                        <a:cubicBezTo>
                          <a:pt x="7865723" y="25343"/>
                          <a:pt x="7971394" y="11585"/>
                          <a:pt x="8071505" y="0"/>
                        </a:cubicBezTo>
                        <a:cubicBezTo>
                          <a:pt x="8137888" y="634"/>
                          <a:pt x="8414031" y="-5505"/>
                          <a:pt x="8698163" y="0"/>
                        </a:cubicBezTo>
                        <a:cubicBezTo>
                          <a:pt x="9202596" y="-42181"/>
                          <a:pt x="9518149" y="132707"/>
                          <a:pt x="9563100" y="241304"/>
                        </a:cubicBezTo>
                        <a:cubicBezTo>
                          <a:pt x="9555063" y="268858"/>
                          <a:pt x="9555780" y="319973"/>
                          <a:pt x="9563100" y="369537"/>
                        </a:cubicBezTo>
                        <a:cubicBezTo>
                          <a:pt x="9574338" y="423534"/>
                          <a:pt x="9563863" y="447525"/>
                          <a:pt x="9563100" y="517073"/>
                        </a:cubicBezTo>
                        <a:cubicBezTo>
                          <a:pt x="9562855" y="583001"/>
                          <a:pt x="9551430" y="597949"/>
                          <a:pt x="9563100" y="654957"/>
                        </a:cubicBezTo>
                        <a:cubicBezTo>
                          <a:pt x="9574767" y="707364"/>
                          <a:pt x="9547131" y="715407"/>
                          <a:pt x="9563100" y="773538"/>
                        </a:cubicBezTo>
                        <a:cubicBezTo>
                          <a:pt x="9577598" y="830600"/>
                          <a:pt x="9575264" y="868701"/>
                          <a:pt x="9563100" y="911422"/>
                        </a:cubicBezTo>
                        <a:cubicBezTo>
                          <a:pt x="9548478" y="947302"/>
                          <a:pt x="9560863" y="973526"/>
                          <a:pt x="9563100" y="1020351"/>
                        </a:cubicBezTo>
                        <a:cubicBezTo>
                          <a:pt x="9560034" y="1070693"/>
                          <a:pt x="9577970" y="1118469"/>
                          <a:pt x="9563100" y="1206495"/>
                        </a:cubicBezTo>
                        <a:cubicBezTo>
                          <a:pt x="9456084" y="1303778"/>
                          <a:pt x="9191041" y="1458008"/>
                          <a:pt x="8698163" y="1447800"/>
                        </a:cubicBezTo>
                        <a:cubicBezTo>
                          <a:pt x="8587799" y="1436085"/>
                          <a:pt x="8475610" y="1441202"/>
                          <a:pt x="8373643" y="1447800"/>
                        </a:cubicBezTo>
                        <a:cubicBezTo>
                          <a:pt x="8137407" y="1470700"/>
                          <a:pt x="7906836" y="1425789"/>
                          <a:pt x="7735795" y="1447800"/>
                        </a:cubicBezTo>
                        <a:cubicBezTo>
                          <a:pt x="7555631" y="1440262"/>
                          <a:pt x="7476737" y="1466175"/>
                          <a:pt x="7332943" y="1447800"/>
                        </a:cubicBezTo>
                        <a:cubicBezTo>
                          <a:pt x="7246870" y="1430499"/>
                          <a:pt x="7014696" y="1475829"/>
                          <a:pt x="6695095" y="1447800"/>
                        </a:cubicBezTo>
                        <a:cubicBezTo>
                          <a:pt x="6424452" y="1438951"/>
                          <a:pt x="6310269" y="1431785"/>
                          <a:pt x="5978914" y="1447800"/>
                        </a:cubicBezTo>
                        <a:cubicBezTo>
                          <a:pt x="5641578" y="1461099"/>
                          <a:pt x="5716312" y="1444594"/>
                          <a:pt x="5576062" y="1447800"/>
                        </a:cubicBezTo>
                        <a:cubicBezTo>
                          <a:pt x="5431244" y="1444643"/>
                          <a:pt x="5277949" y="1443516"/>
                          <a:pt x="5094879" y="1447800"/>
                        </a:cubicBezTo>
                        <a:cubicBezTo>
                          <a:pt x="4904118" y="1431719"/>
                          <a:pt x="4799069" y="1455391"/>
                          <a:pt x="4692027" y="1447800"/>
                        </a:cubicBezTo>
                        <a:cubicBezTo>
                          <a:pt x="4593418" y="1479753"/>
                          <a:pt x="4386323" y="1454183"/>
                          <a:pt x="4132510" y="1447800"/>
                        </a:cubicBezTo>
                        <a:cubicBezTo>
                          <a:pt x="3858302" y="1444150"/>
                          <a:pt x="3760224" y="1462421"/>
                          <a:pt x="3416330" y="1447800"/>
                        </a:cubicBezTo>
                        <a:cubicBezTo>
                          <a:pt x="3044273" y="1448290"/>
                          <a:pt x="3210989" y="1412661"/>
                          <a:pt x="3013478" y="1447800"/>
                        </a:cubicBezTo>
                        <a:cubicBezTo>
                          <a:pt x="2809889" y="1457482"/>
                          <a:pt x="2705462" y="1437690"/>
                          <a:pt x="2532295" y="1447800"/>
                        </a:cubicBezTo>
                        <a:cubicBezTo>
                          <a:pt x="2358013" y="1423486"/>
                          <a:pt x="2146680" y="1457090"/>
                          <a:pt x="1972778" y="1447800"/>
                        </a:cubicBezTo>
                        <a:cubicBezTo>
                          <a:pt x="1795362" y="1388666"/>
                          <a:pt x="1131114" y="1468243"/>
                          <a:pt x="864936" y="1447800"/>
                        </a:cubicBezTo>
                        <a:cubicBezTo>
                          <a:pt x="464320" y="1427626"/>
                          <a:pt x="97329" y="1327287"/>
                          <a:pt x="0" y="1206495"/>
                        </a:cubicBezTo>
                        <a:cubicBezTo>
                          <a:pt x="-20605" y="1148792"/>
                          <a:pt x="15684" y="1109660"/>
                          <a:pt x="0" y="1078262"/>
                        </a:cubicBezTo>
                        <a:cubicBezTo>
                          <a:pt x="-6068" y="1040534"/>
                          <a:pt x="3709" y="996035"/>
                          <a:pt x="0" y="959682"/>
                        </a:cubicBezTo>
                        <a:cubicBezTo>
                          <a:pt x="363" y="932959"/>
                          <a:pt x="4139" y="888321"/>
                          <a:pt x="0" y="850753"/>
                        </a:cubicBezTo>
                        <a:cubicBezTo>
                          <a:pt x="9587" y="810293"/>
                          <a:pt x="-24327" y="752917"/>
                          <a:pt x="0" y="712869"/>
                        </a:cubicBezTo>
                        <a:cubicBezTo>
                          <a:pt x="23017" y="659500"/>
                          <a:pt x="12321" y="625719"/>
                          <a:pt x="0" y="603940"/>
                        </a:cubicBezTo>
                        <a:cubicBezTo>
                          <a:pt x="-10415" y="583566"/>
                          <a:pt x="14442" y="531797"/>
                          <a:pt x="0" y="466056"/>
                        </a:cubicBezTo>
                        <a:cubicBezTo>
                          <a:pt x="-23124" y="389301"/>
                          <a:pt x="21286" y="321192"/>
                          <a:pt x="0" y="241304"/>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15000"/>
              </a:lnSpc>
              <a:spcAft>
                <a:spcPts val="1000"/>
              </a:spcAft>
              <a:defRPr/>
            </a:pPr>
            <a:r>
              <a:rPr lang="vi-VN" sz="4000" b="1" dirty="0">
                <a:solidFill>
                  <a:srgbClr val="C71A29"/>
                </a:solidFill>
                <a:latin typeface="Cambria" panose="02040503050406030204" pitchFamily="18" charset="0"/>
                <a:ea typeface="Cambria" panose="02040503050406030204" pitchFamily="18" charset="0"/>
                <a:cs typeface="Calibri" panose="020F0502020204030204" pitchFamily="34" charset="0"/>
              </a:rPr>
              <a:t>Hai trường hợp a và b trong SGK nói về điều gì?</a:t>
            </a:r>
          </a:p>
        </p:txBody>
      </p:sp>
      <p:sp>
        <p:nvSpPr>
          <p:cNvPr id="4" name="Hình chữ nhật: Góc Tròn 12">
            <a:extLst>
              <a:ext uri="{FF2B5EF4-FFF2-40B4-BE49-F238E27FC236}">
                <a16:creationId xmlns:a16="http://schemas.microsoft.com/office/drawing/2014/main" id="{899B8E68-8391-B992-01B8-3A42090B55AA}"/>
              </a:ext>
            </a:extLst>
          </p:cNvPr>
          <p:cNvSpPr/>
          <p:nvPr/>
        </p:nvSpPr>
        <p:spPr>
          <a:xfrm>
            <a:off x="2647950" y="2438400"/>
            <a:ext cx="9372600" cy="1447800"/>
          </a:xfrm>
          <a:custGeom>
            <a:avLst/>
            <a:gdLst>
              <a:gd name="connsiteX0" fmla="*/ 0 w 11632744"/>
              <a:gd name="connsiteY0" fmla="*/ 1052126 h 6312631"/>
              <a:gd name="connsiteX1" fmla="*/ 1052126 w 11632744"/>
              <a:gd name="connsiteY1" fmla="*/ 0 h 6312631"/>
              <a:gd name="connsiteX2" fmla="*/ 1542163 w 11632744"/>
              <a:gd name="connsiteY2" fmla="*/ 0 h 6312631"/>
              <a:gd name="connsiteX3" fmla="*/ 2222769 w 11632744"/>
              <a:gd name="connsiteY3" fmla="*/ 0 h 6312631"/>
              <a:gd name="connsiteX4" fmla="*/ 3093946 w 11632744"/>
              <a:gd name="connsiteY4" fmla="*/ 0 h 6312631"/>
              <a:gd name="connsiteX5" fmla="*/ 3774552 w 11632744"/>
              <a:gd name="connsiteY5" fmla="*/ 0 h 6312631"/>
              <a:gd name="connsiteX6" fmla="*/ 4550444 w 11632744"/>
              <a:gd name="connsiteY6" fmla="*/ 0 h 6312631"/>
              <a:gd name="connsiteX7" fmla="*/ 5135765 w 11632744"/>
              <a:gd name="connsiteY7" fmla="*/ 0 h 6312631"/>
              <a:gd name="connsiteX8" fmla="*/ 5911657 w 11632744"/>
              <a:gd name="connsiteY8" fmla="*/ 0 h 6312631"/>
              <a:gd name="connsiteX9" fmla="*/ 6306409 w 11632744"/>
              <a:gd name="connsiteY9" fmla="*/ 0 h 6312631"/>
              <a:gd name="connsiteX10" fmla="*/ 6701161 w 11632744"/>
              <a:gd name="connsiteY10" fmla="*/ 0 h 6312631"/>
              <a:gd name="connsiteX11" fmla="*/ 7477052 w 11632744"/>
              <a:gd name="connsiteY11" fmla="*/ 0 h 6312631"/>
              <a:gd name="connsiteX12" fmla="*/ 8157659 w 11632744"/>
              <a:gd name="connsiteY12" fmla="*/ 0 h 6312631"/>
              <a:gd name="connsiteX13" fmla="*/ 8552410 w 11632744"/>
              <a:gd name="connsiteY13" fmla="*/ 0 h 6312631"/>
              <a:gd name="connsiteX14" fmla="*/ 9328302 w 11632744"/>
              <a:gd name="connsiteY14" fmla="*/ 0 h 6312631"/>
              <a:gd name="connsiteX15" fmla="*/ 9818339 w 11632744"/>
              <a:gd name="connsiteY15" fmla="*/ 0 h 6312631"/>
              <a:gd name="connsiteX16" fmla="*/ 10580618 w 11632744"/>
              <a:gd name="connsiteY16" fmla="*/ 0 h 6312631"/>
              <a:gd name="connsiteX17" fmla="*/ 11632744 w 11632744"/>
              <a:gd name="connsiteY17" fmla="*/ 1052126 h 6312631"/>
              <a:gd name="connsiteX18" fmla="*/ 11632744 w 11632744"/>
              <a:gd name="connsiteY18" fmla="*/ 1611239 h 6312631"/>
              <a:gd name="connsiteX19" fmla="*/ 11632744 w 11632744"/>
              <a:gd name="connsiteY19" fmla="*/ 2254520 h 6312631"/>
              <a:gd name="connsiteX20" fmla="*/ 11632744 w 11632744"/>
              <a:gd name="connsiteY20" fmla="*/ 2855717 h 6312631"/>
              <a:gd name="connsiteX21" fmla="*/ 11632744 w 11632744"/>
              <a:gd name="connsiteY21" fmla="*/ 3372746 h 6312631"/>
              <a:gd name="connsiteX22" fmla="*/ 11632744 w 11632744"/>
              <a:gd name="connsiteY22" fmla="*/ 3973943 h 6312631"/>
              <a:gd name="connsiteX23" fmla="*/ 11632744 w 11632744"/>
              <a:gd name="connsiteY23" fmla="*/ 4448889 h 6312631"/>
              <a:gd name="connsiteX24" fmla="*/ 11632744 w 11632744"/>
              <a:gd name="connsiteY24" fmla="*/ 5260505 h 6312631"/>
              <a:gd name="connsiteX25" fmla="*/ 10580618 w 11632744"/>
              <a:gd name="connsiteY25" fmla="*/ 6312631 h 6312631"/>
              <a:gd name="connsiteX26" fmla="*/ 10185866 w 11632744"/>
              <a:gd name="connsiteY26" fmla="*/ 6312631 h 6312631"/>
              <a:gd name="connsiteX27" fmla="*/ 9409975 w 11632744"/>
              <a:gd name="connsiteY27" fmla="*/ 6312631 h 6312631"/>
              <a:gd name="connsiteX28" fmla="*/ 8919938 w 11632744"/>
              <a:gd name="connsiteY28" fmla="*/ 6312631 h 6312631"/>
              <a:gd name="connsiteX29" fmla="*/ 8144046 w 11632744"/>
              <a:gd name="connsiteY29" fmla="*/ 6312631 h 6312631"/>
              <a:gd name="connsiteX30" fmla="*/ 7272870 w 11632744"/>
              <a:gd name="connsiteY30" fmla="*/ 6312631 h 6312631"/>
              <a:gd name="connsiteX31" fmla="*/ 6782833 w 11632744"/>
              <a:gd name="connsiteY31" fmla="*/ 6312631 h 6312631"/>
              <a:gd name="connsiteX32" fmla="*/ 6197512 w 11632744"/>
              <a:gd name="connsiteY32" fmla="*/ 6312631 h 6312631"/>
              <a:gd name="connsiteX33" fmla="*/ 5707475 w 11632744"/>
              <a:gd name="connsiteY33" fmla="*/ 6312631 h 6312631"/>
              <a:gd name="connsiteX34" fmla="*/ 5026868 w 11632744"/>
              <a:gd name="connsiteY34" fmla="*/ 6312631 h 6312631"/>
              <a:gd name="connsiteX35" fmla="*/ 4155692 w 11632744"/>
              <a:gd name="connsiteY35" fmla="*/ 6312631 h 6312631"/>
              <a:gd name="connsiteX36" fmla="*/ 3665655 w 11632744"/>
              <a:gd name="connsiteY36" fmla="*/ 6312631 h 6312631"/>
              <a:gd name="connsiteX37" fmla="*/ 3080334 w 11632744"/>
              <a:gd name="connsiteY37" fmla="*/ 6312631 h 6312631"/>
              <a:gd name="connsiteX38" fmla="*/ 2399727 w 11632744"/>
              <a:gd name="connsiteY38" fmla="*/ 6312631 h 6312631"/>
              <a:gd name="connsiteX39" fmla="*/ 1052126 w 11632744"/>
              <a:gd name="connsiteY39" fmla="*/ 6312631 h 6312631"/>
              <a:gd name="connsiteX40" fmla="*/ 0 w 11632744"/>
              <a:gd name="connsiteY40" fmla="*/ 5260505 h 6312631"/>
              <a:gd name="connsiteX41" fmla="*/ 0 w 11632744"/>
              <a:gd name="connsiteY41" fmla="*/ 4701392 h 6312631"/>
              <a:gd name="connsiteX42" fmla="*/ 0 w 11632744"/>
              <a:gd name="connsiteY42" fmla="*/ 4184362 h 6312631"/>
              <a:gd name="connsiteX43" fmla="*/ 0 w 11632744"/>
              <a:gd name="connsiteY43" fmla="*/ 3709417 h 6312631"/>
              <a:gd name="connsiteX44" fmla="*/ 0 w 11632744"/>
              <a:gd name="connsiteY44" fmla="*/ 3108220 h 6312631"/>
              <a:gd name="connsiteX45" fmla="*/ 0 w 11632744"/>
              <a:gd name="connsiteY45" fmla="*/ 2633274 h 6312631"/>
              <a:gd name="connsiteX46" fmla="*/ 0 w 11632744"/>
              <a:gd name="connsiteY46" fmla="*/ 2032077 h 6312631"/>
              <a:gd name="connsiteX47" fmla="*/ 0 w 11632744"/>
              <a:gd name="connsiteY47" fmla="*/ 1052126 h 6312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632744" h="6312631" fill="none" extrusionOk="0">
                <a:moveTo>
                  <a:pt x="0" y="1052126"/>
                </a:moveTo>
                <a:cubicBezTo>
                  <a:pt x="-47619" y="413682"/>
                  <a:pt x="493051" y="-32069"/>
                  <a:pt x="1052126" y="0"/>
                </a:cubicBezTo>
                <a:cubicBezTo>
                  <a:pt x="1249813" y="-24472"/>
                  <a:pt x="1425949" y="14812"/>
                  <a:pt x="1542163" y="0"/>
                </a:cubicBezTo>
                <a:cubicBezTo>
                  <a:pt x="1658377" y="-14812"/>
                  <a:pt x="1914998" y="6801"/>
                  <a:pt x="2222769" y="0"/>
                </a:cubicBezTo>
                <a:cubicBezTo>
                  <a:pt x="2530540" y="-6801"/>
                  <a:pt x="2822634" y="-32837"/>
                  <a:pt x="3093946" y="0"/>
                </a:cubicBezTo>
                <a:cubicBezTo>
                  <a:pt x="3365258" y="32837"/>
                  <a:pt x="3631660" y="14193"/>
                  <a:pt x="3774552" y="0"/>
                </a:cubicBezTo>
                <a:cubicBezTo>
                  <a:pt x="3917444" y="-14193"/>
                  <a:pt x="4205831" y="-31149"/>
                  <a:pt x="4550444" y="0"/>
                </a:cubicBezTo>
                <a:cubicBezTo>
                  <a:pt x="4895057" y="31149"/>
                  <a:pt x="4985995" y="24910"/>
                  <a:pt x="5135765" y="0"/>
                </a:cubicBezTo>
                <a:cubicBezTo>
                  <a:pt x="5285535" y="-24910"/>
                  <a:pt x="5589875" y="-3672"/>
                  <a:pt x="5911657" y="0"/>
                </a:cubicBezTo>
                <a:cubicBezTo>
                  <a:pt x="6233439" y="3672"/>
                  <a:pt x="6124462" y="-10269"/>
                  <a:pt x="6306409" y="0"/>
                </a:cubicBezTo>
                <a:cubicBezTo>
                  <a:pt x="6488356" y="10269"/>
                  <a:pt x="6531874" y="-1971"/>
                  <a:pt x="6701161" y="0"/>
                </a:cubicBezTo>
                <a:cubicBezTo>
                  <a:pt x="6870448" y="1971"/>
                  <a:pt x="7220012" y="9224"/>
                  <a:pt x="7477052" y="0"/>
                </a:cubicBezTo>
                <a:cubicBezTo>
                  <a:pt x="7734092" y="-9224"/>
                  <a:pt x="7860283" y="3719"/>
                  <a:pt x="8157659" y="0"/>
                </a:cubicBezTo>
                <a:cubicBezTo>
                  <a:pt x="8455035" y="-3719"/>
                  <a:pt x="8437487" y="-10768"/>
                  <a:pt x="8552410" y="0"/>
                </a:cubicBezTo>
                <a:cubicBezTo>
                  <a:pt x="8667333" y="10768"/>
                  <a:pt x="9080967" y="-37446"/>
                  <a:pt x="9328302" y="0"/>
                </a:cubicBezTo>
                <a:cubicBezTo>
                  <a:pt x="9575637" y="37446"/>
                  <a:pt x="9676821" y="16186"/>
                  <a:pt x="9818339" y="0"/>
                </a:cubicBezTo>
                <a:cubicBezTo>
                  <a:pt x="9959857" y="-16186"/>
                  <a:pt x="10282460" y="-18705"/>
                  <a:pt x="10580618" y="0"/>
                </a:cubicBezTo>
                <a:cubicBezTo>
                  <a:pt x="11180938" y="-74101"/>
                  <a:pt x="11572993" y="477221"/>
                  <a:pt x="11632744" y="1052126"/>
                </a:cubicBezTo>
                <a:cubicBezTo>
                  <a:pt x="11619306" y="1177048"/>
                  <a:pt x="11619374" y="1385893"/>
                  <a:pt x="11632744" y="1611239"/>
                </a:cubicBezTo>
                <a:cubicBezTo>
                  <a:pt x="11646114" y="1836585"/>
                  <a:pt x="11638335" y="1965390"/>
                  <a:pt x="11632744" y="2254520"/>
                </a:cubicBezTo>
                <a:cubicBezTo>
                  <a:pt x="11627153" y="2543650"/>
                  <a:pt x="11618924" y="2624464"/>
                  <a:pt x="11632744" y="2855717"/>
                </a:cubicBezTo>
                <a:cubicBezTo>
                  <a:pt x="11646564" y="3086970"/>
                  <a:pt x="11612574" y="3115730"/>
                  <a:pt x="11632744" y="3372746"/>
                </a:cubicBezTo>
                <a:cubicBezTo>
                  <a:pt x="11652914" y="3629762"/>
                  <a:pt x="11647313" y="3823405"/>
                  <a:pt x="11632744" y="3973943"/>
                </a:cubicBezTo>
                <a:cubicBezTo>
                  <a:pt x="11618175" y="4124481"/>
                  <a:pt x="11627085" y="4233171"/>
                  <a:pt x="11632744" y="4448889"/>
                </a:cubicBezTo>
                <a:cubicBezTo>
                  <a:pt x="11638403" y="4664607"/>
                  <a:pt x="11654363" y="4867835"/>
                  <a:pt x="11632744" y="5260505"/>
                </a:cubicBezTo>
                <a:cubicBezTo>
                  <a:pt x="11546862" y="5819228"/>
                  <a:pt x="11140749" y="6312066"/>
                  <a:pt x="10580618" y="6312631"/>
                </a:cubicBezTo>
                <a:cubicBezTo>
                  <a:pt x="10460938" y="6316637"/>
                  <a:pt x="10299901" y="6315768"/>
                  <a:pt x="10185866" y="6312631"/>
                </a:cubicBezTo>
                <a:cubicBezTo>
                  <a:pt x="10071831" y="6309494"/>
                  <a:pt x="9579962" y="6310244"/>
                  <a:pt x="9409975" y="6312631"/>
                </a:cubicBezTo>
                <a:cubicBezTo>
                  <a:pt x="9239988" y="6315018"/>
                  <a:pt x="9020283" y="6306786"/>
                  <a:pt x="8919938" y="6312631"/>
                </a:cubicBezTo>
                <a:cubicBezTo>
                  <a:pt x="8819593" y="6318476"/>
                  <a:pt x="8474618" y="6342094"/>
                  <a:pt x="8144046" y="6312631"/>
                </a:cubicBezTo>
                <a:cubicBezTo>
                  <a:pt x="7813474" y="6283168"/>
                  <a:pt x="7691707" y="6285565"/>
                  <a:pt x="7272870" y="6312631"/>
                </a:cubicBezTo>
                <a:cubicBezTo>
                  <a:pt x="6854033" y="6339697"/>
                  <a:pt x="6972412" y="6327391"/>
                  <a:pt x="6782833" y="6312631"/>
                </a:cubicBezTo>
                <a:cubicBezTo>
                  <a:pt x="6593254" y="6297871"/>
                  <a:pt x="6414821" y="6339582"/>
                  <a:pt x="6197512" y="6312631"/>
                </a:cubicBezTo>
                <a:cubicBezTo>
                  <a:pt x="5980203" y="6285680"/>
                  <a:pt x="5830599" y="6328532"/>
                  <a:pt x="5707475" y="6312631"/>
                </a:cubicBezTo>
                <a:cubicBezTo>
                  <a:pt x="5584351" y="6296730"/>
                  <a:pt x="5341780" y="6304605"/>
                  <a:pt x="5026868" y="6312631"/>
                </a:cubicBezTo>
                <a:cubicBezTo>
                  <a:pt x="4711956" y="6320657"/>
                  <a:pt x="4582434" y="6340594"/>
                  <a:pt x="4155692" y="6312631"/>
                </a:cubicBezTo>
                <a:cubicBezTo>
                  <a:pt x="3728950" y="6284668"/>
                  <a:pt x="3902267" y="6306196"/>
                  <a:pt x="3665655" y="6312631"/>
                </a:cubicBezTo>
                <a:cubicBezTo>
                  <a:pt x="3429043" y="6319066"/>
                  <a:pt x="3266504" y="6286759"/>
                  <a:pt x="3080334" y="6312631"/>
                </a:cubicBezTo>
                <a:cubicBezTo>
                  <a:pt x="2894164" y="6338503"/>
                  <a:pt x="2606003" y="6344726"/>
                  <a:pt x="2399727" y="6312631"/>
                </a:cubicBezTo>
                <a:cubicBezTo>
                  <a:pt x="2193451" y="6280536"/>
                  <a:pt x="1433217" y="6272145"/>
                  <a:pt x="1052126" y="6312631"/>
                </a:cubicBezTo>
                <a:cubicBezTo>
                  <a:pt x="559436" y="6223593"/>
                  <a:pt x="104645" y="5805417"/>
                  <a:pt x="0" y="5260505"/>
                </a:cubicBezTo>
                <a:cubicBezTo>
                  <a:pt x="-21418" y="4988872"/>
                  <a:pt x="11331" y="4855126"/>
                  <a:pt x="0" y="4701392"/>
                </a:cubicBezTo>
                <a:cubicBezTo>
                  <a:pt x="-11331" y="4547658"/>
                  <a:pt x="6921" y="4314140"/>
                  <a:pt x="0" y="4184362"/>
                </a:cubicBezTo>
                <a:cubicBezTo>
                  <a:pt x="-6921" y="4054584"/>
                  <a:pt x="1085" y="3855998"/>
                  <a:pt x="0" y="3709417"/>
                </a:cubicBezTo>
                <a:cubicBezTo>
                  <a:pt x="-1085" y="3562837"/>
                  <a:pt x="-24517" y="3335865"/>
                  <a:pt x="0" y="3108220"/>
                </a:cubicBezTo>
                <a:cubicBezTo>
                  <a:pt x="24517" y="2880575"/>
                  <a:pt x="12495" y="2750938"/>
                  <a:pt x="0" y="2633274"/>
                </a:cubicBezTo>
                <a:cubicBezTo>
                  <a:pt x="-12495" y="2515610"/>
                  <a:pt x="22428" y="2283580"/>
                  <a:pt x="0" y="2032077"/>
                </a:cubicBezTo>
                <a:cubicBezTo>
                  <a:pt x="-22428" y="1780574"/>
                  <a:pt x="18989" y="1462556"/>
                  <a:pt x="0" y="1052126"/>
                </a:cubicBezTo>
                <a:close/>
              </a:path>
              <a:path w="11632744" h="6312631" stroke="0" extrusionOk="0">
                <a:moveTo>
                  <a:pt x="0" y="1052126"/>
                </a:moveTo>
                <a:cubicBezTo>
                  <a:pt x="88571" y="502946"/>
                  <a:pt x="461126" y="-57178"/>
                  <a:pt x="1052126" y="0"/>
                </a:cubicBezTo>
                <a:cubicBezTo>
                  <a:pt x="1164994" y="-13810"/>
                  <a:pt x="1443144" y="12348"/>
                  <a:pt x="1542163" y="0"/>
                </a:cubicBezTo>
                <a:cubicBezTo>
                  <a:pt x="1641182" y="-12348"/>
                  <a:pt x="1849447" y="17479"/>
                  <a:pt x="2032199" y="0"/>
                </a:cubicBezTo>
                <a:cubicBezTo>
                  <a:pt x="2214951" y="-17479"/>
                  <a:pt x="2487032" y="21309"/>
                  <a:pt x="2808091" y="0"/>
                </a:cubicBezTo>
                <a:cubicBezTo>
                  <a:pt x="3129150" y="-21309"/>
                  <a:pt x="3455160" y="-8732"/>
                  <a:pt x="3679267" y="0"/>
                </a:cubicBezTo>
                <a:cubicBezTo>
                  <a:pt x="3903374" y="8732"/>
                  <a:pt x="4168219" y="-13226"/>
                  <a:pt x="4359874" y="0"/>
                </a:cubicBezTo>
                <a:cubicBezTo>
                  <a:pt x="4551529" y="13226"/>
                  <a:pt x="4816136" y="-26039"/>
                  <a:pt x="4945196" y="0"/>
                </a:cubicBezTo>
                <a:cubicBezTo>
                  <a:pt x="5074256" y="26039"/>
                  <a:pt x="5254933" y="8632"/>
                  <a:pt x="5339947" y="0"/>
                </a:cubicBezTo>
                <a:cubicBezTo>
                  <a:pt x="5424961" y="-8632"/>
                  <a:pt x="5743445" y="18504"/>
                  <a:pt x="6020554" y="0"/>
                </a:cubicBezTo>
                <a:cubicBezTo>
                  <a:pt x="6297663" y="-18504"/>
                  <a:pt x="6438556" y="27350"/>
                  <a:pt x="6701161" y="0"/>
                </a:cubicBezTo>
                <a:cubicBezTo>
                  <a:pt x="6963766" y="-27350"/>
                  <a:pt x="6956017" y="-10878"/>
                  <a:pt x="7191197" y="0"/>
                </a:cubicBezTo>
                <a:cubicBezTo>
                  <a:pt x="7426377" y="10878"/>
                  <a:pt x="7432993" y="-15931"/>
                  <a:pt x="7585949" y="0"/>
                </a:cubicBezTo>
                <a:cubicBezTo>
                  <a:pt x="7738905" y="15931"/>
                  <a:pt x="7802443" y="90"/>
                  <a:pt x="7980701" y="0"/>
                </a:cubicBezTo>
                <a:cubicBezTo>
                  <a:pt x="8158959" y="-90"/>
                  <a:pt x="8476320" y="15410"/>
                  <a:pt x="8851877" y="0"/>
                </a:cubicBezTo>
                <a:cubicBezTo>
                  <a:pt x="9227434" y="-15410"/>
                  <a:pt x="9200742" y="7343"/>
                  <a:pt x="9437199" y="0"/>
                </a:cubicBezTo>
                <a:cubicBezTo>
                  <a:pt x="9673656" y="-7343"/>
                  <a:pt x="9811597" y="-7246"/>
                  <a:pt x="9927236" y="0"/>
                </a:cubicBezTo>
                <a:cubicBezTo>
                  <a:pt x="10042875" y="7246"/>
                  <a:pt x="10292408" y="18081"/>
                  <a:pt x="10580618" y="0"/>
                </a:cubicBezTo>
                <a:cubicBezTo>
                  <a:pt x="11223541" y="19433"/>
                  <a:pt x="11597964" y="463930"/>
                  <a:pt x="11632744" y="1052126"/>
                </a:cubicBezTo>
                <a:cubicBezTo>
                  <a:pt x="11642767" y="1338635"/>
                  <a:pt x="11661586" y="1474600"/>
                  <a:pt x="11632744" y="1737491"/>
                </a:cubicBezTo>
                <a:cubicBezTo>
                  <a:pt x="11603902" y="2000382"/>
                  <a:pt x="11619919" y="2248164"/>
                  <a:pt x="11632744" y="2422855"/>
                </a:cubicBezTo>
                <a:cubicBezTo>
                  <a:pt x="11645569" y="2597546"/>
                  <a:pt x="11633758" y="2814424"/>
                  <a:pt x="11632744" y="2939885"/>
                </a:cubicBezTo>
                <a:cubicBezTo>
                  <a:pt x="11631731" y="3065346"/>
                  <a:pt x="11646268" y="3351552"/>
                  <a:pt x="11632744" y="3583165"/>
                </a:cubicBezTo>
                <a:cubicBezTo>
                  <a:pt x="11619220" y="3814778"/>
                  <a:pt x="11625264" y="3920040"/>
                  <a:pt x="11632744" y="4058111"/>
                </a:cubicBezTo>
                <a:cubicBezTo>
                  <a:pt x="11640224" y="4196182"/>
                  <a:pt x="11660813" y="4464490"/>
                  <a:pt x="11632744" y="4743476"/>
                </a:cubicBezTo>
                <a:cubicBezTo>
                  <a:pt x="11604675" y="5022462"/>
                  <a:pt x="11656431" y="5059165"/>
                  <a:pt x="11632744" y="5260505"/>
                </a:cubicBezTo>
                <a:cubicBezTo>
                  <a:pt x="11659207" y="5787041"/>
                  <a:pt x="11240008" y="6416790"/>
                  <a:pt x="10580618" y="6312631"/>
                </a:cubicBezTo>
                <a:cubicBezTo>
                  <a:pt x="10315677" y="6332876"/>
                  <a:pt x="10143403" y="6287226"/>
                  <a:pt x="9900011" y="6312631"/>
                </a:cubicBezTo>
                <a:cubicBezTo>
                  <a:pt x="9656619" y="6338036"/>
                  <a:pt x="9441826" y="6322924"/>
                  <a:pt x="9314690" y="6312631"/>
                </a:cubicBezTo>
                <a:cubicBezTo>
                  <a:pt x="9187554" y="6302338"/>
                  <a:pt x="8682613" y="6283731"/>
                  <a:pt x="8443513" y="6312631"/>
                </a:cubicBezTo>
                <a:cubicBezTo>
                  <a:pt x="8204413" y="6341531"/>
                  <a:pt x="8133974" y="6324006"/>
                  <a:pt x="8048762" y="6312631"/>
                </a:cubicBezTo>
                <a:cubicBezTo>
                  <a:pt x="7963550" y="6301256"/>
                  <a:pt x="7798310" y="6325339"/>
                  <a:pt x="7558725" y="6312631"/>
                </a:cubicBezTo>
                <a:cubicBezTo>
                  <a:pt x="7319140" y="6299923"/>
                  <a:pt x="7115297" y="6304316"/>
                  <a:pt x="6878118" y="6312631"/>
                </a:cubicBezTo>
                <a:cubicBezTo>
                  <a:pt x="6640939" y="6320946"/>
                  <a:pt x="6452739" y="6307578"/>
                  <a:pt x="6292797" y="6312631"/>
                </a:cubicBezTo>
                <a:cubicBezTo>
                  <a:pt x="6132855" y="6317684"/>
                  <a:pt x="6021048" y="6308611"/>
                  <a:pt x="5802760" y="6312631"/>
                </a:cubicBezTo>
                <a:cubicBezTo>
                  <a:pt x="5584472" y="6316651"/>
                  <a:pt x="5181677" y="6306604"/>
                  <a:pt x="4931583" y="6312631"/>
                </a:cubicBezTo>
                <a:cubicBezTo>
                  <a:pt x="4681489" y="6318658"/>
                  <a:pt x="4680300" y="6319951"/>
                  <a:pt x="4536832" y="6312631"/>
                </a:cubicBezTo>
                <a:cubicBezTo>
                  <a:pt x="4393364" y="6305311"/>
                  <a:pt x="4277954" y="6302199"/>
                  <a:pt x="4046795" y="6312631"/>
                </a:cubicBezTo>
                <a:cubicBezTo>
                  <a:pt x="3815636" y="6323063"/>
                  <a:pt x="3749184" y="6307084"/>
                  <a:pt x="3652043" y="6312631"/>
                </a:cubicBezTo>
                <a:cubicBezTo>
                  <a:pt x="3554902" y="6318178"/>
                  <a:pt x="3220842" y="6336013"/>
                  <a:pt x="2876152" y="6312631"/>
                </a:cubicBezTo>
                <a:cubicBezTo>
                  <a:pt x="2531462" y="6289249"/>
                  <a:pt x="2380414" y="6283945"/>
                  <a:pt x="2004975" y="6312631"/>
                </a:cubicBezTo>
                <a:cubicBezTo>
                  <a:pt x="1629536" y="6341317"/>
                  <a:pt x="1463084" y="6309772"/>
                  <a:pt x="1052126" y="6312631"/>
                </a:cubicBezTo>
                <a:cubicBezTo>
                  <a:pt x="406058" y="6259521"/>
                  <a:pt x="96166" y="5906731"/>
                  <a:pt x="0" y="5260505"/>
                </a:cubicBezTo>
                <a:cubicBezTo>
                  <a:pt x="2071" y="5097039"/>
                  <a:pt x="-4393" y="4875448"/>
                  <a:pt x="0" y="4743476"/>
                </a:cubicBezTo>
                <a:cubicBezTo>
                  <a:pt x="4393" y="4611504"/>
                  <a:pt x="-21367" y="4345439"/>
                  <a:pt x="0" y="4142279"/>
                </a:cubicBezTo>
                <a:cubicBezTo>
                  <a:pt x="21367" y="3939119"/>
                  <a:pt x="-26746" y="3779664"/>
                  <a:pt x="0" y="3498998"/>
                </a:cubicBezTo>
                <a:cubicBezTo>
                  <a:pt x="26746" y="3218332"/>
                  <a:pt x="8917" y="3094582"/>
                  <a:pt x="0" y="2981968"/>
                </a:cubicBezTo>
                <a:cubicBezTo>
                  <a:pt x="-8917" y="2869354"/>
                  <a:pt x="-13684" y="2640936"/>
                  <a:pt x="0" y="2380771"/>
                </a:cubicBezTo>
                <a:cubicBezTo>
                  <a:pt x="13684" y="2120606"/>
                  <a:pt x="11649" y="2031189"/>
                  <a:pt x="0" y="1905826"/>
                </a:cubicBezTo>
                <a:cubicBezTo>
                  <a:pt x="-11649" y="1780464"/>
                  <a:pt x="13820" y="1406661"/>
                  <a:pt x="0" y="1052126"/>
                </a:cubicBezTo>
                <a:close/>
              </a:path>
            </a:pathLst>
          </a:custGeom>
          <a:ln w="38100">
            <a:solidFill>
              <a:srgbClr val="925743"/>
            </a:solidFill>
            <a:prstDash val="dash"/>
            <a:extLst>
              <a:ext uri="{C807C97D-BFC1-408E-A445-0C87EB9F89A2}">
                <ask:lineSketchStyleProps xmlns="" xmlns:ask="http://schemas.microsoft.com/office/drawing/2018/sketchyshapes" sd="224309558">
                  <a:custGeom>
                    <a:avLst/>
                    <a:gdLst>
                      <a:gd name="connsiteX0" fmla="*/ 0 w 9372600"/>
                      <a:gd name="connsiteY0" fmla="*/ 241304 h 1447800"/>
                      <a:gd name="connsiteX1" fmla="*/ 847706 w 9372600"/>
                      <a:gd name="connsiteY1" fmla="*/ 0 h 1447800"/>
                      <a:gd name="connsiteX2" fmla="*/ 1242533 w 9372600"/>
                      <a:gd name="connsiteY2" fmla="*/ 0 h 1447800"/>
                      <a:gd name="connsiteX3" fmla="*/ 1790903 w 9372600"/>
                      <a:gd name="connsiteY3" fmla="*/ 0 h 1447800"/>
                      <a:gd name="connsiteX4" fmla="*/ 2492818 w 9372600"/>
                      <a:gd name="connsiteY4" fmla="*/ 0 h 1447800"/>
                      <a:gd name="connsiteX5" fmla="*/ 3041188 w 9372600"/>
                      <a:gd name="connsiteY5" fmla="*/ 0 h 1447800"/>
                      <a:gd name="connsiteX6" fmla="*/ 3666331 w 9372600"/>
                      <a:gd name="connsiteY6" fmla="*/ 0 h 1447800"/>
                      <a:gd name="connsiteX7" fmla="*/ 4137929 w 9372600"/>
                      <a:gd name="connsiteY7" fmla="*/ 0 h 1447800"/>
                      <a:gd name="connsiteX8" fmla="*/ 4763071 w 9372600"/>
                      <a:gd name="connsiteY8" fmla="*/ 0 h 1447800"/>
                      <a:gd name="connsiteX9" fmla="*/ 5081126 w 9372600"/>
                      <a:gd name="connsiteY9" fmla="*/ 0 h 1447800"/>
                      <a:gd name="connsiteX10" fmla="*/ 5399181 w 9372600"/>
                      <a:gd name="connsiteY10" fmla="*/ 0 h 1447800"/>
                      <a:gd name="connsiteX11" fmla="*/ 6024323 w 9372600"/>
                      <a:gd name="connsiteY11" fmla="*/ 0 h 1447800"/>
                      <a:gd name="connsiteX12" fmla="*/ 6572694 w 9372600"/>
                      <a:gd name="connsiteY12" fmla="*/ 0 h 1447800"/>
                      <a:gd name="connsiteX13" fmla="*/ 6890748 w 9372600"/>
                      <a:gd name="connsiteY13" fmla="*/ 0 h 1447800"/>
                      <a:gd name="connsiteX14" fmla="*/ 7515891 w 9372600"/>
                      <a:gd name="connsiteY14" fmla="*/ 0 h 1447800"/>
                      <a:gd name="connsiteX15" fmla="*/ 7910718 w 9372600"/>
                      <a:gd name="connsiteY15" fmla="*/ 0 h 1447800"/>
                      <a:gd name="connsiteX16" fmla="*/ 8524893 w 9372600"/>
                      <a:gd name="connsiteY16" fmla="*/ 0 h 1447800"/>
                      <a:gd name="connsiteX17" fmla="*/ 9372600 w 9372600"/>
                      <a:gd name="connsiteY17" fmla="*/ 241304 h 1447800"/>
                      <a:gd name="connsiteX18" fmla="*/ 9372600 w 9372600"/>
                      <a:gd name="connsiteY18" fmla="*/ 369537 h 1447800"/>
                      <a:gd name="connsiteX19" fmla="*/ 9372600 w 9372600"/>
                      <a:gd name="connsiteY19" fmla="*/ 517073 h 1447800"/>
                      <a:gd name="connsiteX20" fmla="*/ 9372600 w 9372600"/>
                      <a:gd name="connsiteY20" fmla="*/ 654957 h 1447800"/>
                      <a:gd name="connsiteX21" fmla="*/ 9372600 w 9372600"/>
                      <a:gd name="connsiteY21" fmla="*/ 773538 h 1447800"/>
                      <a:gd name="connsiteX22" fmla="*/ 9372600 w 9372600"/>
                      <a:gd name="connsiteY22" fmla="*/ 911422 h 1447800"/>
                      <a:gd name="connsiteX23" fmla="*/ 9372600 w 9372600"/>
                      <a:gd name="connsiteY23" fmla="*/ 1020351 h 1447800"/>
                      <a:gd name="connsiteX24" fmla="*/ 9372600 w 9372600"/>
                      <a:gd name="connsiteY24" fmla="*/ 1206495 h 1447800"/>
                      <a:gd name="connsiteX25" fmla="*/ 8524893 w 9372600"/>
                      <a:gd name="connsiteY25" fmla="*/ 1447800 h 1447800"/>
                      <a:gd name="connsiteX26" fmla="*/ 8206838 w 9372600"/>
                      <a:gd name="connsiteY26" fmla="*/ 1447800 h 1447800"/>
                      <a:gd name="connsiteX27" fmla="*/ 7581696 w 9372600"/>
                      <a:gd name="connsiteY27" fmla="*/ 1447800 h 1447800"/>
                      <a:gd name="connsiteX28" fmla="*/ 7186869 w 9372600"/>
                      <a:gd name="connsiteY28" fmla="*/ 1447800 h 1447800"/>
                      <a:gd name="connsiteX29" fmla="*/ 6561726 w 9372600"/>
                      <a:gd name="connsiteY29" fmla="*/ 1447800 h 1447800"/>
                      <a:gd name="connsiteX30" fmla="*/ 5859812 w 9372600"/>
                      <a:gd name="connsiteY30" fmla="*/ 1447800 h 1447800"/>
                      <a:gd name="connsiteX31" fmla="*/ 5464985 w 9372600"/>
                      <a:gd name="connsiteY31" fmla="*/ 1447800 h 1447800"/>
                      <a:gd name="connsiteX32" fmla="*/ 4993387 w 9372600"/>
                      <a:gd name="connsiteY32" fmla="*/ 1447800 h 1447800"/>
                      <a:gd name="connsiteX33" fmla="*/ 4598560 w 9372600"/>
                      <a:gd name="connsiteY33" fmla="*/ 1447800 h 1447800"/>
                      <a:gd name="connsiteX34" fmla="*/ 4050189 w 9372600"/>
                      <a:gd name="connsiteY34" fmla="*/ 1447800 h 1447800"/>
                      <a:gd name="connsiteX35" fmla="*/ 3348276 w 9372600"/>
                      <a:gd name="connsiteY35" fmla="*/ 1447800 h 1447800"/>
                      <a:gd name="connsiteX36" fmla="*/ 2953449 w 9372600"/>
                      <a:gd name="connsiteY36" fmla="*/ 1447800 h 1447800"/>
                      <a:gd name="connsiteX37" fmla="*/ 2481851 w 9372600"/>
                      <a:gd name="connsiteY37" fmla="*/ 1447800 h 1447800"/>
                      <a:gd name="connsiteX38" fmla="*/ 1933480 w 9372600"/>
                      <a:gd name="connsiteY38" fmla="*/ 1447800 h 1447800"/>
                      <a:gd name="connsiteX39" fmla="*/ 847706 w 9372600"/>
                      <a:gd name="connsiteY39" fmla="*/ 1447800 h 1447800"/>
                      <a:gd name="connsiteX40" fmla="*/ 0 w 9372600"/>
                      <a:gd name="connsiteY40" fmla="*/ 1206495 h 1447800"/>
                      <a:gd name="connsiteX41" fmla="*/ 0 w 9372600"/>
                      <a:gd name="connsiteY41" fmla="*/ 1078262 h 1447800"/>
                      <a:gd name="connsiteX42" fmla="*/ 0 w 9372600"/>
                      <a:gd name="connsiteY42" fmla="*/ 959682 h 1447800"/>
                      <a:gd name="connsiteX43" fmla="*/ 0 w 9372600"/>
                      <a:gd name="connsiteY43" fmla="*/ 850753 h 1447800"/>
                      <a:gd name="connsiteX44" fmla="*/ 0 w 9372600"/>
                      <a:gd name="connsiteY44" fmla="*/ 712869 h 1447800"/>
                      <a:gd name="connsiteX45" fmla="*/ 0 w 9372600"/>
                      <a:gd name="connsiteY45" fmla="*/ 603940 h 1447800"/>
                      <a:gd name="connsiteX46" fmla="*/ 0 w 9372600"/>
                      <a:gd name="connsiteY46" fmla="*/ 466056 h 1447800"/>
                      <a:gd name="connsiteX47" fmla="*/ 0 w 9372600"/>
                      <a:gd name="connsiteY47" fmla="*/ 241304 h 1447800"/>
                      <a:gd name="connsiteX0" fmla="*/ 0 w 9372600"/>
                      <a:gd name="connsiteY0" fmla="*/ 241304 h 1447800"/>
                      <a:gd name="connsiteX1" fmla="*/ 847706 w 9372600"/>
                      <a:gd name="connsiteY1" fmla="*/ 0 h 1447800"/>
                      <a:gd name="connsiteX2" fmla="*/ 1242533 w 9372600"/>
                      <a:gd name="connsiteY2" fmla="*/ 0 h 1447800"/>
                      <a:gd name="connsiteX3" fmla="*/ 1637359 w 9372600"/>
                      <a:gd name="connsiteY3" fmla="*/ 0 h 1447800"/>
                      <a:gd name="connsiteX4" fmla="*/ 2262502 w 9372600"/>
                      <a:gd name="connsiteY4" fmla="*/ 0 h 1447800"/>
                      <a:gd name="connsiteX5" fmla="*/ 2964416 w 9372600"/>
                      <a:gd name="connsiteY5" fmla="*/ 0 h 1447800"/>
                      <a:gd name="connsiteX6" fmla="*/ 3512787 w 9372600"/>
                      <a:gd name="connsiteY6" fmla="*/ 0 h 1447800"/>
                      <a:gd name="connsiteX7" fmla="*/ 3984386 w 9372600"/>
                      <a:gd name="connsiteY7" fmla="*/ 0 h 1447800"/>
                      <a:gd name="connsiteX8" fmla="*/ 4302440 w 9372600"/>
                      <a:gd name="connsiteY8" fmla="*/ 0 h 1447800"/>
                      <a:gd name="connsiteX9" fmla="*/ 4850811 w 9372600"/>
                      <a:gd name="connsiteY9" fmla="*/ 0 h 1447800"/>
                      <a:gd name="connsiteX10" fmla="*/ 5399181 w 9372600"/>
                      <a:gd name="connsiteY10" fmla="*/ 0 h 1447800"/>
                      <a:gd name="connsiteX11" fmla="*/ 5794008 w 9372600"/>
                      <a:gd name="connsiteY11" fmla="*/ 0 h 1447800"/>
                      <a:gd name="connsiteX12" fmla="*/ 6112063 w 9372600"/>
                      <a:gd name="connsiteY12" fmla="*/ 0 h 1447800"/>
                      <a:gd name="connsiteX13" fmla="*/ 6430118 w 9372600"/>
                      <a:gd name="connsiteY13" fmla="*/ 0 h 1447800"/>
                      <a:gd name="connsiteX14" fmla="*/ 6781075 w 9372600"/>
                      <a:gd name="connsiteY14" fmla="*/ 0 h 1447800"/>
                      <a:gd name="connsiteX15" fmla="*/ 7132031 w 9372600"/>
                      <a:gd name="connsiteY15" fmla="*/ 0 h 1447800"/>
                      <a:gd name="connsiteX16" fmla="*/ 7603630 w 9372600"/>
                      <a:gd name="connsiteY16" fmla="*/ 0 h 1447800"/>
                      <a:gd name="connsiteX17" fmla="*/ 7998457 w 9372600"/>
                      <a:gd name="connsiteY17" fmla="*/ 0 h 1447800"/>
                      <a:gd name="connsiteX18" fmla="*/ 8524893 w 9372600"/>
                      <a:gd name="connsiteY18" fmla="*/ 0 h 1447800"/>
                      <a:gd name="connsiteX19" fmla="*/ 9372600 w 9372600"/>
                      <a:gd name="connsiteY19" fmla="*/ 241304 h 1447800"/>
                      <a:gd name="connsiteX20" fmla="*/ 9372600 w 9372600"/>
                      <a:gd name="connsiteY20" fmla="*/ 398493 h 1447800"/>
                      <a:gd name="connsiteX21" fmla="*/ 9372600 w 9372600"/>
                      <a:gd name="connsiteY21" fmla="*/ 555681 h 1447800"/>
                      <a:gd name="connsiteX22" fmla="*/ 9372600 w 9372600"/>
                      <a:gd name="connsiteY22" fmla="*/ 674261 h 1447800"/>
                      <a:gd name="connsiteX23" fmla="*/ 9372600 w 9372600"/>
                      <a:gd name="connsiteY23" fmla="*/ 821797 h 1447800"/>
                      <a:gd name="connsiteX24" fmla="*/ 9372600 w 9372600"/>
                      <a:gd name="connsiteY24" fmla="*/ 930726 h 1447800"/>
                      <a:gd name="connsiteX25" fmla="*/ 9372600 w 9372600"/>
                      <a:gd name="connsiteY25" fmla="*/ 1087914 h 1447800"/>
                      <a:gd name="connsiteX26" fmla="*/ 9372600 w 9372600"/>
                      <a:gd name="connsiteY26" fmla="*/ 1206495 h 1447800"/>
                      <a:gd name="connsiteX27" fmla="*/ 8524893 w 9372600"/>
                      <a:gd name="connsiteY27" fmla="*/ 1447800 h 1447800"/>
                      <a:gd name="connsiteX28" fmla="*/ 7976522 w 9372600"/>
                      <a:gd name="connsiteY28" fmla="*/ 1447800 h 1447800"/>
                      <a:gd name="connsiteX29" fmla="*/ 7504924 w 9372600"/>
                      <a:gd name="connsiteY29" fmla="*/ 1447800 h 1447800"/>
                      <a:gd name="connsiteX30" fmla="*/ 6803009 w 9372600"/>
                      <a:gd name="connsiteY30" fmla="*/ 1447800 h 1447800"/>
                      <a:gd name="connsiteX31" fmla="*/ 6484955 w 9372600"/>
                      <a:gd name="connsiteY31" fmla="*/ 1447800 h 1447800"/>
                      <a:gd name="connsiteX32" fmla="*/ 6090128 w 9372600"/>
                      <a:gd name="connsiteY32" fmla="*/ 1447800 h 1447800"/>
                      <a:gd name="connsiteX33" fmla="*/ 5541757 w 9372600"/>
                      <a:gd name="connsiteY33" fmla="*/ 1447800 h 1447800"/>
                      <a:gd name="connsiteX34" fmla="*/ 5070159 w 9372600"/>
                      <a:gd name="connsiteY34" fmla="*/ 1447800 h 1447800"/>
                      <a:gd name="connsiteX35" fmla="*/ 4675332 w 9372600"/>
                      <a:gd name="connsiteY35" fmla="*/ 1447800 h 1447800"/>
                      <a:gd name="connsiteX36" fmla="*/ 4345432 w 9372600"/>
                      <a:gd name="connsiteY36" fmla="*/ 1447800 h 1447800"/>
                      <a:gd name="connsiteX37" fmla="*/ 3973418 w 9372600"/>
                      <a:gd name="connsiteY37" fmla="*/ 1447800 h 1447800"/>
                      <a:gd name="connsiteX38" fmla="*/ 3655363 w 9372600"/>
                      <a:gd name="connsiteY38" fmla="*/ 1447800 h 1447800"/>
                      <a:gd name="connsiteX39" fmla="*/ 3260536 w 9372600"/>
                      <a:gd name="connsiteY39" fmla="*/ 1447800 h 1447800"/>
                      <a:gd name="connsiteX40" fmla="*/ 2942481 w 9372600"/>
                      <a:gd name="connsiteY40" fmla="*/ 1447800 h 1447800"/>
                      <a:gd name="connsiteX41" fmla="*/ 2317339 w 9372600"/>
                      <a:gd name="connsiteY41" fmla="*/ 1447800 h 1447800"/>
                      <a:gd name="connsiteX42" fmla="*/ 1615425 w 9372600"/>
                      <a:gd name="connsiteY42" fmla="*/ 1447800 h 1447800"/>
                      <a:gd name="connsiteX43" fmla="*/ 847706 w 9372600"/>
                      <a:gd name="connsiteY43" fmla="*/ 1447800 h 1447800"/>
                      <a:gd name="connsiteX44" fmla="*/ 0 w 9372600"/>
                      <a:gd name="connsiteY44" fmla="*/ 1206495 h 1447800"/>
                      <a:gd name="connsiteX45" fmla="*/ 0 w 9372600"/>
                      <a:gd name="connsiteY45" fmla="*/ 1087914 h 1447800"/>
                      <a:gd name="connsiteX46" fmla="*/ 0 w 9372600"/>
                      <a:gd name="connsiteY46" fmla="*/ 950030 h 1447800"/>
                      <a:gd name="connsiteX47" fmla="*/ 0 w 9372600"/>
                      <a:gd name="connsiteY47" fmla="*/ 802494 h 1447800"/>
                      <a:gd name="connsiteX48" fmla="*/ 0 w 9372600"/>
                      <a:gd name="connsiteY48" fmla="*/ 683913 h 1447800"/>
                      <a:gd name="connsiteX49" fmla="*/ 0 w 9372600"/>
                      <a:gd name="connsiteY49" fmla="*/ 546029 h 1447800"/>
                      <a:gd name="connsiteX50" fmla="*/ 0 w 9372600"/>
                      <a:gd name="connsiteY50" fmla="*/ 437100 h 1447800"/>
                      <a:gd name="connsiteX51" fmla="*/ 0 w 9372600"/>
                      <a:gd name="connsiteY51" fmla="*/ 241304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372600" h="1447800" fill="none" extrusionOk="0">
                        <a:moveTo>
                          <a:pt x="0" y="241304"/>
                        </a:moveTo>
                        <a:cubicBezTo>
                          <a:pt x="-56387" y="-9914"/>
                          <a:pt x="363236" y="-39996"/>
                          <a:pt x="847706" y="0"/>
                        </a:cubicBezTo>
                        <a:cubicBezTo>
                          <a:pt x="1004170" y="4175"/>
                          <a:pt x="1149915" y="7425"/>
                          <a:pt x="1242533" y="0"/>
                        </a:cubicBezTo>
                        <a:cubicBezTo>
                          <a:pt x="1297433" y="-14614"/>
                          <a:pt x="1517265" y="-32194"/>
                          <a:pt x="1790903" y="0"/>
                        </a:cubicBezTo>
                        <a:cubicBezTo>
                          <a:pt x="2043027" y="-7561"/>
                          <a:pt x="2311420" y="-1275"/>
                          <a:pt x="2492818" y="0"/>
                        </a:cubicBezTo>
                        <a:cubicBezTo>
                          <a:pt x="2717003" y="5903"/>
                          <a:pt x="2927445" y="-2082"/>
                          <a:pt x="3041188" y="0"/>
                        </a:cubicBezTo>
                        <a:cubicBezTo>
                          <a:pt x="3140851" y="-1659"/>
                          <a:pt x="3340267" y="-25504"/>
                          <a:pt x="3666331" y="0"/>
                        </a:cubicBezTo>
                        <a:cubicBezTo>
                          <a:pt x="3940302" y="9642"/>
                          <a:pt x="4020598" y="-9272"/>
                          <a:pt x="4137929" y="0"/>
                        </a:cubicBezTo>
                        <a:cubicBezTo>
                          <a:pt x="4248140" y="-30565"/>
                          <a:pt x="4471694" y="13491"/>
                          <a:pt x="4763071" y="0"/>
                        </a:cubicBezTo>
                        <a:cubicBezTo>
                          <a:pt x="5015047" y="11615"/>
                          <a:pt x="4944848" y="-4807"/>
                          <a:pt x="5081126" y="0"/>
                        </a:cubicBezTo>
                        <a:cubicBezTo>
                          <a:pt x="5229299" y="-320"/>
                          <a:pt x="5266026" y="5026"/>
                          <a:pt x="5399181" y="0"/>
                        </a:cubicBezTo>
                        <a:cubicBezTo>
                          <a:pt x="5524817" y="-28309"/>
                          <a:pt x="5857246" y="-8738"/>
                          <a:pt x="6024323" y="0"/>
                        </a:cubicBezTo>
                        <a:cubicBezTo>
                          <a:pt x="6219755" y="-5153"/>
                          <a:pt x="6313545" y="325"/>
                          <a:pt x="6572694" y="0"/>
                        </a:cubicBezTo>
                        <a:cubicBezTo>
                          <a:pt x="6813900" y="-371"/>
                          <a:pt x="6797793" y="-2509"/>
                          <a:pt x="6890748" y="0"/>
                        </a:cubicBezTo>
                        <a:cubicBezTo>
                          <a:pt x="6979272" y="10957"/>
                          <a:pt x="7309647" y="-22601"/>
                          <a:pt x="7515891" y="0"/>
                        </a:cubicBezTo>
                        <a:cubicBezTo>
                          <a:pt x="7717438" y="9679"/>
                          <a:pt x="7793355" y="6603"/>
                          <a:pt x="7910718" y="0"/>
                        </a:cubicBezTo>
                        <a:cubicBezTo>
                          <a:pt x="8018208" y="-5096"/>
                          <a:pt x="8295606" y="3055"/>
                          <a:pt x="8524893" y="0"/>
                        </a:cubicBezTo>
                        <a:cubicBezTo>
                          <a:pt x="9017200" y="6492"/>
                          <a:pt x="9330169" y="124350"/>
                          <a:pt x="9372600" y="241304"/>
                        </a:cubicBezTo>
                        <a:cubicBezTo>
                          <a:pt x="9367768" y="273997"/>
                          <a:pt x="9360140" y="329649"/>
                          <a:pt x="9372600" y="369537"/>
                        </a:cubicBezTo>
                        <a:cubicBezTo>
                          <a:pt x="9382705" y="420588"/>
                          <a:pt x="9376684" y="456870"/>
                          <a:pt x="9372600" y="517073"/>
                        </a:cubicBezTo>
                        <a:cubicBezTo>
                          <a:pt x="9365444" y="582263"/>
                          <a:pt x="9358636" y="601108"/>
                          <a:pt x="9372600" y="654957"/>
                        </a:cubicBezTo>
                        <a:cubicBezTo>
                          <a:pt x="9387120" y="708026"/>
                          <a:pt x="9357893" y="715182"/>
                          <a:pt x="9372600" y="773538"/>
                        </a:cubicBezTo>
                        <a:cubicBezTo>
                          <a:pt x="9384991" y="828662"/>
                          <a:pt x="9382235" y="878537"/>
                          <a:pt x="9372600" y="911422"/>
                        </a:cubicBezTo>
                        <a:cubicBezTo>
                          <a:pt x="9364496" y="946659"/>
                          <a:pt x="9371567" y="974684"/>
                          <a:pt x="9372600" y="1020351"/>
                        </a:cubicBezTo>
                        <a:cubicBezTo>
                          <a:pt x="9381051" y="1065905"/>
                          <a:pt x="9399184" y="1113268"/>
                          <a:pt x="9372600" y="1206495"/>
                        </a:cubicBezTo>
                        <a:cubicBezTo>
                          <a:pt x="9258665" y="1394336"/>
                          <a:pt x="9032312" y="1390632"/>
                          <a:pt x="8524893" y="1447800"/>
                        </a:cubicBezTo>
                        <a:cubicBezTo>
                          <a:pt x="8445424" y="1433496"/>
                          <a:pt x="8284230" y="1452510"/>
                          <a:pt x="8206838" y="1447800"/>
                        </a:cubicBezTo>
                        <a:cubicBezTo>
                          <a:pt x="7929257" y="1438729"/>
                          <a:pt x="7720365" y="1431925"/>
                          <a:pt x="7581696" y="1447800"/>
                        </a:cubicBezTo>
                        <a:cubicBezTo>
                          <a:pt x="7390278" y="1460688"/>
                          <a:pt x="7361672" y="1446278"/>
                          <a:pt x="7186869" y="1447800"/>
                        </a:cubicBezTo>
                        <a:cubicBezTo>
                          <a:pt x="7085267" y="1397952"/>
                          <a:pt x="6819107" y="1472400"/>
                          <a:pt x="6561726" y="1447800"/>
                        </a:cubicBezTo>
                        <a:cubicBezTo>
                          <a:pt x="6301844" y="1422795"/>
                          <a:pt x="6208235" y="1441706"/>
                          <a:pt x="5859812" y="1447800"/>
                        </a:cubicBezTo>
                        <a:cubicBezTo>
                          <a:pt x="5545285" y="1459957"/>
                          <a:pt x="5612163" y="1432237"/>
                          <a:pt x="5464985" y="1447800"/>
                        </a:cubicBezTo>
                        <a:cubicBezTo>
                          <a:pt x="5309660" y="1439494"/>
                          <a:pt x="5173296" y="1477110"/>
                          <a:pt x="4993387" y="1447800"/>
                        </a:cubicBezTo>
                        <a:cubicBezTo>
                          <a:pt x="4808502" y="1436261"/>
                          <a:pt x="4689923" y="1467548"/>
                          <a:pt x="4598560" y="1447800"/>
                        </a:cubicBezTo>
                        <a:cubicBezTo>
                          <a:pt x="4453963" y="1455451"/>
                          <a:pt x="4312611" y="1431832"/>
                          <a:pt x="4050189" y="1447800"/>
                        </a:cubicBezTo>
                        <a:cubicBezTo>
                          <a:pt x="3801967" y="1437135"/>
                          <a:pt x="3697803" y="1429772"/>
                          <a:pt x="3348276" y="1447800"/>
                        </a:cubicBezTo>
                        <a:cubicBezTo>
                          <a:pt x="2985136" y="1443331"/>
                          <a:pt x="3163557" y="1440875"/>
                          <a:pt x="2953449" y="1447800"/>
                        </a:cubicBezTo>
                        <a:cubicBezTo>
                          <a:pt x="2746816" y="1474885"/>
                          <a:pt x="2636888" y="1415132"/>
                          <a:pt x="2481851" y="1447800"/>
                        </a:cubicBezTo>
                        <a:cubicBezTo>
                          <a:pt x="2332877" y="1476922"/>
                          <a:pt x="2121713" y="1431074"/>
                          <a:pt x="1933480" y="1447800"/>
                        </a:cubicBezTo>
                        <a:cubicBezTo>
                          <a:pt x="1743202" y="1432974"/>
                          <a:pt x="1179675" y="1410378"/>
                          <a:pt x="847706" y="1447800"/>
                        </a:cubicBezTo>
                        <a:cubicBezTo>
                          <a:pt x="422281" y="1415071"/>
                          <a:pt x="77259" y="1324784"/>
                          <a:pt x="0" y="1206495"/>
                        </a:cubicBezTo>
                        <a:cubicBezTo>
                          <a:pt x="-15467" y="1140813"/>
                          <a:pt x="12707" y="1115176"/>
                          <a:pt x="0" y="1078262"/>
                        </a:cubicBezTo>
                        <a:cubicBezTo>
                          <a:pt x="-14025" y="1045699"/>
                          <a:pt x="7788" y="989517"/>
                          <a:pt x="0" y="959682"/>
                        </a:cubicBezTo>
                        <a:cubicBezTo>
                          <a:pt x="-3533" y="925884"/>
                          <a:pt x="-1552" y="883388"/>
                          <a:pt x="0" y="850753"/>
                        </a:cubicBezTo>
                        <a:cubicBezTo>
                          <a:pt x="2525" y="820737"/>
                          <a:pt x="-25818" y="772851"/>
                          <a:pt x="0" y="712869"/>
                        </a:cubicBezTo>
                        <a:cubicBezTo>
                          <a:pt x="22288" y="661200"/>
                          <a:pt x="9511" y="630374"/>
                          <a:pt x="0" y="603940"/>
                        </a:cubicBezTo>
                        <a:cubicBezTo>
                          <a:pt x="-10609" y="575237"/>
                          <a:pt x="27574" y="521921"/>
                          <a:pt x="0" y="466056"/>
                        </a:cubicBezTo>
                        <a:cubicBezTo>
                          <a:pt x="-18345" y="403563"/>
                          <a:pt x="17830" y="336543"/>
                          <a:pt x="0" y="241304"/>
                        </a:cubicBezTo>
                        <a:close/>
                      </a:path>
                      <a:path w="9372600" h="1447800" stroke="0" extrusionOk="0">
                        <a:moveTo>
                          <a:pt x="0" y="241304"/>
                        </a:moveTo>
                        <a:cubicBezTo>
                          <a:pt x="94946" y="189056"/>
                          <a:pt x="429597" y="30627"/>
                          <a:pt x="847706" y="0"/>
                        </a:cubicBezTo>
                        <a:cubicBezTo>
                          <a:pt x="930361" y="-11545"/>
                          <a:pt x="1159721" y="8539"/>
                          <a:pt x="1242533" y="0"/>
                        </a:cubicBezTo>
                        <a:cubicBezTo>
                          <a:pt x="1342742" y="8628"/>
                          <a:pt x="1523803" y="17488"/>
                          <a:pt x="1637359" y="0"/>
                        </a:cubicBezTo>
                        <a:cubicBezTo>
                          <a:pt x="1798806" y="-251"/>
                          <a:pt x="1952955" y="8640"/>
                          <a:pt x="2262502" y="0"/>
                        </a:cubicBezTo>
                        <a:cubicBezTo>
                          <a:pt x="2564142" y="867"/>
                          <a:pt x="2750726" y="-15064"/>
                          <a:pt x="2964416" y="0"/>
                        </a:cubicBezTo>
                        <a:cubicBezTo>
                          <a:pt x="3113460" y="14255"/>
                          <a:pt x="3335607" y="-8308"/>
                          <a:pt x="3512787" y="0"/>
                        </a:cubicBezTo>
                        <a:cubicBezTo>
                          <a:pt x="3667138" y="-3132"/>
                          <a:pt x="3882641" y="-13110"/>
                          <a:pt x="3984386" y="0"/>
                        </a:cubicBezTo>
                        <a:cubicBezTo>
                          <a:pt x="4088275" y="1203"/>
                          <a:pt x="4230316" y="16604"/>
                          <a:pt x="4302440" y="0"/>
                        </a:cubicBezTo>
                        <a:cubicBezTo>
                          <a:pt x="4396715" y="-4372"/>
                          <a:pt x="4644615" y="-12238"/>
                          <a:pt x="4850811" y="0"/>
                        </a:cubicBezTo>
                        <a:cubicBezTo>
                          <a:pt x="5080760" y="22980"/>
                          <a:pt x="5170415" y="22983"/>
                          <a:pt x="5399181" y="0"/>
                        </a:cubicBezTo>
                        <a:cubicBezTo>
                          <a:pt x="5609999" y="-5026"/>
                          <a:pt x="5604533" y="-3131"/>
                          <a:pt x="5794008" y="0"/>
                        </a:cubicBezTo>
                        <a:cubicBezTo>
                          <a:pt x="5983685" y="3080"/>
                          <a:pt x="5988413" y="-3336"/>
                          <a:pt x="6112063" y="0"/>
                        </a:cubicBezTo>
                        <a:cubicBezTo>
                          <a:pt x="6234976" y="1044"/>
                          <a:pt x="6282841" y="648"/>
                          <a:pt x="6430118" y="0"/>
                        </a:cubicBezTo>
                        <a:cubicBezTo>
                          <a:pt x="6598564" y="-8006"/>
                          <a:pt x="6619187" y="15212"/>
                          <a:pt x="6781075" y="0"/>
                        </a:cubicBezTo>
                        <a:cubicBezTo>
                          <a:pt x="6942963" y="-15212"/>
                          <a:pt x="6995587" y="6126"/>
                          <a:pt x="7132031" y="0"/>
                        </a:cubicBezTo>
                        <a:cubicBezTo>
                          <a:pt x="7434699" y="-4612"/>
                          <a:pt x="7411600" y="2643"/>
                          <a:pt x="7603630" y="0"/>
                        </a:cubicBezTo>
                        <a:cubicBezTo>
                          <a:pt x="7688586" y="2590"/>
                          <a:pt x="7824903" y="7216"/>
                          <a:pt x="7998457" y="0"/>
                        </a:cubicBezTo>
                        <a:cubicBezTo>
                          <a:pt x="8093713" y="12423"/>
                          <a:pt x="8335832" y="-14363"/>
                          <a:pt x="8524893" y="0"/>
                        </a:cubicBezTo>
                        <a:cubicBezTo>
                          <a:pt x="9023465" y="10770"/>
                          <a:pt x="9361335" y="94728"/>
                          <a:pt x="9372600" y="241304"/>
                        </a:cubicBezTo>
                        <a:cubicBezTo>
                          <a:pt x="9379773" y="310952"/>
                          <a:pt x="9395755" y="332211"/>
                          <a:pt x="9372600" y="398493"/>
                        </a:cubicBezTo>
                        <a:cubicBezTo>
                          <a:pt x="9353829" y="458593"/>
                          <a:pt x="9362304" y="513814"/>
                          <a:pt x="9372600" y="555681"/>
                        </a:cubicBezTo>
                        <a:cubicBezTo>
                          <a:pt x="9381132" y="601985"/>
                          <a:pt x="9376197" y="646940"/>
                          <a:pt x="9372600" y="674261"/>
                        </a:cubicBezTo>
                        <a:cubicBezTo>
                          <a:pt x="9377659" y="708609"/>
                          <a:pt x="9395025" y="775048"/>
                          <a:pt x="9372600" y="821797"/>
                        </a:cubicBezTo>
                        <a:cubicBezTo>
                          <a:pt x="9363461" y="874736"/>
                          <a:pt x="9363904" y="901353"/>
                          <a:pt x="9372600" y="930726"/>
                        </a:cubicBezTo>
                        <a:cubicBezTo>
                          <a:pt x="9370114" y="952571"/>
                          <a:pt x="9391948" y="1023829"/>
                          <a:pt x="9372600" y="1087914"/>
                        </a:cubicBezTo>
                        <a:cubicBezTo>
                          <a:pt x="9353792" y="1152706"/>
                          <a:pt x="9398430" y="1164250"/>
                          <a:pt x="9372600" y="1206495"/>
                        </a:cubicBezTo>
                        <a:cubicBezTo>
                          <a:pt x="9366108" y="1274616"/>
                          <a:pt x="9053846" y="1458465"/>
                          <a:pt x="8524893" y="1447800"/>
                        </a:cubicBezTo>
                        <a:cubicBezTo>
                          <a:pt x="8301580" y="1448143"/>
                          <a:pt x="8158844" y="1471033"/>
                          <a:pt x="7976522" y="1447800"/>
                        </a:cubicBezTo>
                        <a:cubicBezTo>
                          <a:pt x="7800022" y="1443001"/>
                          <a:pt x="7600953" y="1444838"/>
                          <a:pt x="7504924" y="1447800"/>
                        </a:cubicBezTo>
                        <a:cubicBezTo>
                          <a:pt x="7433912" y="1442253"/>
                          <a:pt x="7010084" y="1443269"/>
                          <a:pt x="6803009" y="1447800"/>
                        </a:cubicBezTo>
                        <a:cubicBezTo>
                          <a:pt x="6614584" y="1443460"/>
                          <a:pt x="6551957" y="1451564"/>
                          <a:pt x="6484955" y="1447800"/>
                        </a:cubicBezTo>
                        <a:cubicBezTo>
                          <a:pt x="6413481" y="1452163"/>
                          <a:pt x="6265316" y="1456713"/>
                          <a:pt x="6090128" y="1447800"/>
                        </a:cubicBezTo>
                        <a:cubicBezTo>
                          <a:pt x="5903105" y="1416418"/>
                          <a:pt x="5717815" y="1468654"/>
                          <a:pt x="5541757" y="1447800"/>
                        </a:cubicBezTo>
                        <a:cubicBezTo>
                          <a:pt x="5315063" y="1439885"/>
                          <a:pt x="5214144" y="1464392"/>
                          <a:pt x="5070159" y="1447800"/>
                        </a:cubicBezTo>
                        <a:cubicBezTo>
                          <a:pt x="4873803" y="1428391"/>
                          <a:pt x="4806148" y="1444762"/>
                          <a:pt x="4675332" y="1447800"/>
                        </a:cubicBezTo>
                        <a:cubicBezTo>
                          <a:pt x="4511810" y="1456716"/>
                          <a:pt x="4463714" y="1443065"/>
                          <a:pt x="4345432" y="1447800"/>
                        </a:cubicBezTo>
                        <a:cubicBezTo>
                          <a:pt x="4227150" y="1452535"/>
                          <a:pt x="4083603" y="1444624"/>
                          <a:pt x="3973418" y="1447800"/>
                        </a:cubicBezTo>
                        <a:cubicBezTo>
                          <a:pt x="3840839" y="1434447"/>
                          <a:pt x="3723103" y="1452374"/>
                          <a:pt x="3655363" y="1447800"/>
                        </a:cubicBezTo>
                        <a:cubicBezTo>
                          <a:pt x="3536753" y="1439628"/>
                          <a:pt x="3435244" y="1452851"/>
                          <a:pt x="3260536" y="1447800"/>
                        </a:cubicBezTo>
                        <a:cubicBezTo>
                          <a:pt x="3080312" y="1452155"/>
                          <a:pt x="3020784" y="1437445"/>
                          <a:pt x="2942481" y="1447800"/>
                        </a:cubicBezTo>
                        <a:cubicBezTo>
                          <a:pt x="2872514" y="1453378"/>
                          <a:pt x="2587902" y="1455589"/>
                          <a:pt x="2317339" y="1447800"/>
                        </a:cubicBezTo>
                        <a:cubicBezTo>
                          <a:pt x="2029343" y="1439488"/>
                          <a:pt x="1902009" y="1457197"/>
                          <a:pt x="1615425" y="1447800"/>
                        </a:cubicBezTo>
                        <a:cubicBezTo>
                          <a:pt x="1313038" y="1439768"/>
                          <a:pt x="1168903" y="1426067"/>
                          <a:pt x="847706" y="1447800"/>
                        </a:cubicBezTo>
                        <a:cubicBezTo>
                          <a:pt x="310456" y="1460263"/>
                          <a:pt x="89908" y="1343854"/>
                          <a:pt x="0" y="1206495"/>
                        </a:cubicBezTo>
                        <a:cubicBezTo>
                          <a:pt x="-310" y="1175940"/>
                          <a:pt x="331" y="1115929"/>
                          <a:pt x="0" y="1087914"/>
                        </a:cubicBezTo>
                        <a:cubicBezTo>
                          <a:pt x="2669" y="1052930"/>
                          <a:pt x="-15940" y="1005863"/>
                          <a:pt x="0" y="950030"/>
                        </a:cubicBezTo>
                        <a:cubicBezTo>
                          <a:pt x="19012" y="913664"/>
                          <a:pt x="-21704" y="860797"/>
                          <a:pt x="0" y="802494"/>
                        </a:cubicBezTo>
                        <a:cubicBezTo>
                          <a:pt x="22008" y="739042"/>
                          <a:pt x="7086" y="708969"/>
                          <a:pt x="0" y="683913"/>
                        </a:cubicBezTo>
                        <a:cubicBezTo>
                          <a:pt x="-15272" y="655661"/>
                          <a:pt x="-12713" y="598588"/>
                          <a:pt x="0" y="546029"/>
                        </a:cubicBezTo>
                        <a:cubicBezTo>
                          <a:pt x="11189" y="487714"/>
                          <a:pt x="8305" y="470342"/>
                          <a:pt x="0" y="437100"/>
                        </a:cubicBezTo>
                        <a:cubicBezTo>
                          <a:pt x="-23953" y="414885"/>
                          <a:pt x="9487" y="320042"/>
                          <a:pt x="0" y="241304"/>
                        </a:cubicBezTo>
                        <a:close/>
                      </a:path>
                      <a:path w="9372600" h="1447800" fill="none" stroke="0" extrusionOk="0">
                        <a:moveTo>
                          <a:pt x="0" y="241304"/>
                        </a:moveTo>
                        <a:cubicBezTo>
                          <a:pt x="-27637" y="98741"/>
                          <a:pt x="382354" y="-93183"/>
                          <a:pt x="847706" y="0"/>
                        </a:cubicBezTo>
                        <a:cubicBezTo>
                          <a:pt x="1006695" y="9087"/>
                          <a:pt x="1147230" y="14150"/>
                          <a:pt x="1242533" y="0"/>
                        </a:cubicBezTo>
                        <a:cubicBezTo>
                          <a:pt x="1299181" y="-36438"/>
                          <a:pt x="1553299" y="-13514"/>
                          <a:pt x="1790903" y="0"/>
                        </a:cubicBezTo>
                        <a:cubicBezTo>
                          <a:pt x="2052890" y="45548"/>
                          <a:pt x="2263547" y="7394"/>
                          <a:pt x="2492818" y="0"/>
                        </a:cubicBezTo>
                        <a:cubicBezTo>
                          <a:pt x="2720152" y="-8929"/>
                          <a:pt x="2915199" y="12818"/>
                          <a:pt x="3041188" y="0"/>
                        </a:cubicBezTo>
                        <a:cubicBezTo>
                          <a:pt x="3156378" y="13665"/>
                          <a:pt x="3382561" y="-51208"/>
                          <a:pt x="3666331" y="0"/>
                        </a:cubicBezTo>
                        <a:cubicBezTo>
                          <a:pt x="3946411" y="24951"/>
                          <a:pt x="4017101" y="-2772"/>
                          <a:pt x="4137929" y="0"/>
                        </a:cubicBezTo>
                        <a:cubicBezTo>
                          <a:pt x="4272353" y="26044"/>
                          <a:pt x="4508493" y="-39380"/>
                          <a:pt x="4763071" y="0"/>
                        </a:cubicBezTo>
                        <a:cubicBezTo>
                          <a:pt x="5024375" y="-12576"/>
                          <a:pt x="4924711" y="220"/>
                          <a:pt x="5081126" y="0"/>
                        </a:cubicBezTo>
                        <a:cubicBezTo>
                          <a:pt x="5225467" y="-4354"/>
                          <a:pt x="5262481" y="509"/>
                          <a:pt x="5399181" y="0"/>
                        </a:cubicBezTo>
                        <a:cubicBezTo>
                          <a:pt x="5619400" y="14451"/>
                          <a:pt x="5893039" y="28634"/>
                          <a:pt x="6024323" y="0"/>
                        </a:cubicBezTo>
                        <a:cubicBezTo>
                          <a:pt x="6216919" y="-14353"/>
                          <a:pt x="6343871" y="-5699"/>
                          <a:pt x="6572694" y="0"/>
                        </a:cubicBezTo>
                        <a:cubicBezTo>
                          <a:pt x="6813201" y="-791"/>
                          <a:pt x="6799810" y="-1730"/>
                          <a:pt x="6890748" y="0"/>
                        </a:cubicBezTo>
                        <a:cubicBezTo>
                          <a:pt x="7023282" y="-13696"/>
                          <a:pt x="7348469" y="-20985"/>
                          <a:pt x="7515891" y="0"/>
                        </a:cubicBezTo>
                        <a:cubicBezTo>
                          <a:pt x="7713986" y="11761"/>
                          <a:pt x="7802789" y="6668"/>
                          <a:pt x="7910718" y="0"/>
                        </a:cubicBezTo>
                        <a:cubicBezTo>
                          <a:pt x="7987584" y="-480"/>
                          <a:pt x="8231580" y="-5942"/>
                          <a:pt x="8524893" y="0"/>
                        </a:cubicBezTo>
                        <a:cubicBezTo>
                          <a:pt x="9010653" y="-21787"/>
                          <a:pt x="9325192" y="113545"/>
                          <a:pt x="9372600" y="241304"/>
                        </a:cubicBezTo>
                        <a:cubicBezTo>
                          <a:pt x="9364854" y="268832"/>
                          <a:pt x="9365574" y="320017"/>
                          <a:pt x="9372600" y="369537"/>
                        </a:cubicBezTo>
                        <a:cubicBezTo>
                          <a:pt x="9383870" y="425889"/>
                          <a:pt x="9375855" y="449706"/>
                          <a:pt x="9372600" y="517073"/>
                        </a:cubicBezTo>
                        <a:cubicBezTo>
                          <a:pt x="9372720" y="582977"/>
                          <a:pt x="9361206" y="598581"/>
                          <a:pt x="9372600" y="654957"/>
                        </a:cubicBezTo>
                        <a:cubicBezTo>
                          <a:pt x="9385058" y="705266"/>
                          <a:pt x="9360498" y="720111"/>
                          <a:pt x="9372600" y="773538"/>
                        </a:cubicBezTo>
                        <a:cubicBezTo>
                          <a:pt x="9383993" y="828089"/>
                          <a:pt x="9384396" y="874368"/>
                          <a:pt x="9372600" y="911422"/>
                        </a:cubicBezTo>
                        <a:cubicBezTo>
                          <a:pt x="9356619" y="948119"/>
                          <a:pt x="9369868" y="972882"/>
                          <a:pt x="9372600" y="1020351"/>
                        </a:cubicBezTo>
                        <a:cubicBezTo>
                          <a:pt x="9366772" y="1070993"/>
                          <a:pt x="9385014" y="1119941"/>
                          <a:pt x="9372600" y="1206495"/>
                        </a:cubicBezTo>
                        <a:cubicBezTo>
                          <a:pt x="9278295" y="1313358"/>
                          <a:pt x="9012500" y="1459253"/>
                          <a:pt x="8524893" y="1447800"/>
                        </a:cubicBezTo>
                        <a:cubicBezTo>
                          <a:pt x="8423065" y="1463475"/>
                          <a:pt x="8308363" y="1449295"/>
                          <a:pt x="8206838" y="1447800"/>
                        </a:cubicBezTo>
                        <a:cubicBezTo>
                          <a:pt x="8078647" y="1416853"/>
                          <a:pt x="7737036" y="1450518"/>
                          <a:pt x="7581696" y="1447800"/>
                        </a:cubicBezTo>
                        <a:cubicBezTo>
                          <a:pt x="7468183" y="1465552"/>
                          <a:pt x="7286224" y="1447254"/>
                          <a:pt x="7186869" y="1447800"/>
                        </a:cubicBezTo>
                        <a:cubicBezTo>
                          <a:pt x="7098818" y="1411655"/>
                          <a:pt x="6862640" y="1469927"/>
                          <a:pt x="6561726" y="1447800"/>
                        </a:cubicBezTo>
                        <a:cubicBezTo>
                          <a:pt x="6303645" y="1425553"/>
                          <a:pt x="6185454" y="1432651"/>
                          <a:pt x="5859812" y="1447800"/>
                        </a:cubicBezTo>
                        <a:cubicBezTo>
                          <a:pt x="5523870" y="1455549"/>
                          <a:pt x="5604022" y="1445393"/>
                          <a:pt x="5464985" y="1447800"/>
                        </a:cubicBezTo>
                        <a:cubicBezTo>
                          <a:pt x="5332433" y="1444833"/>
                          <a:pt x="5178734" y="1429715"/>
                          <a:pt x="4993387" y="1447800"/>
                        </a:cubicBezTo>
                        <a:cubicBezTo>
                          <a:pt x="4802041" y="1428332"/>
                          <a:pt x="4700910" y="1453579"/>
                          <a:pt x="4598560" y="1447800"/>
                        </a:cubicBezTo>
                        <a:cubicBezTo>
                          <a:pt x="4502768" y="1490679"/>
                          <a:pt x="4283405" y="1479217"/>
                          <a:pt x="4050189" y="1447800"/>
                        </a:cubicBezTo>
                        <a:cubicBezTo>
                          <a:pt x="3790150" y="1447378"/>
                          <a:pt x="3684588" y="1463124"/>
                          <a:pt x="3348276" y="1447800"/>
                        </a:cubicBezTo>
                        <a:cubicBezTo>
                          <a:pt x="2973700" y="1451380"/>
                          <a:pt x="3144470" y="1442038"/>
                          <a:pt x="2953449" y="1447800"/>
                        </a:cubicBezTo>
                        <a:cubicBezTo>
                          <a:pt x="2751249" y="1459730"/>
                          <a:pt x="2640370" y="1440097"/>
                          <a:pt x="2481851" y="1447800"/>
                        </a:cubicBezTo>
                        <a:cubicBezTo>
                          <a:pt x="2311722" y="1425058"/>
                          <a:pt x="2108057" y="1458898"/>
                          <a:pt x="1933480" y="1447800"/>
                        </a:cubicBezTo>
                        <a:cubicBezTo>
                          <a:pt x="1762601" y="1409535"/>
                          <a:pt x="1090030" y="1479359"/>
                          <a:pt x="847706" y="1447800"/>
                        </a:cubicBezTo>
                        <a:cubicBezTo>
                          <a:pt x="462365" y="1428029"/>
                          <a:pt x="100148" y="1325610"/>
                          <a:pt x="0" y="1206495"/>
                        </a:cubicBezTo>
                        <a:cubicBezTo>
                          <a:pt x="-17830" y="1145075"/>
                          <a:pt x="10293" y="1112815"/>
                          <a:pt x="0" y="1078262"/>
                        </a:cubicBezTo>
                        <a:cubicBezTo>
                          <a:pt x="-4642" y="1039592"/>
                          <a:pt x="3513" y="996313"/>
                          <a:pt x="0" y="959682"/>
                        </a:cubicBezTo>
                        <a:cubicBezTo>
                          <a:pt x="-3381" y="931021"/>
                          <a:pt x="1400" y="885011"/>
                          <a:pt x="0" y="850753"/>
                        </a:cubicBezTo>
                        <a:cubicBezTo>
                          <a:pt x="2101" y="815192"/>
                          <a:pt x="-20388" y="763230"/>
                          <a:pt x="0" y="712869"/>
                        </a:cubicBezTo>
                        <a:cubicBezTo>
                          <a:pt x="25699" y="658250"/>
                          <a:pt x="10657" y="629428"/>
                          <a:pt x="0" y="603940"/>
                        </a:cubicBezTo>
                        <a:cubicBezTo>
                          <a:pt x="-10191" y="582619"/>
                          <a:pt x="13044" y="533876"/>
                          <a:pt x="0" y="466056"/>
                        </a:cubicBezTo>
                        <a:cubicBezTo>
                          <a:pt x="-22613" y="389888"/>
                          <a:pt x="22487" y="317396"/>
                          <a:pt x="0" y="241304"/>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15000"/>
              </a:lnSpc>
              <a:spcAft>
                <a:spcPts val="1000"/>
              </a:spcAft>
              <a:defRPr/>
            </a:pPr>
            <a:r>
              <a:rPr lang="vi-VN" sz="3600" b="1" dirty="0">
                <a:solidFill>
                  <a:srgbClr val="C71A29"/>
                </a:solidFill>
                <a:latin typeface="Cambria" panose="02040503050406030204" pitchFamily="18" charset="0"/>
                <a:ea typeface="Cambria" panose="02040503050406030204" pitchFamily="18" charset="0"/>
                <a:cs typeface="Calibri" panose="020F0502020204030204" pitchFamily="34" charset="0"/>
              </a:rPr>
              <a:t>Vì sao chúng ta cần phải biết ơn những người có công với quê hương, đất nước?</a:t>
            </a:r>
          </a:p>
        </p:txBody>
      </p:sp>
      <p:grpSp>
        <p:nvGrpSpPr>
          <p:cNvPr id="5" name="Group 4">
            <a:extLst>
              <a:ext uri="{FF2B5EF4-FFF2-40B4-BE49-F238E27FC236}">
                <a16:creationId xmlns:a16="http://schemas.microsoft.com/office/drawing/2014/main" id="{E4384660-0532-D3F0-6D30-061CC1C0A759}"/>
              </a:ext>
            </a:extLst>
          </p:cNvPr>
          <p:cNvGrpSpPr/>
          <p:nvPr/>
        </p:nvGrpSpPr>
        <p:grpSpPr>
          <a:xfrm>
            <a:off x="0" y="4031942"/>
            <a:ext cx="4179855" cy="2635558"/>
            <a:chOff x="3955420" y="4581371"/>
            <a:chExt cx="4179855" cy="2635558"/>
          </a:xfrm>
        </p:grpSpPr>
        <p:pic>
          <p:nvPicPr>
            <p:cNvPr id="6" name="Picture 5">
              <a:extLst>
                <a:ext uri="{FF2B5EF4-FFF2-40B4-BE49-F238E27FC236}">
                  <a16:creationId xmlns:a16="http://schemas.microsoft.com/office/drawing/2014/main" id="{04BD42B3-4F63-850D-3861-3E97C22FB11D}"/>
                </a:ext>
              </a:extLst>
            </p:cNvPr>
            <p:cNvPicPr>
              <a:picLocks noChangeAspect="1"/>
            </p:cNvPicPr>
            <p:nvPr/>
          </p:nvPicPr>
          <p:blipFill>
            <a:blip r:embed="rId2"/>
            <a:stretch>
              <a:fillRect/>
            </a:stretch>
          </p:blipFill>
          <p:spPr>
            <a:xfrm>
              <a:off x="4506875" y="4581371"/>
              <a:ext cx="2828195" cy="2368106"/>
            </a:xfrm>
            <a:prstGeom prst="rect">
              <a:avLst/>
            </a:prstGeom>
            <a:effectLst/>
          </p:spPr>
        </p:pic>
        <p:sp>
          <p:nvSpPr>
            <p:cNvPr id="7" name="Plaque 6">
              <a:extLst>
                <a:ext uri="{FF2B5EF4-FFF2-40B4-BE49-F238E27FC236}">
                  <a16:creationId xmlns:a16="http://schemas.microsoft.com/office/drawing/2014/main" id="{D1923D69-5FA1-D50D-7F59-C16C087C5036}"/>
                </a:ext>
              </a:extLst>
            </p:cNvPr>
            <p:cNvSpPr/>
            <p:nvPr/>
          </p:nvSpPr>
          <p:spPr>
            <a:xfrm>
              <a:off x="4010757" y="6075953"/>
              <a:ext cx="4124518" cy="1140976"/>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6AEDFE0A-6A58-308C-3460-84BE59F34D8D}"/>
                </a:ext>
              </a:extLst>
            </p:cNvPr>
            <p:cNvSpPr txBox="1"/>
            <p:nvPr/>
          </p:nvSpPr>
          <p:spPr>
            <a:xfrm>
              <a:off x="3955420" y="6246730"/>
              <a:ext cx="417523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Thảo</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luận</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nhóm</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đôi</a:t>
              </a:r>
              <a:endPar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endParaRPr>
            </a:p>
          </p:txBody>
        </p:sp>
      </p:grpSp>
      <p:sp>
        <p:nvSpPr>
          <p:cNvPr id="9" name="Oval 8"/>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sp>
        <p:nvSpPr>
          <p:cNvPr id="10" name="Oval 9"/>
          <p:cNvSpPr/>
          <p:nvPr/>
        </p:nvSpPr>
        <p:spPr>
          <a:xfrm>
            <a:off x="4529504" y="-6255290"/>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spTree>
    <p:extLst>
      <p:ext uri="{BB962C8B-B14F-4D97-AF65-F5344CB8AC3E}">
        <p14:creationId xmlns:p14="http://schemas.microsoft.com/office/powerpoint/2010/main" val="127596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9" name="그림 79">
            <a:extLst>
              <a:ext uri="{FF2B5EF4-FFF2-40B4-BE49-F238E27FC236}">
                <a16:creationId xmlns:a16="http://schemas.microsoft.com/office/drawing/2014/main" id="{9F5F0DD1-BC35-4988-A914-1A2E34667FA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7711" y="2018935"/>
            <a:ext cx="1756232" cy="1820979"/>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2939917" y="683321"/>
            <a:ext cx="5728954" cy="4006031"/>
          </a:xfrm>
          <a:prstGeom prst="rect">
            <a:avLst/>
          </a:prstGeom>
        </p:spPr>
      </p:pic>
      <p:sp>
        <p:nvSpPr>
          <p:cNvPr id="2" name="TextBox 1"/>
          <p:cNvSpPr txBox="1"/>
          <p:nvPr/>
        </p:nvSpPr>
        <p:spPr>
          <a:xfrm>
            <a:off x="2939917" y="4438659"/>
            <a:ext cx="7119906"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Trò</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chơi</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Hộp</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quà</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bí</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mật</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340798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783B76E-5223-4F7D-8C3A-40478D61FFF6}"/>
              </a:ext>
            </a:extLst>
          </p:cNvPr>
          <p:cNvSpPr/>
          <p:nvPr/>
        </p:nvSpPr>
        <p:spPr>
          <a:xfrm>
            <a:off x="562461" y="98474"/>
            <a:ext cx="11324739" cy="6639951"/>
          </a:xfrm>
          <a:prstGeom prst="roundRect">
            <a:avLst/>
          </a:prstGeom>
          <a:solidFill>
            <a:schemeClr val="bg1"/>
          </a:solidFill>
          <a:ln w="38100">
            <a:solidFill>
              <a:srgbClr val="89171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0" name="Picture 9">
            <a:hlinkClick r:id="rId2" action="ppaction://hlinksldjump"/>
            <a:extLst>
              <a:ext uri="{FF2B5EF4-FFF2-40B4-BE49-F238E27FC236}">
                <a16:creationId xmlns:a16="http://schemas.microsoft.com/office/drawing/2014/main" id="{FCE7BF72-6E05-4D0E-9BBA-4B313317C292}"/>
              </a:ext>
            </a:extLst>
          </p:cNvPr>
          <p:cNvPicPr>
            <a:picLocks noChangeAspect="1"/>
          </p:cNvPicPr>
          <p:nvPr/>
        </p:nvPicPr>
        <p:blipFill>
          <a:blip r:embed="rId3"/>
          <a:stretch>
            <a:fillRect/>
          </a:stretch>
        </p:blipFill>
        <p:spPr>
          <a:xfrm>
            <a:off x="2445507" y="1466362"/>
            <a:ext cx="2283500" cy="2660316"/>
          </a:xfrm>
          <a:prstGeom prst="rect">
            <a:avLst/>
          </a:prstGeom>
        </p:spPr>
      </p:pic>
      <p:pic>
        <p:nvPicPr>
          <p:cNvPr id="11" name="Picture 10">
            <a:hlinkClick r:id="rId4" action="ppaction://hlinksldjump"/>
            <a:extLst>
              <a:ext uri="{FF2B5EF4-FFF2-40B4-BE49-F238E27FC236}">
                <a16:creationId xmlns:a16="http://schemas.microsoft.com/office/drawing/2014/main" id="{B55798E5-D727-4BD7-8C0A-47CF9AF867D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8779" t="-1267" r="43802" b="65539"/>
          <a:stretch/>
        </p:blipFill>
        <p:spPr>
          <a:xfrm>
            <a:off x="7875218" y="1452575"/>
            <a:ext cx="2078297" cy="2759967"/>
          </a:xfrm>
          <a:prstGeom prst="rect">
            <a:avLst/>
          </a:prstGeom>
        </p:spPr>
      </p:pic>
      <p:pic>
        <p:nvPicPr>
          <p:cNvPr id="13" name="Picture 12">
            <a:hlinkClick r:id="rId6" action="ppaction://hlinksldjump"/>
            <a:extLst>
              <a:ext uri="{FF2B5EF4-FFF2-40B4-BE49-F238E27FC236}">
                <a16:creationId xmlns:a16="http://schemas.microsoft.com/office/drawing/2014/main" id="{44145131-3E1E-4A2D-8238-39009AC00DCF}"/>
              </a:ext>
            </a:extLst>
          </p:cNvPr>
          <p:cNvPicPr>
            <a:picLocks noChangeAspect="1"/>
          </p:cNvPicPr>
          <p:nvPr/>
        </p:nvPicPr>
        <p:blipFill>
          <a:blip r:embed="rId7"/>
          <a:stretch>
            <a:fillRect/>
          </a:stretch>
        </p:blipFill>
        <p:spPr>
          <a:xfrm>
            <a:off x="7468684" y="3798073"/>
            <a:ext cx="2937730" cy="2588308"/>
          </a:xfrm>
          <a:prstGeom prst="rect">
            <a:avLst/>
          </a:prstGeom>
        </p:spPr>
      </p:pic>
      <p:pic>
        <p:nvPicPr>
          <p:cNvPr id="15" name="Picture 14">
            <a:hlinkClick r:id="rId8" action="ppaction://hlinksldjump"/>
            <a:extLst>
              <a:ext uri="{FF2B5EF4-FFF2-40B4-BE49-F238E27FC236}">
                <a16:creationId xmlns:a16="http://schemas.microsoft.com/office/drawing/2014/main" id="{0CCE6F98-DE5F-4C9B-82BF-03FB726AFC1F}"/>
              </a:ext>
            </a:extLst>
          </p:cNvPr>
          <p:cNvPicPr>
            <a:picLocks noChangeAspect="1"/>
          </p:cNvPicPr>
          <p:nvPr/>
        </p:nvPicPr>
        <p:blipFill rotWithShape="1">
          <a:blip r:embed="rId9"/>
          <a:srcRect l="23324" t="3061"/>
          <a:stretch/>
        </p:blipFill>
        <p:spPr>
          <a:xfrm>
            <a:off x="4201552" y="3960162"/>
            <a:ext cx="2289157" cy="2549881"/>
          </a:xfrm>
          <a:prstGeom prst="rect">
            <a:avLst/>
          </a:prstGeom>
        </p:spPr>
      </p:pic>
      <p:pic>
        <p:nvPicPr>
          <p:cNvPr id="16" name="Picture 15">
            <a:extLst>
              <a:ext uri="{FF2B5EF4-FFF2-40B4-BE49-F238E27FC236}">
                <a16:creationId xmlns:a16="http://schemas.microsoft.com/office/drawing/2014/main" id="{66650B69-43B7-4F8F-981C-8F864D08886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2461" y="3816465"/>
            <a:ext cx="3412928" cy="2837276"/>
          </a:xfrm>
          <a:prstGeom prst="rect">
            <a:avLst/>
          </a:prstGeom>
        </p:spPr>
      </p:pic>
      <p:pic>
        <p:nvPicPr>
          <p:cNvPr id="9" name="Picture 8">
            <a:extLst>
              <a:ext uri="{FF2B5EF4-FFF2-40B4-BE49-F238E27FC236}">
                <a16:creationId xmlns:a16="http://schemas.microsoft.com/office/drawing/2014/main" id="{7A4B6B51-53F3-48B6-960F-BCBC59FFCD9B}"/>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4419326" y="2186961"/>
            <a:ext cx="1352823" cy="1866898"/>
          </a:xfrm>
          <a:prstGeom prst="rect">
            <a:avLst/>
          </a:prstGeom>
        </p:spPr>
      </p:pic>
      <p:pic>
        <p:nvPicPr>
          <p:cNvPr id="17" name="Picture 16">
            <a:extLst>
              <a:ext uri="{FF2B5EF4-FFF2-40B4-BE49-F238E27FC236}">
                <a16:creationId xmlns:a16="http://schemas.microsoft.com/office/drawing/2014/main" id="{EF664303-061C-4A57-B530-CF9E294F5934}"/>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9582150" y="2714625"/>
            <a:ext cx="1447516" cy="1447516"/>
          </a:xfrm>
          <a:prstGeom prst="rect">
            <a:avLst/>
          </a:prstGeom>
        </p:spPr>
      </p:pic>
      <p:pic>
        <p:nvPicPr>
          <p:cNvPr id="18" name="Picture 17">
            <a:extLst>
              <a:ext uri="{FF2B5EF4-FFF2-40B4-BE49-F238E27FC236}">
                <a16:creationId xmlns:a16="http://schemas.microsoft.com/office/drawing/2014/main" id="{5C14AA1A-86F0-45DD-8006-0F65790240AD}"/>
              </a:ext>
            </a:extLst>
          </p:cNvPr>
          <p:cNvPicPr>
            <a:picLocks noChangeAspect="1"/>
          </p:cNvPicPr>
          <p:nvPr/>
        </p:nvPicPr>
        <p:blipFill>
          <a:blip r:embed="rId13" cstate="hqprint">
            <a:extLst>
              <a:ext uri="{28A0092B-C50C-407E-A947-70E740481C1C}">
                <a14:useLocalDpi xmlns:a14="http://schemas.microsoft.com/office/drawing/2010/main" val="0"/>
              </a:ext>
            </a:extLst>
          </a:blip>
          <a:srcRect/>
          <a:stretch/>
        </p:blipFill>
        <p:spPr>
          <a:xfrm>
            <a:off x="5603454" y="4710703"/>
            <a:ext cx="2147297" cy="2147297"/>
          </a:xfrm>
          <a:prstGeom prst="rect">
            <a:avLst/>
          </a:prstGeom>
        </p:spPr>
      </p:pic>
      <p:pic>
        <p:nvPicPr>
          <p:cNvPr id="19" name="Picture 18">
            <a:extLst>
              <a:ext uri="{FF2B5EF4-FFF2-40B4-BE49-F238E27FC236}">
                <a16:creationId xmlns:a16="http://schemas.microsoft.com/office/drawing/2014/main" id="{89B315E2-7752-44AF-A88F-E13B4804B5B4}"/>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9742478" y="4543425"/>
            <a:ext cx="1816486" cy="1816486"/>
          </a:xfrm>
          <a:prstGeom prst="rect">
            <a:avLst/>
          </a:prstGeom>
        </p:spPr>
      </p:pic>
      <p:sp>
        <p:nvSpPr>
          <p:cNvPr id="12" name="Arrow: Right 11">
            <a:hlinkClick r:id="" action="ppaction://noaction"/>
            <a:extLst>
              <a:ext uri="{FF2B5EF4-FFF2-40B4-BE49-F238E27FC236}">
                <a16:creationId xmlns:a16="http://schemas.microsoft.com/office/drawing/2014/main" id="{0E86CE8A-F49B-4D1A-BA08-3831765C598B}"/>
              </a:ext>
            </a:extLst>
          </p:cNvPr>
          <p:cNvSpPr/>
          <p:nvPr/>
        </p:nvSpPr>
        <p:spPr>
          <a:xfrm>
            <a:off x="11155680" y="6144628"/>
            <a:ext cx="957683" cy="509113"/>
          </a:xfrm>
          <a:prstGeom prst="rightArrow">
            <a:avLst/>
          </a:prstGeom>
          <a:solidFill>
            <a:srgbClr val="88D656"/>
          </a:solidFill>
          <a:ln>
            <a:solidFill>
              <a:srgbClr val="95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0" name="Picture 19">
            <a:extLst>
              <a:ext uri="{FF2B5EF4-FFF2-40B4-BE49-F238E27FC236}">
                <a16:creationId xmlns:a16="http://schemas.microsoft.com/office/drawing/2014/main" id="{FDB747A5-7E09-3ED4-F4D5-B621DE904A0F}"/>
              </a:ext>
            </a:extLst>
          </p:cNvPr>
          <p:cNvPicPr>
            <a:picLocks noChangeAspect="1"/>
          </p:cNvPicPr>
          <p:nvPr/>
        </p:nvPicPr>
        <p:blipFill>
          <a:blip r:embed="rId15"/>
          <a:stretch>
            <a:fillRect/>
          </a:stretch>
        </p:blipFill>
        <p:spPr>
          <a:xfrm>
            <a:off x="2268925" y="252364"/>
            <a:ext cx="7352413" cy="1103472"/>
          </a:xfrm>
          <a:prstGeom prst="rect">
            <a:avLst/>
          </a:prstGeom>
        </p:spPr>
      </p:pic>
    </p:spTree>
    <p:extLst>
      <p:ext uri="{BB962C8B-B14F-4D97-AF65-F5344CB8AC3E}">
        <p14:creationId xmlns:p14="http://schemas.microsoft.com/office/powerpoint/2010/main" val="39041677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80">
                                          <p:stCondLst>
                                            <p:cond delay="0"/>
                                          </p:stCondLst>
                                        </p:cTn>
                                        <p:tgtEl>
                                          <p:spTgt spid="10"/>
                                        </p:tgtEl>
                                      </p:cBhvr>
                                    </p:animEffect>
                                    <p:anim calcmode="lin" valueType="num">
                                      <p:cBhvr>
                                        <p:cTn id="1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7" dur="26">
                                          <p:stCondLst>
                                            <p:cond delay="650"/>
                                          </p:stCondLst>
                                        </p:cTn>
                                        <p:tgtEl>
                                          <p:spTgt spid="10"/>
                                        </p:tgtEl>
                                      </p:cBhvr>
                                      <p:to x="100000" y="60000"/>
                                    </p:animScale>
                                    <p:animScale>
                                      <p:cBhvr>
                                        <p:cTn id="18" dur="166" decel="50000">
                                          <p:stCondLst>
                                            <p:cond delay="676"/>
                                          </p:stCondLst>
                                        </p:cTn>
                                        <p:tgtEl>
                                          <p:spTgt spid="10"/>
                                        </p:tgtEl>
                                      </p:cBhvr>
                                      <p:to x="100000" y="100000"/>
                                    </p:animScale>
                                    <p:animScale>
                                      <p:cBhvr>
                                        <p:cTn id="19" dur="26">
                                          <p:stCondLst>
                                            <p:cond delay="1312"/>
                                          </p:stCondLst>
                                        </p:cTn>
                                        <p:tgtEl>
                                          <p:spTgt spid="10"/>
                                        </p:tgtEl>
                                      </p:cBhvr>
                                      <p:to x="100000" y="80000"/>
                                    </p:animScale>
                                    <p:animScale>
                                      <p:cBhvr>
                                        <p:cTn id="20" dur="166" decel="50000">
                                          <p:stCondLst>
                                            <p:cond delay="1338"/>
                                          </p:stCondLst>
                                        </p:cTn>
                                        <p:tgtEl>
                                          <p:spTgt spid="10"/>
                                        </p:tgtEl>
                                      </p:cBhvr>
                                      <p:to x="100000" y="100000"/>
                                    </p:animScale>
                                    <p:animScale>
                                      <p:cBhvr>
                                        <p:cTn id="21" dur="26">
                                          <p:stCondLst>
                                            <p:cond delay="1642"/>
                                          </p:stCondLst>
                                        </p:cTn>
                                        <p:tgtEl>
                                          <p:spTgt spid="10"/>
                                        </p:tgtEl>
                                      </p:cBhvr>
                                      <p:to x="100000" y="90000"/>
                                    </p:animScale>
                                    <p:animScale>
                                      <p:cBhvr>
                                        <p:cTn id="22" dur="166" decel="50000">
                                          <p:stCondLst>
                                            <p:cond delay="1668"/>
                                          </p:stCondLst>
                                        </p:cTn>
                                        <p:tgtEl>
                                          <p:spTgt spid="10"/>
                                        </p:tgtEl>
                                      </p:cBhvr>
                                      <p:to x="100000" y="100000"/>
                                    </p:animScale>
                                    <p:animScale>
                                      <p:cBhvr>
                                        <p:cTn id="23" dur="26">
                                          <p:stCondLst>
                                            <p:cond delay="1808"/>
                                          </p:stCondLst>
                                        </p:cTn>
                                        <p:tgtEl>
                                          <p:spTgt spid="10"/>
                                        </p:tgtEl>
                                      </p:cBhvr>
                                      <p:to x="100000" y="95000"/>
                                    </p:animScale>
                                    <p:animScale>
                                      <p:cBhvr>
                                        <p:cTn id="24" dur="166" decel="50000">
                                          <p:stCondLst>
                                            <p:cond delay="1834"/>
                                          </p:stCondLst>
                                        </p:cTn>
                                        <p:tgtEl>
                                          <p:spTgt spid="10"/>
                                        </p:tgtEl>
                                      </p:cBhvr>
                                      <p:to x="100000" y="100000"/>
                                    </p:animScale>
                                  </p:childTnLst>
                                </p:cTn>
                              </p:par>
                              <p:par>
                                <p:cTn id="25" presetID="26"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80">
                                          <p:stCondLst>
                                            <p:cond delay="0"/>
                                          </p:stCondLst>
                                        </p:cTn>
                                        <p:tgtEl>
                                          <p:spTgt spid="11"/>
                                        </p:tgtEl>
                                      </p:cBhvr>
                                    </p:animEffect>
                                    <p:anim calcmode="lin" valueType="num">
                                      <p:cBhvr>
                                        <p:cTn id="2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3" dur="26">
                                          <p:stCondLst>
                                            <p:cond delay="650"/>
                                          </p:stCondLst>
                                        </p:cTn>
                                        <p:tgtEl>
                                          <p:spTgt spid="11"/>
                                        </p:tgtEl>
                                      </p:cBhvr>
                                      <p:to x="100000" y="60000"/>
                                    </p:animScale>
                                    <p:animScale>
                                      <p:cBhvr>
                                        <p:cTn id="34" dur="166" decel="50000">
                                          <p:stCondLst>
                                            <p:cond delay="676"/>
                                          </p:stCondLst>
                                        </p:cTn>
                                        <p:tgtEl>
                                          <p:spTgt spid="11"/>
                                        </p:tgtEl>
                                      </p:cBhvr>
                                      <p:to x="100000" y="100000"/>
                                    </p:animScale>
                                    <p:animScale>
                                      <p:cBhvr>
                                        <p:cTn id="35" dur="26">
                                          <p:stCondLst>
                                            <p:cond delay="1312"/>
                                          </p:stCondLst>
                                        </p:cTn>
                                        <p:tgtEl>
                                          <p:spTgt spid="11"/>
                                        </p:tgtEl>
                                      </p:cBhvr>
                                      <p:to x="100000" y="80000"/>
                                    </p:animScale>
                                    <p:animScale>
                                      <p:cBhvr>
                                        <p:cTn id="36" dur="166" decel="50000">
                                          <p:stCondLst>
                                            <p:cond delay="1338"/>
                                          </p:stCondLst>
                                        </p:cTn>
                                        <p:tgtEl>
                                          <p:spTgt spid="11"/>
                                        </p:tgtEl>
                                      </p:cBhvr>
                                      <p:to x="100000" y="100000"/>
                                    </p:animScale>
                                    <p:animScale>
                                      <p:cBhvr>
                                        <p:cTn id="37" dur="26">
                                          <p:stCondLst>
                                            <p:cond delay="1642"/>
                                          </p:stCondLst>
                                        </p:cTn>
                                        <p:tgtEl>
                                          <p:spTgt spid="11"/>
                                        </p:tgtEl>
                                      </p:cBhvr>
                                      <p:to x="100000" y="90000"/>
                                    </p:animScale>
                                    <p:animScale>
                                      <p:cBhvr>
                                        <p:cTn id="38" dur="166" decel="50000">
                                          <p:stCondLst>
                                            <p:cond delay="1668"/>
                                          </p:stCondLst>
                                        </p:cTn>
                                        <p:tgtEl>
                                          <p:spTgt spid="11"/>
                                        </p:tgtEl>
                                      </p:cBhvr>
                                      <p:to x="100000" y="100000"/>
                                    </p:animScale>
                                    <p:animScale>
                                      <p:cBhvr>
                                        <p:cTn id="39" dur="26">
                                          <p:stCondLst>
                                            <p:cond delay="1808"/>
                                          </p:stCondLst>
                                        </p:cTn>
                                        <p:tgtEl>
                                          <p:spTgt spid="11"/>
                                        </p:tgtEl>
                                      </p:cBhvr>
                                      <p:to x="100000" y="95000"/>
                                    </p:animScale>
                                    <p:animScale>
                                      <p:cBhvr>
                                        <p:cTn id="40" dur="166" decel="50000">
                                          <p:stCondLst>
                                            <p:cond delay="1834"/>
                                          </p:stCondLst>
                                        </p:cTn>
                                        <p:tgtEl>
                                          <p:spTgt spid="11"/>
                                        </p:tgtEl>
                                      </p:cBhvr>
                                      <p:to x="100000" y="100000"/>
                                    </p:animScale>
                                  </p:childTnLst>
                                </p:cTn>
                              </p:par>
                              <p:par>
                                <p:cTn id="41" presetID="26"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80">
                                          <p:stCondLst>
                                            <p:cond delay="0"/>
                                          </p:stCondLst>
                                        </p:cTn>
                                        <p:tgtEl>
                                          <p:spTgt spid="15"/>
                                        </p:tgtEl>
                                      </p:cBhvr>
                                    </p:animEffect>
                                    <p:anim calcmode="lin" valueType="num">
                                      <p:cBhvr>
                                        <p:cTn id="4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49" dur="26">
                                          <p:stCondLst>
                                            <p:cond delay="650"/>
                                          </p:stCondLst>
                                        </p:cTn>
                                        <p:tgtEl>
                                          <p:spTgt spid="15"/>
                                        </p:tgtEl>
                                      </p:cBhvr>
                                      <p:to x="100000" y="60000"/>
                                    </p:animScale>
                                    <p:animScale>
                                      <p:cBhvr>
                                        <p:cTn id="50" dur="166" decel="50000">
                                          <p:stCondLst>
                                            <p:cond delay="676"/>
                                          </p:stCondLst>
                                        </p:cTn>
                                        <p:tgtEl>
                                          <p:spTgt spid="15"/>
                                        </p:tgtEl>
                                      </p:cBhvr>
                                      <p:to x="100000" y="100000"/>
                                    </p:animScale>
                                    <p:animScale>
                                      <p:cBhvr>
                                        <p:cTn id="51" dur="26">
                                          <p:stCondLst>
                                            <p:cond delay="1312"/>
                                          </p:stCondLst>
                                        </p:cTn>
                                        <p:tgtEl>
                                          <p:spTgt spid="15"/>
                                        </p:tgtEl>
                                      </p:cBhvr>
                                      <p:to x="100000" y="80000"/>
                                    </p:animScale>
                                    <p:animScale>
                                      <p:cBhvr>
                                        <p:cTn id="52" dur="166" decel="50000">
                                          <p:stCondLst>
                                            <p:cond delay="1338"/>
                                          </p:stCondLst>
                                        </p:cTn>
                                        <p:tgtEl>
                                          <p:spTgt spid="15"/>
                                        </p:tgtEl>
                                      </p:cBhvr>
                                      <p:to x="100000" y="100000"/>
                                    </p:animScale>
                                    <p:animScale>
                                      <p:cBhvr>
                                        <p:cTn id="53" dur="26">
                                          <p:stCondLst>
                                            <p:cond delay="1642"/>
                                          </p:stCondLst>
                                        </p:cTn>
                                        <p:tgtEl>
                                          <p:spTgt spid="15"/>
                                        </p:tgtEl>
                                      </p:cBhvr>
                                      <p:to x="100000" y="90000"/>
                                    </p:animScale>
                                    <p:animScale>
                                      <p:cBhvr>
                                        <p:cTn id="54" dur="166" decel="50000">
                                          <p:stCondLst>
                                            <p:cond delay="1668"/>
                                          </p:stCondLst>
                                        </p:cTn>
                                        <p:tgtEl>
                                          <p:spTgt spid="15"/>
                                        </p:tgtEl>
                                      </p:cBhvr>
                                      <p:to x="100000" y="100000"/>
                                    </p:animScale>
                                    <p:animScale>
                                      <p:cBhvr>
                                        <p:cTn id="55" dur="26">
                                          <p:stCondLst>
                                            <p:cond delay="1808"/>
                                          </p:stCondLst>
                                        </p:cTn>
                                        <p:tgtEl>
                                          <p:spTgt spid="15"/>
                                        </p:tgtEl>
                                      </p:cBhvr>
                                      <p:to x="100000" y="95000"/>
                                    </p:animScale>
                                    <p:animScale>
                                      <p:cBhvr>
                                        <p:cTn id="56" dur="166" decel="50000">
                                          <p:stCondLst>
                                            <p:cond delay="1834"/>
                                          </p:stCondLst>
                                        </p:cTn>
                                        <p:tgtEl>
                                          <p:spTgt spid="15"/>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down)">
                                      <p:cBhvr>
                                        <p:cTn id="59" dur="580">
                                          <p:stCondLst>
                                            <p:cond delay="0"/>
                                          </p:stCondLst>
                                        </p:cTn>
                                        <p:tgtEl>
                                          <p:spTgt spid="13"/>
                                        </p:tgtEl>
                                      </p:cBhvr>
                                    </p:animEffect>
                                    <p:anim calcmode="lin" valueType="num">
                                      <p:cBhvr>
                                        <p:cTn id="6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5" dur="26">
                                          <p:stCondLst>
                                            <p:cond delay="650"/>
                                          </p:stCondLst>
                                        </p:cTn>
                                        <p:tgtEl>
                                          <p:spTgt spid="13"/>
                                        </p:tgtEl>
                                      </p:cBhvr>
                                      <p:to x="100000" y="60000"/>
                                    </p:animScale>
                                    <p:animScale>
                                      <p:cBhvr>
                                        <p:cTn id="66" dur="166" decel="50000">
                                          <p:stCondLst>
                                            <p:cond delay="676"/>
                                          </p:stCondLst>
                                        </p:cTn>
                                        <p:tgtEl>
                                          <p:spTgt spid="13"/>
                                        </p:tgtEl>
                                      </p:cBhvr>
                                      <p:to x="100000" y="100000"/>
                                    </p:animScale>
                                    <p:animScale>
                                      <p:cBhvr>
                                        <p:cTn id="67" dur="26">
                                          <p:stCondLst>
                                            <p:cond delay="1312"/>
                                          </p:stCondLst>
                                        </p:cTn>
                                        <p:tgtEl>
                                          <p:spTgt spid="13"/>
                                        </p:tgtEl>
                                      </p:cBhvr>
                                      <p:to x="100000" y="80000"/>
                                    </p:animScale>
                                    <p:animScale>
                                      <p:cBhvr>
                                        <p:cTn id="68" dur="166" decel="50000">
                                          <p:stCondLst>
                                            <p:cond delay="1338"/>
                                          </p:stCondLst>
                                        </p:cTn>
                                        <p:tgtEl>
                                          <p:spTgt spid="13"/>
                                        </p:tgtEl>
                                      </p:cBhvr>
                                      <p:to x="100000" y="100000"/>
                                    </p:animScale>
                                    <p:animScale>
                                      <p:cBhvr>
                                        <p:cTn id="69" dur="26">
                                          <p:stCondLst>
                                            <p:cond delay="1642"/>
                                          </p:stCondLst>
                                        </p:cTn>
                                        <p:tgtEl>
                                          <p:spTgt spid="13"/>
                                        </p:tgtEl>
                                      </p:cBhvr>
                                      <p:to x="100000" y="90000"/>
                                    </p:animScale>
                                    <p:animScale>
                                      <p:cBhvr>
                                        <p:cTn id="70" dur="166" decel="50000">
                                          <p:stCondLst>
                                            <p:cond delay="1668"/>
                                          </p:stCondLst>
                                        </p:cTn>
                                        <p:tgtEl>
                                          <p:spTgt spid="13"/>
                                        </p:tgtEl>
                                      </p:cBhvr>
                                      <p:to x="100000" y="100000"/>
                                    </p:animScale>
                                    <p:animScale>
                                      <p:cBhvr>
                                        <p:cTn id="71" dur="26">
                                          <p:stCondLst>
                                            <p:cond delay="1808"/>
                                          </p:stCondLst>
                                        </p:cTn>
                                        <p:tgtEl>
                                          <p:spTgt spid="13"/>
                                        </p:tgtEl>
                                      </p:cBhvr>
                                      <p:to x="100000" y="95000"/>
                                    </p:animScale>
                                    <p:animScale>
                                      <p:cBhvr>
                                        <p:cTn id="72" dur="166" decel="50000">
                                          <p:stCondLst>
                                            <p:cond delay="1834"/>
                                          </p:stCondLst>
                                        </p:cTn>
                                        <p:tgtEl>
                                          <p:spTgt spid="13"/>
                                        </p:tgtEl>
                                      </p:cBhvr>
                                      <p:to x="100000" y="100000"/>
                                    </p:animScale>
                                  </p:childTnLst>
                                </p:cTn>
                              </p:par>
                              <p:par>
                                <p:cTn id="73" presetID="1" presetClass="entr" presetSubtype="0" fill="hold" nodeType="withEffect">
                                  <p:stCondLst>
                                    <p:cond delay="0"/>
                                  </p:stCondLst>
                                  <p:childTnLst>
                                    <p:set>
                                      <p:cBhvr>
                                        <p:cTn id="7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5" restart="whenNotActive" fill="hold" evtFilter="cancelBubble" nodeType="interactiveSeq">
                <p:stCondLst>
                  <p:cond evt="onClick" delay="0">
                    <p:tgtEl>
                      <p:spTgt spid="10"/>
                    </p:tgtEl>
                  </p:cond>
                </p:stCondLst>
                <p:endSync evt="end" delay="0">
                  <p:rtn val="all"/>
                </p:endSync>
                <p:childTnLst>
                  <p:par>
                    <p:cTn id="76" fill="hold">
                      <p:stCondLst>
                        <p:cond delay="0"/>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barn(inVertical)">
                                      <p:cBhvr>
                                        <p:cTn id="80" dur="500"/>
                                        <p:tgtEl>
                                          <p:spTgt spid="9"/>
                                        </p:tgtEl>
                                      </p:cBhvr>
                                    </p:animEffect>
                                  </p:childTnLst>
                                </p:cTn>
                              </p:par>
                            </p:childTnLst>
                          </p:cTn>
                        </p:par>
                      </p:childTnLst>
                    </p:cTn>
                  </p:par>
                </p:childTnLst>
              </p:cTn>
              <p:nextCondLst>
                <p:cond evt="onClick" delay="0">
                  <p:tgtEl>
                    <p:spTgt spid="10"/>
                  </p:tgtEl>
                </p:cond>
              </p:nextCondLst>
            </p:seq>
            <p:seq concurrent="1" nextAc="seek">
              <p:cTn id="81" restart="whenNotActive" fill="hold" evtFilter="cancelBubble" nodeType="interactiveSeq">
                <p:stCondLst>
                  <p:cond evt="onClick" delay="0">
                    <p:tgtEl>
                      <p:spTgt spid="11"/>
                    </p:tgtEl>
                  </p:cond>
                </p:stCondLst>
                <p:endSync evt="end" delay="0">
                  <p:rtn val="all"/>
                </p:endSync>
                <p:childTnLst>
                  <p:par>
                    <p:cTn id="82" fill="hold">
                      <p:stCondLst>
                        <p:cond delay="0"/>
                      </p:stCondLst>
                      <p:childTnLst>
                        <p:par>
                          <p:cTn id="83" fill="hold">
                            <p:stCondLst>
                              <p:cond delay="0"/>
                            </p:stCondLst>
                            <p:childTnLst>
                              <p:par>
                                <p:cTn id="84" presetID="16" presetClass="entr" presetSubtype="21" fill="hold" nodeType="click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barn(inVertical)">
                                      <p:cBhvr>
                                        <p:cTn id="86" dur="500"/>
                                        <p:tgtEl>
                                          <p:spTgt spid="17"/>
                                        </p:tgtEl>
                                      </p:cBhvr>
                                    </p:animEffect>
                                  </p:childTnLst>
                                </p:cTn>
                              </p:par>
                            </p:childTnLst>
                          </p:cTn>
                        </p:par>
                      </p:childTnLst>
                    </p:cTn>
                  </p:par>
                </p:childTnLst>
              </p:cTn>
              <p:nextCondLst>
                <p:cond evt="onClick" delay="0">
                  <p:tgtEl>
                    <p:spTgt spid="11"/>
                  </p:tgtEl>
                </p:cond>
              </p:nextCondLst>
            </p:seq>
            <p:seq concurrent="1" nextAc="seek">
              <p:cTn id="87" restart="whenNotActive" fill="hold" evtFilter="cancelBubble" nodeType="interactiveSeq">
                <p:stCondLst>
                  <p:cond evt="onClick" delay="0">
                    <p:tgtEl>
                      <p:spTgt spid="15"/>
                    </p:tgtEl>
                  </p:cond>
                </p:stCondLst>
                <p:endSync evt="end" delay="0">
                  <p:rtn val="all"/>
                </p:endSync>
                <p:childTnLst>
                  <p:par>
                    <p:cTn id="88" fill="hold">
                      <p:stCondLst>
                        <p:cond delay="0"/>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barn(inVertical)">
                                      <p:cBhvr>
                                        <p:cTn id="92" dur="500"/>
                                        <p:tgtEl>
                                          <p:spTgt spid="18"/>
                                        </p:tgtEl>
                                      </p:cBhvr>
                                    </p:animEffect>
                                  </p:childTnLst>
                                </p:cTn>
                              </p:par>
                            </p:childTnLst>
                          </p:cTn>
                        </p:par>
                      </p:childTnLst>
                    </p:cTn>
                  </p:par>
                </p:childTnLst>
              </p:cTn>
              <p:nextCondLst>
                <p:cond evt="onClick" delay="0">
                  <p:tgtEl>
                    <p:spTgt spid="15"/>
                  </p:tgtEl>
                </p:cond>
              </p:nextCondLst>
            </p:seq>
            <p:seq concurrent="1" nextAc="seek">
              <p:cTn id="93" restart="whenNotActive" fill="hold" evtFilter="cancelBubble" nodeType="interactiveSeq">
                <p:stCondLst>
                  <p:cond evt="onClick" delay="0">
                    <p:tgtEl>
                      <p:spTgt spid="13"/>
                    </p:tgtEl>
                  </p:cond>
                </p:stCondLst>
                <p:endSync evt="end" delay="0">
                  <p:rtn val="all"/>
                </p:endSync>
                <p:childTnLst>
                  <p:par>
                    <p:cTn id="94" fill="hold">
                      <p:stCondLst>
                        <p:cond delay="0"/>
                      </p:stCondLst>
                      <p:childTnLst>
                        <p:par>
                          <p:cTn id="95" fill="hold">
                            <p:stCondLst>
                              <p:cond delay="0"/>
                            </p:stCondLst>
                            <p:childTnLst>
                              <p:par>
                                <p:cTn id="96" presetID="16" presetClass="entr" presetSubtype="21" fill="hold" nodeType="click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barn(inVertical)">
                                      <p:cBhvr>
                                        <p:cTn id="98" dur="500"/>
                                        <p:tgtEl>
                                          <p:spTgt spid="19"/>
                                        </p:tgtEl>
                                      </p:cBhvr>
                                    </p:animEffect>
                                  </p:childTnLst>
                                </p:cTn>
                              </p:par>
                            </p:childTnLst>
                          </p:cTn>
                        </p:par>
                      </p:childTnLst>
                    </p:cTn>
                  </p:par>
                </p:childTnLst>
              </p:cTn>
              <p:nextCondLst>
                <p:cond evt="onClick" delay="0">
                  <p:tgtEl>
                    <p:spTgt spid="1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4245843-7B95-4571-A0BD-3B731DAE0698}"/>
              </a:ext>
            </a:extLst>
          </p:cNvPr>
          <p:cNvPicPr>
            <a:picLocks noChangeAspect="1"/>
          </p:cNvPicPr>
          <p:nvPr/>
        </p:nvPicPr>
        <p:blipFill rotWithShape="1">
          <a:blip r:embed="rId2"/>
          <a:srcRect l="8290" t="4102" r="20598"/>
          <a:stretch/>
        </p:blipFill>
        <p:spPr>
          <a:xfrm>
            <a:off x="2127739" y="0"/>
            <a:ext cx="4876800" cy="6576646"/>
          </a:xfrm>
          <a:prstGeom prst="rect">
            <a:avLst/>
          </a:prstGeom>
        </p:spPr>
      </p:pic>
      <p:pic>
        <p:nvPicPr>
          <p:cNvPr id="4" name="Picture 3">
            <a:extLst>
              <a:ext uri="{FF2B5EF4-FFF2-40B4-BE49-F238E27FC236}">
                <a16:creationId xmlns:a16="http://schemas.microsoft.com/office/drawing/2014/main" id="{31E6657D-B59F-46EF-BCF4-68B80BB37B75}"/>
              </a:ext>
            </a:extLst>
          </p:cNvPr>
          <p:cNvPicPr>
            <a:picLocks noChangeAspect="1"/>
          </p:cNvPicPr>
          <p:nvPr/>
        </p:nvPicPr>
        <p:blipFill>
          <a:blip r:embed="rId3"/>
          <a:stretch>
            <a:fillRect/>
          </a:stretch>
        </p:blipFill>
        <p:spPr>
          <a:xfrm>
            <a:off x="335361" y="4197684"/>
            <a:ext cx="2283500" cy="2660316"/>
          </a:xfrm>
          <a:prstGeom prst="rect">
            <a:avLst/>
          </a:prstGeom>
        </p:spPr>
      </p:pic>
      <p:sp>
        <p:nvSpPr>
          <p:cNvPr id="12" name="TextBox 11">
            <a:extLst>
              <a:ext uri="{FF2B5EF4-FFF2-40B4-BE49-F238E27FC236}">
                <a16:creationId xmlns:a16="http://schemas.microsoft.com/office/drawing/2014/main" id="{E959F955-A17F-4094-99D0-871B77F3B1EB}"/>
              </a:ext>
            </a:extLst>
          </p:cNvPr>
          <p:cNvSpPr txBox="1"/>
          <p:nvPr/>
        </p:nvSpPr>
        <p:spPr>
          <a:xfrm>
            <a:off x="2399972" y="1862333"/>
            <a:ext cx="4351383" cy="3046988"/>
          </a:xfrm>
          <a:prstGeom prst="rect">
            <a:avLst/>
          </a:prstGeom>
          <a:noFill/>
        </p:spPr>
        <p:txBody>
          <a:bodyPr wrap="square" rtlCol="0">
            <a:spAutoFit/>
          </a:bodyPr>
          <a:lstStyle/>
          <a:p>
            <a:pPr lvl="0" algn="ctr">
              <a:defRPr/>
            </a:pPr>
            <a:r>
              <a:rPr lang="vi-VN" sz="4800" b="1" dirty="0">
                <a:solidFill>
                  <a:prstClr val="black"/>
                </a:solidFill>
                <a:latin typeface="Cambria" panose="02040503050406030204" pitchFamily="18" charset="0"/>
                <a:ea typeface="Cambria" panose="02040503050406030204" pitchFamily="18" charset="0"/>
                <a:cs typeface="Arial" panose="020B0604020202020204" pitchFamily="34" charset="0"/>
              </a:rPr>
              <a:t>Ai là người bóp nát quả cam lúc nào không biết</a:t>
            </a:r>
            <a:r>
              <a:rPr lang="en-US" sz="4800" b="1" dirty="0">
                <a:solidFill>
                  <a:prstClr val="black"/>
                </a:solidFill>
                <a:latin typeface="Cambria" panose="02040503050406030204" pitchFamily="18" charset="0"/>
                <a:ea typeface="Cambria" panose="02040503050406030204" pitchFamily="18" charset="0"/>
                <a:cs typeface="Arial" panose="020B0604020202020204" pitchFamily="34" charset="0"/>
              </a:rPr>
              <a:t>?</a:t>
            </a:r>
            <a:endPar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nvGrpSpPr>
          <p:cNvPr id="16" name="Group 15">
            <a:extLst>
              <a:ext uri="{FF2B5EF4-FFF2-40B4-BE49-F238E27FC236}">
                <a16:creationId xmlns:a16="http://schemas.microsoft.com/office/drawing/2014/main" id="{6E18B58E-BA59-40D4-AC1A-B53171F586EF}"/>
              </a:ext>
            </a:extLst>
          </p:cNvPr>
          <p:cNvGrpSpPr/>
          <p:nvPr/>
        </p:nvGrpSpPr>
        <p:grpSpPr>
          <a:xfrm>
            <a:off x="7222363" y="1316736"/>
            <a:ext cx="4627011" cy="1716385"/>
            <a:chOff x="7349021" y="2594357"/>
            <a:chExt cx="4627011" cy="1716385"/>
          </a:xfrm>
        </p:grpSpPr>
        <p:sp>
          <p:nvSpPr>
            <p:cNvPr id="14" name="Rectangle: Rounded Corners 13">
              <a:extLst>
                <a:ext uri="{FF2B5EF4-FFF2-40B4-BE49-F238E27FC236}">
                  <a16:creationId xmlns:a16="http://schemas.microsoft.com/office/drawing/2014/main" id="{A3E7FDF1-C19A-48F5-AEF5-1860441CD5FF}"/>
                </a:ext>
              </a:extLst>
            </p:cNvPr>
            <p:cNvSpPr/>
            <p:nvPr/>
          </p:nvSpPr>
          <p:spPr>
            <a:xfrm>
              <a:off x="7349021" y="2594357"/>
              <a:ext cx="4623987" cy="1716385"/>
            </a:xfrm>
            <a:prstGeom prst="roundRect">
              <a:avLst>
                <a:gd name="adj" fmla="val 50000"/>
              </a:avLst>
            </a:prstGeom>
            <a:solidFill>
              <a:schemeClr val="bg1"/>
            </a:solidFill>
            <a:ln w="38100">
              <a:solidFill>
                <a:srgbClr val="B22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5" name="TextBox 14">
              <a:extLst>
                <a:ext uri="{FF2B5EF4-FFF2-40B4-BE49-F238E27FC236}">
                  <a16:creationId xmlns:a16="http://schemas.microsoft.com/office/drawing/2014/main" id="{B3B02642-9A38-487E-B906-BF9E509671C8}"/>
                </a:ext>
              </a:extLst>
            </p:cNvPr>
            <p:cNvSpPr txBox="1"/>
            <p:nvPr/>
          </p:nvSpPr>
          <p:spPr>
            <a:xfrm>
              <a:off x="7502818" y="3047162"/>
              <a:ext cx="447321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Trần</a:t>
              </a:r>
              <a:r>
                <a:rPr kumimoji="0" lang="en-US" sz="44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1" i="0" u="none" strike="noStrike" kern="1200" cap="none" spc="0" normalizeH="0" baseline="0" noProof="0" dirty="0" err="1">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Quốc</a:t>
              </a:r>
              <a:r>
                <a:rPr kumimoji="0" lang="en-US" sz="44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1" i="0" u="none" strike="noStrike" kern="1200" cap="none" spc="0" normalizeH="0" baseline="0" noProof="0" dirty="0" err="1">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Toản</a:t>
              </a:r>
              <a:endParaRPr kumimoji="0" lang="vi-VN" sz="44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pic>
        <p:nvPicPr>
          <p:cNvPr id="9" name="Picture 8">
            <a:extLst>
              <a:ext uri="{FF2B5EF4-FFF2-40B4-BE49-F238E27FC236}">
                <a16:creationId xmlns:a16="http://schemas.microsoft.com/office/drawing/2014/main" id="{7C0F8A79-7D99-4BD4-806C-4A876F9559C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3917" t="61333"/>
          <a:stretch/>
        </p:blipFill>
        <p:spPr>
          <a:xfrm>
            <a:off x="8146491" y="2991787"/>
            <a:ext cx="2508842" cy="3566160"/>
          </a:xfrm>
          <a:prstGeom prst="rect">
            <a:avLst/>
          </a:prstGeom>
        </p:spPr>
      </p:pic>
      <p:pic>
        <p:nvPicPr>
          <p:cNvPr id="18" name="Picture 17">
            <a:hlinkClick r:id="rId5" action="ppaction://hlinksldjump"/>
            <a:extLst>
              <a:ext uri="{FF2B5EF4-FFF2-40B4-BE49-F238E27FC236}">
                <a16:creationId xmlns:a16="http://schemas.microsoft.com/office/drawing/2014/main" id="{E0DD2958-C60D-4104-9913-EED935CD8AE4}"/>
              </a:ext>
            </a:extLst>
          </p:cNvPr>
          <p:cNvPicPr>
            <a:picLocks noChangeAspect="1"/>
          </p:cNvPicPr>
          <p:nvPr/>
        </p:nvPicPr>
        <p:blipFill rotWithShape="1">
          <a:blip r:embed="rId6"/>
          <a:srcRect t="9836" r="8438" b="21274"/>
          <a:stretch/>
        </p:blipFill>
        <p:spPr>
          <a:xfrm>
            <a:off x="10014995" y="5863987"/>
            <a:ext cx="2177005" cy="986979"/>
          </a:xfrm>
          <a:prstGeom prst="rect">
            <a:avLst/>
          </a:prstGeom>
        </p:spPr>
      </p:pic>
    </p:spTree>
    <p:extLst>
      <p:ext uri="{BB962C8B-B14F-4D97-AF65-F5344CB8AC3E}">
        <p14:creationId xmlns:p14="http://schemas.microsoft.com/office/powerpoint/2010/main" val="15882376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7" presetClass="entr" presetSubtype="1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4245843-7B95-4571-A0BD-3B731DAE0698}"/>
              </a:ext>
            </a:extLst>
          </p:cNvPr>
          <p:cNvPicPr>
            <a:picLocks noChangeAspect="1"/>
          </p:cNvPicPr>
          <p:nvPr/>
        </p:nvPicPr>
        <p:blipFill rotWithShape="1">
          <a:blip r:embed="rId2"/>
          <a:srcRect l="8290" t="4102" r="20598"/>
          <a:stretch/>
        </p:blipFill>
        <p:spPr>
          <a:xfrm>
            <a:off x="2057401" y="545193"/>
            <a:ext cx="4876800" cy="5331655"/>
          </a:xfrm>
          <a:prstGeom prst="rect">
            <a:avLst/>
          </a:prstGeom>
        </p:spPr>
      </p:pic>
      <p:pic>
        <p:nvPicPr>
          <p:cNvPr id="9" name="Picture 8">
            <a:extLst>
              <a:ext uri="{FF2B5EF4-FFF2-40B4-BE49-F238E27FC236}">
                <a16:creationId xmlns:a16="http://schemas.microsoft.com/office/drawing/2014/main" id="{85D00DC8-06BB-417C-A898-31515037ABC1}"/>
              </a:ext>
            </a:extLst>
          </p:cNvPr>
          <p:cNvPicPr>
            <a:picLocks noChangeAspect="1"/>
          </p:cNvPicPr>
          <p:nvPr/>
        </p:nvPicPr>
        <p:blipFill rotWithShape="1">
          <a:blip r:embed="rId3"/>
          <a:srcRect l="23324" t="3061"/>
          <a:stretch/>
        </p:blipFill>
        <p:spPr>
          <a:xfrm>
            <a:off x="423975" y="3903262"/>
            <a:ext cx="2527504" cy="2815375"/>
          </a:xfrm>
          <a:prstGeom prst="rect">
            <a:avLst/>
          </a:prstGeom>
        </p:spPr>
      </p:pic>
      <p:sp>
        <p:nvSpPr>
          <p:cNvPr id="8" name="TextBox 7">
            <a:extLst>
              <a:ext uri="{FF2B5EF4-FFF2-40B4-BE49-F238E27FC236}">
                <a16:creationId xmlns:a16="http://schemas.microsoft.com/office/drawing/2014/main" id="{314F5B9B-9CCD-42FF-B1F1-436A91A7F380}"/>
              </a:ext>
            </a:extLst>
          </p:cNvPr>
          <p:cNvSpPr txBox="1"/>
          <p:nvPr/>
        </p:nvSpPr>
        <p:spPr>
          <a:xfrm>
            <a:off x="2158417" y="1820280"/>
            <a:ext cx="4617617" cy="2123658"/>
          </a:xfrm>
          <a:prstGeom prst="rect">
            <a:avLst/>
          </a:prstGeom>
          <a:noFill/>
        </p:spPr>
        <p:txBody>
          <a:bodyPr wrap="square" rtlCol="0">
            <a:spAutoFit/>
          </a:bodyPr>
          <a:lstStyle/>
          <a:p>
            <a:pPr lvl="0" algn="ctr">
              <a:defRPr/>
            </a:pPr>
            <a:r>
              <a:rPr lang="vi-VN" sz="4400" b="1" dirty="0">
                <a:solidFill>
                  <a:prstClr val="black"/>
                </a:solidFill>
                <a:latin typeface="Cambria" panose="02040503050406030204" pitchFamily="18" charset="0"/>
                <a:ea typeface="Cambria" panose="02040503050406030204" pitchFamily="18" charset="0"/>
              </a:rPr>
              <a:t> 2</a:t>
            </a:r>
            <a:r>
              <a:rPr lang="en-US" sz="4400" b="1" dirty="0">
                <a:solidFill>
                  <a:prstClr val="black"/>
                </a:solidFill>
                <a:latin typeface="Cambria" panose="02040503050406030204" pitchFamily="18" charset="0"/>
                <a:ea typeface="Cambria" panose="02040503050406030204" pitchFamily="18" charset="0"/>
              </a:rPr>
              <a:t>. </a:t>
            </a:r>
            <a:r>
              <a:rPr lang="vi-VN" sz="4400" b="1" dirty="0">
                <a:solidFill>
                  <a:prstClr val="black"/>
                </a:solidFill>
                <a:latin typeface="Cambria" panose="02040503050406030204" pitchFamily="18" charset="0"/>
                <a:ea typeface="Cambria" panose="02040503050406030204" pitchFamily="18" charset="0"/>
              </a:rPr>
              <a:t>Ai là người lấy thân mình lấp lỗ châu mai?</a:t>
            </a:r>
            <a:endPar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id="{56446DDE-DC30-409F-AC99-853FD3D62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4201" y="3746837"/>
            <a:ext cx="3574745" cy="2971800"/>
          </a:xfrm>
          <a:prstGeom prst="rect">
            <a:avLst/>
          </a:prstGeom>
        </p:spPr>
      </p:pic>
      <p:pic>
        <p:nvPicPr>
          <p:cNvPr id="15" name="Picture 14">
            <a:hlinkClick r:id="rId5" action="ppaction://hlinksldjump"/>
            <a:extLst>
              <a:ext uri="{FF2B5EF4-FFF2-40B4-BE49-F238E27FC236}">
                <a16:creationId xmlns:a16="http://schemas.microsoft.com/office/drawing/2014/main" id="{D72ED5B8-944A-4F02-88FE-E2415917CB45}"/>
              </a:ext>
            </a:extLst>
          </p:cNvPr>
          <p:cNvPicPr>
            <a:picLocks noChangeAspect="1"/>
          </p:cNvPicPr>
          <p:nvPr/>
        </p:nvPicPr>
        <p:blipFill rotWithShape="1">
          <a:blip r:embed="rId6"/>
          <a:srcRect t="9836" r="8438" b="21274"/>
          <a:stretch/>
        </p:blipFill>
        <p:spPr>
          <a:xfrm>
            <a:off x="9867313" y="5731658"/>
            <a:ext cx="2177005" cy="986979"/>
          </a:xfrm>
          <a:prstGeom prst="rect">
            <a:avLst/>
          </a:prstGeom>
        </p:spPr>
      </p:pic>
      <p:grpSp>
        <p:nvGrpSpPr>
          <p:cNvPr id="16" name="Group 15">
            <a:extLst>
              <a:ext uri="{FF2B5EF4-FFF2-40B4-BE49-F238E27FC236}">
                <a16:creationId xmlns:a16="http://schemas.microsoft.com/office/drawing/2014/main" id="{BE40BE47-AF59-4FEE-A748-433DAF8B8148}"/>
              </a:ext>
            </a:extLst>
          </p:cNvPr>
          <p:cNvGrpSpPr/>
          <p:nvPr/>
        </p:nvGrpSpPr>
        <p:grpSpPr>
          <a:xfrm>
            <a:off x="7222363" y="1316736"/>
            <a:ext cx="4627011" cy="1716385"/>
            <a:chOff x="7349021" y="2594357"/>
            <a:chExt cx="4627011" cy="1716385"/>
          </a:xfrm>
        </p:grpSpPr>
        <p:sp>
          <p:nvSpPr>
            <p:cNvPr id="17" name="Rectangle: Rounded Corners 16">
              <a:extLst>
                <a:ext uri="{FF2B5EF4-FFF2-40B4-BE49-F238E27FC236}">
                  <a16:creationId xmlns:a16="http://schemas.microsoft.com/office/drawing/2014/main" id="{7BB292E5-39AB-4CA2-AC97-F5D9287399B9}"/>
                </a:ext>
              </a:extLst>
            </p:cNvPr>
            <p:cNvSpPr/>
            <p:nvPr/>
          </p:nvSpPr>
          <p:spPr>
            <a:xfrm>
              <a:off x="7349021" y="2594357"/>
              <a:ext cx="4623987" cy="1716385"/>
            </a:xfrm>
            <a:prstGeom prst="roundRect">
              <a:avLst>
                <a:gd name="adj" fmla="val 50000"/>
              </a:avLst>
            </a:prstGeom>
            <a:solidFill>
              <a:schemeClr val="bg1"/>
            </a:solidFill>
            <a:ln w="38100">
              <a:solidFill>
                <a:srgbClr val="B22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8" name="TextBox 17">
              <a:extLst>
                <a:ext uri="{FF2B5EF4-FFF2-40B4-BE49-F238E27FC236}">
                  <a16:creationId xmlns:a16="http://schemas.microsoft.com/office/drawing/2014/main" id="{BCA45777-39A5-4E45-8C9D-217433650817}"/>
                </a:ext>
              </a:extLst>
            </p:cNvPr>
            <p:cNvSpPr txBox="1"/>
            <p:nvPr/>
          </p:nvSpPr>
          <p:spPr>
            <a:xfrm>
              <a:off x="7502818" y="3047162"/>
              <a:ext cx="447321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Phan </a:t>
              </a:r>
              <a:r>
                <a:rPr kumimoji="0" lang="en-US" sz="4400" b="1" i="0" u="none" strike="noStrike" kern="1200" cap="none" spc="0" normalizeH="0" baseline="0" noProof="0" dirty="0" err="1">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Đình</a:t>
              </a:r>
              <a:r>
                <a:rPr kumimoji="0" lang="en-US" sz="44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1" i="0" u="none" strike="noStrike" kern="1200" cap="none" spc="0" normalizeH="0" baseline="0" noProof="0" dirty="0" err="1">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Giót</a:t>
              </a:r>
              <a:endParaRPr kumimoji="0" lang="vi-VN" sz="44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422158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7" presetClass="entr" presetSubtype="1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4245843-7B95-4571-A0BD-3B731DAE0698}"/>
              </a:ext>
            </a:extLst>
          </p:cNvPr>
          <p:cNvPicPr>
            <a:picLocks noChangeAspect="1"/>
          </p:cNvPicPr>
          <p:nvPr/>
        </p:nvPicPr>
        <p:blipFill rotWithShape="1">
          <a:blip r:embed="rId2"/>
          <a:srcRect l="8290" t="4102" r="20598"/>
          <a:stretch/>
        </p:blipFill>
        <p:spPr>
          <a:xfrm>
            <a:off x="2057401" y="545193"/>
            <a:ext cx="4876800" cy="5331655"/>
          </a:xfrm>
          <a:prstGeom prst="rect">
            <a:avLst/>
          </a:prstGeom>
        </p:spPr>
      </p:pic>
      <p:sp>
        <p:nvSpPr>
          <p:cNvPr id="8" name="TextBox 7">
            <a:extLst>
              <a:ext uri="{FF2B5EF4-FFF2-40B4-BE49-F238E27FC236}">
                <a16:creationId xmlns:a16="http://schemas.microsoft.com/office/drawing/2014/main" id="{314F5B9B-9CCD-42FF-B1F1-436A91A7F380}"/>
              </a:ext>
            </a:extLst>
          </p:cNvPr>
          <p:cNvSpPr txBox="1"/>
          <p:nvPr/>
        </p:nvSpPr>
        <p:spPr>
          <a:xfrm>
            <a:off x="2110792" y="2086980"/>
            <a:ext cx="4617617" cy="2123658"/>
          </a:xfrm>
          <a:prstGeom prst="rect">
            <a:avLst/>
          </a:prstGeom>
          <a:noFill/>
        </p:spPr>
        <p:txBody>
          <a:bodyPr wrap="square" rtlCol="0">
            <a:spAutoFit/>
          </a:bodyPr>
          <a:lstStyle/>
          <a:p>
            <a:pPr lvl="0" algn="ctr">
              <a:defRPr/>
            </a:pPr>
            <a:r>
              <a:rPr lang="vi-VN" sz="4400" b="1" dirty="0">
                <a:solidFill>
                  <a:prstClr val="black"/>
                </a:solidFill>
                <a:latin typeface="Cambria" panose="02040503050406030204" pitchFamily="18" charset="0"/>
                <a:ea typeface="Cambria" panose="02040503050406030204" pitchFamily="18" charset="0"/>
              </a:rPr>
              <a:t>Ai là tác giả của Quốc ca Việt Nam?</a:t>
            </a:r>
          </a:p>
        </p:txBody>
      </p:sp>
      <p:pic>
        <p:nvPicPr>
          <p:cNvPr id="13" name="Picture 12">
            <a:extLst>
              <a:ext uri="{FF2B5EF4-FFF2-40B4-BE49-F238E27FC236}">
                <a16:creationId xmlns:a16="http://schemas.microsoft.com/office/drawing/2014/main" id="{56446DDE-DC30-409F-AC99-853FD3D626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1" y="3746837"/>
            <a:ext cx="3574745" cy="2971800"/>
          </a:xfrm>
          <a:prstGeom prst="rect">
            <a:avLst/>
          </a:prstGeom>
        </p:spPr>
      </p:pic>
      <p:pic>
        <p:nvPicPr>
          <p:cNvPr id="15" name="Picture 14">
            <a:hlinkClick r:id="rId4" action="ppaction://hlinksldjump"/>
            <a:extLst>
              <a:ext uri="{FF2B5EF4-FFF2-40B4-BE49-F238E27FC236}">
                <a16:creationId xmlns:a16="http://schemas.microsoft.com/office/drawing/2014/main" id="{D72ED5B8-944A-4F02-88FE-E2415917CB45}"/>
              </a:ext>
            </a:extLst>
          </p:cNvPr>
          <p:cNvPicPr>
            <a:picLocks noChangeAspect="1"/>
          </p:cNvPicPr>
          <p:nvPr/>
        </p:nvPicPr>
        <p:blipFill rotWithShape="1">
          <a:blip r:embed="rId5"/>
          <a:srcRect t="9836" r="8438" b="21274"/>
          <a:stretch/>
        </p:blipFill>
        <p:spPr>
          <a:xfrm>
            <a:off x="9867313" y="5731658"/>
            <a:ext cx="2177005" cy="986979"/>
          </a:xfrm>
          <a:prstGeom prst="rect">
            <a:avLst/>
          </a:prstGeom>
        </p:spPr>
      </p:pic>
      <p:grpSp>
        <p:nvGrpSpPr>
          <p:cNvPr id="16" name="Group 15">
            <a:extLst>
              <a:ext uri="{FF2B5EF4-FFF2-40B4-BE49-F238E27FC236}">
                <a16:creationId xmlns:a16="http://schemas.microsoft.com/office/drawing/2014/main" id="{BE40BE47-AF59-4FEE-A748-433DAF8B8148}"/>
              </a:ext>
            </a:extLst>
          </p:cNvPr>
          <p:cNvGrpSpPr/>
          <p:nvPr/>
        </p:nvGrpSpPr>
        <p:grpSpPr>
          <a:xfrm>
            <a:off x="7222363" y="1316736"/>
            <a:ext cx="4627011" cy="1716385"/>
            <a:chOff x="7349021" y="2594357"/>
            <a:chExt cx="4627011" cy="1716385"/>
          </a:xfrm>
        </p:grpSpPr>
        <p:sp>
          <p:nvSpPr>
            <p:cNvPr id="17" name="Rectangle: Rounded Corners 16">
              <a:extLst>
                <a:ext uri="{FF2B5EF4-FFF2-40B4-BE49-F238E27FC236}">
                  <a16:creationId xmlns:a16="http://schemas.microsoft.com/office/drawing/2014/main" id="{7BB292E5-39AB-4CA2-AC97-F5D9287399B9}"/>
                </a:ext>
              </a:extLst>
            </p:cNvPr>
            <p:cNvSpPr/>
            <p:nvPr/>
          </p:nvSpPr>
          <p:spPr>
            <a:xfrm>
              <a:off x="7349021" y="2594357"/>
              <a:ext cx="4623987" cy="1716385"/>
            </a:xfrm>
            <a:prstGeom prst="roundRect">
              <a:avLst>
                <a:gd name="adj" fmla="val 50000"/>
              </a:avLst>
            </a:prstGeom>
            <a:solidFill>
              <a:schemeClr val="bg1"/>
            </a:solidFill>
            <a:ln w="38100">
              <a:solidFill>
                <a:srgbClr val="B22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8" name="TextBox 17">
              <a:extLst>
                <a:ext uri="{FF2B5EF4-FFF2-40B4-BE49-F238E27FC236}">
                  <a16:creationId xmlns:a16="http://schemas.microsoft.com/office/drawing/2014/main" id="{BCA45777-39A5-4E45-8C9D-217433650817}"/>
                </a:ext>
              </a:extLst>
            </p:cNvPr>
            <p:cNvSpPr txBox="1"/>
            <p:nvPr/>
          </p:nvSpPr>
          <p:spPr>
            <a:xfrm>
              <a:off x="7502818" y="3047162"/>
              <a:ext cx="447321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Văn Cao</a:t>
              </a:r>
              <a:endParaRPr kumimoji="0" lang="vi-VN" sz="44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pic>
        <p:nvPicPr>
          <p:cNvPr id="10" name="Picture 9">
            <a:extLst>
              <a:ext uri="{FF2B5EF4-FFF2-40B4-BE49-F238E27FC236}">
                <a16:creationId xmlns:a16="http://schemas.microsoft.com/office/drawing/2014/main" id="{58A50828-EC99-4CC0-BB5B-4A6C8003F37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8779" t="-1267" r="43802" b="65539"/>
          <a:stretch/>
        </p:blipFill>
        <p:spPr>
          <a:xfrm>
            <a:off x="522029" y="4057405"/>
            <a:ext cx="2078297" cy="2759967"/>
          </a:xfrm>
          <a:prstGeom prst="rect">
            <a:avLst/>
          </a:prstGeom>
        </p:spPr>
      </p:pic>
    </p:spTree>
    <p:extLst>
      <p:ext uri="{BB962C8B-B14F-4D97-AF65-F5344CB8AC3E}">
        <p14:creationId xmlns:p14="http://schemas.microsoft.com/office/powerpoint/2010/main" val="21765372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7" presetClass="entr" presetSubtype="1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4245843-7B95-4571-A0BD-3B731DAE0698}"/>
              </a:ext>
            </a:extLst>
          </p:cNvPr>
          <p:cNvPicPr>
            <a:picLocks noChangeAspect="1"/>
          </p:cNvPicPr>
          <p:nvPr/>
        </p:nvPicPr>
        <p:blipFill rotWithShape="1">
          <a:blip r:embed="rId2"/>
          <a:srcRect l="8290" t="4102" r="20598"/>
          <a:stretch/>
        </p:blipFill>
        <p:spPr>
          <a:xfrm>
            <a:off x="618978" y="94147"/>
            <a:ext cx="7047914" cy="2775515"/>
          </a:xfrm>
          <a:prstGeom prst="rect">
            <a:avLst/>
          </a:prstGeom>
        </p:spPr>
      </p:pic>
      <p:sp>
        <p:nvSpPr>
          <p:cNvPr id="12" name="TextBox 11">
            <a:extLst>
              <a:ext uri="{FF2B5EF4-FFF2-40B4-BE49-F238E27FC236}">
                <a16:creationId xmlns:a16="http://schemas.microsoft.com/office/drawing/2014/main" id="{E959F955-A17F-4094-99D0-871B77F3B1EB}"/>
              </a:ext>
            </a:extLst>
          </p:cNvPr>
          <p:cNvSpPr txBox="1"/>
          <p:nvPr/>
        </p:nvSpPr>
        <p:spPr>
          <a:xfrm>
            <a:off x="738642" y="911279"/>
            <a:ext cx="6652758" cy="1200329"/>
          </a:xfrm>
          <a:prstGeom prst="rect">
            <a:avLst/>
          </a:prstGeom>
          <a:noFill/>
        </p:spPr>
        <p:txBody>
          <a:bodyPr wrap="square" rtlCol="0">
            <a:spAutoFit/>
          </a:bodyPr>
          <a:lstStyle/>
          <a:p>
            <a:pPr lvl="0" algn="ctr">
              <a:defRPr/>
            </a:pPr>
            <a:r>
              <a:rPr lang="vi-VN" sz="3600" b="1" dirty="0">
                <a:solidFill>
                  <a:prstClr val="black"/>
                </a:solidFill>
                <a:latin typeface="Cambria" panose="02040503050406030204" pitchFamily="18" charset="0"/>
                <a:ea typeface="Cambria" panose="02040503050406030204" pitchFamily="18" charset="0"/>
              </a:rPr>
              <a:t>Ai là Đại tướng đầu tiên của Việt Nam?</a:t>
            </a:r>
          </a:p>
        </p:txBody>
      </p:sp>
      <p:pic>
        <p:nvPicPr>
          <p:cNvPr id="8" name="Picture 7">
            <a:extLst>
              <a:ext uri="{FF2B5EF4-FFF2-40B4-BE49-F238E27FC236}">
                <a16:creationId xmlns:a16="http://schemas.microsoft.com/office/drawing/2014/main" id="{19AD0343-DC4C-4822-A5F3-5D972C8D280F}"/>
              </a:ext>
            </a:extLst>
          </p:cNvPr>
          <p:cNvPicPr>
            <a:picLocks noChangeAspect="1"/>
          </p:cNvPicPr>
          <p:nvPr/>
        </p:nvPicPr>
        <p:blipFill>
          <a:blip r:embed="rId3"/>
          <a:stretch>
            <a:fillRect/>
          </a:stretch>
        </p:blipFill>
        <p:spPr>
          <a:xfrm>
            <a:off x="259300" y="3988338"/>
            <a:ext cx="2937730" cy="2588308"/>
          </a:xfrm>
          <a:prstGeom prst="rect">
            <a:avLst/>
          </a:prstGeom>
        </p:spPr>
      </p:pic>
      <p:grpSp>
        <p:nvGrpSpPr>
          <p:cNvPr id="9" name="Group 8">
            <a:extLst>
              <a:ext uri="{FF2B5EF4-FFF2-40B4-BE49-F238E27FC236}">
                <a16:creationId xmlns:a16="http://schemas.microsoft.com/office/drawing/2014/main" id="{4304DE35-B823-48B5-82E1-BFD17AB43F8B}"/>
              </a:ext>
            </a:extLst>
          </p:cNvPr>
          <p:cNvGrpSpPr/>
          <p:nvPr/>
        </p:nvGrpSpPr>
        <p:grpSpPr>
          <a:xfrm>
            <a:off x="8050086" y="2449133"/>
            <a:ext cx="3627564" cy="1408492"/>
            <a:chOff x="7712940" y="1835161"/>
            <a:chExt cx="2964439" cy="1978044"/>
          </a:xfrm>
        </p:grpSpPr>
        <p:sp>
          <p:nvSpPr>
            <p:cNvPr id="10" name="Rectangle: Rounded Corners 9">
              <a:extLst>
                <a:ext uri="{FF2B5EF4-FFF2-40B4-BE49-F238E27FC236}">
                  <a16:creationId xmlns:a16="http://schemas.microsoft.com/office/drawing/2014/main" id="{0F078893-0B5E-4DF1-AD7E-D672F1292B08}"/>
                </a:ext>
              </a:extLst>
            </p:cNvPr>
            <p:cNvSpPr/>
            <p:nvPr/>
          </p:nvSpPr>
          <p:spPr>
            <a:xfrm>
              <a:off x="7712940" y="1835161"/>
              <a:ext cx="2964439" cy="1978044"/>
            </a:xfrm>
            <a:prstGeom prst="roundRect">
              <a:avLst>
                <a:gd name="adj" fmla="val 33643"/>
              </a:avLst>
            </a:prstGeom>
            <a:solidFill>
              <a:schemeClr val="bg1"/>
            </a:solidFill>
            <a:ln w="38100">
              <a:solidFill>
                <a:srgbClr val="B22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20564B63-896D-4846-938A-95CC8E4BAFA3}"/>
                </a:ext>
              </a:extLst>
            </p:cNvPr>
            <p:cNvSpPr txBox="1"/>
            <p:nvPr/>
          </p:nvSpPr>
          <p:spPr>
            <a:xfrm>
              <a:off x="7712940" y="2246954"/>
              <a:ext cx="296443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rPr>
                <a:t>Võ </a:t>
              </a:r>
              <a:r>
                <a:rPr kumimoji="0" lang="en-US" sz="3600" b="1" i="0" u="none" strike="noStrike" kern="1200" cap="none" spc="0" normalizeH="0" baseline="0" noProof="0" dirty="0" err="1">
                  <a:ln>
                    <a:noFill/>
                  </a:ln>
                  <a:solidFill>
                    <a:srgbClr val="8C1D1C"/>
                  </a:solidFill>
                  <a:effectLst/>
                  <a:uLnTx/>
                  <a:uFillTx/>
                  <a:latin typeface="Cambria" panose="02040503050406030204" pitchFamily="18" charset="0"/>
                  <a:ea typeface="Cambria" panose="02040503050406030204" pitchFamily="18" charset="0"/>
                </a:rPr>
                <a:t>Nguyên</a:t>
              </a:r>
              <a:r>
                <a:rPr kumimoji="0" lang="en-US" sz="36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8C1D1C"/>
                  </a:solidFill>
                  <a:effectLst/>
                  <a:uLnTx/>
                  <a:uFillTx/>
                  <a:latin typeface="Cambria" panose="02040503050406030204" pitchFamily="18" charset="0"/>
                  <a:ea typeface="Cambria" panose="02040503050406030204" pitchFamily="18" charset="0"/>
                </a:rPr>
                <a:t>Giáp</a:t>
              </a:r>
              <a:endParaRPr kumimoji="0" lang="vi-VN" sz="36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endParaRPr>
            </a:p>
          </p:txBody>
        </p:sp>
      </p:grpSp>
      <p:pic>
        <p:nvPicPr>
          <p:cNvPr id="17" name="Picture 16">
            <a:extLst>
              <a:ext uri="{FF2B5EF4-FFF2-40B4-BE49-F238E27FC236}">
                <a16:creationId xmlns:a16="http://schemas.microsoft.com/office/drawing/2014/main" id="{554F8DB2-026C-4BD7-9CAB-F1024067CE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4866" y="3604846"/>
            <a:ext cx="3574745" cy="2971800"/>
          </a:xfrm>
          <a:prstGeom prst="rect">
            <a:avLst/>
          </a:prstGeom>
        </p:spPr>
      </p:pic>
      <p:pic>
        <p:nvPicPr>
          <p:cNvPr id="14" name="Picture 13">
            <a:hlinkClick r:id="rId5" action="ppaction://hlinksldjump"/>
            <a:extLst>
              <a:ext uri="{FF2B5EF4-FFF2-40B4-BE49-F238E27FC236}">
                <a16:creationId xmlns:a16="http://schemas.microsoft.com/office/drawing/2014/main" id="{C2A7F9C6-CE1D-4DC8-8FB4-673452AFEC64}"/>
              </a:ext>
            </a:extLst>
          </p:cNvPr>
          <p:cNvPicPr>
            <a:picLocks noChangeAspect="1"/>
          </p:cNvPicPr>
          <p:nvPr/>
        </p:nvPicPr>
        <p:blipFill rotWithShape="1">
          <a:blip r:embed="rId6"/>
          <a:srcRect t="9836" r="8438" b="21274"/>
          <a:stretch/>
        </p:blipFill>
        <p:spPr>
          <a:xfrm>
            <a:off x="9755695" y="5813040"/>
            <a:ext cx="2177005" cy="986979"/>
          </a:xfrm>
          <a:prstGeom prst="rect">
            <a:avLst/>
          </a:prstGeom>
        </p:spPr>
      </p:pic>
    </p:spTree>
    <p:extLst>
      <p:ext uri="{BB962C8B-B14F-4D97-AF65-F5344CB8AC3E}">
        <p14:creationId xmlns:p14="http://schemas.microsoft.com/office/powerpoint/2010/main" val="2436251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7" presetClass="entr" presetSubtype="1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28">
            <a:extLst>
              <a:ext uri="{FF2B5EF4-FFF2-40B4-BE49-F238E27FC236}">
                <a16:creationId xmlns:a16="http://schemas.microsoft.com/office/drawing/2014/main" id="{5FBB6EA3-0425-4A83-ACF5-0FAF11140C0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2678185" flipH="1">
            <a:off x="1258951" y="857184"/>
            <a:ext cx="986161" cy="1703541"/>
          </a:xfrm>
          <a:prstGeom prst="rect">
            <a:avLst/>
          </a:prstGeom>
        </p:spPr>
      </p:pic>
      <p:pic>
        <p:nvPicPr>
          <p:cNvPr id="4" name="Picture 3">
            <a:extLst>
              <a:ext uri="{FF2B5EF4-FFF2-40B4-BE49-F238E27FC236}">
                <a16:creationId xmlns:a16="http://schemas.microsoft.com/office/drawing/2014/main" id="{860E12F8-3412-2EED-2D43-0C8121072686}"/>
              </a:ext>
            </a:extLst>
          </p:cNvPr>
          <p:cNvPicPr>
            <a:picLocks noChangeAspect="1"/>
          </p:cNvPicPr>
          <p:nvPr/>
        </p:nvPicPr>
        <p:blipFill>
          <a:blip r:embed="rId3"/>
          <a:stretch>
            <a:fillRect/>
          </a:stretch>
        </p:blipFill>
        <p:spPr>
          <a:xfrm>
            <a:off x="1971674" y="2281598"/>
            <a:ext cx="8032699" cy="2754997"/>
          </a:xfrm>
          <a:prstGeom prst="rect">
            <a:avLst/>
          </a:prstGeom>
        </p:spPr>
      </p:pic>
      <p:sp>
        <p:nvSpPr>
          <p:cNvPr id="5" name="Oval 4"/>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sp>
        <p:nvSpPr>
          <p:cNvPr id="6" name="Oval 5"/>
          <p:cNvSpPr/>
          <p:nvPr/>
        </p:nvSpPr>
        <p:spPr>
          <a:xfrm>
            <a:off x="4529504" y="-619629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spTree>
    <p:extLst>
      <p:ext uri="{BB962C8B-B14F-4D97-AF65-F5344CB8AC3E}">
        <p14:creationId xmlns:p14="http://schemas.microsoft.com/office/powerpoint/2010/main" val="1565192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Hình ảnh 4" descr="Ảnh có chứa văn bản, phòng ngủ, đồ họa véc-tơ&#10;&#10;Mô tả được tạo tự động">
            <a:extLst>
              <a:ext uri="{FF2B5EF4-FFF2-40B4-BE49-F238E27FC236}">
                <a16:creationId xmlns:a16="http://schemas.microsoft.com/office/drawing/2014/main" id="{B4A2D48F-5495-AD66-E0E7-26AA3763D356}"/>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grpSp>
        <p:nvGrpSpPr>
          <p:cNvPr id="10" name="Group 9">
            <a:extLst>
              <a:ext uri="{FF2B5EF4-FFF2-40B4-BE49-F238E27FC236}">
                <a16:creationId xmlns:a16="http://schemas.microsoft.com/office/drawing/2014/main" id="{28824781-C1CE-302E-CF08-BC71415A0DEF}"/>
              </a:ext>
            </a:extLst>
          </p:cNvPr>
          <p:cNvGrpSpPr/>
          <p:nvPr/>
        </p:nvGrpSpPr>
        <p:grpSpPr>
          <a:xfrm>
            <a:off x="340131" y="1411661"/>
            <a:ext cx="11390658" cy="3724478"/>
            <a:chOff x="5814324" y="491558"/>
            <a:chExt cx="5879305" cy="3208710"/>
          </a:xfrm>
        </p:grpSpPr>
        <p:grpSp>
          <p:nvGrpSpPr>
            <p:cNvPr id="11" name="Graphic 4">
              <a:extLst>
                <a:ext uri="{FF2B5EF4-FFF2-40B4-BE49-F238E27FC236}">
                  <a16:creationId xmlns:a16="http://schemas.microsoft.com/office/drawing/2014/main" id="{0F827AF4-B85E-0D24-D14D-A3EED154967E}"/>
                </a:ext>
              </a:extLst>
            </p:cNvPr>
            <p:cNvGrpSpPr/>
            <p:nvPr/>
          </p:nvGrpSpPr>
          <p:grpSpPr>
            <a:xfrm>
              <a:off x="5814324" y="491558"/>
              <a:ext cx="5879305" cy="3208710"/>
              <a:chOff x="5610688" y="1031736"/>
              <a:chExt cx="5879305" cy="3980523"/>
            </a:xfrm>
          </p:grpSpPr>
          <p:sp>
            <p:nvSpPr>
              <p:cNvPr id="13" name="Freeform: Shape 12">
                <a:extLst>
                  <a:ext uri="{FF2B5EF4-FFF2-40B4-BE49-F238E27FC236}">
                    <a16:creationId xmlns:a16="http://schemas.microsoft.com/office/drawing/2014/main" id="{2CCD9F54-F1BA-40A2-70AA-314AA4DD69B0}"/>
                  </a:ext>
                </a:extLst>
              </p:cNvPr>
              <p:cNvSpPr/>
              <p:nvPr/>
            </p:nvSpPr>
            <p:spPr>
              <a:xfrm>
                <a:off x="5629163" y="1052246"/>
                <a:ext cx="5842103" cy="3941398"/>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81C95211-6AD7-9158-1424-D28EEF83C184}"/>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 name="Graphic 4">
                <a:extLst>
                  <a:ext uri="{FF2B5EF4-FFF2-40B4-BE49-F238E27FC236}">
                    <a16:creationId xmlns:a16="http://schemas.microsoft.com/office/drawing/2014/main" id="{ED34FC76-1F29-6CCA-7A59-195157D3220F}"/>
                  </a:ext>
                </a:extLst>
              </p:cNvPr>
              <p:cNvGrpSpPr/>
              <p:nvPr/>
            </p:nvGrpSpPr>
            <p:grpSpPr>
              <a:xfrm>
                <a:off x="5610688" y="1031736"/>
                <a:ext cx="5879305" cy="3980523"/>
                <a:chOff x="5610688" y="1031736"/>
                <a:chExt cx="5879305" cy="3980523"/>
              </a:xfrm>
              <a:solidFill>
                <a:srgbClr val="1A1A1A"/>
              </a:solidFill>
            </p:grpSpPr>
            <p:sp>
              <p:nvSpPr>
                <p:cNvPr id="16" name="Freeform: Shape 15">
                  <a:extLst>
                    <a:ext uri="{FF2B5EF4-FFF2-40B4-BE49-F238E27FC236}">
                      <a16:creationId xmlns:a16="http://schemas.microsoft.com/office/drawing/2014/main" id="{7464EAB3-43B8-477D-8639-BBD1D9EF0139}"/>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5BB93163-FDE5-B7C2-8EAC-FA5EA5C6B12F}"/>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F0621E72-8503-9D9B-D0B2-D6E37654B7C8}"/>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95974326-5376-CC3F-709E-EE8D151FFDFC}"/>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976DF5B-41C1-A922-5199-29BB790820EA}"/>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36B1C3C1-4CF6-34B2-383E-9DB11A6791EB}"/>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2" name="TextBox 11">
              <a:extLst>
                <a:ext uri="{FF2B5EF4-FFF2-40B4-BE49-F238E27FC236}">
                  <a16:creationId xmlns:a16="http://schemas.microsoft.com/office/drawing/2014/main" id="{67FF4F24-FE05-2496-2C19-A4A62A086D34}"/>
                </a:ext>
              </a:extLst>
            </p:cNvPr>
            <p:cNvSpPr txBox="1"/>
            <p:nvPr/>
          </p:nvSpPr>
          <p:spPr>
            <a:xfrm>
              <a:off x="6107018" y="1085684"/>
              <a:ext cx="5193611" cy="1988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HOẠT ĐỘNG 2: </a:t>
              </a:r>
              <a:r>
                <a:rPr kumimoji="0" lang="vi-VN" sz="48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TÌM HIỂU </a:t>
              </a:r>
              <a:r>
                <a:rPr lang="en-US" sz="4800" b="1" dirty="0">
                  <a:solidFill>
                    <a:prstClr val="black"/>
                  </a:solidFill>
                  <a:latin typeface="Calibri (Body)"/>
                  <a:ea typeface="Segoe UI" panose="020B0502040204020203" pitchFamily="34" charset="0"/>
                  <a:cs typeface="Calibri" panose="020F0502020204030204" pitchFamily="34" charset="0"/>
                </a:rPr>
                <a:t>VÌ SAO PHẢI BIẾT ƠN</a:t>
              </a:r>
              <a:r>
                <a:rPr kumimoji="0" lang="vi-VN" sz="48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 NGƯỜI CÓ CÔNG VỚI QUÊ HƯƠNG, ĐẤT NƯỚC</a:t>
              </a:r>
            </a:p>
          </p:txBody>
        </p:sp>
      </p:grpSp>
      <p:pic>
        <p:nvPicPr>
          <p:cNvPr id="2" name="图片 17">
            <a:extLst>
              <a:ext uri="{FF2B5EF4-FFF2-40B4-BE49-F238E27FC236}">
                <a16:creationId xmlns:a16="http://schemas.microsoft.com/office/drawing/2014/main" id="{CD24E613-4606-CDB3-459C-622B95BF51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889" r="47243" b="8656"/>
          <a:stretch/>
        </p:blipFill>
        <p:spPr>
          <a:xfrm flipH="1">
            <a:off x="9760184" y="3812804"/>
            <a:ext cx="2055891" cy="2909447"/>
          </a:xfrm>
          <a:prstGeom prst="rect">
            <a:avLst/>
          </a:prstGeom>
        </p:spPr>
      </p:pic>
      <p:pic>
        <p:nvPicPr>
          <p:cNvPr id="6" name="图片 17">
            <a:extLst>
              <a:ext uri="{FF2B5EF4-FFF2-40B4-BE49-F238E27FC236}">
                <a16:creationId xmlns:a16="http://schemas.microsoft.com/office/drawing/2014/main" id="{02277610-FDE5-1714-6B32-DA376C1799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451" t="11434" b="12205"/>
          <a:stretch/>
        </p:blipFill>
        <p:spPr>
          <a:xfrm flipH="1">
            <a:off x="179681" y="3768613"/>
            <a:ext cx="1932476" cy="3089387"/>
          </a:xfrm>
          <a:prstGeom prst="rect">
            <a:avLst/>
          </a:prstGeom>
        </p:spPr>
      </p:pic>
    </p:spTree>
    <p:extLst>
      <p:ext uri="{BB962C8B-B14F-4D97-AF65-F5344CB8AC3E}">
        <p14:creationId xmlns:p14="http://schemas.microsoft.com/office/powerpoint/2010/main" val="32749726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oppins Black - Poppins Light">
      <a:majorFont>
        <a:latin typeface="Poppins Black"/>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BC38"/>
        </a:solidFill>
        <a:ln w="76200" cap="flat">
          <a:noFill/>
          <a:prstDash val="solid"/>
          <a:mite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oppins Black - Poppins Light">
      <a:majorFont>
        <a:latin typeface="Poppins Black"/>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BC38"/>
        </a:solidFill>
        <a:ln w="76200" cap="flat">
          <a:noFill/>
          <a:prstDash val="solid"/>
          <a:mite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TotalTime>
  <Words>347</Words>
  <Application>Microsoft Office PowerPoint</Application>
  <PresentationFormat>Widescreen</PresentationFormat>
  <Paragraphs>18</Paragraphs>
  <Slides>11</Slides>
  <Notes>1</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11</vt:i4>
      </vt:variant>
    </vt:vector>
  </HeadingPairs>
  <TitlesOfParts>
    <vt:vector size="30" baseType="lpstr">
      <vt:lpstr>Arial Unicode MS</vt:lpstr>
      <vt:lpstr>#9Slide05 Bodega Script</vt:lpstr>
      <vt:lpstr>#9Slide07 HoneyCream</vt:lpstr>
      <vt:lpstr>Arial</vt:lpstr>
      <vt:lpstr>Calibri</vt:lpstr>
      <vt:lpstr>Calibri (Body)</vt:lpstr>
      <vt:lpstr>Calibri Light</vt:lpstr>
      <vt:lpstr>Cambria</vt:lpstr>
      <vt:lpstr>Poppins Black</vt:lpstr>
      <vt:lpstr>Poppins Light</vt:lpstr>
      <vt:lpstr>Segoe UI</vt:lpstr>
      <vt:lpstr>SVN-Newton</vt:lpstr>
      <vt:lpstr>Times New Roman</vt:lpstr>
      <vt:lpstr>UTM Aquarelle</vt:lpstr>
      <vt:lpstr>UTM Avo</vt:lpstr>
      <vt:lpstr>PPTMON theme</vt:lpstr>
      <vt:lpstr>1_PPTMON theme</vt:lpstr>
      <vt:lpstr>3_Office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24</cp:revision>
  <dcterms:created xsi:type="dcterms:W3CDTF">2024-06-26T09:52:32Z</dcterms:created>
  <dcterms:modified xsi:type="dcterms:W3CDTF">2024-09-18T09:38:36Z</dcterms:modified>
</cp:coreProperties>
</file>