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media/audio9.wav" ContentType="audio/x-wav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28"/>
  </p:notesMasterIdLst>
  <p:sldIdLst>
    <p:sldId id="376" r:id="rId3"/>
    <p:sldId id="258" r:id="rId4"/>
    <p:sldId id="289" r:id="rId5"/>
    <p:sldId id="303" r:id="rId6"/>
    <p:sldId id="362" r:id="rId7"/>
    <p:sldId id="363" r:id="rId8"/>
    <p:sldId id="364" r:id="rId9"/>
    <p:sldId id="365" r:id="rId10"/>
    <p:sldId id="366" r:id="rId11"/>
    <p:sldId id="290" r:id="rId12"/>
    <p:sldId id="387" r:id="rId13"/>
    <p:sldId id="296" r:id="rId14"/>
    <p:sldId id="390" r:id="rId15"/>
    <p:sldId id="391" r:id="rId16"/>
    <p:sldId id="392" r:id="rId17"/>
    <p:sldId id="377" r:id="rId18"/>
    <p:sldId id="306" r:id="rId19"/>
    <p:sldId id="378" r:id="rId20"/>
    <p:sldId id="379" r:id="rId21"/>
    <p:sldId id="374" r:id="rId22"/>
    <p:sldId id="299" r:id="rId23"/>
    <p:sldId id="300" r:id="rId24"/>
    <p:sldId id="309" r:id="rId25"/>
    <p:sldId id="394" r:id="rId26"/>
    <p:sldId id="396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8860" autoAdjust="0"/>
  </p:normalViewPr>
  <p:slideViewPr>
    <p:cSldViewPr snapToGrid="0">
      <p:cViewPr varScale="1">
        <p:scale>
          <a:sx n="56" d="100"/>
          <a:sy n="56" d="100"/>
        </p:scale>
        <p:origin x="1184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4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0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73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1-5, </a:t>
            </a:r>
            <a:r>
              <a:rPr lang="en-US" baseline="0" dirty="0" err="1"/>
              <a:t>hiện</a:t>
            </a:r>
            <a:r>
              <a:rPr lang="en-US" baseline="0" dirty="0"/>
              <a:t> slide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Ân</a:t>
            </a:r>
            <a:r>
              <a:rPr lang="en-US" baseline="0" dirty="0"/>
              <a:t> back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/>
              <a:t>ở slide 4 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Câu</a:t>
            </a:r>
            <a:r>
              <a:rPr lang="en-US" baseline="0" dirty="0"/>
              <a:t> 6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key.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9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15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10/7/2024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gif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emf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30.jpeg"/><Relationship Id="rId5" Type="http://schemas.openxmlformats.org/officeDocument/2006/relationships/image" Target="../media/image22.jp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1.wdp"/><Relationship Id="rId3" Type="http://schemas.openxmlformats.org/officeDocument/2006/relationships/audio" Target="../media/audio8.wav"/><Relationship Id="rId7" Type="http://schemas.openxmlformats.org/officeDocument/2006/relationships/slide" Target="slide3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microsoft.com/office/2007/relationships/hdphoto" Target="../media/hdphoto13.wdp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.png"/><Relationship Id="rId14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6" Type="http://schemas.openxmlformats.org/officeDocument/2006/relationships/image" Target="../media/image35.jpeg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5" Type="http://schemas.microsoft.com/office/2007/relationships/hdphoto" Target="../media/hdphoto14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microsoft.com/office/2007/relationships/hdphoto" Target="../media/hdphoto16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microsoft.com/office/2007/relationships/hdphoto" Target="../media/hdphoto15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3.xml"/><Relationship Id="rId7" Type="http://schemas.microsoft.com/office/2007/relationships/hdphoto" Target="../media/hdphoto17.wdp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24.jpe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44.JPG"/><Relationship Id="rId4" Type="http://schemas.openxmlformats.org/officeDocument/2006/relationships/audio" Target="../media/audio7.wa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47.png"/><Relationship Id="rId5" Type="http://schemas.microsoft.com/office/2007/relationships/hdphoto" Target="../media/hdphoto17.wdp"/><Relationship Id="rId10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4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openxmlformats.org/officeDocument/2006/relationships/image" Target="../media/image44.JPG"/><Relationship Id="rId15" Type="http://schemas.microsoft.com/office/2007/relationships/hdphoto" Target="../media/hdphoto19.wdp"/><Relationship Id="rId10" Type="http://schemas.openxmlformats.org/officeDocument/2006/relationships/image" Target="../media/image7.png"/><Relationship Id="rId4" Type="http://schemas.openxmlformats.org/officeDocument/2006/relationships/image" Target="../media/image24.jpeg"/><Relationship Id="rId9" Type="http://schemas.microsoft.com/office/2007/relationships/hdphoto" Target="../media/hdphoto4.wdp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50.jpeg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4" Type="http://schemas.openxmlformats.org/officeDocument/2006/relationships/audio" Target="../media/audio9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17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4.xml"/><Relationship Id="rId7" Type="http://schemas.openxmlformats.org/officeDocument/2006/relationships/slide" Target="slide6.xml"/><Relationship Id="rId12" Type="http://schemas.openxmlformats.org/officeDocument/2006/relationships/slide" Target="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24.jpeg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7.jp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4" Type="http://schemas.openxmlformats.org/officeDocument/2006/relationships/audio" Target="../media/audio6.wav"/><Relationship Id="rId9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463" y="4629943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71" y="388804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420103" cy="769441"/>
            <a:chOff x="397164" y="323274"/>
            <a:chExt cx="3420103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2858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p:transition spd="slow">
    <p:randomBar dir="vert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6" y="244949"/>
            <a:ext cx="11919085" cy="6297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96044" y="244949"/>
            <a:ext cx="43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Possessive Adjective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45096-9506-448C-B265-F54B45510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145" y="941746"/>
            <a:ext cx="3814580" cy="258285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33945" y="2914247"/>
            <a:ext cx="2155269" cy="23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408" y="346377"/>
            <a:ext cx="1440731" cy="185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88" y="1980607"/>
            <a:ext cx="1517662" cy="227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6" y="364194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361408" y="2237209"/>
            <a:ext cx="573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59061" y="2262441"/>
            <a:ext cx="133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my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8955281" y="5138661"/>
            <a:ext cx="99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itchFamily="66" charset="0"/>
              </a:rPr>
              <a:t>She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876905" y="5138662"/>
            <a:ext cx="147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485635" y="4429356"/>
            <a:ext cx="133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our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5359093" y="4429356"/>
            <a:ext cx="99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itchFamily="66" charset="0"/>
              </a:rPr>
              <a:t>We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562994" y="1550931"/>
            <a:ext cx="99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itchFamily="66" charset="0"/>
              </a:rPr>
              <a:t>He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329219" y="1528401"/>
            <a:ext cx="133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708663" y="5385500"/>
            <a:ext cx="214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their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594263" y="5369339"/>
            <a:ext cx="137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itchFamily="66" charset="0"/>
              </a:rPr>
              <a:t>They</a:t>
            </a:r>
          </a:p>
        </p:txBody>
      </p:sp>
      <p:pic>
        <p:nvPicPr>
          <p:cNvPr id="25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4394110" y="1980606"/>
            <a:ext cx="2203979" cy="239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bomb.wav"/>
          </p:stSnd>
        </p:sndAc>
      </p:transition>
    </mc:Choice>
    <mc:Fallback xmlns="">
      <p:transition spd="slow"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2670979" cy="769441"/>
            <a:chOff x="342882" y="323273"/>
            <a:chExt cx="267097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179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shreg.wav"/>
          </p:stSnd>
        </p:sndAc>
      </p:transition>
    </mc:Choice>
    <mc:Fallback xmlns="">
      <p:transition spd="slow">
        <p:circl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504;p57"/>
          <p:cNvGrpSpPr/>
          <p:nvPr/>
        </p:nvGrpSpPr>
        <p:grpSpPr>
          <a:xfrm>
            <a:off x="2350344" y="1286935"/>
            <a:ext cx="7452025" cy="4114800"/>
            <a:chOff x="4805291" y="1326145"/>
            <a:chExt cx="3180602" cy="2553930"/>
          </a:xfrm>
        </p:grpSpPr>
        <p:sp>
          <p:nvSpPr>
            <p:cNvPr id="5" name="Google Shape;6505;p57"/>
            <p:cNvSpPr/>
            <p:nvPr/>
          </p:nvSpPr>
          <p:spPr>
            <a:xfrm>
              <a:off x="5745503" y="3718675"/>
              <a:ext cx="1255500" cy="1614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" name="Google Shape;6506;p57"/>
            <p:cNvGrpSpPr/>
            <p:nvPr/>
          </p:nvGrpSpPr>
          <p:grpSpPr>
            <a:xfrm>
              <a:off x="4805291" y="1326145"/>
              <a:ext cx="3180602" cy="2488683"/>
              <a:chOff x="4794566" y="1226445"/>
              <a:chExt cx="3492864" cy="2733014"/>
            </a:xfrm>
          </p:grpSpPr>
          <p:sp>
            <p:nvSpPr>
              <p:cNvPr id="7" name="Google Shape;6508;p57"/>
              <p:cNvSpPr/>
              <p:nvPr/>
            </p:nvSpPr>
            <p:spPr>
              <a:xfrm>
                <a:off x="4794566" y="1226445"/>
                <a:ext cx="3492864" cy="2114164"/>
              </a:xfrm>
              <a:custGeom>
                <a:avLst/>
                <a:gdLst/>
                <a:ahLst/>
                <a:cxnLst/>
                <a:rect l="l" t="t" r="r" b="b"/>
                <a:pathLst>
                  <a:path w="49474" h="32544" extrusionOk="0">
                    <a:moveTo>
                      <a:pt x="2509" y="0"/>
                    </a:moveTo>
                    <a:cubicBezTo>
                      <a:pt x="1124" y="0"/>
                      <a:pt x="0" y="1124"/>
                      <a:pt x="0" y="2509"/>
                    </a:cubicBezTo>
                    <a:lnTo>
                      <a:pt x="0" y="30035"/>
                    </a:lnTo>
                    <a:cubicBezTo>
                      <a:pt x="0" y="31420"/>
                      <a:pt x="1124" y="32544"/>
                      <a:pt x="2509" y="32544"/>
                    </a:cubicBezTo>
                    <a:lnTo>
                      <a:pt x="46965" y="32544"/>
                    </a:lnTo>
                    <a:cubicBezTo>
                      <a:pt x="48350" y="32544"/>
                      <a:pt x="49474" y="31420"/>
                      <a:pt x="49474" y="30035"/>
                    </a:cubicBezTo>
                    <a:lnTo>
                      <a:pt x="49474" y="2509"/>
                    </a:lnTo>
                    <a:cubicBezTo>
                      <a:pt x="49474" y="1124"/>
                      <a:pt x="48350" y="0"/>
                      <a:pt x="46965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9600" dirty="0">
                    <a:solidFill>
                      <a:srgbClr val="FF0000"/>
                    </a:solidFill>
                    <a:latin typeface="Comic Sans MS" pitchFamily="66" charset="0"/>
                  </a:rPr>
                  <a:t>  Yes or No</a:t>
                </a:r>
                <a:endParaRPr sz="96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Google Shape;6507;p57"/>
              <p:cNvSpPr/>
              <p:nvPr/>
            </p:nvSpPr>
            <p:spPr>
              <a:xfrm>
                <a:off x="6010192" y="3340609"/>
                <a:ext cx="1061612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5037" h="6128" extrusionOk="0">
                    <a:moveTo>
                      <a:pt x="2443" y="1"/>
                    </a:moveTo>
                    <a:lnTo>
                      <a:pt x="2222" y="2875"/>
                    </a:lnTo>
                    <a:cubicBezTo>
                      <a:pt x="2222" y="2875"/>
                      <a:pt x="2339" y="3398"/>
                      <a:pt x="1529" y="4116"/>
                    </a:cubicBezTo>
                    <a:cubicBezTo>
                      <a:pt x="732" y="4835"/>
                      <a:pt x="92" y="5500"/>
                      <a:pt x="92" y="5500"/>
                    </a:cubicBezTo>
                    <a:cubicBezTo>
                      <a:pt x="92" y="5500"/>
                      <a:pt x="1" y="5657"/>
                      <a:pt x="1" y="5892"/>
                    </a:cubicBezTo>
                    <a:cubicBezTo>
                      <a:pt x="1" y="6115"/>
                      <a:pt x="131" y="6127"/>
                      <a:pt x="693" y="6127"/>
                    </a:cubicBezTo>
                    <a:lnTo>
                      <a:pt x="14345" y="6127"/>
                    </a:lnTo>
                    <a:cubicBezTo>
                      <a:pt x="14906" y="6127"/>
                      <a:pt x="15037" y="6115"/>
                      <a:pt x="15037" y="5892"/>
                    </a:cubicBezTo>
                    <a:cubicBezTo>
                      <a:pt x="15037" y="5657"/>
                      <a:pt x="14946" y="5500"/>
                      <a:pt x="14946" y="5500"/>
                    </a:cubicBezTo>
                    <a:cubicBezTo>
                      <a:pt x="14946" y="5500"/>
                      <a:pt x="14305" y="4835"/>
                      <a:pt x="13495" y="4116"/>
                    </a:cubicBezTo>
                    <a:cubicBezTo>
                      <a:pt x="12699" y="3398"/>
                      <a:pt x="12804" y="2875"/>
                      <a:pt x="12804" y="2875"/>
                    </a:cubicBezTo>
                    <a:lnTo>
                      <a:pt x="12595" y="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794" y="3745578"/>
            <a:ext cx="5568196" cy="279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30775"/>
      </p:ext>
    </p:extLst>
  </p:cSld>
  <p:clrMapOvr>
    <a:masterClrMapping/>
  </p:clrMapOvr>
  <p:transition spd="slow">
    <p:wipe/>
    <p:sndAc>
      <p:stSnd>
        <p:snd r:embed="rId2" name="cashreg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1059305" y="1165660"/>
            <a:ext cx="3730290" cy="2361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078201" y="374783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1. Is this a bowl?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63040" y="4396763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807545" y="4400757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069698" y="3859968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2. Is this a spoon?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454537" y="4508901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8799042" y="4512895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No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06" b="83611" l="27556" r="7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22090" r="23997" b="16431"/>
          <a:stretch/>
        </p:blipFill>
        <p:spPr>
          <a:xfrm>
            <a:off x="7341326" y="692332"/>
            <a:ext cx="2932351" cy="25650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341326" y="538568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No, it’s a plate.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6871063" y="5426770"/>
            <a:ext cx="339634" cy="36197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2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  <p:bldP spid="10" grpId="1" animBg="1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078201" y="374783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3. Are there two plates?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63040" y="4396763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807545" y="4400757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069698" y="3859968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4. Is this a garden?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454537" y="4508901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8799042" y="4512895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No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01" y="1518739"/>
            <a:ext cx="3496614" cy="2229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87" y="1044122"/>
            <a:ext cx="3496614" cy="2229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345475" y="526552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No, they are spoons.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875212" y="5306603"/>
            <a:ext cx="339634" cy="36197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r="9067"/>
          <a:stretch/>
        </p:blipFill>
        <p:spPr>
          <a:xfrm>
            <a:off x="6818811" y="1044122"/>
            <a:ext cx="3983496" cy="2703708"/>
          </a:xfrm>
          <a:prstGeom prst="rect">
            <a:avLst/>
          </a:prstGeom>
          <a:ln w="57150">
            <a:noFill/>
          </a:ln>
        </p:spPr>
      </p:pic>
      <p:sp>
        <p:nvSpPr>
          <p:cNvPr id="16" name="Right Arrow 15"/>
          <p:cNvSpPr/>
          <p:nvPr/>
        </p:nvSpPr>
        <p:spPr>
          <a:xfrm rot="2951199">
            <a:off x="6387994" y="981651"/>
            <a:ext cx="861633" cy="18098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3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2626428" cy="769441"/>
            <a:chOff x="397164" y="323274"/>
            <a:chExt cx="2626428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179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1328144" y="2307057"/>
            <a:ext cx="2551524" cy="37893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251012" y="972972"/>
            <a:ext cx="3843921" cy="163978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Whose bowl is it?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646632" y="5339007"/>
            <a:ext cx="2735600" cy="1514773"/>
          </a:xfrm>
          <a:prstGeom prst="wedgeEllipseCallout">
            <a:avLst>
              <a:gd name="adj1" fmla="val 65119"/>
              <a:gd name="adj2" fmla="val -3236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his bowl.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3879668" y="1699164"/>
            <a:ext cx="5233211" cy="3312675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32" y="3841989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406545" y="726439"/>
            <a:ext cx="204894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bowl/his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280768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C2CB3-409A-42A5-90DD-BF6BE8BAA002}"/>
              </a:ext>
            </a:extLst>
          </p:cNvPr>
          <p:cNvGrpSpPr/>
          <p:nvPr/>
        </p:nvGrpSpPr>
        <p:grpSpPr>
          <a:xfrm>
            <a:off x="1312912" y="692752"/>
            <a:ext cx="9885460" cy="3789337"/>
            <a:chOff x="1097996" y="2470826"/>
            <a:chExt cx="9885460" cy="37893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1578C3-0A2F-4D7F-A2CF-647423C62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27" r="18391" b="13759"/>
            <a:stretch/>
          </p:blipFill>
          <p:spPr>
            <a:xfrm>
              <a:off x="1097996" y="2470826"/>
              <a:ext cx="2729132" cy="37893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4ECC4A-A9DE-40D4-B5A1-FC1166E39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8717"/>
            <a:stretch/>
          </p:blipFill>
          <p:spPr>
            <a:xfrm>
              <a:off x="9052379" y="3429000"/>
              <a:ext cx="1931077" cy="24128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312912" y="5144560"/>
            <a:ext cx="6840740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Whose spoons are they?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322978" y="5494062"/>
            <a:ext cx="5193700" cy="1033219"/>
            <a:chOff x="3377015" y="565375"/>
            <a:chExt cx="3247189" cy="1033219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They’re her spoons.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767944" y="726439"/>
            <a:ext cx="2495006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spoons/her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FB4B2-3CE5-663A-6287-03CFD46052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6250" y="1943100"/>
            <a:ext cx="3619500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57" y="85551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648" r="100000"/>
                    </a14:imgEffect>
                  </a14:imgLayer>
                </a14:imgProps>
              </a:ext>
            </a:extLst>
          </a:blip>
          <a:srcRect b="8717"/>
          <a:stretch/>
        </p:blipFill>
        <p:spPr>
          <a:xfrm>
            <a:off x="1199178" y="1649539"/>
            <a:ext cx="1931077" cy="2412874"/>
          </a:xfrm>
          <a:prstGeom prst="rect">
            <a:avLst/>
          </a:prstGeom>
        </p:spPr>
      </p:pic>
      <p:pic>
        <p:nvPicPr>
          <p:cNvPr id="1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2" y="76041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9256961" y="777909"/>
            <a:ext cx="239050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plates/our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499002" y="4948822"/>
            <a:ext cx="3464884" cy="1341656"/>
          </a:xfrm>
          <a:prstGeom prst="wedgeEllipseCallout">
            <a:avLst>
              <a:gd name="adj1" fmla="val -38727"/>
              <a:gd name="adj2" fmla="val -922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Whose plates are they?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29730" y="5071505"/>
            <a:ext cx="3727474" cy="1452384"/>
          </a:xfrm>
          <a:prstGeom prst="cloudCallout">
            <a:avLst>
              <a:gd name="adj1" fmla="val 32512"/>
              <a:gd name="adj2" fmla="val -9139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our plates.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056E2-4A67-4A6F-7EFF-81F815DFFC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382" b="24312"/>
          <a:stretch/>
        </p:blipFill>
        <p:spPr>
          <a:xfrm>
            <a:off x="4034790" y="3163961"/>
            <a:ext cx="4258677" cy="13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39" y="435429"/>
            <a:ext cx="12280768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494972" y="657144"/>
            <a:ext cx="275626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garden/their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714215" y="2089347"/>
            <a:ext cx="6840740" cy="699005"/>
            <a:chOff x="2521856" y="334541"/>
            <a:chExt cx="6012118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Whose  garden is it?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576093" y="2999057"/>
            <a:ext cx="5193700" cy="619891"/>
            <a:chOff x="3377015" y="565375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their garden.</a:t>
              </a:r>
            </a:p>
          </p:txBody>
        </p:sp>
      </p:grpSp>
      <p:pic>
        <p:nvPicPr>
          <p:cNvPr id="11" name="图片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9" y="4135202"/>
            <a:ext cx="8590048" cy="2009355"/>
          </a:xfrm>
          <a:prstGeom prst="rect">
            <a:avLst/>
          </a:prstGeom>
        </p:spPr>
      </p:pic>
      <p:pic>
        <p:nvPicPr>
          <p:cNvPr id="12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53" y="4368929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60" y="4238023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3924593" y="2997436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1703413" y="395258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81339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2 - My House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10446" y="1788103"/>
            <a:ext cx="3873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Lesson 1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p:transition spd="slow">
    <p:pull/>
    <p:sndAc>
      <p:stSnd>
        <p:snd r:embed="rId4" name="suctio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Map Quiz: Parts of the house ()">
            <a:extLst>
              <a:ext uri="{FF2B5EF4-FFF2-40B4-BE49-F238E27FC236}">
                <a16:creationId xmlns:a16="http://schemas.microsoft.com/office/drawing/2014/main" id="{14554CD7-6DE7-9242-BE06-76488D3F5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9451" y="841932"/>
            <a:ext cx="6974689" cy="56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C5C758-99E9-B543-ADE8-E85C252BF54B}"/>
              </a:ext>
            </a:extLst>
          </p:cNvPr>
          <p:cNvSpPr txBox="1"/>
          <p:nvPr/>
        </p:nvSpPr>
        <p:spPr>
          <a:xfrm>
            <a:off x="2857500" y="461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4522436" y="0"/>
            <a:ext cx="6000750" cy="1514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Further practice</a:t>
            </a:r>
            <a:endParaRPr lang="en-US" sz="48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994EAC5-2AA8-8847-ADBA-740760823917}"/>
              </a:ext>
            </a:extLst>
          </p:cNvPr>
          <p:cNvSpPr/>
          <p:nvPr/>
        </p:nvSpPr>
        <p:spPr>
          <a:xfrm>
            <a:off x="633249" y="593578"/>
            <a:ext cx="4035942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is…/ They are...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709450" y="1443190"/>
            <a:ext cx="138060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9" y="2292802"/>
            <a:ext cx="138060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 …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3142414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 …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7" y="3962706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…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4957771"/>
            <a:ext cx="1913991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their…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4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1" grpId="0" animBg="1"/>
      <p:bldP spid="12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2096206" cy="769441"/>
            <a:chOff x="342882" y="323273"/>
            <a:chExt cx="2096206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16044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Let’s talk.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shreg.wav"/>
          </p:stSnd>
        </p:sndAc>
      </p:transition>
    </mc:Choice>
    <mc:Fallback xmlns="">
      <p:transition spd="slow">
        <p:split orient="vert"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663456" cy="2230532"/>
            <a:chOff x="-11932666" y="5193608"/>
            <a:chExt cx="16951990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1976663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>
                  <a:solidFill>
                    <a:srgbClr val="FF0000"/>
                  </a:solidFill>
                  <a:cs typeface="Aharoni" panose="02010803020104030203" pitchFamily="2" charset="-79"/>
                </a:rPr>
                <a:t>Assessment</a:t>
              </a:r>
              <a:endParaRPr lang="en-US" sz="9600" b="1">
                <a:solidFill>
                  <a:srgbClr val="FF0000"/>
                </a:solidFill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p:transition spd="slow">
    <p:wipe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7101" y="692752"/>
            <a:ext cx="69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Choose the correct answers.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1225190"/>
            <a:ext cx="547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1. It ___ my pen.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7" y="1874895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2" y="1854576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1888799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does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2524600"/>
            <a:ext cx="547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2. They’re our ____________.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7" y="3174305"/>
            <a:ext cx="184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boke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1" y="3153986"/>
            <a:ext cx="16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bokso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3156124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books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89343" y="3808300"/>
            <a:ext cx="678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3. Whose spoon is it? It’s ____ spoon.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6" y="4473715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49841" y="4453396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we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4482933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1586" y="5006153"/>
            <a:ext cx="547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4. Your _______ is so big!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6" y="5655858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17054" y="5635539"/>
            <a:ext cx="27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dining room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5554345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does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30" y="1858032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do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29" y="3157442"/>
            <a:ext cx="177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bowk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9" y="4456852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his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9" y="5638995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do</a:t>
            </a:r>
          </a:p>
        </p:txBody>
      </p:sp>
      <p:pic>
        <p:nvPicPr>
          <p:cNvPr id="35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6240" y="0"/>
            <a:ext cx="4849840" cy="169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1748410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1806" y="2960211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77944" y="429975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80725" y="549334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Mèo, Mèo Con, Trái Bóng, Thú Cư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34" y="3720750"/>
            <a:ext cx="2248298" cy="31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3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" name="Google Shape;337;p24"/>
          <p:cNvGrpSpPr/>
          <p:nvPr/>
        </p:nvGrpSpPr>
        <p:grpSpPr>
          <a:xfrm>
            <a:off x="27820" y="2410997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4410778" y="2429200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72217"/>
      </p:ext>
    </p:extLst>
  </p:cSld>
  <p:clrMapOvr>
    <a:masterClrMapping/>
  </p:clrMapOvr>
  <p:transition spd="slow">
    <p:randomBar dir="vert"/>
    <p:sndAc>
      <p:stSnd>
        <p:snd r:embed="rId3" name="camera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835704"/>
            <a:ext cx="14543314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89760" y="2029818"/>
            <a:ext cx="5873300" cy="392234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anose="030F0702030302020204" pitchFamily="66" charset="0"/>
              </a:rPr>
              <a:t>Whose ___ is it/ are they?</a:t>
            </a:r>
          </a:p>
          <a:p>
            <a:pPr marL="685800" indent="-685800">
              <a:buFontTx/>
              <a:buChar char="-"/>
            </a:pPr>
            <a:r>
              <a:rPr lang="en-US" sz="4000" dirty="0">
                <a:latin typeface="Comic Sans MS" panose="030F0702030302020204" pitchFamily="66" charset="0"/>
              </a:rPr>
              <a:t>It’s____.</a:t>
            </a:r>
          </a:p>
          <a:p>
            <a:pPr marL="685800" indent="-685800">
              <a:buFontTx/>
              <a:buChar char="-"/>
            </a:pPr>
            <a:r>
              <a:rPr lang="en-US" sz="4000" dirty="0">
                <a:latin typeface="Comic Sans MS" panose="030F0702030302020204" pitchFamily="66" charset="0"/>
              </a:rPr>
              <a:t>They’re 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8190" y="453904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86210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7450399" cy="2098323"/>
            <a:chOff x="-12332131" y="5947268"/>
            <a:chExt cx="1895398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2997646" cy="2145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 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408F8-DAA0-4ECD-AFE6-A16547B956AB}"/>
              </a:ext>
            </a:extLst>
          </p:cNvPr>
          <p:cNvSpPr txBox="1"/>
          <p:nvPr/>
        </p:nvSpPr>
        <p:spPr>
          <a:xfrm>
            <a:off x="2796388" y="3855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Do a crossword in </a:t>
            </a:r>
            <a:r>
              <a:rPr lang="en-AU" b="1" dirty="0">
                <a:solidFill>
                  <a:srgbClr val="FF0000"/>
                </a:solidFill>
              </a:rPr>
              <a:t>red?</a:t>
            </a:r>
            <a:endParaRPr lang="en-US" sz="4400" b="1" dirty="0">
              <a:solidFill>
                <a:srgbClr val="FF000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51" name="1">
            <a:hlinkClick r:id="rId6" action="ppaction://hlinksldjump"/>
            <a:extLst>
              <a:ext uri="{FF2B5EF4-FFF2-40B4-BE49-F238E27FC236}">
                <a16:creationId xmlns:a16="http://schemas.microsoft.com/office/drawing/2014/main" id="{F610852A-825D-4D5A-BD39-B1304D8E2669}"/>
              </a:ext>
            </a:extLst>
          </p:cNvPr>
          <p:cNvSpPr/>
          <p:nvPr/>
        </p:nvSpPr>
        <p:spPr>
          <a:xfrm>
            <a:off x="766636" y="196709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2" name="2">
            <a:hlinkClick r:id="rId7" action="ppaction://hlinksldjump"/>
            <a:extLst>
              <a:ext uri="{FF2B5EF4-FFF2-40B4-BE49-F238E27FC236}">
                <a16:creationId xmlns:a16="http://schemas.microsoft.com/office/drawing/2014/main" id="{CAEE9C32-46D9-47BF-8909-B6D847AFC35A}"/>
              </a:ext>
            </a:extLst>
          </p:cNvPr>
          <p:cNvSpPr/>
          <p:nvPr/>
        </p:nvSpPr>
        <p:spPr>
          <a:xfrm>
            <a:off x="762066" y="2692030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53" name="3">
            <a:hlinkClick r:id="rId8" action="ppaction://hlinksldjump"/>
            <a:extLst>
              <a:ext uri="{FF2B5EF4-FFF2-40B4-BE49-F238E27FC236}">
                <a16:creationId xmlns:a16="http://schemas.microsoft.com/office/drawing/2014/main" id="{0B511012-9ADB-4735-9D81-39E7DE879326}"/>
              </a:ext>
            </a:extLst>
          </p:cNvPr>
          <p:cNvSpPr/>
          <p:nvPr/>
        </p:nvSpPr>
        <p:spPr>
          <a:xfrm>
            <a:off x="752819" y="336135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4" name="4">
            <a:hlinkClick r:id="rId9" action="ppaction://hlinksldjump"/>
            <a:extLst>
              <a:ext uri="{FF2B5EF4-FFF2-40B4-BE49-F238E27FC236}">
                <a16:creationId xmlns:a16="http://schemas.microsoft.com/office/drawing/2014/main" id="{6D81D895-DCF5-442F-9386-7107A363B1A2}"/>
              </a:ext>
            </a:extLst>
          </p:cNvPr>
          <p:cNvSpPr/>
          <p:nvPr/>
        </p:nvSpPr>
        <p:spPr>
          <a:xfrm>
            <a:off x="752819" y="402206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55" name="5">
            <a:hlinkClick r:id="rId10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2066" y="4687083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56" name="6">
            <a:extLst>
              <a:ext uri="{FF2B5EF4-FFF2-40B4-BE49-F238E27FC236}">
                <a16:creationId xmlns:a16="http://schemas.microsoft.com/office/drawing/2014/main" id="{E082E91D-67EF-4D31-AB62-2D0B5262EF1A}"/>
              </a:ext>
            </a:extLst>
          </p:cNvPr>
          <p:cNvSpPr/>
          <p:nvPr/>
        </p:nvSpPr>
        <p:spPr>
          <a:xfrm>
            <a:off x="6338533" y="1354332"/>
            <a:ext cx="517236" cy="517236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EF856-CF4B-4735-90A4-9B055963B1DD}"/>
              </a:ext>
            </a:extLst>
          </p:cNvPr>
          <p:cNvGrpSpPr/>
          <p:nvPr/>
        </p:nvGrpSpPr>
        <p:grpSpPr>
          <a:xfrm>
            <a:off x="1683369" y="1967099"/>
            <a:ext cx="7922404" cy="3306615"/>
            <a:chOff x="1683369" y="1967099"/>
            <a:chExt cx="7922404" cy="330661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47E4892-1527-4F99-940A-28985BE196D6}"/>
                </a:ext>
              </a:extLst>
            </p:cNvPr>
            <p:cNvSpPr/>
            <p:nvPr/>
          </p:nvSpPr>
          <p:spPr>
            <a:xfrm>
              <a:off x="1683369" y="2627009"/>
              <a:ext cx="628100" cy="6557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1FF672C-7214-4EA1-A235-050B8B3B6718}"/>
                </a:ext>
              </a:extLst>
            </p:cNvPr>
            <p:cNvSpPr/>
            <p:nvPr/>
          </p:nvSpPr>
          <p:spPr>
            <a:xfrm>
              <a:off x="4304156" y="19670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653846-C808-49AF-A3C9-D30925AE68A0}"/>
                </a:ext>
              </a:extLst>
            </p:cNvPr>
            <p:cNvSpPr/>
            <p:nvPr/>
          </p:nvSpPr>
          <p:spPr>
            <a:xfrm>
              <a:off x="4969163" y="1967223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3B04B7-3115-45E0-A936-B8A9477AB5AE}"/>
                </a:ext>
              </a:extLst>
            </p:cNvPr>
            <p:cNvSpPr/>
            <p:nvPr/>
          </p:nvSpPr>
          <p:spPr>
            <a:xfrm>
              <a:off x="5624944" y="196710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05898A-E0BF-4F6C-BC7B-5122927E02C0}"/>
                </a:ext>
              </a:extLst>
            </p:cNvPr>
            <p:cNvSpPr/>
            <p:nvPr/>
          </p:nvSpPr>
          <p:spPr>
            <a:xfrm>
              <a:off x="6285341" y="196710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76D106-ED98-40F3-BACF-1AAABC851FED}"/>
                </a:ext>
              </a:extLst>
            </p:cNvPr>
            <p:cNvSpPr/>
            <p:nvPr/>
          </p:nvSpPr>
          <p:spPr>
            <a:xfrm>
              <a:off x="6936501" y="196710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D2354B-488D-485F-B26F-91794978AD08}"/>
                </a:ext>
              </a:extLst>
            </p:cNvPr>
            <p:cNvSpPr/>
            <p:nvPr/>
          </p:nvSpPr>
          <p:spPr>
            <a:xfrm>
              <a:off x="7606128" y="196710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ADD7A8-9732-49B1-A24F-EC65C10496EE}"/>
                </a:ext>
              </a:extLst>
            </p:cNvPr>
            <p:cNvSpPr/>
            <p:nvPr/>
          </p:nvSpPr>
          <p:spPr>
            <a:xfrm>
              <a:off x="8275755" y="196710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8644BD-60A1-4413-A27A-9121C618B522}"/>
                </a:ext>
              </a:extLst>
            </p:cNvPr>
            <p:cNvSpPr/>
            <p:nvPr/>
          </p:nvSpPr>
          <p:spPr>
            <a:xfrm>
              <a:off x="3641455" y="329208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015408-64A6-4E4E-AF7F-CF30B31FB30D}"/>
                </a:ext>
              </a:extLst>
            </p:cNvPr>
            <p:cNvSpPr/>
            <p:nvPr/>
          </p:nvSpPr>
          <p:spPr>
            <a:xfrm>
              <a:off x="8949992" y="19670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7E89785-CFDB-4264-9960-9888FD5F69E1}"/>
                </a:ext>
              </a:extLst>
            </p:cNvPr>
            <p:cNvSpPr/>
            <p:nvPr/>
          </p:nvSpPr>
          <p:spPr>
            <a:xfrm>
              <a:off x="3639145" y="262300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0DE92E-C59C-4219-93C6-C838CE0FE7D5}"/>
                </a:ext>
              </a:extLst>
            </p:cNvPr>
            <p:cNvSpPr/>
            <p:nvPr/>
          </p:nvSpPr>
          <p:spPr>
            <a:xfrm>
              <a:off x="4304162" y="262288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B44734-0527-4A4B-BB74-9894E1BE5F5C}"/>
                </a:ext>
              </a:extLst>
            </p:cNvPr>
            <p:cNvSpPr/>
            <p:nvPr/>
          </p:nvSpPr>
          <p:spPr>
            <a:xfrm>
              <a:off x="4964559" y="262288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8F24F6-56A0-4EA2-89BA-584DFB85FFBF}"/>
                </a:ext>
              </a:extLst>
            </p:cNvPr>
            <p:cNvSpPr/>
            <p:nvPr/>
          </p:nvSpPr>
          <p:spPr>
            <a:xfrm>
              <a:off x="5615719" y="262288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DB3596B-5F6A-4BAF-A928-C32FD4291277}"/>
                </a:ext>
              </a:extLst>
            </p:cNvPr>
            <p:cNvSpPr/>
            <p:nvPr/>
          </p:nvSpPr>
          <p:spPr>
            <a:xfrm>
              <a:off x="6285346" y="262288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5E9E740-AEEE-41D0-A592-FF88FF838761}"/>
                </a:ext>
              </a:extLst>
            </p:cNvPr>
            <p:cNvSpPr/>
            <p:nvPr/>
          </p:nvSpPr>
          <p:spPr>
            <a:xfrm>
              <a:off x="6936501" y="262288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D28601-1BDB-46A8-8D8F-2C12A987336A}"/>
                </a:ext>
              </a:extLst>
            </p:cNvPr>
            <p:cNvSpPr/>
            <p:nvPr/>
          </p:nvSpPr>
          <p:spPr>
            <a:xfrm>
              <a:off x="7601502" y="262288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0BBAE1-F9AA-4FAD-ADA0-687CF948F227}"/>
                </a:ext>
              </a:extLst>
            </p:cNvPr>
            <p:cNvSpPr/>
            <p:nvPr/>
          </p:nvSpPr>
          <p:spPr>
            <a:xfrm>
              <a:off x="2976449" y="262275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9F9151-4501-4836-98B7-0321E7BFCDBC}"/>
                </a:ext>
              </a:extLst>
            </p:cNvPr>
            <p:cNvSpPr/>
            <p:nvPr/>
          </p:nvSpPr>
          <p:spPr>
            <a:xfrm>
              <a:off x="2320668" y="262288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FAEB78-6865-4DF0-9737-53CC49B30F5C}"/>
                </a:ext>
              </a:extLst>
            </p:cNvPr>
            <p:cNvSpPr/>
            <p:nvPr/>
          </p:nvSpPr>
          <p:spPr>
            <a:xfrm>
              <a:off x="4299552" y="329220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7C1BA4-1A2E-48BE-84DB-7E626E595B76}"/>
                </a:ext>
              </a:extLst>
            </p:cNvPr>
            <p:cNvSpPr/>
            <p:nvPr/>
          </p:nvSpPr>
          <p:spPr>
            <a:xfrm>
              <a:off x="4955333" y="329208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BE5470-02CE-406B-B343-05CB2742C355}"/>
                </a:ext>
              </a:extLst>
            </p:cNvPr>
            <p:cNvSpPr/>
            <p:nvPr/>
          </p:nvSpPr>
          <p:spPr>
            <a:xfrm>
              <a:off x="5615730" y="329208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E971CC-EA2E-47AC-AEBE-95BF63AA4E17}"/>
                </a:ext>
              </a:extLst>
            </p:cNvPr>
            <p:cNvSpPr/>
            <p:nvPr/>
          </p:nvSpPr>
          <p:spPr>
            <a:xfrm>
              <a:off x="6276126" y="329208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FF0000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2F4755-389F-4823-8EDA-DECA2DD8ABF5}"/>
                </a:ext>
              </a:extLst>
            </p:cNvPr>
            <p:cNvSpPr/>
            <p:nvPr/>
          </p:nvSpPr>
          <p:spPr>
            <a:xfrm>
              <a:off x="6936517" y="329208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ED5722-EABA-4993-9831-6D5275D88B56}"/>
                </a:ext>
              </a:extLst>
            </p:cNvPr>
            <p:cNvSpPr/>
            <p:nvPr/>
          </p:nvSpPr>
          <p:spPr>
            <a:xfrm>
              <a:off x="7606144" y="3292085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2FE6FD-EC19-4C67-A022-49BC42C24F73}"/>
                </a:ext>
              </a:extLst>
            </p:cNvPr>
            <p:cNvSpPr/>
            <p:nvPr/>
          </p:nvSpPr>
          <p:spPr>
            <a:xfrm>
              <a:off x="8280381" y="329208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568747F-1F37-4BD5-B4B1-94187874463D}"/>
                </a:ext>
              </a:extLst>
            </p:cNvPr>
            <p:cNvSpPr/>
            <p:nvPr/>
          </p:nvSpPr>
          <p:spPr>
            <a:xfrm>
              <a:off x="4299568" y="395291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447780E-6189-48C4-85BB-67BB86CC8D6C}"/>
                </a:ext>
              </a:extLst>
            </p:cNvPr>
            <p:cNvSpPr/>
            <p:nvPr/>
          </p:nvSpPr>
          <p:spPr>
            <a:xfrm>
              <a:off x="4955349" y="395279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74CC8AD-70F3-4AC0-8DFC-B6494AEA48E6}"/>
                </a:ext>
              </a:extLst>
            </p:cNvPr>
            <p:cNvSpPr/>
            <p:nvPr/>
          </p:nvSpPr>
          <p:spPr>
            <a:xfrm>
              <a:off x="5615746" y="395279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F7A90CE-584B-4562-9AF1-9517F818A7A4}"/>
                </a:ext>
              </a:extLst>
            </p:cNvPr>
            <p:cNvSpPr/>
            <p:nvPr/>
          </p:nvSpPr>
          <p:spPr>
            <a:xfrm>
              <a:off x="6276142" y="395279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958D20-096C-46BF-A780-2A4A683B45E4}"/>
                </a:ext>
              </a:extLst>
            </p:cNvPr>
            <p:cNvSpPr/>
            <p:nvPr/>
          </p:nvSpPr>
          <p:spPr>
            <a:xfrm>
              <a:off x="5613429" y="4617933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4447A4-B6BE-4C3A-8256-103BF03699BF}"/>
                </a:ext>
              </a:extLst>
            </p:cNvPr>
            <p:cNvSpPr/>
            <p:nvPr/>
          </p:nvSpPr>
          <p:spPr>
            <a:xfrm>
              <a:off x="6287682" y="461781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B4635E1-4C3D-44A0-A408-746A4E56464F}"/>
                </a:ext>
              </a:extLst>
            </p:cNvPr>
            <p:cNvSpPr/>
            <p:nvPr/>
          </p:nvSpPr>
          <p:spPr>
            <a:xfrm>
              <a:off x="6948079" y="461781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52351" y="203337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B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B75284-954B-44F1-A74F-094E421F24F0}"/>
              </a:ext>
            </a:extLst>
          </p:cNvPr>
          <p:cNvSpPr txBox="1"/>
          <p:nvPr/>
        </p:nvSpPr>
        <p:spPr>
          <a:xfrm>
            <a:off x="5008147" y="2033379"/>
            <a:ext cx="566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2C3F8C2-0055-4A71-9F54-B35763AE363F}"/>
              </a:ext>
            </a:extLst>
          </p:cNvPr>
          <p:cNvSpPr txBox="1"/>
          <p:nvPr/>
        </p:nvSpPr>
        <p:spPr>
          <a:xfrm>
            <a:off x="5655328" y="2035692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4F7671-5434-4789-BFC3-006A3C72A42B}"/>
              </a:ext>
            </a:extLst>
          </p:cNvPr>
          <p:cNvSpPr txBox="1"/>
          <p:nvPr/>
        </p:nvSpPr>
        <p:spPr>
          <a:xfrm>
            <a:off x="6959577" y="203337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75EF89-A3CA-4E47-8BF5-38BDBCD6C2C3}"/>
              </a:ext>
            </a:extLst>
          </p:cNvPr>
          <p:cNvSpPr txBox="1"/>
          <p:nvPr/>
        </p:nvSpPr>
        <p:spPr>
          <a:xfrm>
            <a:off x="7731255" y="2033379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EC27ABE-F10D-4E7C-9E88-427252527FBA}"/>
              </a:ext>
            </a:extLst>
          </p:cNvPr>
          <p:cNvSpPr txBox="1"/>
          <p:nvPr/>
        </p:nvSpPr>
        <p:spPr>
          <a:xfrm>
            <a:off x="8383314" y="2033379"/>
            <a:ext cx="42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EA043E-E47C-4D9A-A723-8E5BD94EF6A4}"/>
              </a:ext>
            </a:extLst>
          </p:cNvPr>
          <p:cNvSpPr txBox="1"/>
          <p:nvPr/>
        </p:nvSpPr>
        <p:spPr>
          <a:xfrm>
            <a:off x="9045958" y="2033379"/>
            <a:ext cx="42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53836-2A36-406C-98BE-45ADEBBB07DD}"/>
              </a:ext>
            </a:extLst>
          </p:cNvPr>
          <p:cNvSpPr txBox="1"/>
          <p:nvPr/>
        </p:nvSpPr>
        <p:spPr>
          <a:xfrm>
            <a:off x="1728703" y="2686046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D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A7D106A-CC71-4BF7-98AC-EF49A676A159}"/>
              </a:ext>
            </a:extLst>
          </p:cNvPr>
          <p:cNvSpPr txBox="1"/>
          <p:nvPr/>
        </p:nvSpPr>
        <p:spPr>
          <a:xfrm>
            <a:off x="2439613" y="268604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1CA6CA5-D2DA-4D5A-8C98-90A794BE8940}"/>
              </a:ext>
            </a:extLst>
          </p:cNvPr>
          <p:cNvSpPr txBox="1"/>
          <p:nvPr/>
        </p:nvSpPr>
        <p:spPr>
          <a:xfrm>
            <a:off x="3022142" y="268604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8208EA4-C0B7-49C1-9CE7-8E75792C40B7}"/>
              </a:ext>
            </a:extLst>
          </p:cNvPr>
          <p:cNvSpPr txBox="1"/>
          <p:nvPr/>
        </p:nvSpPr>
        <p:spPr>
          <a:xfrm>
            <a:off x="3722683" y="269328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216A33-A20D-4CC1-BE05-C4E90D8EB89A}"/>
              </a:ext>
            </a:extLst>
          </p:cNvPr>
          <p:cNvSpPr txBox="1"/>
          <p:nvPr/>
        </p:nvSpPr>
        <p:spPr>
          <a:xfrm>
            <a:off x="4317281" y="268604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C692D38-821F-4F97-82E7-3F1ED523EE0E}"/>
              </a:ext>
            </a:extLst>
          </p:cNvPr>
          <p:cNvSpPr txBox="1"/>
          <p:nvPr/>
        </p:nvSpPr>
        <p:spPr>
          <a:xfrm>
            <a:off x="4973062" y="2686046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G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12CAA7C-B2A9-4B76-B9C6-E082CE17FD60}"/>
              </a:ext>
            </a:extLst>
          </p:cNvPr>
          <p:cNvSpPr txBox="1"/>
          <p:nvPr/>
        </p:nvSpPr>
        <p:spPr>
          <a:xfrm>
            <a:off x="5655328" y="267104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ED3D45A-0B4D-469E-B558-73AE2F754ECF}"/>
              </a:ext>
            </a:extLst>
          </p:cNvPr>
          <p:cNvSpPr txBox="1"/>
          <p:nvPr/>
        </p:nvSpPr>
        <p:spPr>
          <a:xfrm>
            <a:off x="6404494" y="2682378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BDEE3B0-CE83-47B4-B106-6306615909AF}"/>
              </a:ext>
            </a:extLst>
          </p:cNvPr>
          <p:cNvSpPr txBox="1"/>
          <p:nvPr/>
        </p:nvSpPr>
        <p:spPr>
          <a:xfrm>
            <a:off x="7031580" y="2688376"/>
            <a:ext cx="42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21F577-D6FE-4BB7-99F5-EFDCFE836D13}"/>
              </a:ext>
            </a:extLst>
          </p:cNvPr>
          <p:cNvSpPr txBox="1"/>
          <p:nvPr/>
        </p:nvSpPr>
        <p:spPr>
          <a:xfrm>
            <a:off x="7661521" y="2693289"/>
            <a:ext cx="42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4F44144-94D6-49BF-8625-DC8132B63C7F}"/>
              </a:ext>
            </a:extLst>
          </p:cNvPr>
          <p:cNvSpPr txBox="1"/>
          <p:nvPr/>
        </p:nvSpPr>
        <p:spPr>
          <a:xfrm>
            <a:off x="6404494" y="3358364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FBF0B70-ECE9-4AAB-AE36-79C9608F89E8}"/>
              </a:ext>
            </a:extLst>
          </p:cNvPr>
          <p:cNvSpPr txBox="1"/>
          <p:nvPr/>
        </p:nvSpPr>
        <p:spPr>
          <a:xfrm>
            <a:off x="6404494" y="467824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D2D9490-A242-495C-B0D3-4B5D45EE2779}"/>
              </a:ext>
            </a:extLst>
          </p:cNvPr>
          <p:cNvSpPr txBox="1"/>
          <p:nvPr/>
        </p:nvSpPr>
        <p:spPr>
          <a:xfrm>
            <a:off x="3690495" y="3349070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C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57BAD2F-734F-464A-A470-35F705AC8E82}"/>
              </a:ext>
            </a:extLst>
          </p:cNvPr>
          <p:cNvSpPr txBox="1"/>
          <p:nvPr/>
        </p:nvSpPr>
        <p:spPr>
          <a:xfrm>
            <a:off x="4318489" y="3373411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0A44A9F-460F-403F-A5AF-EEE966B15858}"/>
              </a:ext>
            </a:extLst>
          </p:cNvPr>
          <p:cNvSpPr txBox="1"/>
          <p:nvPr/>
        </p:nvSpPr>
        <p:spPr>
          <a:xfrm>
            <a:off x="4946446" y="3375688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M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D727023-B45F-43C0-A018-004DCABDB3A7}"/>
              </a:ext>
            </a:extLst>
          </p:cNvPr>
          <p:cNvSpPr txBox="1"/>
          <p:nvPr/>
        </p:nvSpPr>
        <p:spPr>
          <a:xfrm>
            <a:off x="5758213" y="3358364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EF18430-2918-41B3-8839-41CE4859C3EB}"/>
              </a:ext>
            </a:extLst>
          </p:cNvPr>
          <p:cNvSpPr txBox="1"/>
          <p:nvPr/>
        </p:nvSpPr>
        <p:spPr>
          <a:xfrm>
            <a:off x="7061907" y="3344156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F0A5CC2-1817-4CC0-BEEA-8DB0347DC900}"/>
              </a:ext>
            </a:extLst>
          </p:cNvPr>
          <p:cNvSpPr txBox="1"/>
          <p:nvPr/>
        </p:nvSpPr>
        <p:spPr>
          <a:xfrm>
            <a:off x="7736144" y="3344156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9AE31B7-0863-4D8F-9D62-C9EA1A8EEE98}"/>
              </a:ext>
            </a:extLst>
          </p:cNvPr>
          <p:cNvSpPr txBox="1"/>
          <p:nvPr/>
        </p:nvSpPr>
        <p:spPr>
          <a:xfrm>
            <a:off x="8383314" y="334415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5568E6F-3A8D-419F-8375-942ED5DF91CF}"/>
              </a:ext>
            </a:extLst>
          </p:cNvPr>
          <p:cNvSpPr txBox="1"/>
          <p:nvPr/>
        </p:nvSpPr>
        <p:spPr>
          <a:xfrm>
            <a:off x="4422277" y="403344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2E0FECB-B47D-497A-B5C0-4CEA62439001}"/>
              </a:ext>
            </a:extLst>
          </p:cNvPr>
          <p:cNvSpPr txBox="1"/>
          <p:nvPr/>
        </p:nvSpPr>
        <p:spPr>
          <a:xfrm>
            <a:off x="4973062" y="4029194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W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28BEC07-5502-45C5-9684-4D454D56437E}"/>
              </a:ext>
            </a:extLst>
          </p:cNvPr>
          <p:cNvSpPr txBox="1"/>
          <p:nvPr/>
        </p:nvSpPr>
        <p:spPr>
          <a:xfrm>
            <a:off x="5647921" y="4029194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L 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A3270C7-E1B2-48B2-8CC3-5AE5147CAFCD}"/>
              </a:ext>
            </a:extLst>
          </p:cNvPr>
          <p:cNvSpPr txBox="1"/>
          <p:nvPr/>
        </p:nvSpPr>
        <p:spPr>
          <a:xfrm>
            <a:off x="5666243" y="4684975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8F0474B-F64E-476B-ABB1-FEB71FBB8196}"/>
              </a:ext>
            </a:extLst>
          </p:cNvPr>
          <p:cNvSpPr txBox="1"/>
          <p:nvPr/>
        </p:nvSpPr>
        <p:spPr>
          <a:xfrm>
            <a:off x="7060275" y="4678243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N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55321" y="3972273"/>
            <a:ext cx="644247" cy="621084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5568E6F-3A8D-419F-8375-942ED5DF91CF}"/>
              </a:ext>
            </a:extLst>
          </p:cNvPr>
          <p:cNvSpPr txBox="1"/>
          <p:nvPr/>
        </p:nvSpPr>
        <p:spPr>
          <a:xfrm>
            <a:off x="3801028" y="400628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11059886" y="5733143"/>
            <a:ext cx="1132114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5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0" grpId="1"/>
      <p:bldP spid="81" grpId="0"/>
      <p:bldP spid="82" grpId="0"/>
      <p:bldP spid="83" grpId="0"/>
      <p:bldP spid="83" grpId="1"/>
      <p:bldP spid="84" grpId="0"/>
      <p:bldP spid="84" grpId="1"/>
      <p:bldP spid="85" grpId="0"/>
      <p:bldP spid="86" grpId="0"/>
      <p:bldP spid="87" grpId="0"/>
      <p:bldP spid="88" grpId="0"/>
      <p:bldP spid="89" grpId="0"/>
      <p:bldP spid="125" grpId="0"/>
      <p:bldP spid="126" grpId="0"/>
      <p:bldP spid="128" grpId="0"/>
      <p:bldP spid="129" grpId="0"/>
      <p:bldP spid="130" grpId="0"/>
      <p:bldP spid="131" grpId="0"/>
      <p:bldP spid="132" grpId="0"/>
      <p:bldP spid="2" grpId="0" animBg="1"/>
      <p:bldP spid="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Rectangle 1">
            <a:hlinkClick r:id="rId7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68460-BDD1-671C-41D1-B34A0E627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675" y="447675"/>
            <a:ext cx="5962650" cy="5962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28593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62F7B3-9CCB-E9B6-0790-0817F60B9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350" y="1485900"/>
            <a:ext cx="5829300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813365"/>
      </p:ext>
    </p:extLst>
  </p:cSld>
  <p:clrMapOvr>
    <a:masterClrMapping/>
  </p:clrMapOvr>
  <p:transition spd="slow">
    <p:wipe/>
    <p:sndAc>
      <p:stSnd>
        <p:snd r:embed="rId4" name="wind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7C1784-D1AE-3242-9A47-6F39DEC63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9012" y="643467"/>
            <a:ext cx="5413975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6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8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7935A-BAB2-60ED-A9D9-CB136495E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00" y="1500187"/>
            <a:ext cx="5715000" cy="3857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3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arrow.wav"/>
          </p:stSnd>
        </p:sndAc>
      </p:transition>
    </mc:Choice>
    <mc:Fallback xmlns="">
      <p:transition spd="slow">
        <p:split orient="vert"/>
        <p:sndAc>
          <p:stSnd>
            <p:snd r:embed="rId9" name="arrow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Home 2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E66002E-2B03-EB41-A008-3A1DF079733D}"/>
              </a:ext>
            </a:extLst>
          </p:cNvPr>
          <p:cNvSpPr/>
          <p:nvPr/>
        </p:nvSpPr>
        <p:spPr>
          <a:xfrm>
            <a:off x="11652422" y="6264876"/>
            <a:ext cx="539578" cy="593124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37FCD-ABC1-BF67-5DE4-607C80A4A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469328"/>
      </p:ext>
    </p:extLst>
  </p:cSld>
  <p:clrMapOvr>
    <a:masterClrMapping/>
  </p:clrMapOvr>
  <p:transition spd="slow">
    <p:pull/>
    <p:sndAc>
      <p:stSnd>
        <p:snd r:embed="rId4" name="cashreg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C6FA71-A478-4E03-B933-5371E283F6E0}:3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4F2C6-AA13-4338-B977-EDA7C0845D7E}:37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2D0B1-923B-4E43-A335-A4E2C46DC815}: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A7AC1A-2FB6-4904-9E3E-0D1C199AC8F1}:3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3678</TotalTime>
  <Words>402</Words>
  <Application>Microsoft Office PowerPoint</Application>
  <PresentationFormat>Widescreen</PresentationFormat>
  <Paragraphs>155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.VnBlack</vt:lpstr>
      <vt:lpstr>Aharoni</vt:lpstr>
      <vt:lpstr>Arial</vt:lpstr>
      <vt:lpstr>Articulate Extrabold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110</cp:revision>
  <dcterms:created xsi:type="dcterms:W3CDTF">2022-02-22T14:44:02Z</dcterms:created>
  <dcterms:modified xsi:type="dcterms:W3CDTF">2024-10-07T05:11:11Z</dcterms:modified>
</cp:coreProperties>
</file>