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9"/>
  </p:notesMasterIdLst>
  <p:sldIdLst>
    <p:sldId id="307" r:id="rId3"/>
    <p:sldId id="258" r:id="rId4"/>
    <p:sldId id="289" r:id="rId5"/>
    <p:sldId id="308" r:id="rId6"/>
    <p:sldId id="309" r:id="rId7"/>
    <p:sldId id="310" r:id="rId8"/>
    <p:sldId id="311" r:id="rId9"/>
    <p:sldId id="290" r:id="rId10"/>
    <p:sldId id="264" r:id="rId11"/>
    <p:sldId id="291" r:id="rId12"/>
    <p:sldId id="292" r:id="rId13"/>
    <p:sldId id="293" r:id="rId14"/>
    <p:sldId id="295" r:id="rId15"/>
    <p:sldId id="297" r:id="rId16"/>
    <p:sldId id="299" r:id="rId17"/>
    <p:sldId id="315" r:id="rId18"/>
    <p:sldId id="317" r:id="rId19"/>
    <p:sldId id="318" r:id="rId20"/>
    <p:sldId id="314" r:id="rId21"/>
    <p:sldId id="319" r:id="rId22"/>
    <p:sldId id="320" r:id="rId23"/>
    <p:sldId id="321" r:id="rId24"/>
    <p:sldId id="300" r:id="rId25"/>
    <p:sldId id="303" r:id="rId26"/>
    <p:sldId id="323" r:id="rId27"/>
    <p:sldId id="322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7" autoAdjust="0"/>
    <p:restoredTop sz="95552" autoAdjust="0"/>
  </p:normalViewPr>
  <p:slideViewPr>
    <p:cSldViewPr snapToGrid="0">
      <p:cViewPr varScale="1">
        <p:scale>
          <a:sx n="59" d="100"/>
          <a:sy n="59" d="100"/>
        </p:scale>
        <p:origin x="18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3C8D8-5C27-4F77-8668-4309D835C8D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01BD6-6894-4B96-91F3-7E3A99A9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2936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6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81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0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58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3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75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5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50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2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5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84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1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63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21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346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405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854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0054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10/7/2024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893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87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7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24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7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79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9" Type="http://schemas.openxmlformats.org/officeDocument/2006/relationships/image" Target="../media/image25.png"/><Relationship Id="rId3" Type="http://schemas.openxmlformats.org/officeDocument/2006/relationships/audio" Target="../media/media1.mp3"/><Relationship Id="rId21" Type="http://schemas.microsoft.com/office/2007/relationships/hdphoto" Target="../media/hdphoto8.wdp"/><Relationship Id="rId34" Type="http://schemas.openxmlformats.org/officeDocument/2006/relationships/image" Target="../media/image21.emf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38" Type="http://schemas.microsoft.com/office/2007/relationships/hdphoto" Target="../media/hdphoto15.wdp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12.wdp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24" Type="http://schemas.openxmlformats.org/officeDocument/2006/relationships/image" Target="../media/image16.png"/><Relationship Id="rId32" Type="http://schemas.openxmlformats.org/officeDocument/2006/relationships/image" Target="../media/image20.png"/><Relationship Id="rId37" Type="http://schemas.openxmlformats.org/officeDocument/2006/relationships/image" Target="../media/image24.png"/><Relationship Id="rId5" Type="http://schemas.openxmlformats.org/officeDocument/2006/relationships/notesSlide" Target="../notesSlides/notesSlide1.xml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8.png"/><Relationship Id="rId36" Type="http://schemas.openxmlformats.org/officeDocument/2006/relationships/image" Target="../media/image23.gif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07/relationships/hdphoto" Target="../media/hdphoto11.wdp"/><Relationship Id="rId30" Type="http://schemas.openxmlformats.org/officeDocument/2006/relationships/image" Target="../media/image19.png"/><Relationship Id="rId35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audio" Target="../media/audio6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6.png"/><Relationship Id="rId5" Type="http://schemas.openxmlformats.org/officeDocument/2006/relationships/image" Target="../media/image44.jpeg"/><Relationship Id="rId4" Type="http://schemas.openxmlformats.org/officeDocument/2006/relationships/audio" Target="../media/audio6.wav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6.png"/><Relationship Id="rId5" Type="http://schemas.openxmlformats.org/officeDocument/2006/relationships/image" Target="../media/image44.jpeg"/><Relationship Id="rId4" Type="http://schemas.openxmlformats.org/officeDocument/2006/relationships/audio" Target="../media/audio9.wav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6.png"/><Relationship Id="rId5" Type="http://schemas.openxmlformats.org/officeDocument/2006/relationships/image" Target="../media/image44.jpeg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20" Type="http://schemas.openxmlformats.org/officeDocument/2006/relationships/audio" Target="../media/audio2.wav"/><Relationship Id="rId1" Type="http://schemas.openxmlformats.org/officeDocument/2006/relationships/tags" Target="../tags/tag10.xml"/><Relationship Id="rId6" Type="http://schemas.microsoft.com/office/2007/relationships/hdphoto" Target="../media/hdphoto21.wdp"/><Relationship Id="rId11" Type="http://schemas.openxmlformats.org/officeDocument/2006/relationships/image" Target="../media/image53.png"/><Relationship Id="rId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image" Target="../media/image29.jp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6.jpeg"/><Relationship Id="rId5" Type="http://schemas.openxmlformats.org/officeDocument/2006/relationships/image" Target="../media/image29.jpg"/><Relationship Id="rId4" Type="http://schemas.openxmlformats.org/officeDocument/2006/relationships/audio" Target="../media/audio9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57.JPG"/><Relationship Id="rId7" Type="http://schemas.openxmlformats.org/officeDocument/2006/relationships/image" Target="../media/image5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58.png"/><Relationship Id="rId4" Type="http://schemas.openxmlformats.org/officeDocument/2006/relationships/image" Target="../media/image28.png"/><Relationship Id="rId9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microsoft.com/office/2007/relationships/hdphoto" Target="../media/hdphoto22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8.png"/><Relationship Id="rId10" Type="http://schemas.openxmlformats.org/officeDocument/2006/relationships/audio" Target="../media/audio6.wav"/><Relationship Id="rId4" Type="http://schemas.openxmlformats.org/officeDocument/2006/relationships/image" Target="../media/image57.JPG"/><Relationship Id="rId9" Type="http://schemas.microsoft.com/office/2007/relationships/hdphoto" Target="../media/hdphoto2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png"/><Relationship Id="rId7" Type="http://schemas.openxmlformats.org/officeDocument/2006/relationships/image" Target="../media/image4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microsoft.com/office/2007/relationships/hdphoto" Target="../media/hdphoto24.wdp"/><Relationship Id="rId10" Type="http://schemas.openxmlformats.org/officeDocument/2006/relationships/audio" Target="../media/audio6.wav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4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18.xml"/><Relationship Id="rId5" Type="http://schemas.openxmlformats.org/officeDocument/2006/relationships/image" Target="../media/image28.png"/><Relationship Id="rId4" Type="http://schemas.microsoft.com/office/2007/relationships/hdphoto" Target="../media/hdphoto24.wdp"/><Relationship Id="rId9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audio" Target="../media/audio4.wav"/><Relationship Id="rId7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2.wdp"/><Relationship Id="rId11" Type="http://schemas.openxmlformats.org/officeDocument/2006/relationships/image" Target="../media/image50.png"/><Relationship Id="rId5" Type="http://schemas.openxmlformats.org/officeDocument/2006/relationships/image" Target="../media/image58.png"/><Relationship Id="rId15" Type="http://schemas.openxmlformats.org/officeDocument/2006/relationships/audio" Target="../media/audio2.wav"/><Relationship Id="rId10" Type="http://schemas.openxmlformats.org/officeDocument/2006/relationships/slide" Target="slide18.xml"/><Relationship Id="rId4" Type="http://schemas.openxmlformats.org/officeDocument/2006/relationships/image" Target="../media/image61.jpe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1.jpeg"/><Relationship Id="rId7" Type="http://schemas.microsoft.com/office/2007/relationships/hdphoto" Target="../media/hdphoto24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microsoft.com/office/2007/relationships/hdphoto" Target="../media/hdphoto23.wdp"/><Relationship Id="rId10" Type="http://schemas.openxmlformats.org/officeDocument/2006/relationships/image" Target="../media/image52.png"/><Relationship Id="rId4" Type="http://schemas.openxmlformats.org/officeDocument/2006/relationships/image" Target="../media/image59.png"/><Relationship Id="rId9" Type="http://schemas.openxmlformats.org/officeDocument/2006/relationships/slide" Target="slide18.xml"/><Relationship Id="rId14" Type="http://schemas.openxmlformats.org/officeDocument/2006/relationships/audio" Target="../media/audio7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2.png"/><Relationship Id="rId5" Type="http://schemas.openxmlformats.org/officeDocument/2006/relationships/image" Target="../media/image29.jpg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4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2.png"/><Relationship Id="rId20" Type="http://schemas.openxmlformats.org/officeDocument/2006/relationships/audio" Target="../media/audio8.wav"/><Relationship Id="rId1" Type="http://schemas.openxmlformats.org/officeDocument/2006/relationships/tags" Target="../tags/tag14.xml"/><Relationship Id="rId6" Type="http://schemas.openxmlformats.org/officeDocument/2006/relationships/image" Target="../media/image63.png"/><Relationship Id="rId11" Type="http://schemas.microsoft.com/office/2007/relationships/hdphoto" Target="../media/hdphoto26.wdp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10" Type="http://schemas.openxmlformats.org/officeDocument/2006/relationships/image" Target="../media/image66.png"/><Relationship Id="rId4" Type="http://schemas.openxmlformats.org/officeDocument/2006/relationships/audio" Target="../media/audio8.wav"/><Relationship Id="rId9" Type="http://schemas.microsoft.com/office/2007/relationships/hdphoto" Target="../media/hdphoto25.wdp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7.wdp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microsoft.com/office/2007/relationships/hdphoto" Target="../media/hdphoto16.wdp"/><Relationship Id="rId5" Type="http://schemas.openxmlformats.org/officeDocument/2006/relationships/image" Target="../media/image31.jp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4.png"/><Relationship Id="rId1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32.png"/><Relationship Id="rId12" Type="http://schemas.microsoft.com/office/2007/relationships/hdphoto" Target="../media/hdphoto1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7.jpg"/><Relationship Id="rId4" Type="http://schemas.openxmlformats.org/officeDocument/2006/relationships/audio" Target="../media/audio7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9.jpeg"/><Relationship Id="rId3" Type="http://schemas.openxmlformats.org/officeDocument/2006/relationships/audio" Target="../media/audio8.wav"/><Relationship Id="rId7" Type="http://schemas.openxmlformats.org/officeDocument/2006/relationships/image" Target="../media/image33.png"/><Relationship Id="rId12" Type="http://schemas.microsoft.com/office/2007/relationships/hdphoto" Target="../media/hdphoto1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jpg"/><Relationship Id="rId10" Type="http://schemas.microsoft.com/office/2007/relationships/hdphoto" Target="../media/hdphoto18.wdp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6.wdp"/><Relationship Id="rId3" Type="http://schemas.openxmlformats.org/officeDocument/2006/relationships/audio" Target="../media/audio5.wav"/><Relationship Id="rId7" Type="http://schemas.openxmlformats.org/officeDocument/2006/relationships/image" Target="../media/image31.jpg"/><Relationship Id="rId12" Type="http://schemas.openxmlformats.org/officeDocument/2006/relationships/image" Target="../media/image3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microsoft.com/office/2007/relationships/hdphoto" Target="../media/hdphoto20.wdp"/><Relationship Id="rId5" Type="http://schemas.microsoft.com/office/2007/relationships/hdphoto" Target="../media/hdphoto19.wdp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2.png"/><Relationship Id="rId14" Type="http://schemas.openxmlformats.org/officeDocument/2006/relationships/image" Target="../media/image4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3.jpeg"/><Relationship Id="rId5" Type="http://schemas.openxmlformats.org/officeDocument/2006/relationships/image" Target="../media/image29.jp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547" y="4530062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746" y="395164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1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377759" y="1172112"/>
            <a:ext cx="2698619" cy="4524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772825" y="2126237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rug</a:t>
            </a:r>
          </a:p>
        </p:txBody>
      </p:sp>
      <p:pic>
        <p:nvPicPr>
          <p:cNvPr id="10" name="Picture 4" descr="Hoa Tulip, Những Bông Ho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03">
            <a:off x="11049615" y="4541976"/>
            <a:ext cx="1203481" cy="264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052701-0C4B-F72C-9E4F-E345532135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9656" y="2634068"/>
            <a:ext cx="5581001" cy="19613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89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amera.wav"/>
          </p:stSnd>
        </p:sndAc>
      </p:transition>
    </mc:Choice>
    <mc:Fallback xmlns="">
      <p:transition spd="slow">
        <p:random/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377759" y="1172112"/>
            <a:ext cx="2698619" cy="4524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768744" y="1939468"/>
            <a:ext cx="15937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sink</a:t>
            </a:r>
          </a:p>
        </p:txBody>
      </p:sp>
      <p:pic>
        <p:nvPicPr>
          <p:cNvPr id="7" name="Picture 2" descr="Quên-Me-Not, Những Bông Hoa, Nhà Má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407" y="4196770"/>
            <a:ext cx="2014541" cy="261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604A38-E8AE-C205-6074-377B25EFFFD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4657" b="12058"/>
          <a:stretch/>
        </p:blipFill>
        <p:spPr>
          <a:xfrm>
            <a:off x="5202885" y="1765297"/>
            <a:ext cx="4862605" cy="3563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274623"/>
      </p:ext>
    </p:extLst>
  </p:cSld>
  <p:clrMapOvr>
    <a:masterClrMapping/>
  </p:clrMapOvr>
  <p:transition spd="slow">
    <p:pull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377759" y="1172112"/>
            <a:ext cx="3238898" cy="4689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184948" y="1684635"/>
            <a:ext cx="17828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sofa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D53188-66C2-71F9-2F77-923F9646C2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780088"/>
            <a:ext cx="4122278" cy="3297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91973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Ô Tô, Đường Bộ, Đường Phố, Vận Tải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490" y="-6865655"/>
            <a:ext cx="12815133" cy="1349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>
            <a:off x="-249604" y="3513687"/>
            <a:ext cx="2084033" cy="3283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3C23BE-4D6B-447F-977C-6F2ADD052807}"/>
              </a:ext>
            </a:extLst>
          </p:cNvPr>
          <p:cNvSpPr/>
          <p:nvPr/>
        </p:nvSpPr>
        <p:spPr>
          <a:xfrm>
            <a:off x="623980" y="1555261"/>
            <a:ext cx="10871200" cy="2747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1242695" y="4570719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fridge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3939447" y="4584310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rug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6885164" y="4584310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sink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9892661" y="4584309"/>
            <a:ext cx="1037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sofa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43294" y="50348"/>
            <a:ext cx="5710843" cy="769441"/>
            <a:chOff x="343294" y="50348"/>
            <a:chExt cx="5710843" cy="7694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43294" y="50348"/>
              <a:ext cx="5043357" cy="769441"/>
              <a:chOff x="343294" y="50348"/>
              <a:chExt cx="5043357" cy="76944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43294" y="50348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184774"/>
                <a:ext cx="46217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point.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697" y="130269"/>
              <a:ext cx="472440" cy="55116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026437D-F532-E096-8AB2-9BF5E44484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4028" y="2928912"/>
            <a:ext cx="2648050" cy="9306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24DDE2-E21D-6B91-82EC-0F91E02CE0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0322" y="2332170"/>
            <a:ext cx="2251881" cy="1801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6458D0-D6EC-0C9C-67D6-2EE0B02190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6801" y="1956518"/>
            <a:ext cx="1534146" cy="2193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7825BA-B33E-6885-F8CE-8745D1FD4AC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4657" b="12058"/>
          <a:stretch/>
        </p:blipFill>
        <p:spPr>
          <a:xfrm>
            <a:off x="6288507" y="2572847"/>
            <a:ext cx="2129788" cy="15608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lick.wav"/>
          </p:stSnd>
        </p:sndAc>
      </p:transition>
    </mc:Choice>
    <mc:Fallback xmlns="">
      <p:transition spd="slow">
        <p:random/>
        <p:sndAc>
          <p:stSnd>
            <p:snd r:embed="rId2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2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818909" y="2240112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539401" y="3429000"/>
            <a:ext cx="4460083" cy="769441"/>
            <a:chOff x="397164" y="323274"/>
            <a:chExt cx="3373859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3555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818207" y="513660"/>
              <a:ext cx="2952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400" b="1" dirty="0">
                  <a:solidFill>
                    <a:srgbClr val="00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Listen and read. Tick</a:t>
              </a:r>
              <a:endParaRPr lang="en-US" sz="2400" dirty="0">
                <a:effectLst/>
                <a:latin typeface="Comic Sans MS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FBE0C-B88A-436E-97A3-4A51CF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6" b="8430"/>
          <a:stretch/>
        </p:blipFill>
        <p:spPr>
          <a:xfrm>
            <a:off x="3833638" y="1519864"/>
            <a:ext cx="1902143" cy="2517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20072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ashreg.wav"/>
          </p:stSnd>
        </p:sndAc>
      </p:transition>
    </mc:Choice>
    <mc:Fallback xmlns="">
      <p:transition spd="slow">
        <p:blinds dir="vert"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A4AB11E0-D1E3-4D66-848F-4DAAE98A8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-1" b="22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374961" cy="707886"/>
            <a:chOff x="397164" y="360218"/>
            <a:chExt cx="3374961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9370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208337" y="4298411"/>
            <a:ext cx="2068408" cy="2612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267535" y="4017787"/>
            <a:ext cx="1831151" cy="261229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191790" y="2453379"/>
            <a:ext cx="3571099" cy="1026081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849" y="2762165"/>
            <a:ext cx="3750980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What room is it?</a:t>
            </a:r>
          </a:p>
        </p:txBody>
      </p:sp>
      <p:sp>
        <p:nvSpPr>
          <p:cNvPr id="16" name="Oval 15"/>
          <p:cNvSpPr/>
          <p:nvPr/>
        </p:nvSpPr>
        <p:spPr>
          <a:xfrm>
            <a:off x="2471657" y="4407108"/>
            <a:ext cx="3269575" cy="2222969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7012662" y="2755056"/>
            <a:ext cx="3925390" cy="137106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71494" y="3214448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It’s a living room.</a:t>
            </a:r>
          </a:p>
        </p:txBody>
      </p:sp>
    </p:spTree>
    <p:extLst>
      <p:ext uri="{BB962C8B-B14F-4D97-AF65-F5344CB8AC3E}">
        <p14:creationId xmlns:p14="http://schemas.microsoft.com/office/powerpoint/2010/main" val="14138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A4AB11E0-D1E3-4D66-848F-4DAAE98A8D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-1" b="22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374961" cy="707886"/>
            <a:chOff x="397164" y="360218"/>
            <a:chExt cx="3374961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9370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208337" y="4298411"/>
            <a:ext cx="2068408" cy="2612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267535" y="4017787"/>
            <a:ext cx="1831151" cy="261229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1345676" y="5091515"/>
            <a:ext cx="3571099" cy="1026081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45676" y="5378414"/>
            <a:ext cx="3750980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Is it the bedroom?</a:t>
            </a:r>
          </a:p>
        </p:txBody>
      </p:sp>
      <p:sp>
        <p:nvSpPr>
          <p:cNvPr id="16" name="Oval 15"/>
          <p:cNvSpPr/>
          <p:nvPr/>
        </p:nvSpPr>
        <p:spPr>
          <a:xfrm>
            <a:off x="2128101" y="2184139"/>
            <a:ext cx="3269575" cy="2222969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7570032" y="3214448"/>
            <a:ext cx="2751987" cy="911675"/>
          </a:xfrm>
          <a:prstGeom prst="wedgeEllipseCallout">
            <a:avLst>
              <a:gd name="adj1" fmla="val 55638"/>
              <a:gd name="adj2" fmla="val 680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42162" y="3440589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No, it isn’t.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7722432" y="4371114"/>
            <a:ext cx="2751987" cy="911675"/>
          </a:xfrm>
          <a:prstGeom prst="wedgeEllipseCallout">
            <a:avLst>
              <a:gd name="adj1" fmla="val 55638"/>
              <a:gd name="adj2" fmla="val 680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51420" y="4652150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It’s a kitchen.</a:t>
            </a:r>
          </a:p>
        </p:txBody>
      </p:sp>
    </p:spTree>
    <p:extLst>
      <p:ext uri="{BB962C8B-B14F-4D97-AF65-F5344CB8AC3E}">
        <p14:creationId xmlns:p14="http://schemas.microsoft.com/office/powerpoint/2010/main" val="165272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 animBg="1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337;p24"/>
          <p:cNvGrpSpPr/>
          <p:nvPr/>
        </p:nvGrpSpPr>
        <p:grpSpPr>
          <a:xfrm>
            <a:off x="-464024" y="2106851"/>
            <a:ext cx="13443045" cy="5576839"/>
            <a:chOff x="2" y="1703287"/>
            <a:chExt cx="9158173" cy="3469769"/>
          </a:xfrm>
        </p:grpSpPr>
        <p:sp>
          <p:nvSpPr>
            <p:cNvPr id="15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3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261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2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3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6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25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7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05590" y="2654418"/>
            <a:ext cx="530361" cy="502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22963" y="2558468"/>
            <a:ext cx="530361" cy="502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01125" y="5383750"/>
            <a:ext cx="530361" cy="502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22963" y="5294657"/>
            <a:ext cx="530361" cy="502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0746685" y="5932260"/>
            <a:ext cx="1003191" cy="57834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AFDB43-729F-C533-9792-D886C6419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9069" y="2106851"/>
            <a:ext cx="3159409" cy="1110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224F9D-FE7B-B33B-F089-D39F151C9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2820" y="4291644"/>
            <a:ext cx="2251881" cy="1801505"/>
          </a:xfrm>
          <a:prstGeom prst="rect">
            <a:avLst/>
          </a:prstGeom>
        </p:spPr>
      </p:pic>
      <p:pic>
        <p:nvPicPr>
          <p:cNvPr id="267" name="Picture 266">
            <a:extLst>
              <a:ext uri="{FF2B5EF4-FFF2-40B4-BE49-F238E27FC236}">
                <a16:creationId xmlns:a16="http://schemas.microsoft.com/office/drawing/2014/main" id="{2274403C-2C18-D844-C2B1-4BD252AEEE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583" y="3605021"/>
            <a:ext cx="1842870" cy="2635133"/>
          </a:xfrm>
          <a:prstGeom prst="rect">
            <a:avLst/>
          </a:prstGeom>
        </p:spPr>
      </p:pic>
      <p:pic>
        <p:nvPicPr>
          <p:cNvPr id="268" name="Picture 267">
            <a:extLst>
              <a:ext uri="{FF2B5EF4-FFF2-40B4-BE49-F238E27FC236}">
                <a16:creationId xmlns:a16="http://schemas.microsoft.com/office/drawing/2014/main" id="{3E531031-F96B-2B39-1FE9-FAB8F67AE38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4657" b="12058"/>
          <a:stretch/>
        </p:blipFill>
        <p:spPr>
          <a:xfrm>
            <a:off x="7451265" y="1518509"/>
            <a:ext cx="2129788" cy="156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23315"/>
      </p:ext>
    </p:extLst>
  </p:cSld>
  <p:clrMapOvr>
    <a:masterClrMapping/>
  </p:clrMapOvr>
  <p:transition spd="slow">
    <p:randomBar dir="vert"/>
    <p:sndAc>
      <p:stSnd>
        <p:snd r:embed="rId2" name="bomb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37;p24"/>
          <p:cNvGrpSpPr/>
          <p:nvPr/>
        </p:nvGrpSpPr>
        <p:grpSpPr>
          <a:xfrm>
            <a:off x="-68767" y="940427"/>
            <a:ext cx="12379048" cy="5960615"/>
            <a:chOff x="2" y="1703287"/>
            <a:chExt cx="9158173" cy="3469769"/>
          </a:xfrm>
        </p:grpSpPr>
        <p:sp>
          <p:nvSpPr>
            <p:cNvPr id="17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5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263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7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6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8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258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9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2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9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374961" cy="707886"/>
            <a:chOff x="397164" y="360218"/>
            <a:chExt cx="3374961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9370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32" y="859596"/>
            <a:ext cx="5931012" cy="14480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259043" y="1060002"/>
            <a:ext cx="4460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There’s a sofa in our living room.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10594396" y="2406340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5849912" y="6107240"/>
            <a:ext cx="2170289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Living room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FB545-362B-0187-831F-FE1278C924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0931" b="13932"/>
          <a:stretch/>
        </p:blipFill>
        <p:spPr>
          <a:xfrm>
            <a:off x="3839305" y="2609397"/>
            <a:ext cx="4932165" cy="257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5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ounds In My House - Ourboox">
            <a:extLst>
              <a:ext uri="{FF2B5EF4-FFF2-40B4-BE49-F238E27FC236}">
                <a16:creationId xmlns:a16="http://schemas.microsoft.com/office/drawing/2014/main" id="{E6168F80-C364-47A1-B895-46D99030E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" b="9360"/>
          <a:stretch/>
        </p:blipFill>
        <p:spPr bwMode="auto">
          <a:xfrm>
            <a:off x="858982" y="0"/>
            <a:ext cx="10317018" cy="68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ECF44-8EBD-44A2-BA7E-4AEF11A7F617}"/>
              </a:ext>
            </a:extLst>
          </p:cNvPr>
          <p:cNvSpPr txBox="1"/>
          <p:nvPr/>
        </p:nvSpPr>
        <p:spPr>
          <a:xfrm>
            <a:off x="2354525" y="120938"/>
            <a:ext cx="79319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itchFamily="66" charset="0"/>
              </a:rPr>
              <a:t>Unit 2 - My Home</a:t>
            </a:r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138" y="1145309"/>
            <a:ext cx="4716355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824050" y="1788103"/>
            <a:ext cx="433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Lesson 2 – Period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47482"/>
      </p:ext>
    </p:extLst>
  </p:cSld>
  <p:clrMapOvr>
    <a:masterClrMapping/>
  </p:clrMapOvr>
  <p:transition spd="slow">
    <p:randomBar dir="vert"/>
    <p:sndAc>
      <p:stSnd>
        <p:snd r:embed="rId4" name="voltag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337;p24"/>
          <p:cNvGrpSpPr/>
          <p:nvPr/>
        </p:nvGrpSpPr>
        <p:grpSpPr>
          <a:xfrm>
            <a:off x="-68767" y="940427"/>
            <a:ext cx="12379048" cy="5960615"/>
            <a:chOff x="2" y="1703287"/>
            <a:chExt cx="9158173" cy="3469769"/>
          </a:xfrm>
        </p:grpSpPr>
        <p:sp>
          <p:nvSpPr>
            <p:cNvPr id="16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4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262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3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7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5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257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9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8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69" y="677221"/>
            <a:ext cx="6442785" cy="10002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294378" y="933248"/>
            <a:ext cx="5530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There is a fridge in our kitchen.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036954" y="3093046"/>
            <a:ext cx="1531157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Kitchen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1C1E36-2013-DE35-DDC3-B541A49E1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7340" y="1989319"/>
            <a:ext cx="2505868" cy="358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62" y="859595"/>
            <a:ext cx="7146806" cy="13651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066700" y="1133798"/>
            <a:ext cx="613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There’s a rug in our living room.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10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277975" y="3445837"/>
            <a:ext cx="2170289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Living room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5F3A9A-368A-207A-7AA6-63383E4379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0156" y="2962573"/>
            <a:ext cx="4073477" cy="201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20279" y="1485225"/>
            <a:ext cx="1831151" cy="261229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9217" y="846499"/>
            <a:ext cx="7268809" cy="961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4143675" y="1065699"/>
            <a:ext cx="5699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There’s a sink in our kitchen.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9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068123" y="2529760"/>
            <a:ext cx="1531157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Kitchen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E885B-C488-82E2-E70D-A1229A49B5D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4657" b="12058"/>
          <a:stretch/>
        </p:blipFill>
        <p:spPr>
          <a:xfrm>
            <a:off x="3957506" y="2027320"/>
            <a:ext cx="4354907" cy="319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1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83726" y="3479476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08010" y="3230196"/>
            <a:ext cx="4357566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1.		There is a rug.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DF7EC8-D256-4001-A317-4BA1B2FFCB24}"/>
              </a:ext>
            </a:extLst>
          </p:cNvPr>
          <p:cNvSpPr/>
          <p:nvPr/>
        </p:nvSpPr>
        <p:spPr>
          <a:xfrm>
            <a:off x="2445600" y="382418"/>
            <a:ext cx="7222837" cy="6227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Look and read. Put tick (</a:t>
            </a:r>
            <a:r>
              <a:rPr lang="en-AU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) or cross () in the box.</a:t>
            </a:r>
            <a:endParaRPr lang="en-US" sz="36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FCC771-8874-4A9E-B899-75BD9A28FF83}"/>
              </a:ext>
            </a:extLst>
          </p:cNvPr>
          <p:cNvGrpSpPr/>
          <p:nvPr/>
        </p:nvGrpSpPr>
        <p:grpSpPr>
          <a:xfrm>
            <a:off x="1448198" y="1201841"/>
            <a:ext cx="4777107" cy="2028355"/>
            <a:chOff x="1836129" y="1256369"/>
            <a:chExt cx="4777107" cy="202835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4F0139-D7C2-4D90-B7F9-EDDA6C39A46B}"/>
                </a:ext>
              </a:extLst>
            </p:cNvPr>
            <p:cNvSpPr txBox="1"/>
            <p:nvPr/>
          </p:nvSpPr>
          <p:spPr>
            <a:xfrm>
              <a:off x="3970803" y="2619515"/>
              <a:ext cx="1681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This is a chair.</a:t>
              </a:r>
              <a:endParaRPr lang="en-US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A2F81EFE-6C46-4F39-BEA9-7B002810C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486" y="2323638"/>
              <a:ext cx="998409" cy="961086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pic>
          <p:nvPicPr>
            <p:cNvPr id="27" name="Picture 20">
              <a:extLst>
                <a:ext uri="{FF2B5EF4-FFF2-40B4-BE49-F238E27FC236}">
                  <a16:creationId xmlns:a16="http://schemas.microsoft.com/office/drawing/2014/main" id="{AA44E3E0-6EE6-4DA8-A433-98EB70FB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95" y="1256369"/>
              <a:ext cx="1000800" cy="101228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80C951-F432-4276-9AC8-1167FA9D47AF}"/>
                </a:ext>
              </a:extLst>
            </p:cNvPr>
            <p:cNvSpPr txBox="1"/>
            <p:nvPr/>
          </p:nvSpPr>
          <p:spPr>
            <a:xfrm>
              <a:off x="3972887" y="1537887"/>
              <a:ext cx="2317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There are two pens</a:t>
              </a:r>
              <a:r>
                <a:rPr lang="en-US" sz="1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BBE067-A103-436E-BD0A-74A0C3A6E5D1}"/>
                </a:ext>
              </a:extLst>
            </p:cNvPr>
            <p:cNvSpPr/>
            <p:nvPr/>
          </p:nvSpPr>
          <p:spPr>
            <a:xfrm>
              <a:off x="6221548" y="1511519"/>
              <a:ext cx="391688" cy="3916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>
                      <a:lumMod val="95000"/>
                      <a:lumOff val="5000"/>
                    </a:schemeClr>
                  </a:solidFill>
                  <a:sym typeface="Wingdings" panose="05000000000000000000" pitchFamily="2" charset="2"/>
                </a:rPr>
                <a:t></a:t>
              </a:r>
              <a:endParaRPr lang="en-US" sz="2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99D118-10A2-4807-857C-5997B772C3B0}"/>
                </a:ext>
              </a:extLst>
            </p:cNvPr>
            <p:cNvSpPr/>
            <p:nvPr/>
          </p:nvSpPr>
          <p:spPr>
            <a:xfrm>
              <a:off x="6221548" y="2616569"/>
              <a:ext cx="391688" cy="3916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>
                      <a:lumMod val="95000"/>
                      <a:lumOff val="5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66ADD95-39E3-4F37-B98C-2B73635CEBC3}"/>
                </a:ext>
              </a:extLst>
            </p:cNvPr>
            <p:cNvSpPr/>
            <p:nvPr/>
          </p:nvSpPr>
          <p:spPr>
            <a:xfrm>
              <a:off x="1836129" y="1451138"/>
              <a:ext cx="775853" cy="6227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4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AU" sz="2400">
                  <a:solidFill>
                    <a:srgbClr val="000000"/>
                  </a:solidFill>
                  <a:ea typeface="Times New Roman" panose="02020603050405020304" pitchFamily="18" charset="0"/>
                </a:rPr>
                <a:t>Ex:</a:t>
              </a:r>
              <a:endParaRPr lang="en-US" sz="3600"/>
            </a:p>
          </p:txBody>
        </p:sp>
      </p:grpSp>
      <p:pic>
        <p:nvPicPr>
          <p:cNvPr id="1026" name="Picture 2" descr="HD Green Brush Stroke Tick Mark Symbol Icon PNG | Citypng">
            <a:extLst>
              <a:ext uri="{FF2B5EF4-FFF2-40B4-BE49-F238E27FC236}">
                <a16:creationId xmlns:a16="http://schemas.microsoft.com/office/drawing/2014/main" id="{229260EF-BA32-4D01-82E5-E254DF44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11" y="3479476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Cross Symbol, Icon As Delete, Remove, Fail-failure or Incorrect Answer  Icon Stock Vector - Illustration of mark, close: 89999776">
            <a:extLst>
              <a:ext uri="{FF2B5EF4-FFF2-40B4-BE49-F238E27FC236}">
                <a16:creationId xmlns:a16="http://schemas.microsoft.com/office/drawing/2014/main" id="{A7C7601D-0381-4F72-9833-AD711D6F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386" y="4825298"/>
            <a:ext cx="391689" cy="3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D Green Brush Stroke Tick Mark Symbol Icon PNG | Citypng">
            <a:extLst>
              <a:ext uri="{FF2B5EF4-FFF2-40B4-BE49-F238E27FC236}">
                <a16:creationId xmlns:a16="http://schemas.microsoft.com/office/drawing/2014/main" id="{D6587488-BB72-44AE-A176-1DD86F29D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845" y="3460894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836580" y="4572548"/>
            <a:ext cx="4357566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2.		There is a sofa.</a:t>
            </a:r>
          </a:p>
        </p:txBody>
      </p:sp>
      <p:pic>
        <p:nvPicPr>
          <p:cNvPr id="51" name="Picture 2" descr="HD Green Brush Stroke Tick Mark Symbol Icon PNG | Citypng">
            <a:extLst>
              <a:ext uri="{FF2B5EF4-FFF2-40B4-BE49-F238E27FC236}">
                <a16:creationId xmlns:a16="http://schemas.microsoft.com/office/drawing/2014/main" id="{229260EF-BA32-4D01-82E5-E254DF44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576" y="4866953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5151619" y="4866953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057018" y="3274930"/>
            <a:ext cx="4803685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3.		A sink is in the kitchen.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833617" y="4475484"/>
            <a:ext cx="5459660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4.	         A fridge is in the bedroom.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0944050" y="3477787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1013386" y="4744746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51A983-EEA2-86D4-E009-0475BC3FF9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6940" y="3548635"/>
            <a:ext cx="1548636" cy="544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F71DDC-95EC-80E4-E001-7E64B66143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3777" y="4534213"/>
            <a:ext cx="1290736" cy="1032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7BEE18-F7E4-3F88-50AE-06FABD66E8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97102" y="4534213"/>
            <a:ext cx="726106" cy="1038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0C9623-35C3-D99C-6ADC-23BF1D282F7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14657" b="12058"/>
          <a:stretch/>
        </p:blipFill>
        <p:spPr>
          <a:xfrm>
            <a:off x="6720331" y="3242228"/>
            <a:ext cx="1311427" cy="9610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95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2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38927" y="2299035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736603" y="368353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3970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8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ashreg.wav"/>
          </p:stSnd>
        </p:sndAc>
      </p:transition>
    </mc:Choice>
    <mc:Fallback xmlns="">
      <p:transition spd="slow">
        <p:split orient="vert"/>
        <p:sndAc>
          <p:stSnd>
            <p:snd r:embed="rId5" name="cashreg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71575" y="2114550"/>
            <a:ext cx="4743450" cy="34400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latin typeface="Comic Sans MS" pitchFamily="66" charset="0"/>
            </a:endParaRPr>
          </a:p>
          <a:p>
            <a:endParaRPr lang="en-US" sz="3600" dirty="0">
              <a:latin typeface="Comic Sans MS" pitchFamily="66" charset="0"/>
            </a:endParaRPr>
          </a:p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Sink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Sofa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Rug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Fridge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3600" dirty="0">
              <a:latin typeface="Comic Sans MS" pitchFamily="66" charset="0"/>
            </a:endParaRPr>
          </a:p>
          <a:p>
            <a:endParaRPr lang="en-US" sz="3600" dirty="0"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57938" y="2114550"/>
            <a:ext cx="5014912" cy="3440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Where is the sofa?</a:t>
            </a:r>
          </a:p>
          <a:p>
            <a:r>
              <a:rPr lang="en-US" sz="3200" dirty="0">
                <a:latin typeface="Comic Sans MS" pitchFamily="66" charset="0"/>
              </a:rPr>
              <a:t>- It’s in the living room.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79272" y="2379838"/>
            <a:ext cx="6535085" cy="2098323"/>
            <a:chOff x="-12332131" y="5947268"/>
            <a:chExt cx="16625408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10669066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5946472" y="3650411"/>
            <a:ext cx="272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Guessing Game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9047936" y="4926138"/>
            <a:ext cx="2056155" cy="1755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9110293" y="2494223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</a:t>
            </a:r>
            <a:r>
              <a:rPr lang="en-US" sz="400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 spoon.</a:t>
            </a:r>
            <a:endParaRPr lang="en-US" sz="40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69" y="3875939"/>
            <a:ext cx="2788565" cy="2371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93" y="4617852"/>
            <a:ext cx="2788565" cy="2371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73" y="559018"/>
            <a:ext cx="4376504" cy="27900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70" y="-488704"/>
            <a:ext cx="6492460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450080" y="84830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4804" l="0" r="88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624" y="1457489"/>
            <a:ext cx="3291840" cy="20985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Callout 29"/>
          <p:cNvSpPr/>
          <p:nvPr/>
        </p:nvSpPr>
        <p:spPr>
          <a:xfrm>
            <a:off x="0" y="1965963"/>
            <a:ext cx="4052423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8852049" y="770151"/>
            <a:ext cx="3081707" cy="2062989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5 stars</a:t>
            </a:r>
          </a:p>
        </p:txBody>
      </p:sp>
    </p:spTree>
    <p:extLst>
      <p:ext uri="{BB962C8B-B14F-4D97-AF65-F5344CB8AC3E}">
        <p14:creationId xmlns:p14="http://schemas.microsoft.com/office/powerpoint/2010/main" val="18222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36706 -0.00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546322" y="4743973"/>
            <a:ext cx="2056155" cy="17553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9" y="4435687"/>
            <a:ext cx="2788565" cy="2371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9255624" y="2557463"/>
            <a:ext cx="2630539" cy="21450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their table.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18" y="3875939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their ____.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868214" y="1596980"/>
            <a:ext cx="3374234" cy="39747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44" y="-113628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868214" y="1143847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21430" r="48875"/>
          <a:stretch/>
        </p:blipFill>
        <p:spPr bwMode="auto">
          <a:xfrm>
            <a:off x="4918835" y="1300511"/>
            <a:ext cx="3190597" cy="29785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Point Star 15"/>
          <p:cNvSpPr/>
          <p:nvPr/>
        </p:nvSpPr>
        <p:spPr>
          <a:xfrm>
            <a:off x="8852049" y="770152"/>
            <a:ext cx="3081707" cy="1887402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3 stars</a:t>
            </a:r>
          </a:p>
        </p:txBody>
      </p:sp>
    </p:spTree>
    <p:extLst>
      <p:ext uri="{BB962C8B-B14F-4D97-AF65-F5344CB8AC3E}">
        <p14:creationId xmlns:p14="http://schemas.microsoft.com/office/powerpoint/2010/main" val="35197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58" y="3875939"/>
            <a:ext cx="2788565" cy="2371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8779582" y="2588929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her bowl.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2" y="4571521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her _____.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4367337" y="1529828"/>
            <a:ext cx="4412245" cy="3532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73" y="-58664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632960" y="1484330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6" r="1" b="16497"/>
          <a:stretch/>
        </p:blipFill>
        <p:spPr bwMode="auto">
          <a:xfrm>
            <a:off x="4603651" y="1670866"/>
            <a:ext cx="3321150" cy="30416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Point Star 15"/>
          <p:cNvSpPr/>
          <p:nvPr/>
        </p:nvSpPr>
        <p:spPr>
          <a:xfrm>
            <a:off x="8852049" y="770151"/>
            <a:ext cx="3081707" cy="2062989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4 stars</a:t>
            </a:r>
          </a:p>
        </p:txBody>
      </p:sp>
    </p:spTree>
    <p:extLst>
      <p:ext uri="{BB962C8B-B14F-4D97-AF65-F5344CB8AC3E}">
        <p14:creationId xmlns:p14="http://schemas.microsoft.com/office/powerpoint/2010/main" val="389590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36705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886540" y="661734"/>
            <a:ext cx="4570832" cy="4788843"/>
            <a:chOff x="3886540" y="661734"/>
            <a:chExt cx="4570832" cy="4788843"/>
          </a:xfrm>
        </p:grpSpPr>
        <p:sp>
          <p:nvSpPr>
            <p:cNvPr id="24" name="Flowchart: Delay 23"/>
            <p:cNvSpPr/>
            <p:nvPr/>
          </p:nvSpPr>
          <p:spPr>
            <a:xfrm rot="16200000">
              <a:off x="3730764" y="1016244"/>
              <a:ext cx="4788843" cy="4079824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83" b="89976" l="3344" r="96134">
                          <a14:foregroundMark x1="13375" y1="47947" x2="55799" y2="41063"/>
                          <a14:foregroundMark x1="28422" y1="35990" x2="81191" y2="47947"/>
                          <a14:foregroundMark x1="48380" y1="36353" x2="55381" y2="39493"/>
                          <a14:foregroundMark x1="29676" y1="36353" x2="18809" y2="51449"/>
                          <a14:foregroundMark x1="23406" y1="41425" x2="36677" y2="421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44" b="22012"/>
            <a:stretch/>
          </p:blipFill>
          <p:spPr>
            <a:xfrm>
              <a:off x="3886540" y="1999738"/>
              <a:ext cx="4570832" cy="285055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2354"/>
            <a:ext cx="12192001" cy="6870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70" y="3910908"/>
            <a:ext cx="2788565" cy="2371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8673565" y="2478157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at my plate.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06" b="83611" l="27556" r="7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5" t="22090" r="23997" b="16431"/>
          <a:stretch/>
        </p:blipFill>
        <p:spPr>
          <a:xfrm>
            <a:off x="4209376" y="755117"/>
            <a:ext cx="3925159" cy="3988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89" y="-90102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653827" y="157536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32604" r="21564" b="11279"/>
          <a:stretch/>
        </p:blipFill>
        <p:spPr bwMode="auto">
          <a:xfrm>
            <a:off x="4653827" y="1618453"/>
            <a:ext cx="3224731" cy="31255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at my ____.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" y="4486080"/>
            <a:ext cx="2788565" cy="2371920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8852049" y="770151"/>
            <a:ext cx="3081707" cy="2062989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5 stars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419" y="3781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0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7" grpId="1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353911" y="3527301"/>
            <a:ext cx="4989487" cy="769441"/>
            <a:chOff x="397164" y="323274"/>
            <a:chExt cx="4989487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64873" y="446384"/>
              <a:ext cx="46217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point. Repeat.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amera.wav"/>
          </p:stSnd>
        </p:sndAc>
      </p:transition>
    </mc:Choice>
    <mc:Fallback xmlns="">
      <p:transition spd="slow">
        <p:split orient="vert"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97164" y="323274"/>
            <a:ext cx="4651273" cy="769441"/>
            <a:chOff x="397164" y="323274"/>
            <a:chExt cx="4651273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4316867" cy="769441"/>
              <a:chOff x="397164" y="323274"/>
              <a:chExt cx="4316867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9491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Listen and </a:t>
                </a:r>
                <a:r>
                  <a:rPr lang="en-US" sz="2800" b="1" dirty="0">
                    <a:latin typeface="Comic Sans MS" pitchFamily="66" charset="0"/>
                  </a:rPr>
                  <a:t>point</a:t>
                </a:r>
                <a:r>
                  <a:rPr lang="en-US" sz="2800" b="1" dirty="0"/>
                  <a:t>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997" y="446384"/>
              <a:ext cx="472440" cy="43434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261115" y="1897259"/>
            <a:ext cx="2452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fridge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A78C81-05A1-4194-9D3B-5AA83F7909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>
            <a:off x="377759" y="1172112"/>
            <a:ext cx="2698619" cy="4659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72" name="Picture 2" descr="Quên-Me-Not, Những Bông Hoa, Nhà Má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59" y="3152878"/>
            <a:ext cx="2777550" cy="360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59B6C-340D-B2DE-15F3-2C1AAE5F58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2783" y="997026"/>
            <a:ext cx="3416245" cy="4884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1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074259"/>
  <p:tag name="ISPRING_PRESENTATION_COURSE_TITLE" val="47.Unit 4-Lesson 2-Period 1"/>
  <p:tag name="ISPRING_LMS_API_VERSION" val="SCORM 2004 (2nd edition)"/>
  <p:tag name="ISPRING_ULTRA_SCORM_COURSE_ID" val="BD0CB3C0-056F-42CB-A1FB-9B6935B6381F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47.Unit 4-Lesson 2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gtF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oLR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gtF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C0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gtF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C0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gtFNVe8ZnLmYAAABoAAAAHAAAAHVuaXZlcnNhbC9sb2NhbF9zZXR0aW5ncy54bWyzsa/IzVEoSy0qzszPs1Uy1DNQUkjNS85PycxLt1UKDXHTtVBSKC5JzEtJzMnPS7VVystXUrC347LJyU9OzAlOLSkBKixWKMhJrEwtCknNBTJKUv0Sc4EqQzxd/RRcXTxDlPTtuABQSwMEFAACAAgAobR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obRTVV2tw+9NAAAAagAAABsAAAB1bml2ZXJzYWwvdW5pdmVyc2FsLnBuZy54bWyzsa/IzVEoSy0qzszPs1Uy1DNQsrfj5bIpKEoty0wtV6gAigEFIUBJodJWycQIwS3PTCnJsFWyNDJBiGWkZqZnlNgqmVkawwX1gUYCAFBLAQIAABQAAgAIAIxeVlE2YVgCRwMAAOEJAAAUAAAAAAAAAAEAAAAAAAAAAAB1bml2ZXJzYWwvcGxheWVyLnhtbFBLAQIAABQAAgAIAKC0U1WcXjIIFAYAADcXAAAdAAAAAAAAAAEAAAAAAHkDAAB1bml2ZXJzYWwvY29tbW9uX21lc3NhZ2VzLmxuZ1BLAQIAABQAAgAIAKC0U1UVHmAbowAAAH8BAAAuAAAAAAAAAAEAAAAAAMgJAAB1bml2ZXJzYWwvcGxheWJhY2tfYW5kX25hdmlnYXRpb25fc2V0dGluZ3MueG1sUEsBAgAAFAACAAgAoLRTVaenV+h8BAAAbxcAACcAAAAAAAAAAQAAAAAAtwoAAHVuaXZlcnNhbC9mbGFzaF9wdWJsaXNoaW5nX3NldHRpbmdzLnhtbFBLAQIAABQAAgAIAKC0U1XlX+THbQMAAKEMAAAhAAAAAAAAAAEAAAAAAHgPAAB1bml2ZXJzYWwvZmxhc2hfc2tpbl9zZXR0aW5ncy54bWxQSwECAAAUAAIACACgtFNVF9vd2HcEAAD5FgAAJgAAAAAAAAABAAAAAAAkEwAAdW5pdmVyc2FsL2h0bWxfcHVibGlzaGluZ19zZXR0aW5ncy54bWxQSwECAAAUAAIACACgtFNVJR/xB6oBAABoBgAAHwAAAAAAAAABAAAAAADfFwAAdW5pdmVyc2FsL2h0bWxfc2tpbl9zZXR0aW5ncy5qc1BLAQIAABQAAgAIAKC0U1V7xmcuZgAAAGgAAAAcAAAAAAAAAAEAAAAAAMYZAAB1bml2ZXJzYWwvbG9jYWxfc2V0dGluZ3MueG1sUEsBAgAAFAACAAgAobRTVZYknXsTBgAAcBYAABcAAAAAAAAAAAAAAAAAZhoAAHVuaXZlcnNhbC91bml2ZXJzYWwucG5nUEsBAgAAFAACAAgAobR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5F44C-E410-48E7-9D69-0DB32134E1DB}:2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515CF1-61A5-4D1A-8267-782908326869}:2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75A937-48C1-4C91-BD9F-5FFB08C07029}:2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55AA8A-BAC4-4717-9BC2-026479496000}:3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B2DE5A-E205-4281-83E4-24DB3BA0FC02}:30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9BDC12-D4EB-4819-855F-0444BCCBCABF}:30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458ACC-79FC-4E79-9D9D-03207394394C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4593FA-64AA-4AA4-94C6-FEC567EC275C}: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E745A2-9B0B-4CB3-9061-F3ECCD78820F}:2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544039-ED99-4294-8F0B-5253DB5AC593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F47E5A-83C7-4F69-A83E-D6A626E78E7D}: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79EB5-2CE4-49C2-82EA-7BDB91758014}:2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DA90BA-3295-4803-B11D-022CC36F9B7D}:2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5184</TotalTime>
  <Words>329</Words>
  <Application>Microsoft Office PowerPoint</Application>
  <PresentationFormat>Widescreen</PresentationFormat>
  <Paragraphs>104</Paragraphs>
  <Slides>26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.VnBlack</vt:lpstr>
      <vt:lpstr>Arial</vt:lpstr>
      <vt:lpstr>Articulate Extrabold</vt:lpstr>
      <vt:lpstr>Bebas Neue</vt:lpstr>
      <vt:lpstr>Calibri</vt:lpstr>
      <vt:lpstr>Calibri Light</vt:lpstr>
      <vt:lpstr>Cambria</vt:lpstr>
      <vt:lpstr>Comic Sans MS</vt:lpstr>
      <vt:lpstr>Life Savers</vt:lpstr>
      <vt:lpstr>Life Savers ExtraBold</vt:lpstr>
      <vt:lpstr>Quicksand</vt:lpstr>
      <vt:lpstr>Quicksand SemiBold</vt:lpstr>
      <vt:lpstr>Times New Roman</vt:lpstr>
      <vt:lpstr>Wingdings</vt:lpstr>
      <vt:lpstr>Office Theme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47.Unit 4-Lesson 2-Period 1</dc:title>
  <dc:creator>Nguyễn  Điệp</dc:creator>
  <cp:lastModifiedBy>ADMIN</cp:lastModifiedBy>
  <cp:revision>123</cp:revision>
  <dcterms:created xsi:type="dcterms:W3CDTF">2022-02-22T14:44:02Z</dcterms:created>
  <dcterms:modified xsi:type="dcterms:W3CDTF">2024-10-07T05:26:41Z</dcterms:modified>
</cp:coreProperties>
</file>