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comments/comment3.xml" ContentType="application/vnd.openxmlformats-officedocument.presentationml.comments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comments/comment4.xml" ContentType="application/vnd.openxmlformats-officedocument.presentationml.comment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716" r:id="rId2"/>
    <p:sldMasterId id="2147483794" r:id="rId3"/>
    <p:sldMasterId id="2147483802" r:id="rId4"/>
    <p:sldMasterId id="2147483814" r:id="rId5"/>
    <p:sldMasterId id="2147483826" r:id="rId6"/>
    <p:sldMasterId id="2147483838" r:id="rId7"/>
    <p:sldMasterId id="2147483850" r:id="rId8"/>
    <p:sldMasterId id="2147483862" r:id="rId9"/>
  </p:sldMasterIdLst>
  <p:notesMasterIdLst>
    <p:notesMasterId r:id="rId37"/>
  </p:notesMasterIdLst>
  <p:sldIdLst>
    <p:sldId id="359" r:id="rId10"/>
    <p:sldId id="360" r:id="rId11"/>
    <p:sldId id="259" r:id="rId12"/>
    <p:sldId id="351" r:id="rId13"/>
    <p:sldId id="361" r:id="rId14"/>
    <p:sldId id="317" r:id="rId15"/>
    <p:sldId id="261" r:id="rId16"/>
    <p:sldId id="319" r:id="rId17"/>
    <p:sldId id="320" r:id="rId18"/>
    <p:sldId id="362" r:id="rId19"/>
    <p:sldId id="346" r:id="rId20"/>
    <p:sldId id="347" r:id="rId21"/>
    <p:sldId id="348" r:id="rId22"/>
    <p:sldId id="336" r:id="rId23"/>
    <p:sldId id="337" r:id="rId24"/>
    <p:sldId id="363" r:id="rId25"/>
    <p:sldId id="339" r:id="rId26"/>
    <p:sldId id="340" r:id="rId27"/>
    <p:sldId id="338" r:id="rId28"/>
    <p:sldId id="341" r:id="rId29"/>
    <p:sldId id="343" r:id="rId30"/>
    <p:sldId id="344" r:id="rId31"/>
    <p:sldId id="345" r:id="rId32"/>
    <p:sldId id="364" r:id="rId33"/>
    <p:sldId id="332" r:id="rId34"/>
    <p:sldId id="365" r:id="rId35"/>
    <p:sldId id="352" r:id="rId3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8"/>
      <p:bold r:id="rId39"/>
    </p:embeddedFont>
    <p:embeddedFont>
      <p:font typeface="Bebas Neue" panose="020B0606020202050201" pitchFamily="34" charset="0"/>
      <p:regular r:id="rId40"/>
    </p:embeddedFont>
    <p:embeddedFont>
      <p:font typeface="Berlin Sans FB" panose="020E0602020502020306" pitchFamily="34" charset="0"/>
      <p:regular r:id="rId41"/>
      <p:bold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Fredoka One" panose="02000000000000000000" pitchFamily="2" charset="0"/>
      <p:regular r:id="rId47"/>
    </p:embeddedFont>
    <p:embeddedFont>
      <p:font typeface="Kristen ITC" panose="03050502040202030202" pitchFamily="66" charset="0"/>
      <p:regular r:id="rId48"/>
    </p:embeddedFont>
    <p:embeddedFont>
      <p:font typeface="Patrick Hand" panose="00000500000000000000" pitchFamily="2" charset="0"/>
      <p:regular r:id="rId49"/>
    </p:embeddedFont>
    <p:embeddedFont>
      <p:font typeface="Poppins" panose="00000500000000000000" pitchFamily="2" charset="0"/>
      <p:regular r:id="rId50"/>
      <p:bold r:id="rId51"/>
      <p:italic r:id="rId52"/>
      <p:boldItalic r:id="rId53"/>
    </p:embeddedFont>
    <p:embeddedFont>
      <p:font typeface="Poppins SemiBold" panose="00000700000000000000" pitchFamily="2" charset="0"/>
      <p:regular r:id="rId54"/>
      <p:bold r:id="rId55"/>
      <p:italic r:id="rId56"/>
      <p:boldItalic r:id="rId57"/>
    </p:embeddedFont>
    <p:embeddedFont>
      <p:font typeface="Quicksand"/>
      <p:regular r:id="rId58"/>
      <p:bold r:id="rId59"/>
    </p:embeddedFont>
  </p:embeddedFontLst>
  <p:custDataLst>
    <p:tags r:id="rId6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7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D2B642-5E91-41CB-814B-43DE2652133A}">
  <a:tblStyle styleId="{82D2B642-5E91-41CB-814B-43DE265213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2925" autoAdjust="0"/>
  </p:normalViewPr>
  <p:slideViewPr>
    <p:cSldViewPr snapToGrid="0">
      <p:cViewPr varScale="1">
        <p:scale>
          <a:sx n="69" d="100"/>
          <a:sy n="69" d="100"/>
        </p:scale>
        <p:origin x="10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2.fntdata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6:46:58.040" idx="1">
    <p:pos x="10" y="10"/>
    <p:text>Thao tác GAME MATCHING này bị LỖI KỸ THUẬT, CHỈ MỞ ẢNH RA THÔI CHỨ KHÔNG CÓ THAO TÁC MATCHING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6:55:23.906" idx="4">
    <p:pos x="10" y="10"/>
    <p:text>Chất lượng AUDIO tạm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7:08:29.539" idx="7">
    <p:pos x="10" y="10"/>
    <p:text>Nên cho slide 38, 39 trước slide game time.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7:05:41.119" idx="6">
    <p:pos x="10" y="10"/>
    <p:text>LỐI 1. SỬA LẠI TỪ GREAT ko cho xuống dòng như thế. 2. chọn tính từ nào cũng đúng là sao???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792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52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2870890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1949889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2078568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697184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758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04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625332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55215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015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3508968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 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667542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650729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4134919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draw a picture of members in their family and write a text about them using adjectives. (read the example on the board)</a:t>
            </a:r>
          </a:p>
          <a:p>
            <a:pPr marL="158750" indent="0">
              <a:buNone/>
            </a:pPr>
            <a:r>
              <a:rPr lang="en-US" dirty="0"/>
              <a:t>-Call some </a:t>
            </a:r>
            <a:r>
              <a:rPr lang="en-US" dirty="0" err="1"/>
              <a:t>sts</a:t>
            </a:r>
            <a:r>
              <a:rPr lang="en-US" dirty="0"/>
              <a:t> to present their own work</a:t>
            </a:r>
          </a:p>
        </p:txBody>
      </p:sp>
    </p:spTree>
    <p:extLst>
      <p:ext uri="{BB962C8B-B14F-4D97-AF65-F5344CB8AC3E}">
        <p14:creationId xmlns:p14="http://schemas.microsoft.com/office/powerpoint/2010/main" val="70429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3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6 CÂU NÀY. TRẢ LỜI TỰ LUẬN</a:t>
            </a:r>
            <a:endParaRPr lang="en-US" dirty="0"/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look at the picture and given words. Write the sentences on the board or on their notebooks.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71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-Divide class into 2 teams-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in each team take turn to choose the numbers to find the 2 matches picture and word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322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GV</a:t>
            </a:r>
            <a:r>
              <a:rPr lang="en-US" b="1" baseline="0" dirty="0"/>
              <a:t> click </a:t>
            </a:r>
            <a:r>
              <a:rPr lang="en-US" b="1" baseline="0" dirty="0" err="1"/>
              <a:t>phần</a:t>
            </a:r>
            <a:r>
              <a:rPr lang="en-US" b="1" baseline="0" dirty="0"/>
              <a:t> Audio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đó</a:t>
            </a:r>
            <a:r>
              <a:rPr lang="en-US" b="1" baseline="0" dirty="0"/>
              <a:t> </a:t>
            </a:r>
            <a:r>
              <a:rPr lang="en-US" b="1" baseline="0" dirty="0" err="1"/>
              <a:t>nghe</a:t>
            </a:r>
            <a:r>
              <a:rPr lang="en-US" b="1" baseline="0" dirty="0"/>
              <a:t> </a:t>
            </a:r>
            <a:r>
              <a:rPr lang="en-US" b="1" baseline="0" dirty="0" err="1"/>
              <a:t>tới</a:t>
            </a:r>
            <a:r>
              <a:rPr lang="en-US" b="1" baseline="0" dirty="0"/>
              <a:t> </a:t>
            </a:r>
            <a:r>
              <a:rPr lang="en-US" b="1" baseline="0" dirty="0" err="1"/>
              <a:t>đâu</a:t>
            </a:r>
            <a:r>
              <a:rPr lang="en-US" b="1" baseline="0" dirty="0"/>
              <a:t> </a:t>
            </a:r>
            <a:r>
              <a:rPr lang="en-US" b="1" baseline="0" dirty="0" err="1"/>
              <a:t>từ</a:t>
            </a:r>
            <a:r>
              <a:rPr lang="en-US" b="1" baseline="0" dirty="0"/>
              <a:t> </a:t>
            </a:r>
            <a:r>
              <a:rPr lang="en-US" b="1" baseline="0" dirty="0" err="1"/>
              <a:t>nào</a:t>
            </a:r>
            <a:r>
              <a:rPr lang="en-US" b="1" baseline="0" dirty="0"/>
              <a:t> </a:t>
            </a:r>
            <a:r>
              <a:rPr lang="en-US" b="1" baseline="0" dirty="0" err="1"/>
              <a:t>thì</a:t>
            </a:r>
            <a:r>
              <a:rPr lang="en-US" b="1" baseline="0" dirty="0"/>
              <a:t> click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ảnh</a:t>
            </a:r>
            <a:r>
              <a:rPr lang="en-US" b="1" baseline="0" dirty="0"/>
              <a:t> </a:t>
            </a:r>
            <a:r>
              <a:rPr lang="en-US" b="1" baseline="0" dirty="0" err="1"/>
              <a:t>từ</a:t>
            </a:r>
            <a:r>
              <a:rPr lang="en-US" b="1" baseline="0" dirty="0"/>
              <a:t> </a:t>
            </a:r>
            <a:r>
              <a:rPr lang="en-US" b="1" baseline="0" dirty="0" err="1"/>
              <a:t>đó</a:t>
            </a:r>
            <a:r>
              <a:rPr lang="en-US" b="1" baseline="0" dirty="0"/>
              <a:t>.</a:t>
            </a:r>
            <a:endParaRPr lang="en-US" b="1" dirty="0"/>
          </a:p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and point </a:t>
            </a:r>
          </a:p>
          <a:p>
            <a:pPr marL="158750" indent="0">
              <a:buNone/>
            </a:pPr>
            <a:r>
              <a:rPr lang="en-US" dirty="0"/>
              <a:t>Then repeat</a:t>
            </a:r>
          </a:p>
        </p:txBody>
      </p:sp>
    </p:spTree>
    <p:extLst>
      <p:ext uri="{BB962C8B-B14F-4D97-AF65-F5344CB8AC3E}">
        <p14:creationId xmlns:p14="http://schemas.microsoft.com/office/powerpoint/2010/main" val="228952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4546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11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33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030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/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353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251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/>
          <p:nvPr/>
        </p:nvSpPr>
        <p:spPr>
          <a:xfrm>
            <a:off x="720000" y="1316560"/>
            <a:ext cx="4162800" cy="1869900"/>
          </a:xfrm>
          <a:prstGeom prst="roundRect">
            <a:avLst>
              <a:gd name="adj" fmla="val 69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0100" y="1395138"/>
            <a:ext cx="4162800" cy="1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1118100" y="3344688"/>
            <a:ext cx="3366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0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8875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74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1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1" y="203520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6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22"/>
          <p:cNvSpPr/>
          <p:nvPr/>
        </p:nvSpPr>
        <p:spPr>
          <a:xfrm>
            <a:off x="1885735" y="364351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1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22"/>
          <p:cNvSpPr/>
          <p:nvPr/>
        </p:nvSpPr>
        <p:spPr>
          <a:xfrm>
            <a:off x="3112320" y="154291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1" y="4026292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71752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23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8655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724075" y="1333388"/>
            <a:ext cx="29370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724075" y="2092263"/>
            <a:ext cx="3750600" cy="17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6998750" y="3962726"/>
            <a:ext cx="2194138" cy="1180771"/>
            <a:chOff x="7365450" y="3962726"/>
            <a:chExt cx="2194138" cy="1180771"/>
          </a:xfrm>
        </p:grpSpPr>
        <p:sp>
          <p:nvSpPr>
            <p:cNvPr id="184" name="Google Shape;184;p9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9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" name="Google Shape;186;p9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6" name="Google Shape;196;p9"/>
          <p:cNvSpPr/>
          <p:nvPr/>
        </p:nvSpPr>
        <p:spPr>
          <a:xfrm rot="-9315471">
            <a:off x="-5861" y="369026"/>
            <a:ext cx="943013" cy="980571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9"/>
          <p:cNvGrpSpPr/>
          <p:nvPr/>
        </p:nvGrpSpPr>
        <p:grpSpPr>
          <a:xfrm rot="233258">
            <a:off x="3078456" y="86154"/>
            <a:ext cx="827320" cy="808866"/>
            <a:chOff x="3141076" y="86042"/>
            <a:chExt cx="827319" cy="808865"/>
          </a:xfrm>
        </p:grpSpPr>
        <p:sp>
          <p:nvSpPr>
            <p:cNvPr id="198" name="Google Shape;198;p9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6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1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9" y="4806899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8" y="4455712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20" y="372444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1" y="3871445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36768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1" y="1598314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25"/>
          <p:cNvSpPr/>
          <p:nvPr/>
        </p:nvSpPr>
        <p:spPr>
          <a:xfrm>
            <a:off x="2942695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9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9022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0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6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9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8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3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1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10/9/2024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6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3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2290050" y="3139613"/>
            <a:ext cx="4563900" cy="4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181724" y="3902898"/>
            <a:ext cx="850038" cy="1116492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7685850" y="32550"/>
            <a:ext cx="1290421" cy="820102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7995625" y="4380297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801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4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706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7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332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8191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84455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783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76155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389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86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6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0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5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19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5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95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13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983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9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4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94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8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0965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65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88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9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8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6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1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5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02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691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4124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973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87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84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06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08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7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8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8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257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069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144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10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669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6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0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1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935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8D35-F207-4D98-9736-794CF873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4A95-69B9-42EC-A6B9-C421AF44A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65E17-297F-4A2F-BD43-8803B2B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5253-9BBF-44B0-9CD2-D01A0EEC459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1AAE0-396B-4375-B256-E40809DF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C6F5F-7D8D-40E8-97C0-A0FA6ABB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5ACD-C195-4AC9-A7D9-15C7F3D31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1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379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401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55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284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54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78" r:id="rId4"/>
    <p:sldLayoutId id="2147483684" r:id="rId5"/>
    <p:sldLayoutId id="2147483685" r:id="rId6"/>
    <p:sldLayoutId id="2147483686" r:id="rId7"/>
    <p:sldLayoutId id="2147483687" r:id="rId8"/>
    <p:sldLayoutId id="214748372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562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124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4017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457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5924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293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6372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431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audio" Target="../media/media1.mp3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23" Type="http://schemas.openxmlformats.org/officeDocument/2006/relationships/image" Target="../media/image21.emf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comments" Target="../comments/comment2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1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2.jpe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2.jpe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image" Target="../media/image53.jp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5" Type="http://schemas.openxmlformats.org/officeDocument/2006/relationships/comments" Target="../comments/commen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notesSlide" Target="../notesSlides/notesSlide18.xml"/><Relationship Id="rId7" Type="http://schemas.openxmlformats.org/officeDocument/2006/relationships/slide" Target="slide19.xml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55.png"/><Relationship Id="rId11" Type="http://schemas.openxmlformats.org/officeDocument/2006/relationships/slide" Target="slide23.xml"/><Relationship Id="rId5" Type="http://schemas.openxmlformats.org/officeDocument/2006/relationships/image" Target="../media/image54.png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9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6.png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comments" Target="../comments/commen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0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7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1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8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2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9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3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32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2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8.xml"/><Relationship Id="rId5" Type="http://schemas.openxmlformats.org/officeDocument/2006/relationships/image" Target="../media/image32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omments" Target="../comments/comment1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367335" y="2779414"/>
            <a:ext cx="1069533" cy="206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753753" y="288557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Unit 1</a:t>
              </a:r>
              <a:br>
                <a:rPr lang="en-US" sz="3500" b="1" dirty="0">
                  <a:latin typeface="Comic Sans MS" panose="030F0702030302020204" pitchFamily="66" charset="0"/>
                  <a:ea typeface="+mn-ea"/>
                </a:rPr>
              </a:b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family</a:t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3 – Task 1,2,3</a:t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87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6.17284E-7 L 0.02517 6.17284E-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Listen and tick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224849" y="1475168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916430" y="149923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F0DF6-DD9D-4B13-83BF-7FF2E7F53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088" y="1955948"/>
            <a:ext cx="1130849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4C8E2-6CED-4E49-9634-8108C00F0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845" y="1944629"/>
            <a:ext cx="1095062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9BB20-B998-4833-95BB-6328F7F9B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302" y="1998891"/>
            <a:ext cx="1180950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3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20937 0.222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6562029" y="1480651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5207628" y="143164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916430" y="149923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4C8E2-6CED-4E49-9634-8108C00F0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246" y="1965516"/>
            <a:ext cx="1095062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9BB20-B998-4833-95BB-6328F7F9B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497" y="1965516"/>
            <a:ext cx="1180950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DC01A-C607-4FE0-AB01-4B0AFB1ED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8872" y="1933427"/>
            <a:ext cx="1190791" cy="1495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4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35312 0.220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09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835074" y="1493035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587323" y="148626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5114448" y="149303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91AC0-C831-4D49-A6C3-3399EAA8A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299" y="1931424"/>
            <a:ext cx="1190790" cy="146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B3519-DF5D-4DE2-8391-DDE06F3DB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088" y="1955948"/>
            <a:ext cx="1130849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58D79D-7824-4C1D-90D7-4E759B32E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303" y="1945330"/>
            <a:ext cx="1190791" cy="1495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8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49531 0.224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7" y="1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Siblings Stock Illustrations – 5,034 Siblings Stock Illustrations, Vectors  &amp; Clipart - Dreamstime">
            <a:extLst>
              <a:ext uri="{FF2B5EF4-FFF2-40B4-BE49-F238E27FC236}">
                <a16:creationId xmlns:a16="http://schemas.microsoft.com/office/drawing/2014/main" id="{DF3D9BB4-C335-48B9-B99C-2A4C0981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t="-749" r="1" b="1"/>
          <a:stretch/>
        </p:blipFill>
        <p:spPr bwMode="auto">
          <a:xfrm>
            <a:off x="5267708" y="962922"/>
            <a:ext cx="3017924" cy="32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493142" y="67654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381757" y="120085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23941 0.062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Siblings Stock Illustrations – 5,034 Siblings Stock Illustrations, Vectors  &amp; Clipart - Dreamstime">
            <a:extLst>
              <a:ext uri="{FF2B5EF4-FFF2-40B4-BE49-F238E27FC236}">
                <a16:creationId xmlns:a16="http://schemas.microsoft.com/office/drawing/2014/main" id="{DF3D9BB4-C335-48B9-B99C-2A4C0981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t="-749" r="1" b="1"/>
          <a:stretch/>
        </p:blipFill>
        <p:spPr bwMode="auto">
          <a:xfrm>
            <a:off x="5267708" y="962922"/>
            <a:ext cx="3017924" cy="32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08318" y="120085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5518416" y="70362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1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44601 0.169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8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1084;p52"/>
          <p:cNvGrpSpPr/>
          <p:nvPr/>
        </p:nvGrpSpPr>
        <p:grpSpPr>
          <a:xfrm rot="354549">
            <a:off x="6467918" y="2461906"/>
            <a:ext cx="2558160" cy="2422852"/>
            <a:chOff x="4571992" y="1172510"/>
            <a:chExt cx="3044207" cy="3140905"/>
          </a:xfrm>
        </p:grpSpPr>
        <p:sp>
          <p:nvSpPr>
            <p:cNvPr id="38" name="Google Shape;1085;p52"/>
            <p:cNvSpPr/>
            <p:nvPr/>
          </p:nvSpPr>
          <p:spPr>
            <a:xfrm rot="5400000">
              <a:off x="4525269" y="1220858"/>
              <a:ext cx="3137652" cy="3044208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9" name="Google Shape;1086;p52"/>
            <p:cNvPicPr preferRelativeResize="0"/>
            <p:nvPr/>
          </p:nvPicPr>
          <p:blipFill rotWithShape="1">
            <a:blip r:embed="rId5">
              <a:alphaModFix/>
            </a:blip>
            <a:srcRect r="6498"/>
            <a:stretch/>
          </p:blipFill>
          <p:spPr>
            <a:xfrm>
              <a:off x="4758888" y="1314950"/>
              <a:ext cx="2670424" cy="2856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2" y="2173822"/>
            <a:ext cx="3679782" cy="2985618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3: Match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7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16 Points 3">
            <a:extLst>
              <a:ext uri="{FF2B5EF4-FFF2-40B4-BE49-F238E27FC236}">
                <a16:creationId xmlns:a16="http://schemas.microsoft.com/office/drawing/2014/main" id="{E4CE8ED4-DFBF-4176-B123-D1EA4F58D75E}"/>
              </a:ext>
            </a:extLst>
          </p:cNvPr>
          <p:cNvSpPr/>
          <p:nvPr/>
        </p:nvSpPr>
        <p:spPr>
          <a:xfrm>
            <a:off x="1859280" y="856488"/>
            <a:ext cx="5425440" cy="2999232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Game time!</a:t>
            </a:r>
          </a:p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9CEF43C-1229-4FE7-89D5-0686398324B8}"/>
              </a:ext>
            </a:extLst>
          </p:cNvPr>
          <p:cNvSpPr/>
          <p:nvPr/>
        </p:nvSpPr>
        <p:spPr>
          <a:xfrm>
            <a:off x="3021697" y="4096016"/>
            <a:ext cx="3543300" cy="730758"/>
          </a:xfrm>
          <a:prstGeom prst="wedgeRectCallout">
            <a:avLst>
              <a:gd name="adj1" fmla="val 43749"/>
              <a:gd name="adj2" fmla="val -527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Choose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 descr="50">
            <a:extLst>
              <a:ext uri="{FF2B5EF4-FFF2-40B4-BE49-F238E27FC236}">
                <a16:creationId xmlns:a16="http://schemas.microsoft.com/office/drawing/2014/main" id="{2A70E26C-EB26-424B-B1CC-1833D9395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0299"/>
            <a:ext cx="9144000" cy="3973201"/>
          </a:xfrm>
          <a:prstGeom prst="rect">
            <a:avLst/>
          </a:prstGeom>
        </p:spPr>
      </p:pic>
      <p:pic>
        <p:nvPicPr>
          <p:cNvPr id="5" name="淘宝网chenying0907出品 14" descr="abc&#10;">
            <a:extLst>
              <a:ext uri="{FF2B5EF4-FFF2-40B4-BE49-F238E27FC236}">
                <a16:creationId xmlns:a16="http://schemas.microsoft.com/office/drawing/2014/main" id="{D5634C92-A4CD-4154-8FB3-24A9303053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73" t="34299" r="76093" b="55541"/>
          <a:stretch>
            <a:fillRect/>
          </a:stretch>
        </p:blipFill>
        <p:spPr>
          <a:xfrm>
            <a:off x="-111894" y="1957385"/>
            <a:ext cx="882155" cy="1145226"/>
          </a:xfrm>
          <a:prstGeom prst="rect">
            <a:avLst/>
          </a:prstGeom>
        </p:spPr>
      </p:pic>
      <p:pic>
        <p:nvPicPr>
          <p:cNvPr id="6" name="淘宝网chenying0907出品 14" descr="abc&#10;">
            <a:extLst>
              <a:ext uri="{FF2B5EF4-FFF2-40B4-BE49-F238E27FC236}">
                <a16:creationId xmlns:a16="http://schemas.microsoft.com/office/drawing/2014/main" id="{6C94BA04-F0CD-4211-8A0A-C8230D164A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73" t="34299" r="76093" b="55541"/>
          <a:stretch>
            <a:fillRect/>
          </a:stretch>
        </p:blipFill>
        <p:spPr>
          <a:xfrm>
            <a:off x="2339458" y="3156899"/>
            <a:ext cx="574428" cy="745730"/>
          </a:xfrm>
          <a:prstGeom prst="rect">
            <a:avLst/>
          </a:prstGeom>
        </p:spPr>
      </p:pic>
      <p:sp>
        <p:nvSpPr>
          <p:cNvPr id="7" name="Cloud 6">
            <a:hlinkClick r:id="rId7" action="ppaction://hlinksldjump"/>
            <a:extLst>
              <a:ext uri="{FF2B5EF4-FFF2-40B4-BE49-F238E27FC236}">
                <a16:creationId xmlns:a16="http://schemas.microsoft.com/office/drawing/2014/main" id="{2C01AFA1-9722-4511-912F-15C66D30B412}"/>
              </a:ext>
            </a:extLst>
          </p:cNvPr>
          <p:cNvSpPr/>
          <p:nvPr/>
        </p:nvSpPr>
        <p:spPr>
          <a:xfrm>
            <a:off x="1103374" y="1050919"/>
            <a:ext cx="1036322" cy="906466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Cloud 7">
            <a:hlinkClick r:id="rId8" action="ppaction://hlinksldjump"/>
            <a:extLst>
              <a:ext uri="{FF2B5EF4-FFF2-40B4-BE49-F238E27FC236}">
                <a16:creationId xmlns:a16="http://schemas.microsoft.com/office/drawing/2014/main" id="{6B34E972-BC25-4FA4-B82D-17CDA5E66772}"/>
              </a:ext>
            </a:extLst>
          </p:cNvPr>
          <p:cNvSpPr/>
          <p:nvPr/>
        </p:nvSpPr>
        <p:spPr>
          <a:xfrm>
            <a:off x="2913886" y="443807"/>
            <a:ext cx="1036322" cy="906466"/>
          </a:xfrm>
          <a:prstGeom prst="cloud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Cloud 8">
            <a:hlinkClick r:id="rId9" action="ppaction://hlinksldjump"/>
            <a:extLst>
              <a:ext uri="{FF2B5EF4-FFF2-40B4-BE49-F238E27FC236}">
                <a16:creationId xmlns:a16="http://schemas.microsoft.com/office/drawing/2014/main" id="{FE0CBE88-55C4-42F2-ABD8-87A8613A549A}"/>
              </a:ext>
            </a:extLst>
          </p:cNvPr>
          <p:cNvSpPr/>
          <p:nvPr/>
        </p:nvSpPr>
        <p:spPr>
          <a:xfrm>
            <a:off x="3772459" y="1504152"/>
            <a:ext cx="1036322" cy="90646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Cloud 9">
            <a:hlinkClick r:id="rId9" action="ppaction://hlinksldjump"/>
            <a:extLst>
              <a:ext uri="{FF2B5EF4-FFF2-40B4-BE49-F238E27FC236}">
                <a16:creationId xmlns:a16="http://schemas.microsoft.com/office/drawing/2014/main" id="{548D720B-3BCA-4FE3-916E-CF6C18A01923}"/>
              </a:ext>
            </a:extLst>
          </p:cNvPr>
          <p:cNvSpPr/>
          <p:nvPr/>
        </p:nvSpPr>
        <p:spPr>
          <a:xfrm>
            <a:off x="5010910" y="263833"/>
            <a:ext cx="1036322" cy="90646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Cloud 10">
            <a:hlinkClick r:id="rId10" action="ppaction://hlinksldjump"/>
            <a:extLst>
              <a:ext uri="{FF2B5EF4-FFF2-40B4-BE49-F238E27FC236}">
                <a16:creationId xmlns:a16="http://schemas.microsoft.com/office/drawing/2014/main" id="{325420D9-E0DA-4503-85B8-78E46BEAB11D}"/>
              </a:ext>
            </a:extLst>
          </p:cNvPr>
          <p:cNvSpPr/>
          <p:nvPr/>
        </p:nvSpPr>
        <p:spPr>
          <a:xfrm>
            <a:off x="5912155" y="1625528"/>
            <a:ext cx="1036322" cy="90646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2" name="Cloud 11">
            <a:hlinkClick r:id="rId11" action="ppaction://hlinksldjump"/>
            <a:extLst>
              <a:ext uri="{FF2B5EF4-FFF2-40B4-BE49-F238E27FC236}">
                <a16:creationId xmlns:a16="http://schemas.microsoft.com/office/drawing/2014/main" id="{D6533251-FE6E-470F-ACBA-1DCB58718E1D}"/>
              </a:ext>
            </a:extLst>
          </p:cNvPr>
          <p:cNvSpPr/>
          <p:nvPr/>
        </p:nvSpPr>
        <p:spPr>
          <a:xfrm>
            <a:off x="7121572" y="537996"/>
            <a:ext cx="1036322" cy="906466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3" name="Arrow: Right 12">
            <a:hlinkClick r:id="" action="ppaction://noaction"/>
            <a:extLst>
              <a:ext uri="{FF2B5EF4-FFF2-40B4-BE49-F238E27FC236}">
                <a16:creationId xmlns:a16="http://schemas.microsoft.com/office/drawing/2014/main" id="{20491A4C-6BAE-4C5D-B630-DA77F801C0DE}"/>
              </a:ext>
            </a:extLst>
          </p:cNvPr>
          <p:cNvSpPr/>
          <p:nvPr/>
        </p:nvSpPr>
        <p:spPr>
          <a:xfrm>
            <a:off x="0" y="4547870"/>
            <a:ext cx="882155" cy="595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0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33683" y="7594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5387-9F66-42BD-853C-EEE69A66A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586" y="882277"/>
            <a:ext cx="3031105" cy="3446799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495566"/>
            <a:ext cx="3543300" cy="730758"/>
          </a:xfrm>
          <a:prstGeom prst="wedgeRectCallout">
            <a:avLst>
              <a:gd name="adj1" fmla="val 93749"/>
              <a:gd name="adj2" fmla="val 598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mum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2443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ction Button: Go Home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D28BD98-6B4D-4F49-80C9-8DF0A80BFB1E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03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616479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4" y="192543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91085" y="2532403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Game: Silent ball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495566"/>
            <a:ext cx="3543300" cy="730758"/>
          </a:xfrm>
          <a:prstGeom prst="wedgeRectCallout">
            <a:avLst>
              <a:gd name="adj1" fmla="val 96437"/>
              <a:gd name="adj2" fmla="val 140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aunt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2062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Great job!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A31BE-03AB-440B-9DBD-83575FC7E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860" y="880766"/>
            <a:ext cx="2976132" cy="3381968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5738711-22BD-4CA7-9364-31E63A6DBBBE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21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2" y="-240623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954107"/>
          </a:xfrm>
          <a:prstGeom prst="wedgeRectCallout">
            <a:avLst>
              <a:gd name="adj1" fmla="val 80846"/>
              <a:gd name="adj2" fmla="val 104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dad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283562" y="1802970"/>
            <a:ext cx="43371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Amazing!</a:t>
            </a:r>
            <a:endParaRPr lang="en-US" sz="7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71FBD-DEEC-424A-8616-B20BACDA7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168" y="792590"/>
            <a:ext cx="3168439" cy="3530295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45E8437-AAF1-414D-9A52-B1492752FA90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5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1239399"/>
          </a:xfrm>
          <a:prstGeom prst="wedgeRectCallout">
            <a:avLst>
              <a:gd name="adj1" fmla="val 78158"/>
              <a:gd name="adj2" fmla="val 44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brother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19674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Good job!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537B3-7A3F-4526-A86A-A95F88462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651" y="793521"/>
            <a:ext cx="3028747" cy="3450579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3BEE4F8-A941-408F-B284-FD2EB1CB6207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1239399"/>
          </a:xfrm>
          <a:prstGeom prst="wedgeRectCallout">
            <a:avLst>
              <a:gd name="adj1" fmla="val 78158"/>
              <a:gd name="adj2" fmla="val 44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cousin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2443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69102" y="284745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7C3D0-404F-407A-827E-D8D2DE773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910" y="846686"/>
            <a:ext cx="3109482" cy="3450128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BC6D75E-4843-4C5B-9C05-5F74FDF4E988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7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741" y="-13537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791213" y="2510919"/>
            <a:ext cx="5362693" cy="14850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 defTabSz="342900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Draw a picture and write a text about family</a:t>
            </a:r>
            <a:endParaRPr lang="en-US" sz="3200" dirty="0"/>
          </a:p>
          <a:p>
            <a:pPr algn="ctr" defTabSz="342900">
              <a:buClrTx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5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E5D4E0D-AC01-4D99-A711-B442190C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555" y="139337"/>
            <a:ext cx="5289148" cy="363893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6522385-9F5D-4796-AC25-C5B1E24131A9}"/>
              </a:ext>
            </a:extLst>
          </p:cNvPr>
          <p:cNvSpPr txBox="1"/>
          <p:nvPr/>
        </p:nvSpPr>
        <p:spPr>
          <a:xfrm>
            <a:off x="827315" y="3699893"/>
            <a:ext cx="722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Example: This is my family. My mum is cool. My dad is tall. My sister is young. My baby brother is funny. I love my family.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7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8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E1A1-B428-4C61-9932-3775315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6657D0-D610-478E-9D6B-E483E2A7A9B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E83470-15C1-4FAF-B519-6761297DD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4DEBB-D6EC-4233-B1DF-3C411DC39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742"/>
            <a:ext cx="9151520" cy="5041758"/>
          </a:xfrm>
          <a:prstGeom prst="rect">
            <a:avLst/>
          </a:prstGeom>
        </p:spPr>
      </p:pic>
      <p:sp>
        <p:nvSpPr>
          <p:cNvPr id="7" name="Google Shape;1008;p49">
            <a:extLst>
              <a:ext uri="{FF2B5EF4-FFF2-40B4-BE49-F238E27FC236}">
                <a16:creationId xmlns:a16="http://schemas.microsoft.com/office/drawing/2014/main" id="{A0318A64-B47A-47AF-9549-F03A96D8B7C6}"/>
              </a:ext>
            </a:extLst>
          </p:cNvPr>
          <p:cNvSpPr txBox="1">
            <a:spLocks/>
          </p:cNvSpPr>
          <p:nvPr/>
        </p:nvSpPr>
        <p:spPr>
          <a:xfrm>
            <a:off x="1740998" y="1577666"/>
            <a:ext cx="5175191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mum is cool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Google Shape;1008;p49">
            <a:extLst>
              <a:ext uri="{FF2B5EF4-FFF2-40B4-BE49-F238E27FC236}">
                <a16:creationId xmlns:a16="http://schemas.microsoft.com/office/drawing/2014/main" id="{ED5A0558-087E-4A6C-BC69-9C6EBD2303C2}"/>
              </a:ext>
            </a:extLst>
          </p:cNvPr>
          <p:cNvSpPr txBox="1">
            <a:spLocks/>
          </p:cNvSpPr>
          <p:nvPr/>
        </p:nvSpPr>
        <p:spPr>
          <a:xfrm>
            <a:off x="6510269" y="1540858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2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brother is young</a:t>
            </a:r>
            <a:r>
              <a:rPr lang="en-US" sz="24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08;p49">
            <a:extLst>
              <a:ext uri="{FF2B5EF4-FFF2-40B4-BE49-F238E27FC236}">
                <a16:creationId xmlns:a16="http://schemas.microsoft.com/office/drawing/2014/main" id="{B5DA4062-5814-471E-80E2-F0F70D38D916}"/>
              </a:ext>
            </a:extLst>
          </p:cNvPr>
          <p:cNvSpPr txBox="1">
            <a:spLocks/>
          </p:cNvSpPr>
          <p:nvPr/>
        </p:nvSpPr>
        <p:spPr>
          <a:xfrm>
            <a:off x="1740998" y="2955051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cousin is short</a:t>
            </a:r>
            <a:r>
              <a:rPr lang="en-US" sz="24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Google Shape;1008;p49">
            <a:extLst>
              <a:ext uri="{FF2B5EF4-FFF2-40B4-BE49-F238E27FC236}">
                <a16:creationId xmlns:a16="http://schemas.microsoft.com/office/drawing/2014/main" id="{4F73B13E-C626-49F6-8877-E546EA0C73D2}"/>
              </a:ext>
            </a:extLst>
          </p:cNvPr>
          <p:cNvSpPr txBox="1">
            <a:spLocks/>
          </p:cNvSpPr>
          <p:nvPr/>
        </p:nvSpPr>
        <p:spPr>
          <a:xfrm>
            <a:off x="6510269" y="2935763"/>
            <a:ext cx="3092726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aunt is funny.</a:t>
            </a:r>
          </a:p>
        </p:txBody>
      </p:sp>
      <p:sp>
        <p:nvSpPr>
          <p:cNvPr id="11" name="Google Shape;1008;p49">
            <a:extLst>
              <a:ext uri="{FF2B5EF4-FFF2-40B4-BE49-F238E27FC236}">
                <a16:creationId xmlns:a16="http://schemas.microsoft.com/office/drawing/2014/main" id="{2E32E3E9-75DC-4832-B950-6CE45E226147}"/>
              </a:ext>
            </a:extLst>
          </p:cNvPr>
          <p:cNvSpPr txBox="1">
            <a:spLocks/>
          </p:cNvSpPr>
          <p:nvPr/>
        </p:nvSpPr>
        <p:spPr>
          <a:xfrm>
            <a:off x="1740998" y="4353879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dad is tall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Google Shape;1008;p49">
            <a:extLst>
              <a:ext uri="{FF2B5EF4-FFF2-40B4-BE49-F238E27FC236}">
                <a16:creationId xmlns:a16="http://schemas.microsoft.com/office/drawing/2014/main" id="{C35B2E20-C00C-4E77-AE64-CA4EC64676E9}"/>
              </a:ext>
            </a:extLst>
          </p:cNvPr>
          <p:cNvSpPr txBox="1">
            <a:spLocks/>
          </p:cNvSpPr>
          <p:nvPr/>
        </p:nvSpPr>
        <p:spPr>
          <a:xfrm>
            <a:off x="6510269" y="4320302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grandma is old.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47"/>
          <p:cNvGrpSpPr/>
          <p:nvPr/>
        </p:nvGrpSpPr>
        <p:grpSpPr>
          <a:xfrm rot="899960">
            <a:off x="-359343" y="76208"/>
            <a:ext cx="3460979" cy="1493028"/>
            <a:chOff x="-359358" y="-8"/>
            <a:chExt cx="3461082" cy="1493073"/>
          </a:xfrm>
        </p:grpSpPr>
        <p:sp>
          <p:nvSpPr>
            <p:cNvPr id="932" name="Google Shape;932;p47"/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47"/>
          <p:cNvGrpSpPr/>
          <p:nvPr/>
        </p:nvGrpSpPr>
        <p:grpSpPr>
          <a:xfrm>
            <a:off x="2142084" y="2871510"/>
            <a:ext cx="2701057" cy="2433159"/>
            <a:chOff x="1726875" y="3062551"/>
            <a:chExt cx="2379576" cy="2143563"/>
          </a:xfrm>
        </p:grpSpPr>
        <p:sp>
          <p:nvSpPr>
            <p:cNvPr id="935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6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1" name="Google Shape;951;p47"/>
          <p:cNvSpPr/>
          <p:nvPr/>
        </p:nvSpPr>
        <p:spPr>
          <a:xfrm rot="5400000">
            <a:off x="3050562" y="-893374"/>
            <a:ext cx="3042914" cy="71382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7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000" dirty="0">
                <a:latin typeface="Kristen ITC" panose="03050502040202030202" pitchFamily="66" charset="0"/>
              </a:rPr>
              <a:t>GAME</a:t>
            </a:r>
            <a:r>
              <a:rPr lang="en-US" sz="4800" dirty="0">
                <a:latin typeface="Kristen ITC" panose="03050502040202030202" pitchFamily="66" charset="0"/>
              </a:rPr>
              <a:t>: </a:t>
            </a:r>
          </a:p>
          <a:p>
            <a:r>
              <a:rPr lang="en-US" sz="4800" dirty="0">
                <a:solidFill>
                  <a:srgbClr val="FF0000"/>
                </a:solidFill>
                <a:latin typeface="Kristen ITC" panose="03050502040202030202" pitchFamily="66" charset="0"/>
              </a:rPr>
              <a:t>MATCHING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4" name="Google Shape;954;p47"/>
          <p:cNvSpPr/>
          <p:nvPr/>
        </p:nvSpPr>
        <p:spPr>
          <a:xfrm>
            <a:off x="1868652" y="3674947"/>
            <a:ext cx="17350" cy="15016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47"/>
          <p:cNvGrpSpPr/>
          <p:nvPr/>
        </p:nvGrpSpPr>
        <p:grpSpPr>
          <a:xfrm>
            <a:off x="7305126" y="3317616"/>
            <a:ext cx="1400004" cy="1354341"/>
            <a:chOff x="7305126" y="3317616"/>
            <a:chExt cx="1400004" cy="1354341"/>
          </a:xfrm>
        </p:grpSpPr>
        <p:sp>
          <p:nvSpPr>
            <p:cNvPr id="956" name="Google Shape;956;p47"/>
            <p:cNvSpPr/>
            <p:nvPr/>
          </p:nvSpPr>
          <p:spPr>
            <a:xfrm>
              <a:off x="7305126" y="3317616"/>
              <a:ext cx="1400004" cy="1354341"/>
            </a:xfrm>
            <a:custGeom>
              <a:avLst/>
              <a:gdLst/>
              <a:ahLst/>
              <a:cxnLst/>
              <a:rect l="l" t="t" r="r" b="b"/>
              <a:pathLst>
                <a:path w="17292" h="16728" extrusionOk="0">
                  <a:moveTo>
                    <a:pt x="12969" y="0"/>
                  </a:moveTo>
                  <a:lnTo>
                    <a:pt x="0" y="12097"/>
                  </a:lnTo>
                  <a:lnTo>
                    <a:pt x="4323" y="16728"/>
                  </a:lnTo>
                  <a:lnTo>
                    <a:pt x="17291" y="4631"/>
                  </a:lnTo>
                  <a:lnTo>
                    <a:pt x="129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7357671" y="4013738"/>
              <a:ext cx="409508" cy="405622"/>
            </a:xfrm>
            <a:custGeom>
              <a:avLst/>
              <a:gdLst/>
              <a:ahLst/>
              <a:cxnLst/>
              <a:rect l="l" t="t" r="r" b="b"/>
              <a:pathLst>
                <a:path w="5058" h="5010" extrusionOk="0">
                  <a:moveTo>
                    <a:pt x="3743" y="0"/>
                  </a:moveTo>
                  <a:cubicBezTo>
                    <a:pt x="3706" y="0"/>
                    <a:pt x="3681" y="28"/>
                    <a:pt x="3657" y="65"/>
                  </a:cubicBezTo>
                  <a:cubicBezTo>
                    <a:pt x="3298" y="612"/>
                    <a:pt x="2922" y="1142"/>
                    <a:pt x="2563" y="1688"/>
                  </a:cubicBezTo>
                  <a:cubicBezTo>
                    <a:pt x="2521" y="1742"/>
                    <a:pt x="2491" y="1768"/>
                    <a:pt x="2450" y="1768"/>
                  </a:cubicBezTo>
                  <a:cubicBezTo>
                    <a:pt x="2426" y="1768"/>
                    <a:pt x="2397" y="1759"/>
                    <a:pt x="2358" y="1740"/>
                  </a:cubicBezTo>
                  <a:cubicBezTo>
                    <a:pt x="2085" y="1620"/>
                    <a:pt x="1829" y="1500"/>
                    <a:pt x="1572" y="1398"/>
                  </a:cubicBezTo>
                  <a:lnTo>
                    <a:pt x="1162" y="1774"/>
                  </a:lnTo>
                  <a:cubicBezTo>
                    <a:pt x="1333" y="1962"/>
                    <a:pt x="1487" y="2150"/>
                    <a:pt x="1675" y="2321"/>
                  </a:cubicBezTo>
                  <a:cubicBezTo>
                    <a:pt x="1350" y="2526"/>
                    <a:pt x="1026" y="2731"/>
                    <a:pt x="718" y="2919"/>
                  </a:cubicBezTo>
                  <a:cubicBezTo>
                    <a:pt x="513" y="3038"/>
                    <a:pt x="308" y="3158"/>
                    <a:pt x="120" y="3294"/>
                  </a:cubicBezTo>
                  <a:cubicBezTo>
                    <a:pt x="69" y="3329"/>
                    <a:pt x="0" y="3363"/>
                    <a:pt x="35" y="3448"/>
                  </a:cubicBezTo>
                  <a:cubicBezTo>
                    <a:pt x="59" y="3509"/>
                    <a:pt x="101" y="3518"/>
                    <a:pt x="141" y="3518"/>
                  </a:cubicBezTo>
                  <a:cubicBezTo>
                    <a:pt x="158" y="3518"/>
                    <a:pt x="174" y="3517"/>
                    <a:pt x="188" y="3517"/>
                  </a:cubicBezTo>
                  <a:cubicBezTo>
                    <a:pt x="257" y="3499"/>
                    <a:pt x="308" y="3482"/>
                    <a:pt x="376" y="3482"/>
                  </a:cubicBezTo>
                  <a:cubicBezTo>
                    <a:pt x="906" y="3363"/>
                    <a:pt x="1419" y="3226"/>
                    <a:pt x="1948" y="3141"/>
                  </a:cubicBezTo>
                  <a:cubicBezTo>
                    <a:pt x="1971" y="3141"/>
                    <a:pt x="1994" y="3125"/>
                    <a:pt x="2017" y="3125"/>
                  </a:cubicBezTo>
                  <a:cubicBezTo>
                    <a:pt x="2028" y="3125"/>
                    <a:pt x="2039" y="3129"/>
                    <a:pt x="2051" y="3141"/>
                  </a:cubicBezTo>
                  <a:cubicBezTo>
                    <a:pt x="2051" y="3192"/>
                    <a:pt x="2051" y="3243"/>
                    <a:pt x="2034" y="3294"/>
                  </a:cubicBezTo>
                  <a:cubicBezTo>
                    <a:pt x="1982" y="3807"/>
                    <a:pt x="1914" y="4303"/>
                    <a:pt x="1897" y="4798"/>
                  </a:cubicBezTo>
                  <a:cubicBezTo>
                    <a:pt x="1897" y="4883"/>
                    <a:pt x="1880" y="4969"/>
                    <a:pt x="1965" y="5003"/>
                  </a:cubicBezTo>
                  <a:cubicBezTo>
                    <a:pt x="1979" y="5008"/>
                    <a:pt x="1992" y="5010"/>
                    <a:pt x="2004" y="5010"/>
                  </a:cubicBezTo>
                  <a:cubicBezTo>
                    <a:pt x="2077" y="5010"/>
                    <a:pt x="2109" y="4925"/>
                    <a:pt x="2153" y="4866"/>
                  </a:cubicBezTo>
                  <a:cubicBezTo>
                    <a:pt x="2358" y="4473"/>
                    <a:pt x="2580" y="4063"/>
                    <a:pt x="2751" y="3653"/>
                  </a:cubicBezTo>
                  <a:cubicBezTo>
                    <a:pt x="2768" y="3619"/>
                    <a:pt x="2768" y="3551"/>
                    <a:pt x="2837" y="3534"/>
                  </a:cubicBezTo>
                  <a:lnTo>
                    <a:pt x="2922" y="3705"/>
                  </a:lnTo>
                  <a:cubicBezTo>
                    <a:pt x="3076" y="4046"/>
                    <a:pt x="3230" y="4388"/>
                    <a:pt x="3418" y="4713"/>
                  </a:cubicBezTo>
                  <a:cubicBezTo>
                    <a:pt x="3448" y="4758"/>
                    <a:pt x="3479" y="4818"/>
                    <a:pt x="3533" y="4818"/>
                  </a:cubicBezTo>
                  <a:cubicBezTo>
                    <a:pt x="3540" y="4818"/>
                    <a:pt x="3547" y="4817"/>
                    <a:pt x="3554" y="4815"/>
                  </a:cubicBezTo>
                  <a:cubicBezTo>
                    <a:pt x="3623" y="4798"/>
                    <a:pt x="3623" y="4713"/>
                    <a:pt x="3623" y="4644"/>
                  </a:cubicBezTo>
                  <a:cubicBezTo>
                    <a:pt x="3606" y="4354"/>
                    <a:pt x="3606" y="4046"/>
                    <a:pt x="3571" y="3756"/>
                  </a:cubicBezTo>
                  <a:cubicBezTo>
                    <a:pt x="3554" y="3465"/>
                    <a:pt x="3537" y="3158"/>
                    <a:pt x="3503" y="2850"/>
                  </a:cubicBezTo>
                  <a:lnTo>
                    <a:pt x="4836" y="2491"/>
                  </a:lnTo>
                  <a:cubicBezTo>
                    <a:pt x="4921" y="2474"/>
                    <a:pt x="5058" y="2457"/>
                    <a:pt x="5041" y="2338"/>
                  </a:cubicBezTo>
                  <a:cubicBezTo>
                    <a:pt x="5027" y="2245"/>
                    <a:pt x="4952" y="2234"/>
                    <a:pt x="4879" y="2234"/>
                  </a:cubicBezTo>
                  <a:cubicBezTo>
                    <a:pt x="4858" y="2234"/>
                    <a:pt x="4838" y="2235"/>
                    <a:pt x="4819" y="2235"/>
                  </a:cubicBezTo>
                  <a:cubicBezTo>
                    <a:pt x="4323" y="2184"/>
                    <a:pt x="3811" y="2150"/>
                    <a:pt x="3281" y="2098"/>
                  </a:cubicBezTo>
                  <a:cubicBezTo>
                    <a:pt x="3332" y="1945"/>
                    <a:pt x="3366" y="1791"/>
                    <a:pt x="3418" y="1637"/>
                  </a:cubicBezTo>
                  <a:cubicBezTo>
                    <a:pt x="3554" y="1142"/>
                    <a:pt x="3708" y="663"/>
                    <a:pt x="3845" y="168"/>
                  </a:cubicBezTo>
                  <a:cubicBezTo>
                    <a:pt x="3862" y="116"/>
                    <a:pt x="3862" y="48"/>
                    <a:pt x="3793" y="14"/>
                  </a:cubicBezTo>
                  <a:cubicBezTo>
                    <a:pt x="3774" y="4"/>
                    <a:pt x="3758" y="0"/>
                    <a:pt x="3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7833576" y="3668268"/>
              <a:ext cx="384572" cy="356235"/>
            </a:xfrm>
            <a:custGeom>
              <a:avLst/>
              <a:gdLst/>
              <a:ahLst/>
              <a:cxnLst/>
              <a:rect l="l" t="t" r="r" b="b"/>
              <a:pathLst>
                <a:path w="4750" h="4400" extrusionOk="0">
                  <a:moveTo>
                    <a:pt x="3228" y="0"/>
                  </a:moveTo>
                  <a:cubicBezTo>
                    <a:pt x="3182" y="0"/>
                    <a:pt x="3155" y="53"/>
                    <a:pt x="3127" y="95"/>
                  </a:cubicBezTo>
                  <a:cubicBezTo>
                    <a:pt x="2802" y="539"/>
                    <a:pt x="2478" y="1000"/>
                    <a:pt x="2187" y="1496"/>
                  </a:cubicBezTo>
                  <a:cubicBezTo>
                    <a:pt x="1948" y="1376"/>
                    <a:pt x="1709" y="1274"/>
                    <a:pt x="1469" y="1171"/>
                  </a:cubicBezTo>
                  <a:cubicBezTo>
                    <a:pt x="1230" y="1069"/>
                    <a:pt x="1042" y="983"/>
                    <a:pt x="837" y="898"/>
                  </a:cubicBezTo>
                  <a:lnTo>
                    <a:pt x="615" y="1086"/>
                  </a:lnTo>
                  <a:lnTo>
                    <a:pt x="632" y="1103"/>
                  </a:lnTo>
                  <a:lnTo>
                    <a:pt x="1435" y="1923"/>
                  </a:lnTo>
                  <a:cubicBezTo>
                    <a:pt x="1418" y="1940"/>
                    <a:pt x="1418" y="1957"/>
                    <a:pt x="1401" y="1974"/>
                  </a:cubicBezTo>
                  <a:lnTo>
                    <a:pt x="137" y="3051"/>
                  </a:lnTo>
                  <a:cubicBezTo>
                    <a:pt x="68" y="3102"/>
                    <a:pt x="0" y="3170"/>
                    <a:pt x="34" y="3256"/>
                  </a:cubicBezTo>
                  <a:cubicBezTo>
                    <a:pt x="62" y="3302"/>
                    <a:pt x="99" y="3318"/>
                    <a:pt x="141" y="3318"/>
                  </a:cubicBezTo>
                  <a:cubicBezTo>
                    <a:pt x="177" y="3318"/>
                    <a:pt x="217" y="3306"/>
                    <a:pt x="256" y="3290"/>
                  </a:cubicBezTo>
                  <a:cubicBezTo>
                    <a:pt x="427" y="3256"/>
                    <a:pt x="581" y="3204"/>
                    <a:pt x="752" y="3153"/>
                  </a:cubicBezTo>
                  <a:lnTo>
                    <a:pt x="1709" y="2829"/>
                  </a:lnTo>
                  <a:lnTo>
                    <a:pt x="1709" y="2829"/>
                  </a:lnTo>
                  <a:cubicBezTo>
                    <a:pt x="1709" y="2880"/>
                    <a:pt x="1692" y="2914"/>
                    <a:pt x="1692" y="2931"/>
                  </a:cubicBezTo>
                  <a:cubicBezTo>
                    <a:pt x="1623" y="3358"/>
                    <a:pt x="1538" y="3785"/>
                    <a:pt x="1469" y="4195"/>
                  </a:cubicBezTo>
                  <a:cubicBezTo>
                    <a:pt x="1452" y="4264"/>
                    <a:pt x="1418" y="4349"/>
                    <a:pt x="1521" y="4383"/>
                  </a:cubicBezTo>
                  <a:cubicBezTo>
                    <a:pt x="1539" y="4395"/>
                    <a:pt x="1555" y="4399"/>
                    <a:pt x="1570" y="4399"/>
                  </a:cubicBezTo>
                  <a:cubicBezTo>
                    <a:pt x="1622" y="4399"/>
                    <a:pt x="1651" y="4338"/>
                    <a:pt x="1692" y="4298"/>
                  </a:cubicBezTo>
                  <a:cubicBezTo>
                    <a:pt x="1760" y="4213"/>
                    <a:pt x="1811" y="4127"/>
                    <a:pt x="1862" y="4042"/>
                  </a:cubicBezTo>
                  <a:lnTo>
                    <a:pt x="2563" y="2931"/>
                  </a:lnTo>
                  <a:lnTo>
                    <a:pt x="3041" y="3512"/>
                  </a:lnTo>
                  <a:lnTo>
                    <a:pt x="3520" y="4076"/>
                  </a:lnTo>
                  <a:cubicBezTo>
                    <a:pt x="3531" y="4109"/>
                    <a:pt x="3563" y="4128"/>
                    <a:pt x="3599" y="4128"/>
                  </a:cubicBezTo>
                  <a:cubicBezTo>
                    <a:pt x="3618" y="4128"/>
                    <a:pt x="3638" y="4122"/>
                    <a:pt x="3656" y="4110"/>
                  </a:cubicBezTo>
                  <a:cubicBezTo>
                    <a:pt x="3691" y="4093"/>
                    <a:pt x="3708" y="4042"/>
                    <a:pt x="3708" y="3990"/>
                  </a:cubicBezTo>
                  <a:cubicBezTo>
                    <a:pt x="3691" y="3956"/>
                    <a:pt x="3674" y="3905"/>
                    <a:pt x="3674" y="3871"/>
                  </a:cubicBezTo>
                  <a:cubicBezTo>
                    <a:pt x="3537" y="3461"/>
                    <a:pt x="3400" y="3068"/>
                    <a:pt x="3263" y="2658"/>
                  </a:cubicBezTo>
                  <a:cubicBezTo>
                    <a:pt x="3212" y="2589"/>
                    <a:pt x="3195" y="2504"/>
                    <a:pt x="3195" y="2419"/>
                  </a:cubicBezTo>
                  <a:cubicBezTo>
                    <a:pt x="3246" y="2401"/>
                    <a:pt x="3281" y="2384"/>
                    <a:pt x="3332" y="2367"/>
                  </a:cubicBezTo>
                  <a:cubicBezTo>
                    <a:pt x="3742" y="2231"/>
                    <a:pt x="4135" y="2094"/>
                    <a:pt x="4545" y="1940"/>
                  </a:cubicBezTo>
                  <a:cubicBezTo>
                    <a:pt x="4630" y="1906"/>
                    <a:pt x="4750" y="1889"/>
                    <a:pt x="4733" y="1752"/>
                  </a:cubicBezTo>
                  <a:cubicBezTo>
                    <a:pt x="4711" y="1676"/>
                    <a:pt x="4662" y="1662"/>
                    <a:pt x="4607" y="1662"/>
                  </a:cubicBezTo>
                  <a:cubicBezTo>
                    <a:pt x="4575" y="1662"/>
                    <a:pt x="4542" y="1667"/>
                    <a:pt x="4511" y="1667"/>
                  </a:cubicBezTo>
                  <a:cubicBezTo>
                    <a:pt x="4482" y="1661"/>
                    <a:pt x="4460" y="1659"/>
                    <a:pt x="4439" y="1659"/>
                  </a:cubicBezTo>
                  <a:cubicBezTo>
                    <a:pt x="4399" y="1659"/>
                    <a:pt x="4368" y="1667"/>
                    <a:pt x="4323" y="1667"/>
                  </a:cubicBezTo>
                  <a:lnTo>
                    <a:pt x="2939" y="1564"/>
                  </a:lnTo>
                  <a:cubicBezTo>
                    <a:pt x="2922" y="1547"/>
                    <a:pt x="2956" y="1479"/>
                    <a:pt x="2973" y="1410"/>
                  </a:cubicBezTo>
                  <a:cubicBezTo>
                    <a:pt x="3076" y="1000"/>
                    <a:pt x="3246" y="590"/>
                    <a:pt x="3315" y="180"/>
                  </a:cubicBezTo>
                  <a:cubicBezTo>
                    <a:pt x="3332" y="112"/>
                    <a:pt x="3349" y="44"/>
                    <a:pt x="3263" y="9"/>
                  </a:cubicBezTo>
                  <a:cubicBezTo>
                    <a:pt x="3251" y="3"/>
                    <a:pt x="3239" y="0"/>
                    <a:pt x="3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8201476" y="3556943"/>
              <a:ext cx="358421" cy="358988"/>
            </a:xfrm>
            <a:custGeom>
              <a:avLst/>
              <a:gdLst/>
              <a:ahLst/>
              <a:cxnLst/>
              <a:rect l="l" t="t" r="r" b="b"/>
              <a:pathLst>
                <a:path w="4427" h="4434" extrusionOk="0">
                  <a:moveTo>
                    <a:pt x="2239" y="0"/>
                  </a:moveTo>
                  <a:cubicBezTo>
                    <a:pt x="2171" y="0"/>
                    <a:pt x="2154" y="86"/>
                    <a:pt x="2137" y="137"/>
                  </a:cubicBezTo>
                  <a:cubicBezTo>
                    <a:pt x="2034" y="496"/>
                    <a:pt x="1932" y="855"/>
                    <a:pt x="1846" y="1231"/>
                  </a:cubicBezTo>
                  <a:cubicBezTo>
                    <a:pt x="1831" y="1323"/>
                    <a:pt x="1761" y="1387"/>
                    <a:pt x="1672" y="1387"/>
                  </a:cubicBezTo>
                  <a:cubicBezTo>
                    <a:pt x="1662" y="1387"/>
                    <a:pt x="1652" y="1386"/>
                    <a:pt x="1641" y="1384"/>
                  </a:cubicBezTo>
                  <a:cubicBezTo>
                    <a:pt x="1146" y="1419"/>
                    <a:pt x="667" y="1419"/>
                    <a:pt x="172" y="1470"/>
                  </a:cubicBezTo>
                  <a:cubicBezTo>
                    <a:pt x="103" y="1470"/>
                    <a:pt x="35" y="1470"/>
                    <a:pt x="18" y="1572"/>
                  </a:cubicBezTo>
                  <a:cubicBezTo>
                    <a:pt x="1" y="1658"/>
                    <a:pt x="86" y="1675"/>
                    <a:pt x="155" y="1692"/>
                  </a:cubicBezTo>
                  <a:lnTo>
                    <a:pt x="941" y="1999"/>
                  </a:lnTo>
                  <a:lnTo>
                    <a:pt x="1573" y="2239"/>
                  </a:lnTo>
                  <a:cubicBezTo>
                    <a:pt x="1334" y="2444"/>
                    <a:pt x="1112" y="2666"/>
                    <a:pt x="889" y="2871"/>
                  </a:cubicBezTo>
                  <a:cubicBezTo>
                    <a:pt x="770" y="2973"/>
                    <a:pt x="650" y="3076"/>
                    <a:pt x="548" y="3195"/>
                  </a:cubicBezTo>
                  <a:cubicBezTo>
                    <a:pt x="514" y="3247"/>
                    <a:pt x="445" y="3298"/>
                    <a:pt x="496" y="3366"/>
                  </a:cubicBezTo>
                  <a:cubicBezTo>
                    <a:pt x="520" y="3397"/>
                    <a:pt x="546" y="3407"/>
                    <a:pt x="573" y="3407"/>
                  </a:cubicBezTo>
                  <a:cubicBezTo>
                    <a:pt x="606" y="3407"/>
                    <a:pt x="639" y="3393"/>
                    <a:pt x="667" y="3383"/>
                  </a:cubicBezTo>
                  <a:cubicBezTo>
                    <a:pt x="889" y="3315"/>
                    <a:pt x="1094" y="3247"/>
                    <a:pt x="1299" y="3178"/>
                  </a:cubicBezTo>
                  <a:cubicBezTo>
                    <a:pt x="1573" y="3076"/>
                    <a:pt x="1846" y="2973"/>
                    <a:pt x="2154" y="2871"/>
                  </a:cubicBezTo>
                  <a:lnTo>
                    <a:pt x="2154" y="2871"/>
                  </a:lnTo>
                  <a:cubicBezTo>
                    <a:pt x="2154" y="3008"/>
                    <a:pt x="2137" y="3127"/>
                    <a:pt x="2120" y="3230"/>
                  </a:cubicBezTo>
                  <a:cubicBezTo>
                    <a:pt x="2085" y="3571"/>
                    <a:pt x="2051" y="3913"/>
                    <a:pt x="2034" y="4255"/>
                  </a:cubicBezTo>
                  <a:cubicBezTo>
                    <a:pt x="2034" y="4323"/>
                    <a:pt x="2017" y="4409"/>
                    <a:pt x="2103" y="4426"/>
                  </a:cubicBezTo>
                  <a:cubicBezTo>
                    <a:pt x="2116" y="4431"/>
                    <a:pt x="2128" y="4433"/>
                    <a:pt x="2139" y="4433"/>
                  </a:cubicBezTo>
                  <a:cubicBezTo>
                    <a:pt x="2199" y="4433"/>
                    <a:pt x="2228" y="4364"/>
                    <a:pt x="2256" y="4306"/>
                  </a:cubicBezTo>
                  <a:cubicBezTo>
                    <a:pt x="2410" y="3947"/>
                    <a:pt x="2581" y="3588"/>
                    <a:pt x="2718" y="3213"/>
                  </a:cubicBezTo>
                  <a:cubicBezTo>
                    <a:pt x="2735" y="3161"/>
                    <a:pt x="2752" y="3110"/>
                    <a:pt x="2803" y="3076"/>
                  </a:cubicBezTo>
                  <a:lnTo>
                    <a:pt x="3640" y="3383"/>
                  </a:lnTo>
                  <a:cubicBezTo>
                    <a:pt x="3760" y="3435"/>
                    <a:pt x="3862" y="3486"/>
                    <a:pt x="3982" y="3520"/>
                  </a:cubicBezTo>
                  <a:cubicBezTo>
                    <a:pt x="3996" y="3525"/>
                    <a:pt x="4009" y="3527"/>
                    <a:pt x="4023" y="3527"/>
                  </a:cubicBezTo>
                  <a:cubicBezTo>
                    <a:pt x="4060" y="3527"/>
                    <a:pt x="4094" y="3511"/>
                    <a:pt x="4119" y="3486"/>
                  </a:cubicBezTo>
                  <a:cubicBezTo>
                    <a:pt x="4136" y="3452"/>
                    <a:pt x="4136" y="3383"/>
                    <a:pt x="4102" y="3349"/>
                  </a:cubicBezTo>
                  <a:cubicBezTo>
                    <a:pt x="4067" y="3315"/>
                    <a:pt x="4016" y="3264"/>
                    <a:pt x="3982" y="3230"/>
                  </a:cubicBezTo>
                  <a:lnTo>
                    <a:pt x="3196" y="2375"/>
                  </a:lnTo>
                  <a:cubicBezTo>
                    <a:pt x="3162" y="2341"/>
                    <a:pt x="3111" y="2307"/>
                    <a:pt x="3111" y="2239"/>
                  </a:cubicBezTo>
                  <a:lnTo>
                    <a:pt x="3162" y="2187"/>
                  </a:lnTo>
                  <a:cubicBezTo>
                    <a:pt x="3555" y="1897"/>
                    <a:pt x="3948" y="1589"/>
                    <a:pt x="4307" y="1248"/>
                  </a:cubicBezTo>
                  <a:cubicBezTo>
                    <a:pt x="4358" y="1196"/>
                    <a:pt x="4426" y="1145"/>
                    <a:pt x="4375" y="1060"/>
                  </a:cubicBezTo>
                  <a:cubicBezTo>
                    <a:pt x="4353" y="1023"/>
                    <a:pt x="4328" y="1012"/>
                    <a:pt x="4303" y="1012"/>
                  </a:cubicBezTo>
                  <a:cubicBezTo>
                    <a:pt x="4269" y="1012"/>
                    <a:pt x="4234" y="1033"/>
                    <a:pt x="4204" y="1043"/>
                  </a:cubicBezTo>
                  <a:cubicBezTo>
                    <a:pt x="3931" y="1128"/>
                    <a:pt x="3657" y="1213"/>
                    <a:pt x="3367" y="1282"/>
                  </a:cubicBezTo>
                  <a:cubicBezTo>
                    <a:pt x="3162" y="1350"/>
                    <a:pt x="2940" y="1401"/>
                    <a:pt x="2718" y="1453"/>
                  </a:cubicBezTo>
                  <a:lnTo>
                    <a:pt x="2359" y="137"/>
                  </a:lnTo>
                  <a:cubicBezTo>
                    <a:pt x="2342" y="86"/>
                    <a:pt x="2325" y="0"/>
                    <a:pt x="2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7814145" y="4043694"/>
              <a:ext cx="327979" cy="348867"/>
            </a:xfrm>
            <a:custGeom>
              <a:avLst/>
              <a:gdLst/>
              <a:ahLst/>
              <a:cxnLst/>
              <a:rect l="l" t="t" r="r" b="b"/>
              <a:pathLst>
                <a:path w="4051" h="4309" extrusionOk="0">
                  <a:moveTo>
                    <a:pt x="1598" y="0"/>
                  </a:moveTo>
                  <a:cubicBezTo>
                    <a:pt x="1590" y="0"/>
                    <a:pt x="1582" y="1"/>
                    <a:pt x="1573" y="3"/>
                  </a:cubicBezTo>
                  <a:cubicBezTo>
                    <a:pt x="1470" y="20"/>
                    <a:pt x="1470" y="88"/>
                    <a:pt x="1453" y="174"/>
                  </a:cubicBezTo>
                  <a:cubicBezTo>
                    <a:pt x="1436" y="259"/>
                    <a:pt x="1453" y="362"/>
                    <a:pt x="1470" y="447"/>
                  </a:cubicBezTo>
                  <a:cubicBezTo>
                    <a:pt x="1504" y="772"/>
                    <a:pt x="1539" y="1096"/>
                    <a:pt x="1590" y="1438"/>
                  </a:cubicBezTo>
                  <a:lnTo>
                    <a:pt x="1248" y="1489"/>
                  </a:lnTo>
                  <a:lnTo>
                    <a:pt x="137" y="1660"/>
                  </a:lnTo>
                  <a:cubicBezTo>
                    <a:pt x="69" y="1660"/>
                    <a:pt x="1" y="1694"/>
                    <a:pt x="1" y="1780"/>
                  </a:cubicBezTo>
                  <a:cubicBezTo>
                    <a:pt x="1" y="1848"/>
                    <a:pt x="52" y="1882"/>
                    <a:pt x="120" y="1899"/>
                  </a:cubicBezTo>
                  <a:cubicBezTo>
                    <a:pt x="223" y="1916"/>
                    <a:pt x="325" y="1951"/>
                    <a:pt x="428" y="1968"/>
                  </a:cubicBezTo>
                  <a:lnTo>
                    <a:pt x="1504" y="2156"/>
                  </a:lnTo>
                  <a:lnTo>
                    <a:pt x="1334" y="2361"/>
                  </a:lnTo>
                  <a:cubicBezTo>
                    <a:pt x="1060" y="2685"/>
                    <a:pt x="804" y="2993"/>
                    <a:pt x="582" y="3335"/>
                  </a:cubicBezTo>
                  <a:cubicBezTo>
                    <a:pt x="548" y="3386"/>
                    <a:pt x="513" y="3437"/>
                    <a:pt x="565" y="3488"/>
                  </a:cubicBezTo>
                  <a:cubicBezTo>
                    <a:pt x="588" y="3511"/>
                    <a:pt x="611" y="3521"/>
                    <a:pt x="634" y="3521"/>
                  </a:cubicBezTo>
                  <a:cubicBezTo>
                    <a:pt x="662" y="3521"/>
                    <a:pt x="690" y="3507"/>
                    <a:pt x="718" y="3488"/>
                  </a:cubicBezTo>
                  <a:lnTo>
                    <a:pt x="1265" y="3181"/>
                  </a:lnTo>
                  <a:cubicBezTo>
                    <a:pt x="1470" y="3044"/>
                    <a:pt x="1692" y="2890"/>
                    <a:pt x="1932" y="2771"/>
                  </a:cubicBezTo>
                  <a:lnTo>
                    <a:pt x="1932" y="2771"/>
                  </a:lnTo>
                  <a:cubicBezTo>
                    <a:pt x="1880" y="3095"/>
                    <a:pt x="1812" y="3420"/>
                    <a:pt x="1761" y="3745"/>
                  </a:cubicBezTo>
                  <a:cubicBezTo>
                    <a:pt x="1744" y="3881"/>
                    <a:pt x="1709" y="4018"/>
                    <a:pt x="1692" y="4172"/>
                  </a:cubicBezTo>
                  <a:cubicBezTo>
                    <a:pt x="1692" y="4206"/>
                    <a:pt x="1692" y="4257"/>
                    <a:pt x="1709" y="4308"/>
                  </a:cubicBezTo>
                  <a:lnTo>
                    <a:pt x="2051" y="3984"/>
                  </a:lnTo>
                  <a:lnTo>
                    <a:pt x="2666" y="2822"/>
                  </a:lnTo>
                  <a:lnTo>
                    <a:pt x="3247" y="2890"/>
                  </a:lnTo>
                  <a:lnTo>
                    <a:pt x="3760" y="2395"/>
                  </a:lnTo>
                  <a:lnTo>
                    <a:pt x="3059" y="1968"/>
                  </a:lnTo>
                  <a:cubicBezTo>
                    <a:pt x="3008" y="1933"/>
                    <a:pt x="2957" y="1899"/>
                    <a:pt x="3025" y="1831"/>
                  </a:cubicBezTo>
                  <a:lnTo>
                    <a:pt x="3555" y="1199"/>
                  </a:lnTo>
                  <a:cubicBezTo>
                    <a:pt x="3691" y="1028"/>
                    <a:pt x="3845" y="857"/>
                    <a:pt x="3982" y="686"/>
                  </a:cubicBezTo>
                  <a:cubicBezTo>
                    <a:pt x="4016" y="635"/>
                    <a:pt x="4050" y="584"/>
                    <a:pt x="3999" y="532"/>
                  </a:cubicBezTo>
                  <a:cubicBezTo>
                    <a:pt x="3985" y="503"/>
                    <a:pt x="3967" y="493"/>
                    <a:pt x="3948" y="493"/>
                  </a:cubicBezTo>
                  <a:cubicBezTo>
                    <a:pt x="3921" y="493"/>
                    <a:pt x="3892" y="513"/>
                    <a:pt x="3862" y="532"/>
                  </a:cubicBezTo>
                  <a:lnTo>
                    <a:pt x="3401" y="754"/>
                  </a:lnTo>
                  <a:cubicBezTo>
                    <a:pt x="3059" y="942"/>
                    <a:pt x="2735" y="1130"/>
                    <a:pt x="2410" y="1335"/>
                  </a:cubicBezTo>
                  <a:cubicBezTo>
                    <a:pt x="2342" y="1216"/>
                    <a:pt x="2290" y="1096"/>
                    <a:pt x="2222" y="994"/>
                  </a:cubicBezTo>
                  <a:cubicBezTo>
                    <a:pt x="2051" y="703"/>
                    <a:pt x="1897" y="413"/>
                    <a:pt x="1727" y="122"/>
                  </a:cubicBezTo>
                  <a:cubicBezTo>
                    <a:pt x="1696" y="61"/>
                    <a:pt x="1665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8148931" y="3371537"/>
              <a:ext cx="244912" cy="204349"/>
            </a:xfrm>
            <a:custGeom>
              <a:avLst/>
              <a:gdLst/>
              <a:ahLst/>
              <a:cxnLst/>
              <a:rect l="l" t="t" r="r" b="b"/>
              <a:pathLst>
                <a:path w="3025" h="2524" extrusionOk="0">
                  <a:moveTo>
                    <a:pt x="1812" y="1"/>
                  </a:moveTo>
                  <a:lnTo>
                    <a:pt x="1" y="1675"/>
                  </a:lnTo>
                  <a:lnTo>
                    <a:pt x="35" y="1658"/>
                  </a:lnTo>
                  <a:lnTo>
                    <a:pt x="718" y="1385"/>
                  </a:lnTo>
                  <a:lnTo>
                    <a:pt x="718" y="1504"/>
                  </a:lnTo>
                  <a:lnTo>
                    <a:pt x="718" y="2359"/>
                  </a:lnTo>
                  <a:cubicBezTo>
                    <a:pt x="718" y="2410"/>
                    <a:pt x="718" y="2461"/>
                    <a:pt x="787" y="2461"/>
                  </a:cubicBezTo>
                  <a:cubicBezTo>
                    <a:pt x="796" y="2464"/>
                    <a:pt x="805" y="2466"/>
                    <a:pt x="814" y="2466"/>
                  </a:cubicBezTo>
                  <a:cubicBezTo>
                    <a:pt x="855" y="2466"/>
                    <a:pt x="892" y="2435"/>
                    <a:pt x="906" y="2393"/>
                  </a:cubicBezTo>
                  <a:cubicBezTo>
                    <a:pt x="923" y="2376"/>
                    <a:pt x="923" y="2359"/>
                    <a:pt x="940" y="2342"/>
                  </a:cubicBezTo>
                  <a:cubicBezTo>
                    <a:pt x="1077" y="2102"/>
                    <a:pt x="1197" y="1863"/>
                    <a:pt x="1333" y="1607"/>
                  </a:cubicBezTo>
                  <a:cubicBezTo>
                    <a:pt x="1487" y="1863"/>
                    <a:pt x="1590" y="2120"/>
                    <a:pt x="1761" y="2359"/>
                  </a:cubicBezTo>
                  <a:cubicBezTo>
                    <a:pt x="1804" y="2417"/>
                    <a:pt x="1823" y="2524"/>
                    <a:pt x="1901" y="2524"/>
                  </a:cubicBezTo>
                  <a:cubicBezTo>
                    <a:pt x="1914" y="2524"/>
                    <a:pt x="1930" y="2520"/>
                    <a:pt x="1948" y="2512"/>
                  </a:cubicBezTo>
                  <a:cubicBezTo>
                    <a:pt x="2068" y="2461"/>
                    <a:pt x="2000" y="2342"/>
                    <a:pt x="2000" y="2256"/>
                  </a:cubicBezTo>
                  <a:cubicBezTo>
                    <a:pt x="1931" y="1897"/>
                    <a:pt x="1897" y="1521"/>
                    <a:pt x="1863" y="1163"/>
                  </a:cubicBezTo>
                  <a:cubicBezTo>
                    <a:pt x="1931" y="1163"/>
                    <a:pt x="2000" y="1146"/>
                    <a:pt x="2051" y="1146"/>
                  </a:cubicBezTo>
                  <a:lnTo>
                    <a:pt x="2888" y="1094"/>
                  </a:lnTo>
                  <a:cubicBezTo>
                    <a:pt x="2939" y="1094"/>
                    <a:pt x="3008" y="1094"/>
                    <a:pt x="3025" y="1009"/>
                  </a:cubicBezTo>
                  <a:cubicBezTo>
                    <a:pt x="3025" y="941"/>
                    <a:pt x="2957" y="923"/>
                    <a:pt x="2905" y="906"/>
                  </a:cubicBezTo>
                  <a:cubicBezTo>
                    <a:pt x="2854" y="872"/>
                    <a:pt x="2734" y="838"/>
                    <a:pt x="2649" y="821"/>
                  </a:cubicBezTo>
                  <a:lnTo>
                    <a:pt x="1692" y="479"/>
                  </a:lnTo>
                  <a:cubicBezTo>
                    <a:pt x="1726" y="308"/>
                    <a:pt x="1778" y="155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2" name="Google Shape;962;p47"/>
            <p:cNvGrpSpPr/>
            <p:nvPr/>
          </p:nvGrpSpPr>
          <p:grpSpPr>
            <a:xfrm>
              <a:off x="7772692" y="3529254"/>
              <a:ext cx="854978" cy="784858"/>
              <a:chOff x="1056446" y="3510390"/>
              <a:chExt cx="821620" cy="754236"/>
            </a:xfrm>
          </p:grpSpPr>
          <p:sp>
            <p:nvSpPr>
              <p:cNvPr id="963" name="Google Shape;963;p47"/>
              <p:cNvSpPr/>
              <p:nvPr/>
            </p:nvSpPr>
            <p:spPr>
              <a:xfrm>
                <a:off x="1061737" y="4021954"/>
                <a:ext cx="33299" cy="2474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18" extrusionOk="0">
                    <a:moveTo>
                      <a:pt x="206" y="0"/>
                    </a:moveTo>
                    <a:cubicBezTo>
                      <a:pt x="156" y="0"/>
                      <a:pt x="106" y="18"/>
                      <a:pt x="69" y="55"/>
                    </a:cubicBezTo>
                    <a:cubicBezTo>
                      <a:pt x="1" y="106"/>
                      <a:pt x="1" y="192"/>
                      <a:pt x="52" y="260"/>
                    </a:cubicBezTo>
                    <a:cubicBezTo>
                      <a:pt x="97" y="296"/>
                      <a:pt x="151" y="318"/>
                      <a:pt x="206" y="318"/>
                    </a:cubicBezTo>
                    <a:cubicBezTo>
                      <a:pt x="254" y="318"/>
                      <a:pt x="302" y="300"/>
                      <a:pt x="342" y="260"/>
                    </a:cubicBezTo>
                    <a:cubicBezTo>
                      <a:pt x="411" y="209"/>
                      <a:pt x="428" y="141"/>
                      <a:pt x="376" y="89"/>
                    </a:cubicBezTo>
                    <a:cubicBezTo>
                      <a:pt x="338" y="31"/>
                      <a:pt x="271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7"/>
              <p:cNvSpPr/>
              <p:nvPr/>
            </p:nvSpPr>
            <p:spPr>
              <a:xfrm>
                <a:off x="1521720" y="3945784"/>
                <a:ext cx="34622" cy="22718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92" extrusionOk="0">
                    <a:moveTo>
                      <a:pt x="253" y="1"/>
                    </a:moveTo>
                    <a:cubicBezTo>
                      <a:pt x="186" y="1"/>
                      <a:pt x="119" y="27"/>
                      <a:pt x="69" y="77"/>
                    </a:cubicBezTo>
                    <a:cubicBezTo>
                      <a:pt x="0" y="129"/>
                      <a:pt x="0" y="197"/>
                      <a:pt x="52" y="248"/>
                    </a:cubicBezTo>
                    <a:cubicBezTo>
                      <a:pt x="97" y="278"/>
                      <a:pt x="148" y="292"/>
                      <a:pt x="200" y="292"/>
                    </a:cubicBezTo>
                    <a:cubicBezTo>
                      <a:pt x="267" y="292"/>
                      <a:pt x="336" y="269"/>
                      <a:pt x="393" y="231"/>
                    </a:cubicBezTo>
                    <a:cubicBezTo>
                      <a:pt x="445" y="180"/>
                      <a:pt x="445" y="94"/>
                      <a:pt x="393" y="43"/>
                    </a:cubicBezTo>
                    <a:cubicBezTo>
                      <a:pt x="351" y="15"/>
                      <a:pt x="302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7"/>
              <p:cNvSpPr/>
              <p:nvPr/>
            </p:nvSpPr>
            <p:spPr>
              <a:xfrm>
                <a:off x="1710475" y="3510390"/>
                <a:ext cx="30654" cy="2551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28" extrusionOk="0">
                    <a:moveTo>
                      <a:pt x="199" y="1"/>
                    </a:moveTo>
                    <a:cubicBezTo>
                      <a:pt x="154" y="1"/>
                      <a:pt x="112" y="18"/>
                      <a:pt x="86" y="52"/>
                    </a:cubicBezTo>
                    <a:cubicBezTo>
                      <a:pt x="1" y="103"/>
                      <a:pt x="1" y="206"/>
                      <a:pt x="69" y="274"/>
                    </a:cubicBezTo>
                    <a:cubicBezTo>
                      <a:pt x="96" y="311"/>
                      <a:pt x="144" y="328"/>
                      <a:pt x="192" y="328"/>
                    </a:cubicBezTo>
                    <a:cubicBezTo>
                      <a:pt x="234" y="328"/>
                      <a:pt x="276" y="315"/>
                      <a:pt x="308" y="291"/>
                    </a:cubicBezTo>
                    <a:cubicBezTo>
                      <a:pt x="377" y="223"/>
                      <a:pt x="394" y="120"/>
                      <a:pt x="325" y="52"/>
                    </a:cubicBezTo>
                    <a:cubicBezTo>
                      <a:pt x="291" y="18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7"/>
              <p:cNvSpPr/>
              <p:nvPr/>
            </p:nvSpPr>
            <p:spPr>
              <a:xfrm>
                <a:off x="1056446" y="3949207"/>
                <a:ext cx="29332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5" extrusionOk="0">
                    <a:moveTo>
                      <a:pt x="170" y="1"/>
                    </a:moveTo>
                    <a:cubicBezTo>
                      <a:pt x="143" y="1"/>
                      <a:pt x="114" y="10"/>
                      <a:pt x="86" y="33"/>
                    </a:cubicBezTo>
                    <a:cubicBezTo>
                      <a:pt x="0" y="102"/>
                      <a:pt x="51" y="170"/>
                      <a:pt x="86" y="238"/>
                    </a:cubicBezTo>
                    <a:cubicBezTo>
                      <a:pt x="113" y="283"/>
                      <a:pt x="154" y="305"/>
                      <a:pt x="197" y="305"/>
                    </a:cubicBezTo>
                    <a:cubicBezTo>
                      <a:pt x="236" y="305"/>
                      <a:pt x="275" y="288"/>
                      <a:pt x="308" y="255"/>
                    </a:cubicBezTo>
                    <a:cubicBezTo>
                      <a:pt x="376" y="221"/>
                      <a:pt x="376" y="119"/>
                      <a:pt x="325" y="85"/>
                    </a:cubicBezTo>
                    <a:cubicBezTo>
                      <a:pt x="279" y="39"/>
                      <a:pt x="226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7"/>
              <p:cNvSpPr/>
              <p:nvPr/>
            </p:nvSpPr>
            <p:spPr>
              <a:xfrm>
                <a:off x="1472547" y="4037282"/>
                <a:ext cx="27931" cy="2357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3" extrusionOk="0">
                    <a:moveTo>
                      <a:pt x="194" y="0"/>
                    </a:moveTo>
                    <a:cubicBezTo>
                      <a:pt x="152" y="0"/>
                      <a:pt x="110" y="32"/>
                      <a:pt x="69" y="63"/>
                    </a:cubicBezTo>
                    <a:cubicBezTo>
                      <a:pt x="0" y="114"/>
                      <a:pt x="0" y="200"/>
                      <a:pt x="51" y="251"/>
                    </a:cubicBezTo>
                    <a:cubicBezTo>
                      <a:pt x="69" y="285"/>
                      <a:pt x="103" y="302"/>
                      <a:pt x="141" y="302"/>
                    </a:cubicBezTo>
                    <a:cubicBezTo>
                      <a:pt x="180" y="302"/>
                      <a:pt x="222" y="285"/>
                      <a:pt x="256" y="251"/>
                    </a:cubicBezTo>
                    <a:cubicBezTo>
                      <a:pt x="308" y="200"/>
                      <a:pt x="359" y="114"/>
                      <a:pt x="274" y="46"/>
                    </a:cubicBezTo>
                    <a:cubicBezTo>
                      <a:pt x="247" y="13"/>
                      <a:pt x="221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7"/>
              <p:cNvSpPr/>
              <p:nvPr/>
            </p:nvSpPr>
            <p:spPr>
              <a:xfrm>
                <a:off x="1056446" y="4244475"/>
                <a:ext cx="26608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59" extrusionOk="0">
                    <a:moveTo>
                      <a:pt x="169" y="0"/>
                    </a:moveTo>
                    <a:cubicBezTo>
                      <a:pt x="138" y="0"/>
                      <a:pt x="107" y="10"/>
                      <a:pt x="86" y="31"/>
                    </a:cubicBezTo>
                    <a:cubicBezTo>
                      <a:pt x="17" y="66"/>
                      <a:pt x="0" y="151"/>
                      <a:pt x="51" y="202"/>
                    </a:cubicBezTo>
                    <a:cubicBezTo>
                      <a:pt x="92" y="242"/>
                      <a:pt x="137" y="259"/>
                      <a:pt x="182" y="259"/>
                    </a:cubicBezTo>
                    <a:cubicBezTo>
                      <a:pt x="214" y="259"/>
                      <a:pt x="245" y="251"/>
                      <a:pt x="274" y="236"/>
                    </a:cubicBezTo>
                    <a:cubicBezTo>
                      <a:pt x="308" y="185"/>
                      <a:pt x="342" y="117"/>
                      <a:pt x="291" y="48"/>
                    </a:cubicBezTo>
                    <a:cubicBezTo>
                      <a:pt x="261" y="19"/>
                      <a:pt x="214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7"/>
              <p:cNvSpPr/>
              <p:nvPr/>
            </p:nvSpPr>
            <p:spPr>
              <a:xfrm>
                <a:off x="1816834" y="3690508"/>
                <a:ext cx="26686" cy="2046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63" extrusionOk="0">
                    <a:moveTo>
                      <a:pt x="174" y="0"/>
                    </a:moveTo>
                    <a:cubicBezTo>
                      <a:pt x="140" y="0"/>
                      <a:pt x="107" y="22"/>
                      <a:pt x="69" y="61"/>
                    </a:cubicBezTo>
                    <a:cubicBezTo>
                      <a:pt x="1" y="112"/>
                      <a:pt x="1" y="163"/>
                      <a:pt x="52" y="231"/>
                    </a:cubicBezTo>
                    <a:cubicBezTo>
                      <a:pt x="73" y="253"/>
                      <a:pt x="104" y="262"/>
                      <a:pt x="137" y="262"/>
                    </a:cubicBezTo>
                    <a:cubicBezTo>
                      <a:pt x="183" y="262"/>
                      <a:pt x="234" y="244"/>
                      <a:pt x="274" y="214"/>
                    </a:cubicBezTo>
                    <a:cubicBezTo>
                      <a:pt x="342" y="163"/>
                      <a:pt x="308" y="112"/>
                      <a:pt x="257" y="44"/>
                    </a:cubicBezTo>
                    <a:cubicBezTo>
                      <a:pt x="227" y="14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7"/>
              <p:cNvSpPr/>
              <p:nvPr/>
            </p:nvSpPr>
            <p:spPr>
              <a:xfrm>
                <a:off x="1868652" y="3681871"/>
                <a:ext cx="9414" cy="80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4" extrusionOk="0">
                    <a:moveTo>
                      <a:pt x="1" y="1"/>
                    </a:moveTo>
                    <a:cubicBezTo>
                      <a:pt x="1" y="18"/>
                      <a:pt x="1" y="52"/>
                      <a:pt x="18" y="69"/>
                    </a:cubicBezTo>
                    <a:cubicBezTo>
                      <a:pt x="52" y="103"/>
                      <a:pt x="86" y="103"/>
                      <a:pt x="12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1" name="Google Shape;971;p47"/>
          <p:cNvGrpSpPr/>
          <p:nvPr/>
        </p:nvGrpSpPr>
        <p:grpSpPr>
          <a:xfrm>
            <a:off x="5742815" y="254075"/>
            <a:ext cx="766141" cy="598575"/>
            <a:chOff x="5814365" y="313825"/>
            <a:chExt cx="766141" cy="598575"/>
          </a:xfrm>
        </p:grpSpPr>
        <p:sp>
          <p:nvSpPr>
            <p:cNvPr id="972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1515828-476E-46F8-AEBD-2594735048FE}"/>
              </a:ext>
            </a:extLst>
          </p:cNvPr>
          <p:cNvSpPr txBox="1"/>
          <p:nvPr/>
        </p:nvSpPr>
        <p:spPr>
          <a:xfrm>
            <a:off x="2142085" y="2934789"/>
            <a:ext cx="562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Match the picture with its word.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2037FE7-E94D-4BC5-B625-2C77ED90AB12}"/>
              </a:ext>
            </a:extLst>
          </p:cNvPr>
          <p:cNvSpPr/>
          <p:nvPr/>
        </p:nvSpPr>
        <p:spPr>
          <a:xfrm>
            <a:off x="1195523" y="5853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2D71A4C-EECA-4C91-AB6F-76C4A6515DF2}"/>
              </a:ext>
            </a:extLst>
          </p:cNvPr>
          <p:cNvSpPr/>
          <p:nvPr/>
        </p:nvSpPr>
        <p:spPr>
          <a:xfrm>
            <a:off x="3500086" y="78929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8E0B455-A2FA-4E38-A82D-3D7B25E7597E}"/>
              </a:ext>
            </a:extLst>
          </p:cNvPr>
          <p:cNvSpPr/>
          <p:nvPr/>
        </p:nvSpPr>
        <p:spPr>
          <a:xfrm>
            <a:off x="5804650" y="85035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D2F5AB-C8DA-4203-8631-739FBF17200E}"/>
              </a:ext>
            </a:extLst>
          </p:cNvPr>
          <p:cNvSpPr/>
          <p:nvPr/>
        </p:nvSpPr>
        <p:spPr>
          <a:xfrm>
            <a:off x="1195523" y="1338574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4665131-38EB-409B-9D03-D5BFC6807E9A}"/>
              </a:ext>
            </a:extLst>
          </p:cNvPr>
          <p:cNvSpPr/>
          <p:nvPr/>
        </p:nvSpPr>
        <p:spPr>
          <a:xfrm>
            <a:off x="3500086" y="1344680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C298A17-2317-4E1C-9618-B8720F366433}"/>
              </a:ext>
            </a:extLst>
          </p:cNvPr>
          <p:cNvSpPr/>
          <p:nvPr/>
        </p:nvSpPr>
        <p:spPr>
          <a:xfrm>
            <a:off x="5804650" y="135078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D22ABFA-77EE-4EE0-BCF7-087CBE8F3DA8}"/>
              </a:ext>
            </a:extLst>
          </p:cNvPr>
          <p:cNvSpPr/>
          <p:nvPr/>
        </p:nvSpPr>
        <p:spPr>
          <a:xfrm>
            <a:off x="1195523" y="2604325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8F24252-0E5E-4BD8-BCEF-AF5CAEB5BCCB}"/>
              </a:ext>
            </a:extLst>
          </p:cNvPr>
          <p:cNvSpPr/>
          <p:nvPr/>
        </p:nvSpPr>
        <p:spPr>
          <a:xfrm>
            <a:off x="3500086" y="2610431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05E4533-E482-4FE3-955B-A7F89B0E1B58}"/>
              </a:ext>
            </a:extLst>
          </p:cNvPr>
          <p:cNvSpPr/>
          <p:nvPr/>
        </p:nvSpPr>
        <p:spPr>
          <a:xfrm>
            <a:off x="5804650" y="2616537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F7860EA-8579-4D98-A75D-DB9AB2F58417}"/>
              </a:ext>
            </a:extLst>
          </p:cNvPr>
          <p:cNvSpPr/>
          <p:nvPr/>
        </p:nvSpPr>
        <p:spPr>
          <a:xfrm>
            <a:off x="1195523" y="387007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0283F326-EB90-4E62-9005-6BBFB5304BF7}"/>
              </a:ext>
            </a:extLst>
          </p:cNvPr>
          <p:cNvSpPr/>
          <p:nvPr/>
        </p:nvSpPr>
        <p:spPr>
          <a:xfrm>
            <a:off x="3500086" y="3876182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1B72F4CC-EC6B-4E17-AE74-739EF2414BA0}"/>
              </a:ext>
            </a:extLst>
          </p:cNvPr>
          <p:cNvSpPr/>
          <p:nvPr/>
        </p:nvSpPr>
        <p:spPr>
          <a:xfrm>
            <a:off x="5804650" y="3882288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0003700-FD47-4C59-898D-360A8B68B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12" y="151706"/>
            <a:ext cx="985838" cy="10572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CE2C3B2-A4BA-4680-8DF8-698CC680C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611" y="144562"/>
            <a:ext cx="928688" cy="996641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84BFDDB-85B3-47F0-A2C9-E48363A5EFA9}"/>
              </a:ext>
            </a:extLst>
          </p:cNvPr>
          <p:cNvSpPr txBox="1"/>
          <p:nvPr/>
        </p:nvSpPr>
        <p:spPr>
          <a:xfrm>
            <a:off x="4015160" y="300504"/>
            <a:ext cx="142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mum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B5A46C4-5BC3-4BFC-85A7-D0210C51F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610" y="1422751"/>
            <a:ext cx="926942" cy="1014626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540673E-F0CD-4F85-93E2-20CD7134E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5277" y="1422751"/>
            <a:ext cx="1027307" cy="96083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7252A5E-A332-4AAB-A450-F6BE39200B19}"/>
              </a:ext>
            </a:extLst>
          </p:cNvPr>
          <p:cNvSpPr txBox="1"/>
          <p:nvPr/>
        </p:nvSpPr>
        <p:spPr>
          <a:xfrm>
            <a:off x="3953659" y="1494627"/>
            <a:ext cx="1053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dad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1561961" y="2766914"/>
            <a:ext cx="165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sister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C02C256-5052-4166-940A-4AAE863EC418}"/>
              </a:ext>
            </a:extLst>
          </p:cNvPr>
          <p:cNvSpPr txBox="1"/>
          <p:nvPr/>
        </p:nvSpPr>
        <p:spPr>
          <a:xfrm>
            <a:off x="5953092" y="2782440"/>
            <a:ext cx="19884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grandpa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68E486E-383C-495F-88C8-14B8600C9C71}"/>
              </a:ext>
            </a:extLst>
          </p:cNvPr>
          <p:cNvSpPr txBox="1"/>
          <p:nvPr/>
        </p:nvSpPr>
        <p:spPr>
          <a:xfrm>
            <a:off x="1234301" y="3996911"/>
            <a:ext cx="2214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grandma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F0723B3-B863-40CE-87AE-4554642BE0E8}"/>
              </a:ext>
            </a:extLst>
          </p:cNvPr>
          <p:cNvSpPr txBox="1"/>
          <p:nvPr/>
        </p:nvSpPr>
        <p:spPr>
          <a:xfrm>
            <a:off x="3729421" y="3995704"/>
            <a:ext cx="18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brother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193FC884-6E4D-4B98-B7BB-E68C3ECC95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1200" y="2651852"/>
            <a:ext cx="1125722" cy="1100138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A53CB487-ED22-469D-B9BE-58DBE480F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6195" y="3952146"/>
            <a:ext cx="1053772" cy="1018840"/>
          </a:xfrm>
          <a:prstGeom prst="rect">
            <a:avLst/>
          </a:prstGeom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B5BA0DBF-08DE-4993-843D-BA3312217F81}"/>
              </a:ext>
            </a:extLst>
          </p:cNvPr>
          <p:cNvSpPr/>
          <p:nvPr/>
        </p:nvSpPr>
        <p:spPr>
          <a:xfrm>
            <a:off x="1193646" y="50485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0" name="&quot;No&quot; Symbol 19">
            <a:extLst>
              <a:ext uri="{FF2B5EF4-FFF2-40B4-BE49-F238E27FC236}">
                <a16:creationId xmlns:a16="http://schemas.microsoft.com/office/drawing/2014/main" id="{BD14F561-D46D-4C38-9BFD-B8885B6F424F}"/>
              </a:ext>
            </a:extLst>
          </p:cNvPr>
          <p:cNvSpPr/>
          <p:nvPr/>
        </p:nvSpPr>
        <p:spPr>
          <a:xfrm>
            <a:off x="2781908" y="742951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E2FB0964-1AA1-475B-8575-0CDD44082F35}"/>
              </a:ext>
            </a:extLst>
          </p:cNvPr>
          <p:cNvSpPr/>
          <p:nvPr/>
        </p:nvSpPr>
        <p:spPr>
          <a:xfrm>
            <a:off x="3452813" y="58397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32" name="&quot;No&quot; Symbol 21">
            <a:extLst>
              <a:ext uri="{FF2B5EF4-FFF2-40B4-BE49-F238E27FC236}">
                <a16:creationId xmlns:a16="http://schemas.microsoft.com/office/drawing/2014/main" id="{DACF491D-C99B-4333-8F8B-F75F73C447C2}"/>
              </a:ext>
            </a:extLst>
          </p:cNvPr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A8CE7157-A7AF-4B7F-A6F1-0F87DAF41063}"/>
              </a:ext>
            </a:extLst>
          </p:cNvPr>
          <p:cNvSpPr/>
          <p:nvPr/>
        </p:nvSpPr>
        <p:spPr>
          <a:xfrm>
            <a:off x="5714867" y="65557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34" name="&quot;No&quot; Symbol 23">
            <a:extLst>
              <a:ext uri="{FF2B5EF4-FFF2-40B4-BE49-F238E27FC236}">
                <a16:creationId xmlns:a16="http://schemas.microsoft.com/office/drawing/2014/main" id="{5D42FF4B-6775-4EDF-A031-4F1E4CA76F06}"/>
              </a:ext>
            </a:extLst>
          </p:cNvPr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778F1672-EBC0-4E6F-88BF-BDCFAF4C873E}"/>
              </a:ext>
            </a:extLst>
          </p:cNvPr>
          <p:cNvSpPr/>
          <p:nvPr/>
        </p:nvSpPr>
        <p:spPr>
          <a:xfrm>
            <a:off x="1155720" y="1315750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6" name="&quot;No&quot; Symbol 29">
            <a:extLst>
              <a:ext uri="{FF2B5EF4-FFF2-40B4-BE49-F238E27FC236}">
                <a16:creationId xmlns:a16="http://schemas.microsoft.com/office/drawing/2014/main" id="{B575093A-C8FD-46CF-A814-41D26645A56F}"/>
              </a:ext>
            </a:extLst>
          </p:cNvPr>
          <p:cNvSpPr/>
          <p:nvPr/>
        </p:nvSpPr>
        <p:spPr>
          <a:xfrm>
            <a:off x="2777011" y="2021474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A716A0DE-AA67-44DD-8F01-96F9BE29D7B1}"/>
              </a:ext>
            </a:extLst>
          </p:cNvPr>
          <p:cNvSpPr/>
          <p:nvPr/>
        </p:nvSpPr>
        <p:spPr>
          <a:xfrm>
            <a:off x="3470767" y="1313443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8" name="&quot;No&quot; Symbol 31">
            <a:extLst>
              <a:ext uri="{FF2B5EF4-FFF2-40B4-BE49-F238E27FC236}">
                <a16:creationId xmlns:a16="http://schemas.microsoft.com/office/drawing/2014/main" id="{49A8BF09-D2B1-4DBC-B6ED-9FFF106E2215}"/>
              </a:ext>
            </a:extLst>
          </p:cNvPr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A7B86E10-1850-431F-B511-8D3365FF774A}"/>
              </a:ext>
            </a:extLst>
          </p:cNvPr>
          <p:cNvSpPr/>
          <p:nvPr/>
        </p:nvSpPr>
        <p:spPr>
          <a:xfrm>
            <a:off x="5762324" y="1322472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40" name="&quot;No&quot; Symbol 33">
            <a:extLst>
              <a:ext uri="{FF2B5EF4-FFF2-40B4-BE49-F238E27FC236}">
                <a16:creationId xmlns:a16="http://schemas.microsoft.com/office/drawing/2014/main" id="{7B7D367C-92BC-4E99-8EC5-CEB0D5E90F0A}"/>
              </a:ext>
            </a:extLst>
          </p:cNvPr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CD5B4362-3FC6-456D-81D3-3C83678F05B2}"/>
              </a:ext>
            </a:extLst>
          </p:cNvPr>
          <p:cNvSpPr/>
          <p:nvPr/>
        </p:nvSpPr>
        <p:spPr>
          <a:xfrm>
            <a:off x="1174359" y="2598720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2" name="&quot;No&quot; Symbol 35">
            <a:extLst>
              <a:ext uri="{FF2B5EF4-FFF2-40B4-BE49-F238E27FC236}">
                <a16:creationId xmlns:a16="http://schemas.microsoft.com/office/drawing/2014/main" id="{D158B7E1-C4C1-4CBD-8CA0-F55996D51F04}"/>
              </a:ext>
            </a:extLst>
          </p:cNvPr>
          <p:cNvSpPr/>
          <p:nvPr/>
        </p:nvSpPr>
        <p:spPr>
          <a:xfrm>
            <a:off x="2786536" y="3295651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45DA2E50-8A1B-408D-B732-20FE826248EF}"/>
              </a:ext>
            </a:extLst>
          </p:cNvPr>
          <p:cNvSpPr/>
          <p:nvPr/>
        </p:nvSpPr>
        <p:spPr>
          <a:xfrm>
            <a:off x="3452703" y="2585869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44" name="&quot;No&quot; Symbol 37">
            <a:extLst>
              <a:ext uri="{FF2B5EF4-FFF2-40B4-BE49-F238E27FC236}">
                <a16:creationId xmlns:a16="http://schemas.microsoft.com/office/drawing/2014/main" id="{1245125D-103F-4F7E-B028-EB8C1674F626}"/>
              </a:ext>
            </a:extLst>
          </p:cNvPr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2ABF9AB0-7FF4-49F1-8C8C-F7580132CFDB}"/>
              </a:ext>
            </a:extLst>
          </p:cNvPr>
          <p:cNvSpPr/>
          <p:nvPr/>
        </p:nvSpPr>
        <p:spPr>
          <a:xfrm>
            <a:off x="5762323" y="2556412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6" name="&quot;No&quot; Symbol 39">
            <a:extLst>
              <a:ext uri="{FF2B5EF4-FFF2-40B4-BE49-F238E27FC236}">
                <a16:creationId xmlns:a16="http://schemas.microsoft.com/office/drawing/2014/main" id="{77A98021-8352-409B-9793-21E692390D52}"/>
              </a:ext>
            </a:extLst>
          </p:cNvPr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91AF5B24-97F9-4AE0-B877-2C104D751DBD}"/>
              </a:ext>
            </a:extLst>
          </p:cNvPr>
          <p:cNvSpPr/>
          <p:nvPr/>
        </p:nvSpPr>
        <p:spPr>
          <a:xfrm>
            <a:off x="1130274" y="3811775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8" name="&quot;No&quot; Symbol 41">
            <a:extLst>
              <a:ext uri="{FF2B5EF4-FFF2-40B4-BE49-F238E27FC236}">
                <a16:creationId xmlns:a16="http://schemas.microsoft.com/office/drawing/2014/main" id="{6F18CE7F-DEF9-4E35-AC33-C66ED0A4DBCF}"/>
              </a:ext>
            </a:extLst>
          </p:cNvPr>
          <p:cNvSpPr/>
          <p:nvPr/>
        </p:nvSpPr>
        <p:spPr>
          <a:xfrm>
            <a:off x="2777011" y="4583699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2B605BAF-6ADA-467A-8678-33B806681658}"/>
              </a:ext>
            </a:extLst>
          </p:cNvPr>
          <p:cNvSpPr/>
          <p:nvPr/>
        </p:nvSpPr>
        <p:spPr>
          <a:xfrm>
            <a:off x="3452703" y="3837211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50" name="&quot;No&quot; Symbol 43">
            <a:extLst>
              <a:ext uri="{FF2B5EF4-FFF2-40B4-BE49-F238E27FC236}">
                <a16:creationId xmlns:a16="http://schemas.microsoft.com/office/drawing/2014/main" id="{E5CF918F-CE2B-41F2-8DE8-CDD967DA06CD}"/>
              </a:ext>
            </a:extLst>
          </p:cNvPr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528AAC13-CD7B-41C3-990C-B5F34F932DD5}"/>
              </a:ext>
            </a:extLst>
          </p:cNvPr>
          <p:cNvSpPr/>
          <p:nvPr/>
        </p:nvSpPr>
        <p:spPr>
          <a:xfrm>
            <a:off x="5714866" y="3823703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52" name="&quot;No&quot; Symbol 45">
            <a:extLst>
              <a:ext uri="{FF2B5EF4-FFF2-40B4-BE49-F238E27FC236}">
                <a16:creationId xmlns:a16="http://schemas.microsoft.com/office/drawing/2014/main" id="{74A76A46-84C1-4627-B1D1-D4D02318E3A0}"/>
              </a:ext>
            </a:extLst>
          </p:cNvPr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7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581" y="-199793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114883" y="2476290"/>
            <a:ext cx="6366571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2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5A5B1A8-0C24-4ECE-B48F-2539C3852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38226"/>
            <a:ext cx="9143999" cy="3371849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257E152-7A01-4605-AF1F-51FB88706423}"/>
              </a:ext>
            </a:extLst>
          </p:cNvPr>
          <p:cNvSpPr/>
          <p:nvPr/>
        </p:nvSpPr>
        <p:spPr>
          <a:xfrm rot="19784667">
            <a:off x="3062515" y="1540035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B2B92B5E-0245-4F19-BB82-AF3DEF3C6131}"/>
              </a:ext>
            </a:extLst>
          </p:cNvPr>
          <p:cNvSpPr/>
          <p:nvPr/>
        </p:nvSpPr>
        <p:spPr>
          <a:xfrm>
            <a:off x="3605666" y="1144591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0AE4DD4-1D51-4D5C-8BF0-DFD4F10AF5C3}"/>
              </a:ext>
            </a:extLst>
          </p:cNvPr>
          <p:cNvSpPr/>
          <p:nvPr/>
        </p:nvSpPr>
        <p:spPr>
          <a:xfrm rot="19784667">
            <a:off x="5140053" y="1935478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DE77895-A13E-46B7-8843-3761A83B569F}"/>
              </a:ext>
            </a:extLst>
          </p:cNvPr>
          <p:cNvSpPr/>
          <p:nvPr/>
        </p:nvSpPr>
        <p:spPr>
          <a:xfrm rot="19784667">
            <a:off x="7480431" y="1935478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159D414-8A18-48E8-A1B5-406AD680B651}"/>
              </a:ext>
            </a:extLst>
          </p:cNvPr>
          <p:cNvSpPr/>
          <p:nvPr/>
        </p:nvSpPr>
        <p:spPr>
          <a:xfrm rot="1829823">
            <a:off x="6442609" y="2064134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5" y="139424"/>
            <a:ext cx="1227615" cy="727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7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816307" y="2084860"/>
            <a:ext cx="3421543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omic Sans MS" panose="030F0702030302020204" pitchFamily="66" charset="0"/>
              </a:rPr>
              <a:t>short-tall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67D14-2942-4FDE-8917-607B4AF42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498" y="728391"/>
            <a:ext cx="2400635" cy="3686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89068" y="1004167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940999" y="2172223"/>
            <a:ext cx="330209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omic Sans MS" panose="030F0702030302020204" pitchFamily="66" charset="0"/>
              </a:rPr>
              <a:t>old-young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152BB-2B17-4C2E-B297-CAEC062A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004" y="859004"/>
            <a:ext cx="3233284" cy="3385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1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02601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942363" y="2059922"/>
            <a:ext cx="29370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atin typeface="Comic Sans MS" panose="030F0702030302020204" pitchFamily="66" charset="0"/>
              </a:rPr>
              <a:t>funny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F89D6-32CC-4CD8-A910-F88FA9192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267" y="1038024"/>
            <a:ext cx="3054618" cy="3135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3333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5.Unit 1-lesson 3-period 1"/>
  <p:tag name="ISPRING_LMS_API_VERSION" val="SCORM 2004 (2nd edition)"/>
  <p:tag name="ISPRING_ULTRA_SCORM_COURSE_ID" val="C0C26667-5EE7-4650-A156-98A123EE684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5.Unit 1-lesson 3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ac0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WnN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ac0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Fpz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ac0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Fpz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ac0dVe8ZnLmYAAABoAAAAHAAAAHVuaXZlcnNhbC9sb2NhbF9zZXR0aW5ncy54bWyzsa/IzVEoSy0qzszPs1Uy1DNQUkjNS85PycxLt1UKDXHTtVBSKC5JzEtJzMnPS7VVystXUrC347LJyU9OzAlOLSkBKixWKMhJrEwtCknNBTJKUv0Sc4EqQzxd/RRcXTxDlPTtuABQSwMEFAACAAgAWnN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FpzR1WhbY9iTAAAAGsAAAAbAAAAdW5pdmVyc2FsL3VuaXZlcnNhbC5wbmcueG1ss7GvyM1RKEstKs7Mz7NVMtQzULK34+WyKShKLctMLVeoAIoBBSFASaHSVsnECMEtz0wpyQCpMDBBCGakZqZnlNgqWRhZwAX1gWYCAFBLAQIAABQAAgAIAIxeVlE2YVgCRwMAAOEJAAAUAAAAAAAAAAEAAAAAAAAAAAB1bml2ZXJzYWwvcGxheWVyLnhtbFBLAQIAABQAAgAIAFpzR1WcXjIIFAYAADcXAAAdAAAAAAAAAAEAAAAAAHkDAAB1bml2ZXJzYWwvY29tbW9uX21lc3NhZ2VzLmxuZ1BLAQIAABQAAgAIAFpzR1UVHmAbowAAAH8BAAAuAAAAAAAAAAEAAAAAAMgJAAB1bml2ZXJzYWwvcGxheWJhY2tfYW5kX25hdmlnYXRpb25fc2V0dGluZ3MueG1sUEsBAgAAFAACAAgAWnNHVaenV+h8BAAAbxcAACcAAAAAAAAAAQAAAAAAtwoAAHVuaXZlcnNhbC9mbGFzaF9wdWJsaXNoaW5nX3NldHRpbmdzLnhtbFBLAQIAABQAAgAIAFpzR1XlX+THbQMAAKEMAAAhAAAAAAAAAAEAAAAAAHgPAAB1bml2ZXJzYWwvZmxhc2hfc2tpbl9zZXR0aW5ncy54bWxQSwECAAAUAAIACABac0dVF9vd2HcEAAD5FgAAJgAAAAAAAAABAAAAAAAkEwAAdW5pdmVyc2FsL2h0bWxfcHVibGlzaGluZ19zZXR0aW5ncy54bWxQSwECAAAUAAIACABac0dVJR/xB6oBAABoBgAAHwAAAAAAAAABAAAAAADfFwAAdW5pdmVyc2FsL2h0bWxfc2tpbl9zZXR0aW5ncy5qc1BLAQIAABQAAgAIAFpzR1V7xmcuZgAAAGgAAAAcAAAAAAAAAAEAAAAAAMYZAAB1bml2ZXJzYWwvbG9jYWxfc2V0dGluZ3MueG1sUEsBAgAAFAACAAgAWnNHVRbuq+5BBgAAWxwAABcAAAAAAAAAAAAAAAAAZhoAAHVuaXZlcnNhbC91bml2ZXJzYWwucG5nUEsBAgAAFAACAAgAWnN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5D8023-4A6A-4200-BCCE-78CBFCBC38CA}:3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E9D460-B1D3-4E2F-8798-13B29438F45E}:3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577A9-29B3-4AAE-9ACE-02B16D763DFC}:3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4E7D92-5E75-4AF8-A919-6BC01A9ADE39}:3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0B0CC2-C1FF-40F1-AF5D-B741C7E343E8}:3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8D88C-0163-460E-9DFB-9D90669BA73F}:33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920FC-DF22-4BF5-99CC-4D42CD7188A3}:3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1221C2-7719-46AE-8164-462360A8EB46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932532-ABBB-4C44-B8BE-490738487DDA}:3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85003-5A6F-4E2B-9A2C-26C6B3816B23}:3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4AC0E1-8FC5-4E22-9298-850452EDAF14}:34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AD1EEE-A7B2-4E7D-ABDF-548C2E52156D}:3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4E19B9-ACC1-4860-B8B4-7DA494AE62EE}:3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FD6FC7-1522-438C-878D-C95C90F386C9}:3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19DCEC-7B22-4727-AC42-20273F2609C8}:3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7E8D9-21AF-4576-ACB3-8287EFB8554E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1311BA-394E-4CBD-A22F-2895CDAD2437}:3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90B5C0-2A77-4F93-B097-E81F784936B3}:3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AE9026-BF13-4D09-9D3D-C92FD72BC06D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F3630-B5A5-4EA8-A60C-0557AF4591EC}:319"/>
</p:tagLst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913</Words>
  <Application>Microsoft Office PowerPoint</Application>
  <PresentationFormat>On-screen Show (16:9)</PresentationFormat>
  <Paragraphs>144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Quicksand</vt:lpstr>
      <vt:lpstr>Life Savers</vt:lpstr>
      <vt:lpstr>Times New Roman</vt:lpstr>
      <vt:lpstr>Fredoka One</vt:lpstr>
      <vt:lpstr>Bebas Neue</vt:lpstr>
      <vt:lpstr>Berlin Sans FB</vt:lpstr>
      <vt:lpstr>Life Savers ExtraBold</vt:lpstr>
      <vt:lpstr>Arial</vt:lpstr>
      <vt:lpstr>Calibri</vt:lpstr>
      <vt:lpstr>Kristen ITC</vt:lpstr>
      <vt:lpstr>Comic Sans MS</vt:lpstr>
      <vt:lpstr>Capriola</vt:lpstr>
      <vt:lpstr>微软雅黑</vt:lpstr>
      <vt:lpstr>Patrick Hand</vt:lpstr>
      <vt:lpstr>Wingdings</vt:lpstr>
      <vt:lpstr>Poppins</vt:lpstr>
      <vt:lpstr>Poppins SemiBold</vt:lpstr>
      <vt:lpstr>Quicksand SemiBold</vt:lpstr>
      <vt:lpstr>Cute Family Doodle Collage for Marketing by Slidesgo</vt:lpstr>
      <vt:lpstr>1_Animated Family Tree by Slidesgo</vt:lpstr>
      <vt:lpstr>3_Science Subject for Elementary - 3rd Grade: Physical, Life, and Earth by Slidesgo</vt:lpstr>
      <vt:lpstr>6_第一PPT，www.1ppt.com</vt:lpstr>
      <vt:lpstr>4_第一PPT，www.1ppt.com</vt:lpstr>
      <vt:lpstr>7_第一PPT，www.1ppt.com</vt:lpstr>
      <vt:lpstr>8_第一PPT，www.1ppt.com</vt:lpstr>
      <vt:lpstr>5_第一PPT，www.1ppt.com</vt:lpstr>
      <vt:lpstr>9_第一PPT，www.1ppt.com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short-tall</vt:lpstr>
      <vt:lpstr>old-young</vt:lpstr>
      <vt:lpstr>funny</vt:lpstr>
      <vt:lpstr>PowerPoint Presentation</vt:lpstr>
      <vt:lpstr>Listen and tick the box</vt:lpstr>
      <vt:lpstr>Listen and tick the box</vt:lpstr>
      <vt:lpstr>Listen and tick the box</vt:lpstr>
      <vt:lpstr>Listen and tick the box</vt:lpstr>
      <vt:lpstr>Listen and tick the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15.Unit 1-lesson 3-period 1</dc:title>
  <dc:creator>Admin;Chiêm Thủy</dc:creator>
  <cp:lastModifiedBy>ADMIN</cp:lastModifiedBy>
  <cp:revision>78</cp:revision>
  <dcterms:modified xsi:type="dcterms:W3CDTF">2024-10-09T14:16:42Z</dcterms:modified>
</cp:coreProperties>
</file>