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500" r:id="rId2"/>
    <p:sldId id="299" r:id="rId3"/>
    <p:sldId id="480" r:id="rId4"/>
    <p:sldId id="520" r:id="rId5"/>
    <p:sldId id="502" r:id="rId6"/>
    <p:sldId id="519" r:id="rId7"/>
    <p:sldId id="503" r:id="rId8"/>
    <p:sldId id="506" r:id="rId9"/>
    <p:sldId id="505" r:id="rId10"/>
    <p:sldId id="507" r:id="rId11"/>
    <p:sldId id="508" r:id="rId12"/>
    <p:sldId id="509" r:id="rId13"/>
    <p:sldId id="512" r:id="rId14"/>
    <p:sldId id="516" r:id="rId15"/>
    <p:sldId id="517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>
        <p:scale>
          <a:sx n="76" d="100"/>
          <a:sy n="76" d="100"/>
        </p:scale>
        <p:origin x="-480" y="6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2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  <p:extLst>
      <p:ext uri="{BB962C8B-B14F-4D97-AF65-F5344CB8AC3E}">
        <p14:creationId xmlns:p14="http://schemas.microsoft.com/office/powerpoint/2010/main" val="7459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6520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263" y="33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6947</TotalTime>
  <Words>130</Words>
  <Application>Microsoft Office PowerPoint</Application>
  <PresentationFormat>Custom</PresentationFormat>
  <Paragraphs>34</Paragraphs>
  <Slides>15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601</cp:revision>
  <dcterms:created xsi:type="dcterms:W3CDTF">2010-04-30T18:19:48Z</dcterms:created>
  <dcterms:modified xsi:type="dcterms:W3CDTF">2024-11-18T01:55:32Z</dcterms:modified>
</cp:coreProperties>
</file>