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</p:sldMasterIdLst>
  <p:notesMasterIdLst>
    <p:notesMasterId r:id="rId28"/>
  </p:notesMasterIdLst>
  <p:sldIdLst>
    <p:sldId id="308" r:id="rId7"/>
    <p:sldId id="309" r:id="rId8"/>
    <p:sldId id="310" r:id="rId9"/>
    <p:sldId id="302" r:id="rId10"/>
    <p:sldId id="303" r:id="rId11"/>
    <p:sldId id="304" r:id="rId12"/>
    <p:sldId id="305" r:id="rId13"/>
    <p:sldId id="306" r:id="rId14"/>
    <p:sldId id="312" r:id="rId15"/>
    <p:sldId id="276" r:id="rId16"/>
    <p:sldId id="299" r:id="rId17"/>
    <p:sldId id="313" r:id="rId18"/>
    <p:sldId id="288" r:id="rId19"/>
    <p:sldId id="289" r:id="rId20"/>
    <p:sldId id="290" r:id="rId21"/>
    <p:sldId id="291" r:id="rId22"/>
    <p:sldId id="297" r:id="rId23"/>
    <p:sldId id="314" r:id="rId24"/>
    <p:sldId id="298" r:id="rId25"/>
    <p:sldId id="315" r:id="rId26"/>
    <p:sldId id="272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AB7"/>
    <a:srgbClr val="FF9900"/>
    <a:srgbClr val="4BBABD"/>
    <a:srgbClr val="00CC66"/>
    <a:srgbClr val="33CCCC"/>
    <a:srgbClr val="FFCC00"/>
    <a:srgbClr val="E6E6E6"/>
    <a:srgbClr val="58A4C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7" autoAdjust="0"/>
    <p:restoredTop sz="95165" autoAdjust="0"/>
  </p:normalViewPr>
  <p:slideViewPr>
    <p:cSldViewPr snapToGrid="0">
      <p:cViewPr>
        <p:scale>
          <a:sx n="63" d="100"/>
          <a:sy n="63" d="100"/>
        </p:scale>
        <p:origin x="656" y="-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8DDEE-76B1-48A2-977C-03FC2DC7AC86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AA661-6FA9-4E08-BDE6-5C1835EF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58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8254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37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95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29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TƯƠNG</a:t>
            </a:r>
            <a:r>
              <a:rPr lang="en-US" baseline="0" dirty="0"/>
              <a:t> TÁC:</a:t>
            </a:r>
          </a:p>
          <a:p>
            <a:pPr marL="228600" indent="-228600">
              <a:buAutoNum type="arabicPeriod"/>
            </a:pPr>
            <a:r>
              <a:rPr lang="en-US" baseline="0" dirty="0"/>
              <a:t>They/ T-shirts/ white.</a:t>
            </a:r>
          </a:p>
          <a:p>
            <a:pPr marL="228600" indent="-228600">
              <a:buAutoNum type="alphaLcPeriod"/>
            </a:pPr>
            <a:r>
              <a:rPr lang="en-US" baseline="0" dirty="0"/>
              <a:t>They’ve got T-shirts. Their T-shirts are white.</a:t>
            </a:r>
          </a:p>
          <a:p>
            <a:pPr marL="228600" indent="-228600">
              <a:buAutoNum type="alphaLcPeriod"/>
            </a:pPr>
            <a:r>
              <a:rPr lang="en-US" baseline="0" dirty="0"/>
              <a:t>They has got T-shirts. Their T-shirts are white.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289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TƯƠNG</a:t>
            </a:r>
            <a:r>
              <a:rPr lang="en-US" baseline="0" dirty="0"/>
              <a:t> TÁC: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2 My sisters / trousers / black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a. My sisters</a:t>
            </a:r>
            <a:r>
              <a:rPr lang="en-US" sz="1200" baseline="0" dirty="0">
                <a:solidFill>
                  <a:srgbClr val="006AB7"/>
                </a:solidFill>
                <a:latin typeface="Kristen ITC" panose="03050502040202030202" pitchFamily="66" charset="0"/>
              </a:rPr>
              <a:t> are trousers. Their trousers are black.</a:t>
            </a:r>
            <a:endParaRPr lang="en-US" sz="1200" dirty="0">
              <a:solidFill>
                <a:srgbClr val="006AB7"/>
              </a:solidFill>
              <a:latin typeface="Kristen ITC" panose="03050502040202030202" pitchFamily="66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b. My sisters have got trousers.</a:t>
            </a:r>
            <a:r>
              <a:rPr lang="en-US" sz="1200" baseline="0" dirty="0">
                <a:solidFill>
                  <a:srgbClr val="006AB7"/>
                </a:solidFill>
                <a:latin typeface="Kristen ITC" panose="03050502040202030202" pitchFamily="66" charset="0"/>
              </a:rPr>
              <a:t> </a:t>
            </a: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Their trousers are black.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03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3. </a:t>
            </a: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They / skirts / red</a:t>
            </a:r>
          </a:p>
          <a:p>
            <a:pPr marL="228600" indent="-228600">
              <a:buAutoNum type="alphaLcPeriod"/>
            </a:pPr>
            <a:r>
              <a:rPr lang="en-US" dirty="0"/>
              <a:t>They</a:t>
            </a:r>
            <a:r>
              <a:rPr lang="en-US" baseline="0" dirty="0"/>
              <a:t> skirts are red.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They have got skirts. Their skirts are red.</a:t>
            </a:r>
          </a:p>
          <a:p>
            <a:pPr marL="228600" indent="-228600">
              <a:buAutoNum type="alphaLcPeriod"/>
            </a:pP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91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r>
              <a:rPr lang="en-US" dirty="0"/>
              <a:t>4. </a:t>
            </a: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Lan and </a:t>
            </a:r>
            <a:r>
              <a:rPr lang="en-US" sz="1200" dirty="0" err="1">
                <a:solidFill>
                  <a:srgbClr val="006AB7"/>
                </a:solidFill>
                <a:latin typeface="Kristen ITC" panose="03050502040202030202" pitchFamily="66" charset="0"/>
              </a:rPr>
              <a:t>Hoa</a:t>
            </a: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 /</a:t>
            </a:r>
            <a:r>
              <a:rPr lang="vi-VN" sz="1200" dirty="0">
                <a:solidFill>
                  <a:srgbClr val="006AB7"/>
                </a:solidFill>
                <a:latin typeface="Kristen ITC" panose="03050502040202030202" pitchFamily="66" charset="0"/>
              </a:rPr>
              <a:t> </a:t>
            </a: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shoes / nice</a:t>
            </a:r>
          </a:p>
          <a:p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a. Lan</a:t>
            </a:r>
            <a:r>
              <a:rPr lang="en-US" sz="1200" baseline="0" dirty="0">
                <a:solidFill>
                  <a:srgbClr val="006AB7"/>
                </a:solidFill>
                <a:latin typeface="Kristen ITC" panose="03050502040202030202" pitchFamily="66" charset="0"/>
              </a:rPr>
              <a:t> and </a:t>
            </a:r>
            <a:r>
              <a:rPr lang="en-US" sz="1200" baseline="0" dirty="0" err="1">
                <a:solidFill>
                  <a:srgbClr val="006AB7"/>
                </a:solidFill>
                <a:latin typeface="Kristen ITC" panose="03050502040202030202" pitchFamily="66" charset="0"/>
              </a:rPr>
              <a:t>Hoa</a:t>
            </a:r>
            <a:r>
              <a:rPr lang="en-US" sz="1200" baseline="0" dirty="0">
                <a:solidFill>
                  <a:srgbClr val="006AB7"/>
                </a:solidFill>
                <a:latin typeface="Kristen ITC" panose="03050502040202030202" pitchFamily="66" charset="0"/>
              </a:rPr>
              <a:t> have got shoes. Their shoes </a:t>
            </a:r>
            <a:r>
              <a:rPr lang="en-US" sz="1200" baseline="0" dirty="0">
                <a:solidFill>
                  <a:srgbClr val="FF0000"/>
                </a:solidFill>
                <a:latin typeface="Kristen ITC" panose="03050502040202030202" pitchFamily="66" charset="0"/>
              </a:rPr>
              <a:t>is</a:t>
            </a:r>
            <a:r>
              <a:rPr lang="en-US" sz="1200" baseline="0" dirty="0">
                <a:solidFill>
                  <a:srgbClr val="006AB7"/>
                </a:solidFill>
                <a:latin typeface="Kristen ITC" panose="03050502040202030202" pitchFamily="66" charset="0"/>
              </a:rPr>
              <a:t> nice. </a:t>
            </a:r>
            <a:endParaRPr lang="en-US" sz="1200" dirty="0">
              <a:solidFill>
                <a:srgbClr val="006AB7"/>
              </a:solidFill>
              <a:latin typeface="Kristen ITC" panose="03050502040202030202" pitchFamily="66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b. Lan and </a:t>
            </a:r>
            <a:r>
              <a:rPr lang="en-US" sz="1200" dirty="0" err="1">
                <a:solidFill>
                  <a:srgbClr val="006AB7"/>
                </a:solidFill>
                <a:latin typeface="Kristen ITC" panose="03050502040202030202" pitchFamily="66" charset="0"/>
              </a:rPr>
              <a:t>Hoa</a:t>
            </a: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 have got shoes. Their shoes are nice.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9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103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6325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69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6DF83-76BC-457E-895D-646B9904F5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4529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947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 CHO 3 CÂU NÀY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31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9662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note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clue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vựng</a:t>
            </a:r>
            <a:endParaRPr lang="en-US" baseline="0" dirty="0"/>
          </a:p>
          <a:p>
            <a:r>
              <a:rPr lang="en-US" baseline="0" dirty="0"/>
              <a:t>T-Shirt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36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note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clue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vựng</a:t>
            </a:r>
            <a:endParaRPr lang="en-US" baseline="0" dirty="0"/>
          </a:p>
          <a:p>
            <a:r>
              <a:rPr lang="en-US" baseline="0" dirty="0"/>
              <a:t>Trousers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64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note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clue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vựng</a:t>
            </a:r>
            <a:endParaRPr lang="en-US" baseline="0" dirty="0"/>
          </a:p>
          <a:p>
            <a:r>
              <a:rPr lang="en-US" baseline="0" dirty="0"/>
              <a:t>Socks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97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note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clue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vựng</a:t>
            </a:r>
            <a:endParaRPr lang="en-US" baseline="0" dirty="0"/>
          </a:p>
          <a:p>
            <a:r>
              <a:rPr lang="en-US" baseline="0" dirty="0"/>
              <a:t>Shoes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68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note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clue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vựng</a:t>
            </a:r>
            <a:endParaRPr lang="en-US" baseline="0" dirty="0"/>
          </a:p>
          <a:p>
            <a:r>
              <a:rPr lang="en-US" baseline="0" dirty="0"/>
              <a:t>Skirt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72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378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53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3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10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008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172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855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299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851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727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118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299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89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08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6896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855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677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8818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1292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8244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9967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0210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951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409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4882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446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2610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761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632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358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91378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9595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7414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20406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807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78169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725629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092717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534857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85067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59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78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23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50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88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799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9282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8799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0935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424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2349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501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29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38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18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0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064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34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3960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6305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4463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710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696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407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55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72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98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D048A-FB7F-4222-9257-CABB54981474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49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65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53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937652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34034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017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microsoft.com/office/2007/relationships/hdphoto" Target="../media/hdphoto14.wdp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microsoft.com/office/2007/relationships/hdphoto" Target="../media/hdphoto13.wdp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7.png"/><Relationship Id="rId38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openxmlformats.org/officeDocument/2006/relationships/image" Target="../media/image23.pn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microsoft.com/office/2007/relationships/hdphoto" Target="../media/hdphoto12.wdp"/><Relationship Id="rId37" Type="http://schemas.openxmlformats.org/officeDocument/2006/relationships/image" Target="../media/image20.gif"/><Relationship Id="rId40" Type="http://schemas.openxmlformats.org/officeDocument/2006/relationships/image" Target="../media/image22.jpe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9.png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openxmlformats.org/officeDocument/2006/relationships/image" Target="../media/image1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openxmlformats.org/officeDocument/2006/relationships/image" Target="../media/image1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13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5.png"/><Relationship Id="rId5" Type="http://schemas.openxmlformats.org/officeDocument/2006/relationships/image" Target="../media/image49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5.png"/><Relationship Id="rId5" Type="http://schemas.openxmlformats.org/officeDocument/2006/relationships/image" Target="../media/image50.pn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5.png"/><Relationship Id="rId5" Type="http://schemas.openxmlformats.org/officeDocument/2006/relationships/image" Target="../media/image51.pn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5.png"/><Relationship Id="rId5" Type="http://schemas.openxmlformats.org/officeDocument/2006/relationships/image" Target="../media/image52.pn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25.pn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9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21.xml"/><Relationship Id="rId6" Type="http://schemas.openxmlformats.org/officeDocument/2006/relationships/image" Target="../media/image29.png"/><Relationship Id="rId11" Type="http://schemas.openxmlformats.org/officeDocument/2006/relationships/image" Target="../media/image25.png"/><Relationship Id="rId5" Type="http://schemas.openxmlformats.org/officeDocument/2006/relationships/image" Target="../media/image28.png"/><Relationship Id="rId10" Type="http://schemas.openxmlformats.org/officeDocument/2006/relationships/image" Target="../media/image54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8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4.xml"/><Relationship Id="rId7" Type="http://schemas.microsoft.com/office/2007/relationships/hdphoto" Target="../media/hdphoto15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fif"/><Relationship Id="rId3" Type="http://schemas.openxmlformats.org/officeDocument/2006/relationships/notesSlide" Target="../notesSlides/notesSlide5.xml"/><Relationship Id="rId7" Type="http://schemas.microsoft.com/office/2007/relationships/hdphoto" Target="../media/hdphoto15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34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6.xml"/><Relationship Id="rId7" Type="http://schemas.microsoft.com/office/2007/relationships/hdphoto" Target="../media/hdphoto15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34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7.xml"/><Relationship Id="rId7" Type="http://schemas.microsoft.com/office/2007/relationships/hdphoto" Target="../media/hdphoto15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34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8.xml"/><Relationship Id="rId7" Type="http://schemas.microsoft.com/office/2007/relationships/hdphoto" Target="../media/hdphoto15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openxmlformats.org/officeDocument/2006/relationships/image" Target="../media/image34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0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439621" y="3175174"/>
            <a:ext cx="1593697" cy="3076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709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76C47F-2AB5-4A9C-900E-A634D8364B16}"/>
              </a:ext>
            </a:extLst>
          </p:cNvPr>
          <p:cNvSpPr/>
          <p:nvPr/>
        </p:nvSpPr>
        <p:spPr>
          <a:xfrm>
            <a:off x="73361" y="105736"/>
            <a:ext cx="4485939" cy="855178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5AA201-E324-4505-B69F-221B75E78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873" y="1601228"/>
            <a:ext cx="3403600" cy="2590800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338474-537B-4B05-90FF-9EE1CB517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1601228"/>
            <a:ext cx="3289300" cy="2590800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F20F89-59FF-4A23-8894-ADD80599B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6500" y="1601229"/>
            <a:ext cx="3048000" cy="2590800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55DEF96-24A1-4692-A373-3FFFBD91D1FD}"/>
              </a:ext>
            </a:extLst>
          </p:cNvPr>
          <p:cNvSpPr/>
          <p:nvPr/>
        </p:nvSpPr>
        <p:spPr>
          <a:xfrm>
            <a:off x="191693" y="4726456"/>
            <a:ext cx="3573780" cy="119491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1. 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’ve got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a 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Tshirt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My T-shirt is red.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834D42B-517A-486A-8105-592A72A7964C}"/>
              </a:ext>
            </a:extLst>
          </p:cNvPr>
          <p:cNvSpPr/>
          <p:nvPr/>
        </p:nvSpPr>
        <p:spPr>
          <a:xfrm>
            <a:off x="4072824" y="4778495"/>
            <a:ext cx="3775776" cy="119491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2. 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You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’ve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got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a skirt. Your skirt is nice.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99CFA3-6928-4036-A4D3-F777F34FD344}"/>
              </a:ext>
            </a:extLst>
          </p:cNvPr>
          <p:cNvSpPr/>
          <p:nvPr/>
        </p:nvSpPr>
        <p:spPr>
          <a:xfrm>
            <a:off x="8255511" y="4778495"/>
            <a:ext cx="3837929" cy="119491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3. 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They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’ve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got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shoes. Their shoes are </a:t>
            </a:r>
            <a:r>
              <a:rPr lang="vi-VN" sz="2400" b="1" dirty="0">
                <a:solidFill>
                  <a:schemeClr val="bg1"/>
                </a:solidFill>
              </a:rPr>
              <a:t>old.</a:t>
            </a:r>
            <a:endParaRPr lang="en-US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414" y="105736"/>
            <a:ext cx="1349026" cy="671504"/>
          </a:xfrm>
          <a:prstGeom prst="rect">
            <a:avLst/>
          </a:prstGeom>
        </p:spPr>
      </p:pic>
      <p:sp>
        <p:nvSpPr>
          <p:cNvPr id="14" name="Rectangle: Rounded Corners 5">
            <a:extLst>
              <a:ext uri="{FF2B5EF4-FFF2-40B4-BE49-F238E27FC236}">
                <a16:creationId xmlns:a16="http://schemas.microsoft.com/office/drawing/2014/main" id="{4A76C47F-2AB5-4A9C-900E-A634D8364B16}"/>
              </a:ext>
            </a:extLst>
          </p:cNvPr>
          <p:cNvSpPr/>
          <p:nvPr/>
        </p:nvSpPr>
        <p:spPr>
          <a:xfrm>
            <a:off x="5669279" y="105736"/>
            <a:ext cx="4681221" cy="855178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‘ve got = have got</a:t>
            </a:r>
            <a:endParaRPr lang="en-US" sz="3500" dirty="0"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70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76C47F-2AB5-4A9C-900E-A634D8364B16}"/>
              </a:ext>
            </a:extLst>
          </p:cNvPr>
          <p:cNvSpPr/>
          <p:nvPr/>
        </p:nvSpPr>
        <p:spPr>
          <a:xfrm>
            <a:off x="4215653" y="42863"/>
            <a:ext cx="3724387" cy="90578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latin typeface="Comic Sans MS" panose="030F0702030302020204" pitchFamily="66" charset="0"/>
              </a:rPr>
              <a:t>Who’s faster?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1AA8B0-B241-4470-AB35-84F1925C26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80" y="4194138"/>
            <a:ext cx="3280410" cy="22219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7E7712-152B-4815-BDE4-63EC8C5E3B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9" y="4194810"/>
            <a:ext cx="3342781" cy="22212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622998-FD41-4D45-92B7-3EDEAA2DAB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119" y="1105814"/>
            <a:ext cx="3007238" cy="25289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F5A189-C183-4A49-9CAD-D9A360C806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9" y="1105814"/>
            <a:ext cx="3239911" cy="25289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36769" y="1665212"/>
            <a:ext cx="28003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Comic Sans MS" panose="030F0702030302020204" pitchFamily="66" charset="0"/>
              </a:rPr>
              <a:t>They have got </a:t>
            </a:r>
            <a:r>
              <a:rPr lang="en-US" sz="2300" dirty="0">
                <a:solidFill>
                  <a:srgbClr val="FF0000"/>
                </a:solidFill>
                <a:latin typeface="Comic Sans MS" panose="030F0702030302020204" pitchFamily="66" charset="0"/>
              </a:rPr>
              <a:t>skirts</a:t>
            </a:r>
            <a:r>
              <a:rPr lang="en-US" sz="2300" dirty="0">
                <a:latin typeface="Comic Sans MS" panose="030F0702030302020204" pitchFamily="66" charset="0"/>
              </a:rPr>
              <a:t>. Their skirts are </a:t>
            </a:r>
            <a:r>
              <a:rPr lang="en-US" sz="23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brown</a:t>
            </a:r>
            <a:r>
              <a:rPr lang="en-US" sz="2300" dirty="0">
                <a:latin typeface="Comic Sans MS" panose="030F0702030302020204" pitchFamily="66" charset="0"/>
              </a:rPr>
              <a:t> and </a:t>
            </a:r>
            <a:r>
              <a:rPr lang="en-US" sz="2300" b="1" dirty="0">
                <a:solidFill>
                  <a:srgbClr val="006AB7"/>
                </a:solidFill>
                <a:latin typeface="Comic Sans MS" panose="030F0702030302020204" pitchFamily="66" charset="0"/>
              </a:rPr>
              <a:t>blue</a:t>
            </a:r>
            <a:r>
              <a:rPr lang="en-US" sz="23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35490" y="1665212"/>
            <a:ext cx="245794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Comic Sans MS" panose="030F0702030302020204" pitchFamily="66" charset="0"/>
              </a:rPr>
              <a:t>They have got </a:t>
            </a:r>
            <a:r>
              <a:rPr lang="en-US" sz="2300" dirty="0">
                <a:solidFill>
                  <a:srgbClr val="FF0000"/>
                </a:solidFill>
                <a:latin typeface="Comic Sans MS" panose="030F0702030302020204" pitchFamily="66" charset="0"/>
              </a:rPr>
              <a:t>T-shirts</a:t>
            </a:r>
            <a:r>
              <a:rPr lang="en-US" sz="2300" dirty="0">
                <a:latin typeface="Comic Sans MS" panose="030F0702030302020204" pitchFamily="66" charset="0"/>
              </a:rPr>
              <a:t>. </a:t>
            </a:r>
            <a:r>
              <a:rPr lang="en-US" sz="2300">
                <a:latin typeface="Comic Sans MS" panose="030F0702030302020204" pitchFamily="66" charset="0"/>
              </a:rPr>
              <a:t>Their T-shirts </a:t>
            </a:r>
            <a:r>
              <a:rPr lang="en-US" sz="2300" dirty="0">
                <a:latin typeface="Comic Sans MS" panose="030F0702030302020204" pitchFamily="66" charset="0"/>
              </a:rPr>
              <a:t>are white.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8785" y="4511203"/>
            <a:ext cx="245794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Comic Sans MS" panose="030F0702030302020204" pitchFamily="66" charset="0"/>
              </a:rPr>
              <a:t>They have got </a:t>
            </a:r>
            <a:r>
              <a:rPr lang="en-US" sz="2300" dirty="0">
                <a:solidFill>
                  <a:srgbClr val="FF0000"/>
                </a:solidFill>
                <a:latin typeface="Comic Sans MS" panose="030F0702030302020204" pitchFamily="66" charset="0"/>
              </a:rPr>
              <a:t>books</a:t>
            </a:r>
            <a:r>
              <a:rPr lang="en-US" sz="2300" dirty="0">
                <a:latin typeface="Comic Sans MS" panose="030F0702030302020204" pitchFamily="66" charset="0"/>
              </a:rPr>
              <a:t>. Their books are blue.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34051" y="4423652"/>
            <a:ext cx="245794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Comic Sans MS" panose="030F0702030302020204" pitchFamily="66" charset="0"/>
              </a:rPr>
              <a:t>They have got </a:t>
            </a:r>
            <a:r>
              <a:rPr lang="en-US" sz="2300" dirty="0">
                <a:solidFill>
                  <a:srgbClr val="FF0000"/>
                </a:solidFill>
                <a:latin typeface="Comic Sans MS" panose="030F0702030302020204" pitchFamily="66" charset="0"/>
              </a:rPr>
              <a:t>toys</a:t>
            </a:r>
            <a:r>
              <a:rPr lang="en-US" sz="2300" dirty="0">
                <a:latin typeface="Comic Sans MS" panose="030F0702030302020204" pitchFamily="66" charset="0"/>
              </a:rPr>
              <a:t>. Their toys are yellow and blue.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220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178649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" y="267929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3569" y="3893503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7693" y="-177430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44070" y="2625602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269635" y="1319874"/>
            <a:ext cx="31935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kumimoji="0" lang="zh-CN" altLang="en-US" sz="60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748" y="1192552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867045" y="3409280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5: Look and say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346" y="155634"/>
            <a:ext cx="1263143" cy="69475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121288" y="277444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925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AFDDAE-F60B-4A49-9590-D748E5371D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3" t="1217"/>
          <a:stretch/>
        </p:blipFill>
        <p:spPr>
          <a:xfrm>
            <a:off x="270030" y="889000"/>
            <a:ext cx="4424285" cy="4051300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34B2F0-E2D6-435B-BACD-F12238BB28B6}"/>
              </a:ext>
            </a:extLst>
          </p:cNvPr>
          <p:cNvSpPr/>
          <p:nvPr/>
        </p:nvSpPr>
        <p:spPr>
          <a:xfrm>
            <a:off x="270030" y="5541831"/>
            <a:ext cx="4649804" cy="70104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1 They / T-shirts / white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C0CC30-5647-469B-A00B-9B87661D370A}"/>
              </a:ext>
            </a:extLst>
          </p:cNvPr>
          <p:cNvGrpSpPr/>
          <p:nvPr/>
        </p:nvGrpSpPr>
        <p:grpSpPr>
          <a:xfrm>
            <a:off x="5760498" y="1000310"/>
            <a:ext cx="5091764" cy="1982919"/>
            <a:chOff x="4114800" y="5067299"/>
            <a:chExt cx="5091764" cy="1089660"/>
          </a:xfrm>
          <a:solidFill>
            <a:srgbClr val="FFFF00"/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228883C-0094-4BAD-A525-B9455AD27265}"/>
                </a:ext>
              </a:extLst>
            </p:cNvPr>
            <p:cNvSpPr/>
            <p:nvPr/>
          </p:nvSpPr>
          <p:spPr>
            <a:xfrm>
              <a:off x="4556760" y="5455919"/>
              <a:ext cx="4649804" cy="7010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A. They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’ve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got T-shirts.</a:t>
              </a:r>
            </a:p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Their T-shirts are white </a:t>
              </a: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1650AF72-6AC2-4E7C-8367-A7129074A9C9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1540AEC-A750-4EC1-9C5D-68A696D1C19E}"/>
              </a:ext>
            </a:extLst>
          </p:cNvPr>
          <p:cNvGrpSpPr/>
          <p:nvPr/>
        </p:nvGrpSpPr>
        <p:grpSpPr>
          <a:xfrm>
            <a:off x="5760498" y="3544121"/>
            <a:ext cx="5091764" cy="1725109"/>
            <a:chOff x="4114800" y="5067299"/>
            <a:chExt cx="5091764" cy="1725109"/>
          </a:xfrm>
          <a:solidFill>
            <a:srgbClr val="FFFF00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1F13690-0F70-4A7C-A958-C52935895DB4}"/>
                </a:ext>
              </a:extLst>
            </p:cNvPr>
            <p:cNvSpPr/>
            <p:nvPr/>
          </p:nvSpPr>
          <p:spPr>
            <a:xfrm>
              <a:off x="4556760" y="5455918"/>
              <a:ext cx="4649804" cy="133649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Comic Sans MS" panose="030F0702030302020204" pitchFamily="66" charset="0"/>
                </a:rPr>
                <a:t>B.They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has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got T-shirts. Their T-shirt are white.</a:t>
              </a:r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CFA78B2B-4B0A-4CCF-8F4F-5B04FA938B40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</p:grpSp>
      <p:pic>
        <p:nvPicPr>
          <p:cNvPr id="15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278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34B2F0-E2D6-435B-BACD-F12238BB28B6}"/>
              </a:ext>
            </a:extLst>
          </p:cNvPr>
          <p:cNvSpPr/>
          <p:nvPr/>
        </p:nvSpPr>
        <p:spPr>
          <a:xfrm>
            <a:off x="60513" y="5177074"/>
            <a:ext cx="5791200" cy="70104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2 My sisters / trousers / black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D1B531-3887-465F-94E9-7495D3E46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0" y="486011"/>
            <a:ext cx="4673600" cy="4365389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113EC8-2611-469F-A7C2-00A73FA1EFDB}"/>
              </a:ext>
            </a:extLst>
          </p:cNvPr>
          <p:cNvGrpSpPr/>
          <p:nvPr/>
        </p:nvGrpSpPr>
        <p:grpSpPr>
          <a:xfrm>
            <a:off x="5686784" y="1847273"/>
            <a:ext cx="6225815" cy="1461522"/>
            <a:chOff x="4114800" y="5067299"/>
            <a:chExt cx="6225815" cy="1461522"/>
          </a:xfrm>
          <a:solidFill>
            <a:srgbClr val="FFFF0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E212A8E-D45C-43FB-A88B-70587656418C}"/>
                </a:ext>
              </a:extLst>
            </p:cNvPr>
            <p:cNvSpPr/>
            <p:nvPr/>
          </p:nvSpPr>
          <p:spPr>
            <a:xfrm>
              <a:off x="4788184" y="5170614"/>
              <a:ext cx="5552431" cy="135820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a. My sisters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are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trousers. Their trousers are black</a:t>
              </a: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6A2B584F-7BEF-43CC-A9EB-746C9B785F75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EE527C-FAAF-48E9-8D30-958ABA21B079}"/>
              </a:ext>
            </a:extLst>
          </p:cNvPr>
          <p:cNvGrpSpPr/>
          <p:nvPr/>
        </p:nvGrpSpPr>
        <p:grpSpPr>
          <a:xfrm>
            <a:off x="5410201" y="3490653"/>
            <a:ext cx="6683240" cy="1643379"/>
            <a:chOff x="4114800" y="5067299"/>
            <a:chExt cx="5691092" cy="1643379"/>
          </a:xfrm>
          <a:solidFill>
            <a:srgbClr val="FFFF00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4AE0FBB-DBCF-40B1-B54A-185B388038FC}"/>
                </a:ext>
              </a:extLst>
            </p:cNvPr>
            <p:cNvSpPr/>
            <p:nvPr/>
          </p:nvSpPr>
          <p:spPr>
            <a:xfrm>
              <a:off x="4544646" y="5431015"/>
              <a:ext cx="5261246" cy="127966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b. My sisters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have got 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trousers.</a:t>
              </a:r>
            </a:p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Their trousers are black.</a:t>
              </a:r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88E5198B-A3A0-4FDD-A44F-DC1A195ED45D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</p:grpSp>
      <p:pic>
        <p:nvPicPr>
          <p:cNvPr id="14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9283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34B2F0-E2D6-435B-BACD-F12238BB28B6}"/>
              </a:ext>
            </a:extLst>
          </p:cNvPr>
          <p:cNvSpPr/>
          <p:nvPr/>
        </p:nvSpPr>
        <p:spPr>
          <a:xfrm>
            <a:off x="0" y="5311168"/>
            <a:ext cx="4649804" cy="70104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3 They / skirts / red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4CEEE2-F699-4C52-82FD-C48B94413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42" y="660081"/>
            <a:ext cx="4271158" cy="3911919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60A105-32F3-45EF-9676-D48DA904476B}"/>
              </a:ext>
            </a:extLst>
          </p:cNvPr>
          <p:cNvGrpSpPr/>
          <p:nvPr/>
        </p:nvGrpSpPr>
        <p:grpSpPr>
          <a:xfrm>
            <a:off x="5831544" y="1526380"/>
            <a:ext cx="5091764" cy="1089660"/>
            <a:chOff x="4114800" y="5067299"/>
            <a:chExt cx="5091764" cy="1089660"/>
          </a:xfrm>
          <a:solidFill>
            <a:srgbClr val="FFFF0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96ACFF9-2150-449B-804A-98BE2F502A87}"/>
                </a:ext>
              </a:extLst>
            </p:cNvPr>
            <p:cNvSpPr/>
            <p:nvPr/>
          </p:nvSpPr>
          <p:spPr>
            <a:xfrm>
              <a:off x="4556760" y="5455919"/>
              <a:ext cx="4649804" cy="7010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They skirt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are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red.</a:t>
              </a: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3B4C3CE9-587A-4BDF-9A48-3ECF64356C1D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1B5AD4-5A65-4072-BBDC-303904F88963}"/>
              </a:ext>
            </a:extLst>
          </p:cNvPr>
          <p:cNvGrpSpPr/>
          <p:nvPr/>
        </p:nvGrpSpPr>
        <p:grpSpPr>
          <a:xfrm>
            <a:off x="5843948" y="3342790"/>
            <a:ext cx="5323162" cy="1427789"/>
            <a:chOff x="4114800" y="5067299"/>
            <a:chExt cx="5323162" cy="1427789"/>
          </a:xfrm>
          <a:solidFill>
            <a:srgbClr val="FFFF00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A5D8A8A-1F99-4954-9A2F-1C3BC33E8B26}"/>
                </a:ext>
              </a:extLst>
            </p:cNvPr>
            <p:cNvSpPr/>
            <p:nvPr/>
          </p:nvSpPr>
          <p:spPr>
            <a:xfrm>
              <a:off x="4457700" y="5443059"/>
              <a:ext cx="4980262" cy="105202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They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have got 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skirts. Their skirts are red.</a:t>
              </a:r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00FAB3B0-7166-428E-BE8B-7595D2DC8F19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omic Sans MS" panose="030F0702030302020204" pitchFamily="66" charset="0"/>
              </a:endParaRPr>
            </a:p>
          </p:txBody>
        </p:sp>
      </p:grpSp>
      <p:pic>
        <p:nvPicPr>
          <p:cNvPr id="14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70350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34B2F0-E2D6-435B-BACD-F12238BB28B6}"/>
              </a:ext>
            </a:extLst>
          </p:cNvPr>
          <p:cNvSpPr/>
          <p:nvPr/>
        </p:nvSpPr>
        <p:spPr>
          <a:xfrm>
            <a:off x="7823" y="5270939"/>
            <a:ext cx="5775960" cy="71628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4 Lan and 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/</a:t>
            </a:r>
            <a:r>
              <a:rPr lang="vi-VN" sz="2800" dirty="0">
                <a:solidFill>
                  <a:schemeClr val="tx1"/>
                </a:solidFill>
                <a:latin typeface="Kristen ITC" panose="03050502040202030202" pitchFamily="66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shoes / nice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60737D-2278-4608-9685-9C9E290D5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" y="469900"/>
            <a:ext cx="4533900" cy="4229100"/>
          </a:xfrm>
          <a:prstGeom prst="rect">
            <a:avLst/>
          </a:prstGeom>
          <a:ln w="76200">
            <a:solidFill>
              <a:srgbClr val="FFCC00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329093-2C07-4BDB-AD28-F97171FA3D4C}"/>
              </a:ext>
            </a:extLst>
          </p:cNvPr>
          <p:cNvGrpSpPr/>
          <p:nvPr/>
        </p:nvGrpSpPr>
        <p:grpSpPr>
          <a:xfrm>
            <a:off x="5351983" y="1222987"/>
            <a:ext cx="5952066" cy="1418612"/>
            <a:chOff x="4114800" y="5067299"/>
            <a:chExt cx="5952066" cy="1418612"/>
          </a:xfrm>
          <a:solidFill>
            <a:srgbClr val="FFFF0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539E8D5-3F80-40E5-908F-4604E2727838}"/>
                </a:ext>
              </a:extLst>
            </p:cNvPr>
            <p:cNvSpPr/>
            <p:nvPr/>
          </p:nvSpPr>
          <p:spPr>
            <a:xfrm>
              <a:off x="4556759" y="5215912"/>
              <a:ext cx="5510107" cy="12699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Lan and </a:t>
              </a:r>
              <a:r>
                <a:rPr lang="en-US" sz="2800" dirty="0" err="1">
                  <a:solidFill>
                    <a:schemeClr val="tx1"/>
                  </a:solidFill>
                  <a:latin typeface="Comic Sans MS" panose="030F0702030302020204" pitchFamily="66" charset="0"/>
                </a:rPr>
                <a:t>Hoa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have got shoes. Their shoes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is 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nice</a:t>
              </a: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B93F4ECA-70B6-4A58-ACD1-2657FEDA6421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0DBE67-14D4-47EF-87F7-686B0B2000FD}"/>
              </a:ext>
            </a:extLst>
          </p:cNvPr>
          <p:cNvGrpSpPr/>
          <p:nvPr/>
        </p:nvGrpSpPr>
        <p:grpSpPr>
          <a:xfrm>
            <a:off x="5409049" y="3350480"/>
            <a:ext cx="5895000" cy="1602520"/>
            <a:chOff x="4114800" y="5067299"/>
            <a:chExt cx="5895000" cy="1602520"/>
          </a:xfrm>
          <a:solidFill>
            <a:srgbClr val="FFFF00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4CE384D-7445-4451-BFCC-0E5901978D0B}"/>
                </a:ext>
              </a:extLst>
            </p:cNvPr>
            <p:cNvSpPr/>
            <p:nvPr/>
          </p:nvSpPr>
          <p:spPr>
            <a:xfrm>
              <a:off x="4556759" y="5455919"/>
              <a:ext cx="5453041" cy="12139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Lan and </a:t>
              </a:r>
              <a:r>
                <a:rPr lang="en-US" sz="2800" dirty="0" err="1">
                  <a:solidFill>
                    <a:schemeClr val="tx1"/>
                  </a:solidFill>
                  <a:latin typeface="Comic Sans MS" panose="030F0702030302020204" pitchFamily="66" charset="0"/>
                </a:rPr>
                <a:t>Hoa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have got shoes. Their shoes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are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nice.</a:t>
              </a:r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0A9500B7-EF4C-437A-8D89-55C1D5E6EDB3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</p:grpSp>
      <p:pic>
        <p:nvPicPr>
          <p:cNvPr id="14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6296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1DC31C-C5A2-4E42-8468-3BD3E0BE9FD6}"/>
              </a:ext>
            </a:extLst>
          </p:cNvPr>
          <p:cNvSpPr/>
          <p:nvPr/>
        </p:nvSpPr>
        <p:spPr>
          <a:xfrm>
            <a:off x="0" y="203200"/>
            <a:ext cx="12192000" cy="665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1 I’ve </a:t>
            </a:r>
            <a:r>
              <a:rPr lang="vi-VN" sz="3200" dirty="0">
                <a:solidFill>
                  <a:schemeClr val="tx1"/>
                </a:solidFill>
              </a:rPr>
              <a:t>got _____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. My</a:t>
            </a:r>
            <a:r>
              <a:rPr lang="vi-VN" sz="3200" dirty="0">
                <a:solidFill>
                  <a:schemeClr val="tx1"/>
                </a:solidFill>
              </a:rPr>
              <a:t> _____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is</a:t>
            </a:r>
            <a:r>
              <a:rPr lang="vi-VN" sz="3200" dirty="0">
                <a:solidFill>
                  <a:schemeClr val="tx1"/>
                </a:solidFill>
              </a:rPr>
              <a:t> _____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.</a:t>
            </a:r>
          </a:p>
          <a:p>
            <a:pPr lvl="4"/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2 My father and mother have got_____ . </a:t>
            </a:r>
          </a:p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Their____ are____ .</a:t>
            </a:r>
          </a:p>
          <a:p>
            <a:pPr lvl="4"/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3 My brother and sister have got_____ . </a:t>
            </a:r>
          </a:p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Their____ are____ .</a:t>
            </a:r>
          </a:p>
          <a:p>
            <a:pPr lvl="4"/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4 My friends have got_____ . </a:t>
            </a:r>
          </a:p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Their____ are______ 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3D4626-8E66-47C0-806F-4BFAE2F9552A}"/>
              </a:ext>
            </a:extLst>
          </p:cNvPr>
          <p:cNvSpPr/>
          <p:nvPr/>
        </p:nvSpPr>
        <p:spPr>
          <a:xfrm>
            <a:off x="133710" y="0"/>
            <a:ext cx="44249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Write and say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8D0D28-7113-4771-9FE1-B1E651BD12B5}"/>
              </a:ext>
            </a:extLst>
          </p:cNvPr>
          <p:cNvSpPr txBox="1"/>
          <p:nvPr/>
        </p:nvSpPr>
        <p:spPr>
          <a:xfrm>
            <a:off x="3703268" y="984022"/>
            <a:ext cx="1710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i="1" dirty="0">
                <a:solidFill>
                  <a:srgbClr val="FF0000"/>
                </a:solidFill>
              </a:rPr>
              <a:t>a pencil </a:t>
            </a:r>
            <a:endParaRPr lang="en-US" sz="32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214227-FCD2-4F19-AC0D-8EB265B727C7}"/>
              </a:ext>
            </a:extLst>
          </p:cNvPr>
          <p:cNvSpPr txBox="1"/>
          <p:nvPr/>
        </p:nvSpPr>
        <p:spPr>
          <a:xfrm>
            <a:off x="5977114" y="984021"/>
            <a:ext cx="2325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rgbClr val="FF0000"/>
                </a:solidFill>
              </a:rPr>
              <a:t>pencil </a:t>
            </a:r>
            <a:endParaRPr lang="en-US" sz="32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41A707-AED0-43E2-9FB5-25B9A519638A}"/>
              </a:ext>
            </a:extLst>
          </p:cNvPr>
          <p:cNvSpPr txBox="1"/>
          <p:nvPr/>
        </p:nvSpPr>
        <p:spPr>
          <a:xfrm>
            <a:off x="7629913" y="984021"/>
            <a:ext cx="1345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i="1" dirty="0">
                <a:solidFill>
                  <a:srgbClr val="FF0000"/>
                </a:solidFill>
              </a:rPr>
              <a:t> green</a:t>
            </a:r>
            <a:endParaRPr lang="en-US" sz="32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9862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96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3" y="252863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58726" y="4144686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4321" y="-180503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958726" y="2694606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799649" y="1319409"/>
            <a:ext cx="43027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Production</a:t>
            </a:r>
            <a:r>
              <a:rPr kumimoji="0" lang="en-AU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kumimoji="0" lang="zh-CN" altLang="en-US" sz="199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89644" y="1145943"/>
            <a:ext cx="2110005" cy="1399211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  <p:pic>
        <p:nvPicPr>
          <p:cNvPr id="38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293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23D4626-8E66-47C0-806F-4BFAE2F9552A}"/>
              </a:ext>
            </a:extLst>
          </p:cNvPr>
          <p:cNvSpPr/>
          <p:nvPr/>
        </p:nvSpPr>
        <p:spPr>
          <a:xfrm>
            <a:off x="3045994" y="403357"/>
            <a:ext cx="6436895" cy="784830"/>
          </a:xfrm>
          <a:prstGeom prst="rect">
            <a:avLst/>
          </a:prstGeom>
          <a:solidFill>
            <a:srgbClr val="FFFF00"/>
          </a:solidFill>
          <a:ln>
            <a:solidFill>
              <a:srgbClr val="FF9900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4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The longest sentence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28EB539F-4997-4355-823B-97009574AE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958821"/>
              </p:ext>
            </p:extLst>
          </p:nvPr>
        </p:nvGraphicFramePr>
        <p:xfrm>
          <a:off x="368302" y="1452720"/>
          <a:ext cx="11480800" cy="525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6160">
                  <a:extLst>
                    <a:ext uri="{9D8B030D-6E8A-4147-A177-3AD203B41FA5}">
                      <a16:colId xmlns:a16="http://schemas.microsoft.com/office/drawing/2014/main" val="1781714259"/>
                    </a:ext>
                  </a:extLst>
                </a:gridCol>
                <a:gridCol w="2296160">
                  <a:extLst>
                    <a:ext uri="{9D8B030D-6E8A-4147-A177-3AD203B41FA5}">
                      <a16:colId xmlns:a16="http://schemas.microsoft.com/office/drawing/2014/main" val="2952490756"/>
                    </a:ext>
                  </a:extLst>
                </a:gridCol>
                <a:gridCol w="2296160">
                  <a:extLst>
                    <a:ext uri="{9D8B030D-6E8A-4147-A177-3AD203B41FA5}">
                      <a16:colId xmlns:a16="http://schemas.microsoft.com/office/drawing/2014/main" val="3172175548"/>
                    </a:ext>
                  </a:extLst>
                </a:gridCol>
                <a:gridCol w="2296160">
                  <a:extLst>
                    <a:ext uri="{9D8B030D-6E8A-4147-A177-3AD203B41FA5}">
                      <a16:colId xmlns:a16="http://schemas.microsoft.com/office/drawing/2014/main" val="1323392541"/>
                    </a:ext>
                  </a:extLst>
                </a:gridCol>
                <a:gridCol w="2296160">
                  <a:extLst>
                    <a:ext uri="{9D8B030D-6E8A-4147-A177-3AD203B41FA5}">
                      <a16:colId xmlns:a16="http://schemas.microsoft.com/office/drawing/2014/main" val="1678808350"/>
                    </a:ext>
                  </a:extLst>
                </a:gridCol>
              </a:tblGrid>
              <a:tr h="1462298"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US" sz="3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trousers/ blue/…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T-shirt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skirts/….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494563"/>
                  </a:ext>
                </a:extLst>
              </a:tr>
              <a:tr h="930554"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sz="3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I have got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466951"/>
                  </a:ext>
                </a:extLst>
              </a:tr>
              <a:tr h="1462298"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sz="3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My friends have got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094068"/>
                  </a:ext>
                </a:extLst>
              </a:tr>
              <a:tr h="698865"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dirty="0">
                          <a:latin typeface="Comic Sans MS" panose="030F0702030302020204" pitchFamily="66" charset="0"/>
                        </a:rPr>
                        <a:t>…..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277961"/>
                  </a:ext>
                </a:extLst>
              </a:tr>
              <a:tr h="6988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032337"/>
                  </a:ext>
                </a:extLst>
              </a:tr>
            </a:tbl>
          </a:graphicData>
        </a:graphic>
      </p:graphicFrame>
      <p:pic>
        <p:nvPicPr>
          <p:cNvPr id="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6423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270" y="1061262"/>
            <a:ext cx="7114479" cy="4114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85509" y="2077964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Unit 5</a:t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My clothes</a:t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Lesson 1 – Task 4,5,6</a:t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347" y="105736"/>
            <a:ext cx="810838" cy="816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23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0" y="2705415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0649" y="-236743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063661" y="2606714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696922" y="1260738"/>
            <a:ext cx="51026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Assessment </a:t>
            </a:r>
            <a:r>
              <a:rPr kumimoji="0" lang="en-AU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kumimoji="0" lang="zh-CN" altLang="en-US" sz="199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280649" y="3287859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Choose the correct answer!</a:t>
            </a:r>
          </a:p>
        </p:txBody>
      </p:sp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1633" y="1287913"/>
            <a:ext cx="1746484" cy="1188353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834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E597D5E-B42F-4172-9D4B-43EE943F6820}"/>
              </a:ext>
            </a:extLst>
          </p:cNvPr>
          <p:cNvSpPr/>
          <p:nvPr/>
        </p:nvSpPr>
        <p:spPr>
          <a:xfrm>
            <a:off x="5924550" y="2649319"/>
            <a:ext cx="895350" cy="6463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A97CF27-7AF4-4421-84C4-FB0A96C0FD1C}"/>
              </a:ext>
            </a:extLst>
          </p:cNvPr>
          <p:cNvSpPr/>
          <p:nvPr/>
        </p:nvSpPr>
        <p:spPr>
          <a:xfrm>
            <a:off x="0" y="0"/>
            <a:ext cx="13182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Open book">
            <a:extLst>
              <a:ext uri="{FF2B5EF4-FFF2-40B4-BE49-F238E27FC236}">
                <a16:creationId xmlns:a16="http://schemas.microsoft.com/office/drawing/2014/main" id="{B559D86B-DBCC-47DC-BCDE-F29E74B2EA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579" y="191844"/>
            <a:ext cx="1505220" cy="1505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Graphic 2" descr="Pencil">
            <a:extLst>
              <a:ext uri="{FF2B5EF4-FFF2-40B4-BE49-F238E27FC236}">
                <a16:creationId xmlns:a16="http://schemas.microsoft.com/office/drawing/2014/main" id="{F749C7CB-5F7B-406C-B332-6AA45407FB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0701" y="191844"/>
            <a:ext cx="770246" cy="7702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3" name="TextBox 142">
            <a:extLst>
              <a:ext uri="{FF2B5EF4-FFF2-40B4-BE49-F238E27FC236}">
                <a16:creationId xmlns:a16="http://schemas.microsoft.com/office/drawing/2014/main" id="{EA885DD1-1654-401A-8041-B5E9ADBC954A}"/>
              </a:ext>
            </a:extLst>
          </p:cNvPr>
          <p:cNvSpPr txBox="1"/>
          <p:nvPr/>
        </p:nvSpPr>
        <p:spPr>
          <a:xfrm>
            <a:off x="7156651" y="2029222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006A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3D261C0-A105-4779-8EA1-C87925118191}"/>
              </a:ext>
            </a:extLst>
          </p:cNvPr>
          <p:cNvSpPr/>
          <p:nvPr/>
        </p:nvSpPr>
        <p:spPr>
          <a:xfrm>
            <a:off x="2400361" y="324939"/>
            <a:ext cx="79437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Choose the correct answer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873788A-37AE-44D0-920E-02B375B4CDF5}"/>
              </a:ext>
            </a:extLst>
          </p:cNvPr>
          <p:cNvSpPr/>
          <p:nvPr/>
        </p:nvSpPr>
        <p:spPr>
          <a:xfrm>
            <a:off x="-281290" y="1811509"/>
            <a:ext cx="12589931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1. </a:t>
            </a:r>
            <a:r>
              <a:rPr lang="vi-VN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I’ve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got new shoes. _____ shoes are cool.</a:t>
            </a:r>
            <a:r>
              <a:rPr lang="en-US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			</a:t>
            </a: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y                </a:t>
            </a: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vi-VN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My</a:t>
            </a: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</a:p>
          <a:p>
            <a:pPr marL="457200">
              <a:lnSpc>
                <a:spcPct val="150000"/>
              </a:lnSpc>
            </a:pP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 and Lisa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’ve got lots of toys.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love _____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toys.</a:t>
            </a:r>
            <a:endParaRPr lang="en-US" sz="40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A. 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heir                B. 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you</a:t>
            </a:r>
            <a:endParaRPr lang="en-US" sz="40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T-shirt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black and ____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shoes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black, too.</a:t>
            </a:r>
            <a:endParaRPr lang="en-US" sz="40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A. 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your                  </a:t>
            </a: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you</a:t>
            </a:r>
            <a:endParaRPr lang="en-U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31064F7-C611-4E88-8F1A-24A576D692A1}"/>
              </a:ext>
            </a:extLst>
          </p:cNvPr>
          <p:cNvSpPr/>
          <p:nvPr/>
        </p:nvSpPr>
        <p:spPr>
          <a:xfrm>
            <a:off x="3861815" y="2470798"/>
            <a:ext cx="605589" cy="646331"/>
          </a:xfrm>
          <a:prstGeom prst="ellipse">
            <a:avLst/>
          </a:prstGeom>
          <a:noFill/>
          <a:ln w="920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2B94A956-AE5D-4397-B372-27BE0E3CDAE5}"/>
              </a:ext>
            </a:extLst>
          </p:cNvPr>
          <p:cNvSpPr/>
          <p:nvPr/>
        </p:nvSpPr>
        <p:spPr>
          <a:xfrm>
            <a:off x="84388" y="4012110"/>
            <a:ext cx="679988" cy="658852"/>
          </a:xfrm>
          <a:prstGeom prst="ellipse">
            <a:avLst/>
          </a:prstGeom>
          <a:noFill/>
          <a:ln w="920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DFC6DDAB-F8A7-4868-ABBD-B52D342B6AEE}"/>
              </a:ext>
            </a:extLst>
          </p:cNvPr>
          <p:cNvSpPr/>
          <p:nvPr/>
        </p:nvSpPr>
        <p:spPr>
          <a:xfrm>
            <a:off x="158787" y="5520380"/>
            <a:ext cx="605589" cy="646331"/>
          </a:xfrm>
          <a:prstGeom prst="ellipse">
            <a:avLst/>
          </a:prstGeom>
          <a:noFill/>
          <a:ln w="920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5368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9" grpId="0"/>
      <p:bldP spid="4" grpId="0" animBg="1"/>
      <p:bldP spid="80" grpId="0" animBg="1"/>
      <p:bldP spid="8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349259"/>
            <a:ext cx="12209444" cy="35087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99" y="2582408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08831" y="4046699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1446" y="-229183"/>
            <a:ext cx="6671120" cy="39447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0538" y="905836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34095" y="2626309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157103" y="1168445"/>
            <a:ext cx="38603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861059" y="3296825"/>
            <a:ext cx="751746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Song: Hello song</a:t>
            </a:r>
          </a:p>
        </p:txBody>
      </p:sp>
      <p:pic>
        <p:nvPicPr>
          <p:cNvPr id="23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43206" y="344437"/>
            <a:ext cx="3176315" cy="2101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876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710545" y="5026040"/>
            <a:ext cx="297709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DFPOP1-W9" panose="02010609010101010101" pitchFamily="1" charset="-128"/>
                <a:ea typeface="DFPOP1-W9" panose="02010609010101010101" pitchFamily="1" charset="-128"/>
                <a:cs typeface="+mn-cs"/>
              </a:rPr>
              <a:t>T-shirt</a:t>
            </a:r>
            <a:endParaRPr kumimoji="0" lang="en-US" sz="96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DFPOP1-W9" panose="02010609010101010101" pitchFamily="1" charset="-128"/>
              <a:ea typeface="DFPOP1-W9" panose="02010609010101010101" pitchFamily="1" charset="-128"/>
              <a:cs typeface="+mn-cs"/>
            </a:endParaRPr>
          </a:p>
        </p:txBody>
      </p:sp>
      <p:pic>
        <p:nvPicPr>
          <p:cNvPr id="19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81201" y="3288595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4040" y="-30534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66" y="3357697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ticky notes transparent background PNG clipart | PNGGur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0"/>
          <a:stretch/>
        </p:blipFill>
        <p:spPr bwMode="auto">
          <a:xfrm>
            <a:off x="100926" y="-69331"/>
            <a:ext cx="3659874" cy="34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1159806">
            <a:off x="579931" y="896225"/>
            <a:ext cx="2618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You wear me in summer.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 rot="21159806">
            <a:off x="511750" y="4445664"/>
            <a:ext cx="31678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Nothing here </a:t>
            </a: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  <a:sym typeface="Wingdings" panose="05000000000000000000" pitchFamily="2" charset="2"/>
              </a:rPr>
              <a:t></a:t>
            </a:r>
            <a:endParaRPr lang="en-US" sz="4000" b="1" dirty="0">
              <a:solidFill>
                <a:prstClr val="black"/>
              </a:solidFill>
              <a:latin typeface="Segoe Print" panose="02000600000000000000" pitchFamily="2" charset="0"/>
              <a:ea typeface="Adobe Myungjo Std M" panose="02020600000000000000" pitchFamily="18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 rot="393445">
            <a:off x="8640393" y="380129"/>
            <a:ext cx="25071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My name starts with ‘T’.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 rot="393445">
            <a:off x="9047858" y="4488120"/>
            <a:ext cx="24746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Adobe Myungjo Std M" panose="02020600000000000000" pitchFamily="18" charset="-128"/>
              </a:rPr>
              <a:t>Nothing here </a:t>
            </a: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  <a:sym typeface="Wingdings" panose="05000000000000000000" pitchFamily="2" charset="2"/>
              </a:rPr>
              <a:t>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1EDC50-29B0-4600-A4A9-8529228EBA5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13" y="1995542"/>
            <a:ext cx="2866915" cy="28669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FDB38DB-ABCE-4BC0-9CAA-825EA730F7FD}"/>
              </a:ext>
            </a:extLst>
          </p:cNvPr>
          <p:cNvGrpSpPr/>
          <p:nvPr/>
        </p:nvGrpSpPr>
        <p:grpSpPr>
          <a:xfrm>
            <a:off x="6057755" y="-5820"/>
            <a:ext cx="2141373" cy="6858000"/>
            <a:chOff x="6057755" y="-5820"/>
            <a:chExt cx="2141373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A960A6-5F54-4725-A8B8-16CE996DA3D9}"/>
                </a:ext>
              </a:extLst>
            </p:cNvPr>
            <p:cNvSpPr/>
            <p:nvPr/>
          </p:nvSpPr>
          <p:spPr>
            <a:xfrm>
              <a:off x="6057755" y="-582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1B25015-F068-4936-99A7-71F862A5529D}"/>
                </a:ext>
              </a:extLst>
            </p:cNvPr>
            <p:cNvGrpSpPr/>
            <p:nvPr/>
          </p:nvGrpSpPr>
          <p:grpSpPr>
            <a:xfrm>
              <a:off x="6172470" y="163285"/>
              <a:ext cx="1838977" cy="6477001"/>
              <a:chOff x="6172470" y="163285"/>
              <a:chExt cx="1838977" cy="647700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6EAE9C-0B2A-4748-AB07-FF446CA1E9F7}"/>
                  </a:ext>
                </a:extLst>
              </p:cNvPr>
              <p:cNvSpPr/>
              <p:nvPr/>
            </p:nvSpPr>
            <p:spPr>
              <a:xfrm>
                <a:off x="617247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221CEFB-1A2F-4806-8E95-E458468FC185}"/>
                  </a:ext>
                </a:extLst>
              </p:cNvPr>
              <p:cNvSpPr/>
              <p:nvPr/>
            </p:nvSpPr>
            <p:spPr>
              <a:xfrm>
                <a:off x="6308810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3F94766-34AF-42D3-BF85-A648C3F8B351}"/>
              </a:ext>
            </a:extLst>
          </p:cNvPr>
          <p:cNvGrpSpPr/>
          <p:nvPr/>
        </p:nvGrpSpPr>
        <p:grpSpPr>
          <a:xfrm>
            <a:off x="3916382" y="0"/>
            <a:ext cx="2141373" cy="6858000"/>
            <a:chOff x="3916382" y="0"/>
            <a:chExt cx="2141373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390991-9891-410D-A5C0-86EC4C5E9308}"/>
                </a:ext>
              </a:extLst>
            </p:cNvPr>
            <p:cNvSpPr/>
            <p:nvPr/>
          </p:nvSpPr>
          <p:spPr>
            <a:xfrm>
              <a:off x="3916382" y="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F50D173-365B-4A26-ADDA-BD974C92ABE7}"/>
                </a:ext>
              </a:extLst>
            </p:cNvPr>
            <p:cNvGrpSpPr/>
            <p:nvPr/>
          </p:nvGrpSpPr>
          <p:grpSpPr>
            <a:xfrm>
              <a:off x="4137280" y="163285"/>
              <a:ext cx="1838977" cy="6477001"/>
              <a:chOff x="4137280" y="163285"/>
              <a:chExt cx="1838977" cy="647700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CDFBF01-B034-4E68-96A7-AF114A511797}"/>
                  </a:ext>
                </a:extLst>
              </p:cNvPr>
              <p:cNvSpPr/>
              <p:nvPr/>
            </p:nvSpPr>
            <p:spPr>
              <a:xfrm>
                <a:off x="413728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46180B7-82FC-432E-B357-A8125D8C05C6}"/>
                  </a:ext>
                </a:extLst>
              </p:cNvPr>
              <p:cNvSpPr/>
              <p:nvPr/>
            </p:nvSpPr>
            <p:spPr>
              <a:xfrm>
                <a:off x="5680711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743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12458" y="5080100"/>
            <a:ext cx="29722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DFPOP1-W9" panose="02010609010101010101" pitchFamily="1" charset="-128"/>
                <a:ea typeface="DFPOP1-W9" panose="02010609010101010101" pitchFamily="1" charset="-128"/>
                <a:cs typeface="+mn-cs"/>
              </a:rPr>
              <a:t>trousers</a:t>
            </a:r>
          </a:p>
        </p:txBody>
      </p:sp>
      <p:pic>
        <p:nvPicPr>
          <p:cNvPr id="19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8029" y="3179735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2126" y="-30534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08" y="3292382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ticky notes transparent background PNG clipart | PNGGur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0"/>
          <a:stretch/>
        </p:blipFill>
        <p:spPr bwMode="auto">
          <a:xfrm>
            <a:off x="-28220" y="79364"/>
            <a:ext cx="3659874" cy="34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1159806">
            <a:off x="492292" y="690445"/>
            <a:ext cx="26188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I’m always in plural form.</a:t>
            </a:r>
          </a:p>
        </p:txBody>
      </p:sp>
      <p:sp>
        <p:nvSpPr>
          <p:cNvPr id="13" name="TextBox 12"/>
          <p:cNvSpPr txBox="1"/>
          <p:nvPr/>
        </p:nvSpPr>
        <p:spPr>
          <a:xfrm rot="21159806">
            <a:off x="479092" y="4125348"/>
            <a:ext cx="316786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My name has 8 letters.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 rot="393445">
            <a:off x="9108479" y="687905"/>
            <a:ext cx="250715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am often blue.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 rot="393445">
            <a:off x="9124714" y="3950728"/>
            <a:ext cx="24746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am your uniform.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D91B5DD-2FA2-4767-9730-287DAE6B03F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459" y="1208379"/>
            <a:ext cx="3776212" cy="377621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FDB38DB-ABCE-4BC0-9CAA-825EA730F7FD}"/>
              </a:ext>
            </a:extLst>
          </p:cNvPr>
          <p:cNvGrpSpPr/>
          <p:nvPr/>
        </p:nvGrpSpPr>
        <p:grpSpPr>
          <a:xfrm>
            <a:off x="6355016" y="0"/>
            <a:ext cx="2141373" cy="6858000"/>
            <a:chOff x="6057755" y="-5820"/>
            <a:chExt cx="2141373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A960A6-5F54-4725-A8B8-16CE996DA3D9}"/>
                </a:ext>
              </a:extLst>
            </p:cNvPr>
            <p:cNvSpPr/>
            <p:nvPr/>
          </p:nvSpPr>
          <p:spPr>
            <a:xfrm>
              <a:off x="6057755" y="-582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1B25015-F068-4936-99A7-71F862A5529D}"/>
                </a:ext>
              </a:extLst>
            </p:cNvPr>
            <p:cNvGrpSpPr/>
            <p:nvPr/>
          </p:nvGrpSpPr>
          <p:grpSpPr>
            <a:xfrm>
              <a:off x="6172470" y="163285"/>
              <a:ext cx="1838977" cy="6477001"/>
              <a:chOff x="6172470" y="163285"/>
              <a:chExt cx="1838977" cy="647700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6EAE9C-0B2A-4748-AB07-FF446CA1E9F7}"/>
                  </a:ext>
                </a:extLst>
              </p:cNvPr>
              <p:cNvSpPr/>
              <p:nvPr/>
            </p:nvSpPr>
            <p:spPr>
              <a:xfrm>
                <a:off x="617247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221CEFB-1A2F-4806-8E95-E458468FC185}"/>
                  </a:ext>
                </a:extLst>
              </p:cNvPr>
              <p:cNvSpPr/>
              <p:nvPr/>
            </p:nvSpPr>
            <p:spPr>
              <a:xfrm>
                <a:off x="6308810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3F94766-34AF-42D3-BF85-A648C3F8B351}"/>
              </a:ext>
            </a:extLst>
          </p:cNvPr>
          <p:cNvGrpSpPr/>
          <p:nvPr/>
        </p:nvGrpSpPr>
        <p:grpSpPr>
          <a:xfrm>
            <a:off x="4208082" y="0"/>
            <a:ext cx="2141373" cy="6858000"/>
            <a:chOff x="3916382" y="0"/>
            <a:chExt cx="2141373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390991-9891-410D-A5C0-86EC4C5E9308}"/>
                </a:ext>
              </a:extLst>
            </p:cNvPr>
            <p:cNvSpPr/>
            <p:nvPr/>
          </p:nvSpPr>
          <p:spPr>
            <a:xfrm>
              <a:off x="3916382" y="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F50D173-365B-4A26-ADDA-BD974C92ABE7}"/>
                </a:ext>
              </a:extLst>
            </p:cNvPr>
            <p:cNvGrpSpPr/>
            <p:nvPr/>
          </p:nvGrpSpPr>
          <p:grpSpPr>
            <a:xfrm>
              <a:off x="4137280" y="163285"/>
              <a:ext cx="1838977" cy="6477001"/>
              <a:chOff x="4137280" y="163285"/>
              <a:chExt cx="1838977" cy="647700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CDFBF01-B034-4E68-96A7-AF114A511797}"/>
                  </a:ext>
                </a:extLst>
              </p:cNvPr>
              <p:cNvSpPr/>
              <p:nvPr/>
            </p:nvSpPr>
            <p:spPr>
              <a:xfrm>
                <a:off x="413728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46180B7-82FC-432E-B357-A8125D8C05C6}"/>
                  </a:ext>
                </a:extLst>
              </p:cNvPr>
              <p:cNvSpPr/>
              <p:nvPr/>
            </p:nvSpPr>
            <p:spPr>
              <a:xfrm>
                <a:off x="5680711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375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44468" y="5080100"/>
            <a:ext cx="2108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DFPOP1-W9" panose="02010609010101010101" pitchFamily="1" charset="-128"/>
                <a:ea typeface="DFPOP1-W9" panose="02010609010101010101" pitchFamily="1" charset="-128"/>
                <a:cs typeface="+mn-cs"/>
              </a:rPr>
              <a:t>socks</a:t>
            </a:r>
          </a:p>
        </p:txBody>
      </p:sp>
      <p:pic>
        <p:nvPicPr>
          <p:cNvPr id="19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8029" y="3179735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2126" y="-30534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08" y="3292382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ticky notes transparent background PNG clipart | PNGGur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0"/>
          <a:stretch/>
        </p:blipFill>
        <p:spPr bwMode="auto">
          <a:xfrm>
            <a:off x="-28220" y="79364"/>
            <a:ext cx="3659874" cy="34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1159806">
            <a:off x="421384" y="860576"/>
            <a:ext cx="26188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keep you warm.</a:t>
            </a:r>
          </a:p>
          <a:p>
            <a:pPr lvl="0" algn="ctr" defTabSz="914400">
              <a:defRPr/>
            </a:pPr>
            <a:endParaRPr lang="en-US" sz="4000" b="1" dirty="0">
              <a:solidFill>
                <a:prstClr val="black"/>
              </a:solidFill>
              <a:latin typeface="Segoe Print" panose="02000600000000000000" pitchFamily="2" charset="0"/>
              <a:ea typeface="Adobe Myungjo Std M" panose="02020600000000000000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 rot="21159806">
            <a:off x="439149" y="4059071"/>
            <a:ext cx="316786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My name starts with ‘s’.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 rot="393445">
            <a:off x="9108479" y="1272680"/>
            <a:ext cx="2507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Nothing here</a:t>
            </a: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  <a:sym typeface="Wingdings" panose="05000000000000000000" pitchFamily="2" charset="2"/>
              </a:rPr>
              <a:t>  </a:t>
            </a:r>
          </a:p>
        </p:txBody>
      </p:sp>
      <p:sp>
        <p:nvSpPr>
          <p:cNvPr id="15" name="TextBox 14"/>
          <p:cNvSpPr txBox="1"/>
          <p:nvPr/>
        </p:nvSpPr>
        <p:spPr>
          <a:xfrm rot="393445">
            <a:off x="9124714" y="3950728"/>
            <a:ext cx="24746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always come in pair.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3DB7A-6AB5-41E7-80AC-93DB37E3F4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5636" y="1728068"/>
            <a:ext cx="4340728" cy="340186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3F94766-34AF-42D3-BF85-A648C3F8B351}"/>
              </a:ext>
            </a:extLst>
          </p:cNvPr>
          <p:cNvGrpSpPr/>
          <p:nvPr/>
        </p:nvGrpSpPr>
        <p:grpSpPr>
          <a:xfrm>
            <a:off x="3831567" y="-2471"/>
            <a:ext cx="2141373" cy="6858000"/>
            <a:chOff x="3916382" y="0"/>
            <a:chExt cx="2141373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390991-9891-410D-A5C0-86EC4C5E9308}"/>
                </a:ext>
              </a:extLst>
            </p:cNvPr>
            <p:cNvSpPr/>
            <p:nvPr/>
          </p:nvSpPr>
          <p:spPr>
            <a:xfrm>
              <a:off x="3916382" y="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F50D173-365B-4A26-ADDA-BD974C92ABE7}"/>
                </a:ext>
              </a:extLst>
            </p:cNvPr>
            <p:cNvGrpSpPr/>
            <p:nvPr/>
          </p:nvGrpSpPr>
          <p:grpSpPr>
            <a:xfrm>
              <a:off x="4137280" y="163285"/>
              <a:ext cx="1838977" cy="6477001"/>
              <a:chOff x="4137280" y="163285"/>
              <a:chExt cx="1838977" cy="647700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CDFBF01-B034-4E68-96A7-AF114A511797}"/>
                  </a:ext>
                </a:extLst>
              </p:cNvPr>
              <p:cNvSpPr/>
              <p:nvPr/>
            </p:nvSpPr>
            <p:spPr>
              <a:xfrm>
                <a:off x="413728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46180B7-82FC-432E-B357-A8125D8C05C6}"/>
                  </a:ext>
                </a:extLst>
              </p:cNvPr>
              <p:cNvSpPr/>
              <p:nvPr/>
            </p:nvSpPr>
            <p:spPr>
              <a:xfrm>
                <a:off x="5680711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DB38DB-ABCE-4BC0-9CAA-825EA730F7FD}"/>
              </a:ext>
            </a:extLst>
          </p:cNvPr>
          <p:cNvGrpSpPr/>
          <p:nvPr/>
        </p:nvGrpSpPr>
        <p:grpSpPr>
          <a:xfrm>
            <a:off x="5961928" y="0"/>
            <a:ext cx="2141373" cy="6858000"/>
            <a:chOff x="6057755" y="-5820"/>
            <a:chExt cx="2141373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A960A6-5F54-4725-A8B8-16CE996DA3D9}"/>
                </a:ext>
              </a:extLst>
            </p:cNvPr>
            <p:cNvSpPr/>
            <p:nvPr/>
          </p:nvSpPr>
          <p:spPr>
            <a:xfrm>
              <a:off x="6057755" y="-582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1B25015-F068-4936-99A7-71F862A5529D}"/>
                </a:ext>
              </a:extLst>
            </p:cNvPr>
            <p:cNvGrpSpPr/>
            <p:nvPr/>
          </p:nvGrpSpPr>
          <p:grpSpPr>
            <a:xfrm>
              <a:off x="6172470" y="163285"/>
              <a:ext cx="1838977" cy="6477001"/>
              <a:chOff x="6172470" y="163285"/>
              <a:chExt cx="1838977" cy="647700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6EAE9C-0B2A-4748-AB07-FF446CA1E9F7}"/>
                  </a:ext>
                </a:extLst>
              </p:cNvPr>
              <p:cNvSpPr/>
              <p:nvPr/>
            </p:nvSpPr>
            <p:spPr>
              <a:xfrm>
                <a:off x="617247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221CEFB-1A2F-4806-8E95-E458468FC185}"/>
                  </a:ext>
                </a:extLst>
              </p:cNvPr>
              <p:cNvSpPr/>
              <p:nvPr/>
            </p:nvSpPr>
            <p:spPr>
              <a:xfrm>
                <a:off x="6308810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176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14813" y="5080100"/>
            <a:ext cx="2167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DFPOP1-W9" panose="02010609010101010101" pitchFamily="1" charset="-128"/>
                <a:ea typeface="DFPOP1-W9" panose="02010609010101010101" pitchFamily="1" charset="-128"/>
                <a:cs typeface="+mn-cs"/>
              </a:rPr>
              <a:t>shoes</a:t>
            </a:r>
          </a:p>
        </p:txBody>
      </p:sp>
      <p:pic>
        <p:nvPicPr>
          <p:cNvPr id="19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8029" y="3179735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2126" y="-30534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08" y="3292382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ticky notes transparent background PNG clipart | PNGGur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0"/>
          <a:stretch/>
        </p:blipFill>
        <p:spPr bwMode="auto">
          <a:xfrm>
            <a:off x="-28220" y="79364"/>
            <a:ext cx="3659874" cy="34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1159806">
            <a:off x="421384" y="1168352"/>
            <a:ext cx="2618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Nothing here</a:t>
            </a: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  <a:sym typeface="Wingdings" panose="05000000000000000000" pitchFamily="2" charset="2"/>
              </a:rPr>
              <a:t></a:t>
            </a:r>
            <a:endParaRPr lang="en-US" sz="4000" b="1" dirty="0">
              <a:solidFill>
                <a:prstClr val="black"/>
              </a:solidFill>
              <a:latin typeface="Segoe Print" panose="02000600000000000000" pitchFamily="2" charset="0"/>
              <a:ea typeface="Adobe Myungjo Std M" panose="02020600000000000000" pitchFamily="18" charset="-128"/>
            </a:endParaRPr>
          </a:p>
          <a:p>
            <a:pPr lvl="0" algn="ctr" defTabSz="914400">
              <a:defRPr/>
            </a:pPr>
            <a:endParaRPr lang="en-US" sz="4000" b="1" dirty="0">
              <a:solidFill>
                <a:prstClr val="black"/>
              </a:solidFill>
              <a:latin typeface="Segoe Print" panose="02000600000000000000" pitchFamily="2" charset="0"/>
              <a:ea typeface="Adobe Myungjo Std M" panose="02020600000000000000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 rot="21159806">
            <a:off x="439149" y="4366847"/>
            <a:ext cx="31678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love your feet.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 rot="393445">
            <a:off x="9108479" y="1272680"/>
            <a:ext cx="2507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come in pair.</a:t>
            </a:r>
          </a:p>
        </p:txBody>
      </p:sp>
      <p:sp>
        <p:nvSpPr>
          <p:cNvPr id="15" name="TextBox 14"/>
          <p:cNvSpPr txBox="1"/>
          <p:nvPr/>
        </p:nvSpPr>
        <p:spPr>
          <a:xfrm rot="393445">
            <a:off x="8831407" y="4187186"/>
            <a:ext cx="2930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am a footwear.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5C50BA-FAA1-4161-8185-0B94FC2E81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0792" y="2425981"/>
            <a:ext cx="2747867" cy="242292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3F94766-34AF-42D3-BF85-A648C3F8B351}"/>
              </a:ext>
            </a:extLst>
          </p:cNvPr>
          <p:cNvGrpSpPr/>
          <p:nvPr/>
        </p:nvGrpSpPr>
        <p:grpSpPr>
          <a:xfrm>
            <a:off x="4181586" y="8728"/>
            <a:ext cx="2141373" cy="6858000"/>
            <a:chOff x="3916382" y="0"/>
            <a:chExt cx="2141373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390991-9891-410D-A5C0-86EC4C5E9308}"/>
                </a:ext>
              </a:extLst>
            </p:cNvPr>
            <p:cNvSpPr/>
            <p:nvPr/>
          </p:nvSpPr>
          <p:spPr>
            <a:xfrm>
              <a:off x="3916382" y="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F50D173-365B-4A26-ADDA-BD974C92ABE7}"/>
                </a:ext>
              </a:extLst>
            </p:cNvPr>
            <p:cNvGrpSpPr/>
            <p:nvPr/>
          </p:nvGrpSpPr>
          <p:grpSpPr>
            <a:xfrm>
              <a:off x="4137280" y="163285"/>
              <a:ext cx="1838977" cy="6477001"/>
              <a:chOff x="4137280" y="163285"/>
              <a:chExt cx="1838977" cy="647700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CDFBF01-B034-4E68-96A7-AF114A511797}"/>
                  </a:ext>
                </a:extLst>
              </p:cNvPr>
              <p:cNvSpPr/>
              <p:nvPr/>
            </p:nvSpPr>
            <p:spPr>
              <a:xfrm>
                <a:off x="413728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46180B7-82FC-432E-B357-A8125D8C05C6}"/>
                  </a:ext>
                </a:extLst>
              </p:cNvPr>
              <p:cNvSpPr/>
              <p:nvPr/>
            </p:nvSpPr>
            <p:spPr>
              <a:xfrm>
                <a:off x="5680711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DB38DB-ABCE-4BC0-9CAA-825EA730F7FD}"/>
              </a:ext>
            </a:extLst>
          </p:cNvPr>
          <p:cNvGrpSpPr/>
          <p:nvPr/>
        </p:nvGrpSpPr>
        <p:grpSpPr>
          <a:xfrm>
            <a:off x="6309255" y="8728"/>
            <a:ext cx="2141373" cy="6858000"/>
            <a:chOff x="6057755" y="-5820"/>
            <a:chExt cx="2141373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A960A6-5F54-4725-A8B8-16CE996DA3D9}"/>
                </a:ext>
              </a:extLst>
            </p:cNvPr>
            <p:cNvSpPr/>
            <p:nvPr/>
          </p:nvSpPr>
          <p:spPr>
            <a:xfrm>
              <a:off x="6057755" y="-582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1B25015-F068-4936-99A7-71F862A5529D}"/>
                </a:ext>
              </a:extLst>
            </p:cNvPr>
            <p:cNvGrpSpPr/>
            <p:nvPr/>
          </p:nvGrpSpPr>
          <p:grpSpPr>
            <a:xfrm>
              <a:off x="6172470" y="163285"/>
              <a:ext cx="1838977" cy="6477001"/>
              <a:chOff x="6172470" y="163285"/>
              <a:chExt cx="1838977" cy="647700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6EAE9C-0B2A-4748-AB07-FF446CA1E9F7}"/>
                  </a:ext>
                </a:extLst>
              </p:cNvPr>
              <p:cNvSpPr/>
              <p:nvPr/>
            </p:nvSpPr>
            <p:spPr>
              <a:xfrm>
                <a:off x="617247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221CEFB-1A2F-4806-8E95-E458468FC185}"/>
                  </a:ext>
                </a:extLst>
              </p:cNvPr>
              <p:cNvSpPr/>
              <p:nvPr/>
            </p:nvSpPr>
            <p:spPr>
              <a:xfrm>
                <a:off x="6308810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010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558471" y="5080100"/>
            <a:ext cx="1680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DFPOP1-W9" panose="02010609010101010101" pitchFamily="1" charset="-128"/>
                <a:ea typeface="DFPOP1-W9" panose="02010609010101010101" pitchFamily="1" charset="-128"/>
                <a:cs typeface="+mn-cs"/>
              </a:rPr>
              <a:t>skirt</a:t>
            </a:r>
          </a:p>
        </p:txBody>
      </p:sp>
      <p:pic>
        <p:nvPicPr>
          <p:cNvPr id="19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8029" y="3179735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2126" y="-30534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08" y="3292382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ticky notes transparent background PNG clipart | PNGGur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0"/>
          <a:stretch/>
        </p:blipFill>
        <p:spPr bwMode="auto">
          <a:xfrm>
            <a:off x="-28220" y="79364"/>
            <a:ext cx="3659874" cy="34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1159806">
            <a:off x="421384" y="1168352"/>
            <a:ext cx="2618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Nothing here</a:t>
            </a: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  <a:sym typeface="Wingdings" panose="05000000000000000000" pitchFamily="2" charset="2"/>
              </a:rPr>
              <a:t></a:t>
            </a:r>
            <a:endParaRPr lang="en-US" sz="4000" b="1" dirty="0">
              <a:solidFill>
                <a:prstClr val="black"/>
              </a:solidFill>
              <a:latin typeface="Segoe Print" panose="02000600000000000000" pitchFamily="2" charset="0"/>
              <a:ea typeface="Adobe Myungjo Std M" panose="02020600000000000000" pitchFamily="18" charset="-128"/>
            </a:endParaRPr>
          </a:p>
          <a:p>
            <a:pPr lvl="0" algn="ctr" defTabSz="914400">
              <a:defRPr/>
            </a:pPr>
            <a:endParaRPr lang="en-US" sz="4000" b="1" dirty="0">
              <a:solidFill>
                <a:prstClr val="black"/>
              </a:solidFill>
              <a:latin typeface="Segoe Print" panose="02000600000000000000" pitchFamily="2" charset="0"/>
              <a:ea typeface="Adobe Myungjo Std M" panose="02020600000000000000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 rot="21159806">
            <a:off x="439149" y="4059071"/>
            <a:ext cx="316786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can be long or short.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 rot="393445">
            <a:off x="9108479" y="657127"/>
            <a:ext cx="25071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My name ends with ‘t’.</a:t>
            </a:r>
          </a:p>
        </p:txBody>
      </p:sp>
      <p:sp>
        <p:nvSpPr>
          <p:cNvPr id="15" name="TextBox 14"/>
          <p:cNvSpPr txBox="1"/>
          <p:nvPr/>
        </p:nvSpPr>
        <p:spPr>
          <a:xfrm rot="393445">
            <a:off x="8831407" y="4187186"/>
            <a:ext cx="2930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Only girls wear me.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D5F345-8DAD-4CE4-AAC5-CA661D2CB73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939" y="2070419"/>
            <a:ext cx="3114675" cy="2667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3F94766-34AF-42D3-BF85-A648C3F8B351}"/>
              </a:ext>
            </a:extLst>
          </p:cNvPr>
          <p:cNvGrpSpPr/>
          <p:nvPr/>
        </p:nvGrpSpPr>
        <p:grpSpPr>
          <a:xfrm>
            <a:off x="4078913" y="-7293"/>
            <a:ext cx="2141373" cy="6858000"/>
            <a:chOff x="3916382" y="0"/>
            <a:chExt cx="2141373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390991-9891-410D-A5C0-86EC4C5E9308}"/>
                </a:ext>
              </a:extLst>
            </p:cNvPr>
            <p:cNvSpPr/>
            <p:nvPr/>
          </p:nvSpPr>
          <p:spPr>
            <a:xfrm>
              <a:off x="3916382" y="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F50D173-365B-4A26-ADDA-BD974C92ABE7}"/>
                </a:ext>
              </a:extLst>
            </p:cNvPr>
            <p:cNvGrpSpPr/>
            <p:nvPr/>
          </p:nvGrpSpPr>
          <p:grpSpPr>
            <a:xfrm>
              <a:off x="4137280" y="163285"/>
              <a:ext cx="1838977" cy="6477001"/>
              <a:chOff x="4137280" y="163285"/>
              <a:chExt cx="1838977" cy="647700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CDFBF01-B034-4E68-96A7-AF114A511797}"/>
                  </a:ext>
                </a:extLst>
              </p:cNvPr>
              <p:cNvSpPr/>
              <p:nvPr/>
            </p:nvSpPr>
            <p:spPr>
              <a:xfrm>
                <a:off x="413728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46180B7-82FC-432E-B357-A8125D8C05C6}"/>
                  </a:ext>
                </a:extLst>
              </p:cNvPr>
              <p:cNvSpPr/>
              <p:nvPr/>
            </p:nvSpPr>
            <p:spPr>
              <a:xfrm>
                <a:off x="5680711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DB38DB-ABCE-4BC0-9CAA-825EA730F7FD}"/>
              </a:ext>
            </a:extLst>
          </p:cNvPr>
          <p:cNvGrpSpPr/>
          <p:nvPr/>
        </p:nvGrpSpPr>
        <p:grpSpPr>
          <a:xfrm>
            <a:off x="6220286" y="-12724"/>
            <a:ext cx="2141373" cy="6858000"/>
            <a:chOff x="6057755" y="-5820"/>
            <a:chExt cx="2141373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A960A6-5F54-4725-A8B8-16CE996DA3D9}"/>
                </a:ext>
              </a:extLst>
            </p:cNvPr>
            <p:cNvSpPr/>
            <p:nvPr/>
          </p:nvSpPr>
          <p:spPr>
            <a:xfrm>
              <a:off x="6057755" y="-582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1B25015-F068-4936-99A7-71F862A5529D}"/>
                </a:ext>
              </a:extLst>
            </p:cNvPr>
            <p:cNvGrpSpPr/>
            <p:nvPr/>
          </p:nvGrpSpPr>
          <p:grpSpPr>
            <a:xfrm>
              <a:off x="6172470" y="163285"/>
              <a:ext cx="1838977" cy="6477001"/>
              <a:chOff x="6172470" y="163285"/>
              <a:chExt cx="1838977" cy="647700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6EAE9C-0B2A-4748-AB07-FF446CA1E9F7}"/>
                  </a:ext>
                </a:extLst>
              </p:cNvPr>
              <p:cNvSpPr/>
              <p:nvPr/>
            </p:nvSpPr>
            <p:spPr>
              <a:xfrm>
                <a:off x="617247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221CEFB-1A2F-4806-8E95-E458468FC185}"/>
                  </a:ext>
                </a:extLst>
              </p:cNvPr>
              <p:cNvSpPr/>
              <p:nvPr/>
            </p:nvSpPr>
            <p:spPr>
              <a:xfrm>
                <a:off x="6308810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218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0593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5" y="258469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74913" y="3988550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1574" y="-220611"/>
            <a:ext cx="6671120" cy="39447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605627" y="965338"/>
            <a:ext cx="2554844" cy="16536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72823" y="262883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894721" y="1282394"/>
            <a:ext cx="438934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Presentation</a:t>
            </a:r>
            <a:endParaRPr kumimoji="0" lang="zh-CN" altLang="en-US" sz="55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2495967" y="3362344"/>
            <a:ext cx="94427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4: Listen and repeat.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43" y="128200"/>
            <a:ext cx="1048682" cy="594175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74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55. Unit 5-Lesson 1-Period 2"/>
  <p:tag name="ISPRING_LMS_API_VERSION" val="SCORM 2004 (2nd edition)"/>
  <p:tag name="ISPRING_ULTRA_SCORM_COURSE_ID" val="F5A7DA11-56AB-4D15-A5B5-F34ECDD6714B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55. Unit 5-Lesson 1-Period 2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uVol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rlaJ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uVol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K5WiV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CuVol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K5WiV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CuVolVe8ZnLmYAAABoAAAAHAAAAHVuaXZlcnNhbC9sb2NhbF9zZXR0aW5ncy54bWyzsa/IzVEoSy0qzszPs1Uy1DNQUkjNS85PycxLt1UKDXHTtVBSKC5JzEtJzMnPS7VVystXUrC347LJyU9OzAlOLSkBKixWKMhJrEwtCknNBTJKUv0Sc4EqQzxd/RRcXTxDlPTtuABQSwMEFAACAAgAr1aJ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K9WiVWhbY9iTAAAAGsAAAAbAAAAdW5pdmVyc2FsL3VuaXZlcnNhbC5wbmcueG1ss7GvyM1RKEstKs7Mz7NVMtQzULK34+WyKShKLctMLVeoAIoBBSFASaHSVsnECMEtz0wpyQCpMDBBCGakZqZnlNgqWRhZwAX1gWYCAFBLAQIAABQAAgAIAIxeVlE2YVgCRwMAAOEJAAAUAAAAAAAAAAEAAAAAAAAAAAB1bml2ZXJzYWwvcGxheWVyLnhtbFBLAQIAABQAAgAIAK5WiVWcXjIIFAYAADcXAAAdAAAAAAAAAAEAAAAAAHkDAAB1bml2ZXJzYWwvY29tbW9uX21lc3NhZ2VzLmxuZ1BLAQIAABQAAgAIAK5WiVUVHmAbowAAAH8BAAAuAAAAAAAAAAEAAAAAAMgJAAB1bml2ZXJzYWwvcGxheWJhY2tfYW5kX25hdmlnYXRpb25fc2V0dGluZ3MueG1sUEsBAgAAFAACAAgArlaJVaenV+h8BAAAbxcAACcAAAAAAAAAAQAAAAAAtwoAAHVuaXZlcnNhbC9mbGFzaF9wdWJsaXNoaW5nX3NldHRpbmdzLnhtbFBLAQIAABQAAgAIAK5WiVXlX+THbQMAAKEMAAAhAAAAAAAAAAEAAAAAAHgPAAB1bml2ZXJzYWwvZmxhc2hfc2tpbl9zZXR0aW5ncy54bWxQSwECAAAUAAIACACuVolVF9vd2HcEAAD5FgAAJgAAAAAAAAABAAAAAAAkEwAAdW5pdmVyc2FsL2h0bWxfcHVibGlzaGluZ19zZXR0aW5ncy54bWxQSwECAAAUAAIACACuVolVJR/xB6oBAABoBgAAHwAAAAAAAAABAAAAAADfFwAAdW5pdmVyc2FsL2h0bWxfc2tpbl9zZXR0aW5ncy5qc1BLAQIAABQAAgAIAK5WiVV7xmcuZgAAAGgAAAAcAAAAAAAAAAEAAAAAAMYZAAB1bml2ZXJzYWwvbG9jYWxfc2V0dGluZ3MueG1sUEsBAgAAFAACAAgAr1aJVRbuq+5BBgAAWxwAABcAAAAAAAAAAAAAAAAAZhoAAHVuaXZlcnNhbC91bml2ZXJzYWwucG5nUEsBAgAAFAACAAgAr1aJ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&quot;],[&quot;\uFFFD\uFFFD|x{7070F873-55FB-4E49-8DA2-6F658BF36F6A}&quot;,&quot;C:\\Users\\Admin\\Desktop\\UNIT 5&quot;]]"/>
  <p:tag name="ISPRING_SCORM_RATE_QUIZZES" val="0"/>
  <p:tag name="MMPROD_UIDATA" val="&lt;database version=&quot;11.0&quot;&gt;&lt;object type=&quot;1&quot; unique_id=&quot;10001&quot;&gt;&lt;object type=&quot;2&quot; unique_id=&quot;15865&quot;&gt;&lt;object type=&quot;3&quot; unique_id=&quot;15866&quot;&gt;&lt;property id=&quot;20148&quot; value=&quot;5&quot;/&gt;&lt;property id=&quot;20300&quot; value=&quot;Slide 1&quot;/&gt;&lt;property id=&quot;20307&quot; value=&quot;308&quot;/&gt;&lt;/object&gt;&lt;object type=&quot;3&quot; unique_id=&quot;15867&quot;&gt;&lt;property id=&quot;20148&quot; value=&quot;5&quot;/&gt;&lt;property id=&quot;20300&quot; value=&quot;Slide 2&quot;/&gt;&lt;property id=&quot;20307&quot; value=&quot;309&quot;/&gt;&lt;/object&gt;&lt;object type=&quot;3&quot; unique_id=&quot;15868&quot;&gt;&lt;property id=&quot;20148&quot; value=&quot;5&quot;/&gt;&lt;property id=&quot;20300&quot; value=&quot;Slide 3&quot;/&gt;&lt;property id=&quot;20307&quot; value=&quot;310&quot;/&gt;&lt;/object&gt;&lt;object type=&quot;3&quot; unique_id=&quot;15869&quot;&gt;&lt;property id=&quot;20148&quot; value=&quot;5&quot;/&gt;&lt;property id=&quot;20300&quot; value=&quot;Slide 4&quot;/&gt;&lt;property id=&quot;20307&quot; value=&quot;311&quot;/&gt;&lt;/object&gt;&lt;object type=&quot;3&quot; unique_id=&quot;15870&quot;&gt;&lt;property id=&quot;20148&quot; value=&quot;5&quot;/&gt;&lt;property id=&quot;20300&quot; value=&quot;Slide 5&quot;/&gt;&lt;property id=&quot;20307&quot; value=&quot;302&quot;/&gt;&lt;/object&gt;&lt;object type=&quot;3&quot; unique_id=&quot;15871&quot;&gt;&lt;property id=&quot;20148&quot; value=&quot;5&quot;/&gt;&lt;property id=&quot;20300&quot; value=&quot;Slide 6&quot;/&gt;&lt;property id=&quot;20307&quot; value=&quot;303&quot;/&gt;&lt;/object&gt;&lt;object type=&quot;3&quot; unique_id=&quot;15872&quot;&gt;&lt;property id=&quot;20148&quot; value=&quot;5&quot;/&gt;&lt;property id=&quot;20300&quot; value=&quot;Slide 7&quot;/&gt;&lt;property id=&quot;20307&quot; value=&quot;304&quot;/&gt;&lt;/object&gt;&lt;object type=&quot;3&quot; unique_id=&quot;15873&quot;&gt;&lt;property id=&quot;20148&quot; value=&quot;5&quot;/&gt;&lt;property id=&quot;20300&quot; value=&quot;Slide 8&quot;/&gt;&lt;property id=&quot;20307&quot; value=&quot;305&quot;/&gt;&lt;/object&gt;&lt;object type=&quot;3&quot; unique_id=&quot;15874&quot;&gt;&lt;property id=&quot;20148&quot; value=&quot;5&quot;/&gt;&lt;property id=&quot;20300&quot; value=&quot;Slide 9&quot;/&gt;&lt;property id=&quot;20307&quot; value=&quot;306&quot;/&gt;&lt;/object&gt;&lt;object type=&quot;3&quot; unique_id=&quot;15875&quot;&gt;&lt;property id=&quot;20148&quot; value=&quot;5&quot;/&gt;&lt;property id=&quot;20300&quot; value=&quot;Slide 10&quot;/&gt;&lt;property id=&quot;20307&quot; value=&quot;312&quot;/&gt;&lt;/object&gt;&lt;object type=&quot;3&quot; unique_id=&quot;15876&quot;&gt;&lt;property id=&quot;20148&quot; value=&quot;5&quot;/&gt;&lt;property id=&quot;20300&quot; value=&quot;Slide 11&quot;/&gt;&lt;property id=&quot;20307&quot; value=&quot;276&quot;/&gt;&lt;/object&gt;&lt;object type=&quot;3&quot; unique_id=&quot;15877&quot;&gt;&lt;property id=&quot;20148&quot; value=&quot;5&quot;/&gt;&lt;property id=&quot;20300&quot; value=&quot;Slide 12&quot;/&gt;&lt;property id=&quot;20307&quot; value=&quot;299&quot;/&gt;&lt;/object&gt;&lt;object type=&quot;3&quot; unique_id=&quot;15878&quot;&gt;&lt;property id=&quot;20148&quot; value=&quot;5&quot;/&gt;&lt;property id=&quot;20300&quot; value=&quot;Slide 13&quot;/&gt;&lt;property id=&quot;20307&quot; value=&quot;313&quot;/&gt;&lt;/object&gt;&lt;object type=&quot;3&quot; unique_id=&quot;15879&quot;&gt;&lt;property id=&quot;20148&quot; value=&quot;5&quot;/&gt;&lt;property id=&quot;20300&quot; value=&quot;Slide 14&quot;/&gt;&lt;property id=&quot;20307&quot; value=&quot;288&quot;/&gt;&lt;/object&gt;&lt;object type=&quot;3&quot; unique_id=&quot;15880&quot;&gt;&lt;property id=&quot;20148&quot; value=&quot;5&quot;/&gt;&lt;property id=&quot;20300&quot; value=&quot;Slide 15&quot;/&gt;&lt;property id=&quot;20307&quot; value=&quot;289&quot;/&gt;&lt;/object&gt;&lt;object type=&quot;3&quot; unique_id=&quot;15881&quot;&gt;&lt;property id=&quot;20148&quot; value=&quot;5&quot;/&gt;&lt;property id=&quot;20300&quot; value=&quot;Slide 16&quot;/&gt;&lt;property id=&quot;20307&quot; value=&quot;290&quot;/&gt;&lt;/object&gt;&lt;object type=&quot;3&quot; unique_id=&quot;15882&quot;&gt;&lt;property id=&quot;20148&quot; value=&quot;5&quot;/&gt;&lt;property id=&quot;20300&quot; value=&quot;Slide 17&quot;/&gt;&lt;property id=&quot;20307&quot; value=&quot;291&quot;/&gt;&lt;/object&gt;&lt;object type=&quot;3&quot; unique_id=&quot;15883&quot;&gt;&lt;property id=&quot;20148&quot; value=&quot;5&quot;/&gt;&lt;property id=&quot;20300&quot; value=&quot;Slide 18&quot;/&gt;&lt;property id=&quot;20307&quot; value=&quot;297&quot;/&gt;&lt;/object&gt;&lt;object type=&quot;3&quot; unique_id=&quot;15884&quot;&gt;&lt;property id=&quot;20148&quot; value=&quot;5&quot;/&gt;&lt;property id=&quot;20300&quot; value=&quot;Slide 19&quot;/&gt;&lt;property id=&quot;20307&quot; value=&quot;314&quot;/&gt;&lt;/object&gt;&lt;object type=&quot;3&quot; unique_id=&quot;15885&quot;&gt;&lt;property id=&quot;20148&quot; value=&quot;5&quot;/&gt;&lt;property id=&quot;20300&quot; value=&quot;Slide 20&quot;/&gt;&lt;property id=&quot;20307&quot; value=&quot;298&quot;/&gt;&lt;/object&gt;&lt;object type=&quot;3&quot; unique_id=&quot;15886&quot;&gt;&lt;property id=&quot;20148&quot; value=&quot;5&quot;/&gt;&lt;property id=&quot;20300&quot; value=&quot;Slide 21&quot;/&gt;&lt;property id=&quot;20307&quot; value=&quot;315&quot;/&gt;&lt;/object&gt;&lt;object type=&quot;3&quot; unique_id=&quot;15887&quot;&gt;&lt;property id=&quot;20148&quot; value=&quot;5&quot;/&gt;&lt;property id=&quot;20300&quot; value=&quot;Slide 22&quot;/&gt;&lt;property id=&quot;20307&quot; value=&quot;272&quot;/&gt;&lt;/object&gt;&lt;object type=&quot;3&quot; unique_id=&quot;15888&quot;&gt;&lt;property id=&quot;20148&quot; value=&quot;5&quot;/&gt;&lt;property id=&quot;20300&quot; value=&quot;Slide 23&quot;/&gt;&lt;property id=&quot;20307&quot; value=&quot;316&quot;/&gt;&lt;/object&gt;&lt;/object&gt;&lt;object type=&quot;8&quot; unique_id=&quot;15913&quot;&gt;&lt;/object&gt;&lt;/object&gt;&lt;/database&gt;"/>
  <p:tag name="MMPROD_NEXTUNIQUEID" val="10010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030E29-D28B-4F47-AB34-9FC805DE57A8}:27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22CAD5-A1D7-4DD1-B75E-241D6082FD3A}:29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90C69C-782C-4522-9A41-AB2BA065978A}:28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2214C3-4295-425F-AF47-DF3FB78C645A}:28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F1FE87-666C-405A-9EEF-3F035669540A}:29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DEB59A-38D6-4393-9DD5-82483549A895}:29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FEBC51-0C73-4DD0-B20D-2E9715FAB6CE}:29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73BA23-0E77-4D3F-BE0A-8C0D7B3B5B66}:3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67B540-67F8-479B-9542-81577FE9892B}: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6B102E-1669-4A19-8CF6-0ECA88764F6B}:29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46BC61-B093-47EB-AD8A-67F61C972CE2}:31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569E94-03BE-41BD-9BE8-EC6ECCCE09F5}:27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A90CDE-D08B-4C4A-99D5-C6CDD979B045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3CF50D-0B81-4E83-A86C-F1E9B92177E3}:30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6FD5ED-F0F8-4D38-97BA-3C8DFD1D8346}:30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8498FF-55F6-4F91-810C-57A93BB7D6D9}:30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B31E70-3B7A-4842-A477-D9DF6A02571C}:30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B5501E-5A51-4241-AAF3-2F78BF3A2FF8}:30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1113</TotalTime>
  <Words>771</Words>
  <Application>Microsoft Office PowerPoint</Application>
  <PresentationFormat>Widescreen</PresentationFormat>
  <Paragraphs>141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微软雅黑</vt:lpstr>
      <vt:lpstr>Arial</vt:lpstr>
      <vt:lpstr>Calibri</vt:lpstr>
      <vt:lpstr>Calibri Light</vt:lpstr>
      <vt:lpstr>Comic Sans MS</vt:lpstr>
      <vt:lpstr>DFPOP1-W9</vt:lpstr>
      <vt:lpstr>Kristen ITC</vt:lpstr>
      <vt:lpstr>Segoe Print</vt:lpstr>
      <vt:lpstr>Times New Roman</vt:lpstr>
      <vt:lpstr>Office Theme</vt:lpstr>
      <vt:lpstr>1_Office Theme</vt:lpstr>
      <vt:lpstr>2_Office Theme</vt:lpstr>
      <vt:lpstr>6_第一PPT，www.1ppt.com</vt:lpstr>
      <vt:lpstr>1_第一PPT，www.1ppt.com</vt:lpstr>
      <vt:lpstr>7_第一PPT，www.1ppt.com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55. Unit 5-Lesson 1-Period 2</dc:title>
  <dc:creator>Thao Nhu Lam;Chiem Thủy</dc:creator>
  <cp:lastModifiedBy>ADMIN</cp:lastModifiedBy>
  <cp:revision>80</cp:revision>
  <dcterms:created xsi:type="dcterms:W3CDTF">2020-10-29T10:07:41Z</dcterms:created>
  <dcterms:modified xsi:type="dcterms:W3CDTF">2024-12-16T05:24:27Z</dcterms:modified>
</cp:coreProperties>
</file>