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348" r:id="rId2"/>
    <p:sldId id="345" r:id="rId3"/>
    <p:sldId id="350" r:id="rId4"/>
    <p:sldId id="375" r:id="rId5"/>
    <p:sldId id="360" r:id="rId6"/>
    <p:sldId id="376" r:id="rId7"/>
    <p:sldId id="365" r:id="rId8"/>
    <p:sldId id="366" r:id="rId9"/>
    <p:sldId id="367" r:id="rId10"/>
  </p:sldIdLst>
  <p:sldSz cx="9144000" cy="5143500" type="screen16x9"/>
  <p:notesSz cx="6858000" cy="9144000"/>
  <p:embeddedFontLst>
    <p:embeddedFont>
      <p:font typeface="Barlow" panose="020B0604020202020204" charset="0"/>
      <p:regular r:id="rId12"/>
      <p:bold r:id="rId13"/>
      <p:italic r:id="rId14"/>
      <p:boldItalic r:id="rId15"/>
    </p:embeddedFont>
    <p:embeddedFont>
      <p:font typeface="Tulpen One" panose="020B0604020202020204" charset="0"/>
      <p:regular r:id="rId16"/>
    </p:embeddedFont>
    <p:embeddedFont>
      <p:font typeface="微软雅黑" panose="020B0503020204020204" pitchFamily="34" charset="-122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B4098-8DD6-456D-A66F-8DA394853CA0}">
  <a:tblStyle styleId="{35EB4098-8DD6-456D-A66F-8DA394853C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33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3703" cy="5143501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4BA6F9E2-3772-43B1-A453-F85C0E7C3DE8}"/>
              </a:ext>
            </a:extLst>
          </p:cNvPr>
          <p:cNvSpPr txBox="1"/>
          <p:nvPr/>
        </p:nvSpPr>
        <p:spPr>
          <a:xfrm>
            <a:off x="2383400" y="225897"/>
            <a:ext cx="504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方正大标宋简体" panose="02010601030101010101" charset="-122"/>
                <a:cs typeface="Montserrat Semi" charset="0"/>
              </a:rPr>
              <a:t>MĨ THUẬT LỚP </a:t>
            </a:r>
            <a:r>
              <a:rPr lang="vi-VN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+mn-lt"/>
              <a:ea typeface="方正大标宋简体" panose="02010601030101010101" charset="-122"/>
              <a:cs typeface="Montserrat Semi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72F6550-0A02-454A-B6A6-AF5FA2CB3CAB}"/>
              </a:ext>
            </a:extLst>
          </p:cNvPr>
          <p:cNvSpPr txBox="1"/>
          <p:nvPr/>
        </p:nvSpPr>
        <p:spPr>
          <a:xfrm>
            <a:off x="2415146" y="1159681"/>
            <a:ext cx="4981904" cy="8925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CHỦ ĐỀ 5: KHU VƯỜN NHỎ</a:t>
            </a:r>
          </a:p>
          <a:p>
            <a:pPr algn="ctr"/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 </a:t>
            </a:r>
            <a:r>
              <a:rPr lang="vi-VN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1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: CÂY TRONG VƯỜN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614" y="-6569"/>
            <a:ext cx="9144000" cy="5150069"/>
          </a:xfrm>
          <a:prstGeom prst="rect">
            <a:avLst/>
          </a:prstGeom>
        </p:spPr>
      </p:pic>
      <p:sp>
        <p:nvSpPr>
          <p:cNvPr id="3" name="Google Shape;2158;p39"/>
          <p:cNvSpPr txBox="1">
            <a:spLocks/>
          </p:cNvSpPr>
          <p:nvPr/>
        </p:nvSpPr>
        <p:spPr>
          <a:xfrm>
            <a:off x="1851102" y="215590"/>
            <a:ext cx="4791436" cy="49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YÊU CẦU CẦN ĐẠT</a:t>
            </a:r>
            <a:endParaRPr lang="vi-VN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MH_SubTitle_1">
            <a:extLst>
              <a:ext uri="{FF2B5EF4-FFF2-40B4-BE49-F238E27FC236}">
                <a16:creationId xmlns:a16="http://schemas.microsoft.com/office/drawing/2014/main" id="{EB0A131F-879F-4CCE-987A-496C540DA1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9142" y="943520"/>
            <a:ext cx="8187558" cy="3772188"/>
          </a:xfrm>
          <a:prstGeom prst="roundRect">
            <a:avLst>
              <a:gd name="adj" fmla="val 11293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2D, 3D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852595" y="136152"/>
            <a:ext cx="3414252" cy="3424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42" y="645278"/>
            <a:ext cx="6120558" cy="4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95864" y="84113"/>
            <a:ext cx="3414252" cy="3424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3883" y="565245"/>
            <a:ext cx="4970889" cy="2051831"/>
            <a:chOff x="893883" y="565245"/>
            <a:chExt cx="4970889" cy="2051831"/>
          </a:xfrm>
        </p:grpSpPr>
        <p:pic>
          <p:nvPicPr>
            <p:cNvPr id="5" name="Picture 2" descr="Cách làm cây dừa handmade từ chai nhựa độc đáo bảo vệ môi trườ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83" y="565245"/>
              <a:ext cx="2056859" cy="205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32315"/>
            <a:stretch/>
          </p:blipFill>
          <p:spPr>
            <a:xfrm>
              <a:off x="3203694" y="565245"/>
              <a:ext cx="2661078" cy="2051831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57333" y="2934908"/>
            <a:ext cx="4083744" cy="2078525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35366" y="0"/>
            <a:ext cx="4619411" cy="5020833"/>
            <a:chOff x="4435366" y="0"/>
            <a:chExt cx="4619411" cy="5020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5999" y="2766286"/>
              <a:ext cx="2628778" cy="22471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11724" r="27241"/>
            <a:stretch/>
          </p:blipFill>
          <p:spPr>
            <a:xfrm>
              <a:off x="6346150" y="0"/>
              <a:ext cx="2168009" cy="266962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5366" y="2766286"/>
              <a:ext cx="1805434" cy="2254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8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936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78278" y="346841"/>
            <a:ext cx="6989379" cy="4099034"/>
            <a:chOff x="798786" y="546538"/>
            <a:chExt cx="7178566" cy="3899338"/>
          </a:xfrm>
        </p:grpSpPr>
        <p:sp>
          <p:nvSpPr>
            <p:cNvPr id="4" name="Cloud Callout 3"/>
            <p:cNvSpPr/>
            <p:nvPr/>
          </p:nvSpPr>
          <p:spPr>
            <a:xfrm>
              <a:off x="798786" y="546538"/>
              <a:ext cx="7178566" cy="3899338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矩形 11"/>
            <p:cNvSpPr/>
            <p:nvPr/>
          </p:nvSpPr>
          <p:spPr>
            <a:xfrm>
              <a:off x="3201348" y="903538"/>
              <a:ext cx="2888933" cy="6347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vi-VN" altLang="zh-CN" sz="4125" b="1" noProof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ea typeface="方正大标宋简体" panose="02010601030101010101" charset="-122"/>
                  <a:cs typeface="Arial" panose="020B0604020202020204" pitchFamily="34" charset="0"/>
                  <a:sym typeface="Arial" panose="020B0604020202020204" pitchFamily="34" charset="0"/>
                </a:rPr>
                <a:t>Ghi nhớ</a:t>
              </a:r>
              <a:endParaRPr lang="zh-CN" altLang="en-US" sz="4125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6DBB8D-C39F-4231-A71F-E6417297E71B}"/>
                </a:ext>
              </a:extLst>
            </p:cNvPr>
            <p:cNvSpPr txBox="1"/>
            <p:nvPr/>
          </p:nvSpPr>
          <p:spPr>
            <a:xfrm>
              <a:off x="1672568" y="1680599"/>
              <a:ext cx="54310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Mô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thường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tạo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khối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trụ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;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tán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dạng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khối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màu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sắc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. </a:t>
              </a:r>
              <a:endParaRPr lang="zh-CN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7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10"/>
            <a:ext cx="9144000" cy="4981903"/>
          </a:xfrm>
          <a:prstGeom prst="rect">
            <a:avLst/>
          </a:prstGeom>
        </p:spPr>
      </p:pic>
      <p:sp>
        <p:nvSpPr>
          <p:cNvPr id="3" name="Copyright Notice">
            <a:extLst>
              <a:ext uri="{FF2B5EF4-FFF2-40B4-BE49-F238E27FC236}">
                <a16:creationId xmlns:a16="http://schemas.microsoft.com/office/drawing/2014/main" id="{420B48EE-0FC2-04BD-7BC1-9FB05A75A8F0}"/>
              </a:ext>
            </a:extLst>
          </p:cNvPr>
          <p:cNvSpPr/>
          <p:nvPr/>
        </p:nvSpPr>
        <p:spPr bwMode="auto">
          <a:xfrm>
            <a:off x="2376506" y="43485"/>
            <a:ext cx="4150555" cy="6194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65" t="25458" r="49311" b="51876"/>
          <a:stretch/>
        </p:blipFill>
        <p:spPr>
          <a:xfrm>
            <a:off x="1208690" y="737930"/>
            <a:ext cx="2732689" cy="2091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055" t="25444" r="4676" b="50899"/>
          <a:stretch/>
        </p:blipFill>
        <p:spPr>
          <a:xfrm>
            <a:off x="4519447" y="727420"/>
            <a:ext cx="2820881" cy="2102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38" t="48397" r="50000" b="19872"/>
          <a:stretch/>
        </p:blipFill>
        <p:spPr>
          <a:xfrm>
            <a:off x="1208690" y="2921243"/>
            <a:ext cx="2839639" cy="2023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605" t="48216" r="3401" b="21597"/>
          <a:stretch/>
        </p:blipFill>
        <p:spPr>
          <a:xfrm>
            <a:off x="4597129" y="2915193"/>
            <a:ext cx="2743199" cy="205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72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10963"/>
          <a:stretch/>
        </p:blipFill>
        <p:spPr>
          <a:xfrm>
            <a:off x="235633" y="187852"/>
            <a:ext cx="8672733" cy="47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061468" y="278517"/>
            <a:ext cx="4150555" cy="6194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</a:t>
            </a:r>
          </a:p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92772" y="1429406"/>
            <a:ext cx="6011918" cy="2785241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1468" y="23273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vi-VN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tạo mô hình </a:t>
            </a:r>
            <a:r>
              <a:rPr lang="en-US" altLang="zh-CN" sz="28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cây</a:t>
            </a:r>
            <a:r>
              <a:rPr lang="en-US" altLang="zh-C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từ</a:t>
            </a:r>
            <a:r>
              <a:rPr lang="en-US" altLang="zh-C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giấy</a:t>
            </a:r>
            <a:r>
              <a:rPr lang="en-US" altLang="zh-C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màu</a:t>
            </a:r>
            <a:r>
              <a:rPr lang="en-US" altLang="zh-C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và</a:t>
            </a:r>
            <a:r>
              <a:rPr lang="en-US" altLang="zh-C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bìa</a:t>
            </a:r>
            <a:r>
              <a:rPr lang="en-US" altLang="zh-C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.</a:t>
            </a:r>
            <a:endParaRPr lang="zh-CN" altLang="en-US" sz="28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1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092249"/>
          </a:xfrm>
          <a:prstGeom prst="rect">
            <a:avLst/>
          </a:prstGeom>
        </p:spPr>
      </p:pic>
      <p:pic>
        <p:nvPicPr>
          <p:cNvPr id="3" name="Picture 2" descr="Hình dấu hỏi chấm đẹp | VFO.VN">
            <a:extLst>
              <a:ext uri="{FF2B5EF4-FFF2-40B4-BE49-F238E27FC236}">
                <a16:creationId xmlns:a16="http://schemas.microsoft.com/office/drawing/2014/main" id="{1441E55B-9C15-3581-604F-891C8437A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3" y="1261242"/>
            <a:ext cx="863511" cy="13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8958" y="533219"/>
            <a:ext cx="7604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dáng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Tán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57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Spring Season by Slidesgo">
  <a:themeElements>
    <a:clrScheme name="Custom 2">
      <a:dk1>
        <a:srgbClr val="FCE1B1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308</Words>
  <Application>Microsoft Office PowerPoint</Application>
  <PresentationFormat>On-screen Show (16:9)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方正少儿简体</vt:lpstr>
      <vt:lpstr>方正大标宋简体</vt:lpstr>
      <vt:lpstr>Montserrat Semi</vt:lpstr>
      <vt:lpstr>Barlow</vt:lpstr>
      <vt:lpstr>Tulpen One</vt:lpstr>
      <vt:lpstr>微软雅黑</vt:lpstr>
      <vt:lpstr>Spring Season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SEASON</dc:title>
  <dc:creator>Administrator</dc:creator>
  <cp:lastModifiedBy>Techsi.vn</cp:lastModifiedBy>
  <cp:revision>140</cp:revision>
  <dcterms:modified xsi:type="dcterms:W3CDTF">2024-02-19T01:05:27Z</dcterms:modified>
</cp:coreProperties>
</file>