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15"/>
  </p:notesMasterIdLst>
  <p:sldIdLst>
    <p:sldId id="290" r:id="rId2"/>
    <p:sldId id="291" r:id="rId3"/>
    <p:sldId id="262" r:id="rId4"/>
    <p:sldId id="293" r:id="rId5"/>
    <p:sldId id="294" r:id="rId6"/>
    <p:sldId id="296" r:id="rId7"/>
    <p:sldId id="297" r:id="rId8"/>
    <p:sldId id="269" r:id="rId9"/>
    <p:sldId id="270" r:id="rId10"/>
    <p:sldId id="273" r:id="rId11"/>
    <p:sldId id="288" r:id="rId12"/>
    <p:sldId id="289" r:id="rId13"/>
    <p:sldId id="295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409"/>
    <a:srgbClr val="F18E71"/>
    <a:srgbClr val="C68D5D"/>
    <a:srgbClr val="FFE781"/>
    <a:srgbClr val="5F91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06" autoAdjust="0"/>
    <p:restoredTop sz="94660"/>
  </p:normalViewPr>
  <p:slideViewPr>
    <p:cSldViewPr snapToGrid="0">
      <p:cViewPr varScale="1">
        <p:scale>
          <a:sx n="58" d="100"/>
          <a:sy n="58" d="100"/>
        </p:scale>
        <p:origin x="9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773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857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469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775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167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513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611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096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0.png"/><Relationship Id="rId5" Type="http://schemas.openxmlformats.org/officeDocument/2006/relationships/image" Target="../media/image33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fif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f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268987" y="762000"/>
            <a:ext cx="7034085" cy="4998905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48" y="4353070"/>
            <a:ext cx="4826266" cy="241313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220440" y="2017331"/>
            <a:ext cx="49696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0070C0"/>
                </a:solidFill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MĨ THUẬT</a:t>
            </a:r>
            <a:endParaRPr lang="zh-CN" altLang="en-US" sz="7200" b="1" dirty="0">
              <a:solidFill>
                <a:srgbClr val="0070C0"/>
              </a:solidFill>
              <a:latin typeface="UTM Cookies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983D85-16B7-FAE1-79F7-DDA83C7A7BBB}"/>
              </a:ext>
            </a:extLst>
          </p:cNvPr>
          <p:cNvSpPr txBox="1"/>
          <p:nvPr/>
        </p:nvSpPr>
        <p:spPr>
          <a:xfrm>
            <a:off x="2895600" y="193052"/>
            <a:ext cx="7594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ĐÀO TẠO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95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2" y="100001"/>
            <a:ext cx="1499168" cy="125543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sp>
        <p:nvSpPr>
          <p:cNvPr id="17" name="Hộp_Văn_Bản 4"/>
          <p:cNvSpPr txBox="1"/>
          <p:nvPr/>
        </p:nvSpPr>
        <p:spPr>
          <a:xfrm>
            <a:off x="931672" y="1403142"/>
            <a:ext cx="111109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8" name="Hộp_Văn_Bản 9"/>
          <p:cNvSpPr txBox="1"/>
          <p:nvPr/>
        </p:nvSpPr>
        <p:spPr>
          <a:xfrm>
            <a:off x="2875280" y="404556"/>
            <a:ext cx="6557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HĐ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" y="3487343"/>
            <a:ext cx="3446757" cy="3302282"/>
          </a:xfrm>
          <a:prstGeom prst="rect">
            <a:avLst/>
          </a:prstGeom>
        </p:spPr>
      </p:pic>
      <p:pic>
        <p:nvPicPr>
          <p:cNvPr id="2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078" y="4851104"/>
            <a:ext cx="5640221" cy="1938521"/>
          </a:xfrm>
          <a:prstGeom prst="rect">
            <a:avLst/>
          </a:prstGeom>
        </p:spPr>
      </p:pic>
      <p:pic>
        <p:nvPicPr>
          <p:cNvPr id="2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9426" y="132268"/>
            <a:ext cx="1675981" cy="2310822"/>
          </a:xfrm>
          <a:prstGeom prst="rect">
            <a:avLst/>
          </a:prstGeom>
        </p:spPr>
      </p:pic>
      <p:pic>
        <p:nvPicPr>
          <p:cNvPr id="2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117" y="4057036"/>
            <a:ext cx="2947740" cy="273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0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852239" y="200840"/>
            <a:ext cx="10068888" cy="5904992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546" y="448929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3" y="5547668"/>
            <a:ext cx="1507503" cy="1274699"/>
          </a:xfrm>
          <a:prstGeom prst="rect">
            <a:avLst/>
          </a:prstGeom>
        </p:spPr>
      </p:pic>
      <p:sp>
        <p:nvSpPr>
          <p:cNvPr id="20" name="Hộp_Văn_Bản 4"/>
          <p:cNvSpPr txBox="1"/>
          <p:nvPr/>
        </p:nvSpPr>
        <p:spPr>
          <a:xfrm>
            <a:off x="2015613" y="1837735"/>
            <a:ext cx="81767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Ai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nom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30" y="60546"/>
            <a:ext cx="4885158" cy="24113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4165"/>
            <a:ext cx="5783036" cy="3703519"/>
          </a:xfrm>
          <a:prstGeom prst="rect">
            <a:avLst/>
          </a:prstGeom>
        </p:spPr>
      </p:pic>
      <p:pic>
        <p:nvPicPr>
          <p:cNvPr id="21" name="图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2" y="4316361"/>
            <a:ext cx="2862076" cy="2491895"/>
          </a:xfrm>
          <a:prstGeom prst="rect">
            <a:avLst/>
          </a:prstGeom>
        </p:spPr>
      </p:pic>
      <p:sp>
        <p:nvSpPr>
          <p:cNvPr id="22" name="Hộp_Văn_Bản 9"/>
          <p:cNvSpPr txBox="1"/>
          <p:nvPr/>
        </p:nvSpPr>
        <p:spPr>
          <a:xfrm>
            <a:off x="2934247" y="1041890"/>
            <a:ext cx="6557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18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541151" y="464456"/>
            <a:ext cx="8638126" cy="529644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48" y="4353070"/>
            <a:ext cx="4826266" cy="241313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541151" y="1828829"/>
            <a:ext cx="8308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XIN CHÀO </a:t>
            </a:r>
          </a:p>
          <a:p>
            <a:pPr algn="ctr"/>
            <a:r>
              <a:rPr lang="vi-VN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VÀ HẸN GẶP LẠI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0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75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0" descr="38_-_b2.6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418" y="1167495"/>
            <a:ext cx="7022237" cy="5486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Hộp_Văn_Bản 9"/>
          <p:cNvSpPr txBox="1"/>
          <p:nvPr/>
        </p:nvSpPr>
        <p:spPr>
          <a:xfrm>
            <a:off x="7915274" y="1223482"/>
            <a:ext cx="408622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20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Hộp_Văn_Bản 11"/>
          <p:cNvSpPr txBox="1"/>
          <p:nvPr/>
        </p:nvSpPr>
        <p:spPr>
          <a:xfrm>
            <a:off x="7915275" y="3052280"/>
            <a:ext cx="4086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Hộp_Văn_Bản 12"/>
          <p:cNvSpPr txBox="1"/>
          <p:nvPr/>
        </p:nvSpPr>
        <p:spPr>
          <a:xfrm>
            <a:off x="7915274" y="4792325"/>
            <a:ext cx="39439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73217" y="245055"/>
            <a:ext cx="811628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HĐ 2: KIẾN TẠO KIẾN THỨC – KĨ NĂNG :</a:t>
            </a:r>
          </a:p>
          <a:p>
            <a:pPr algn="ctr"/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61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4165"/>
            <a:ext cx="5783036" cy="37035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234531" y="2027127"/>
            <a:ext cx="70959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Bài</a:t>
            </a:r>
            <a:r>
              <a:rPr lang="en-US" altLang="zh-CN" sz="6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2: </a:t>
            </a:r>
            <a:r>
              <a:rPr lang="en-US" altLang="zh-CN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Khu</a:t>
            </a:r>
            <a:r>
              <a:rPr lang="en-US" altLang="zh-CN" sz="6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vui</a:t>
            </a:r>
            <a:r>
              <a:rPr lang="en-US" altLang="zh-CN" sz="6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chơi</a:t>
            </a:r>
            <a:r>
              <a:rPr lang="en-US" altLang="zh-CN" sz="6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của</a:t>
            </a:r>
            <a:r>
              <a:rPr lang="en-US" altLang="zh-CN" sz="6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chúng</a:t>
            </a:r>
            <a:r>
              <a:rPr lang="en-US" altLang="zh-CN" sz="6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em</a:t>
            </a:r>
            <a:r>
              <a:rPr lang="en-US" altLang="zh-CN" sz="6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(</a:t>
            </a:r>
            <a:r>
              <a:rPr lang="en-US" altLang="zh-CN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tiết</a:t>
            </a:r>
            <a:r>
              <a:rPr lang="en-US" altLang="zh-CN" sz="6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1)</a:t>
            </a:r>
            <a:endParaRPr lang="zh-CN" altLang="en-US" sz="6000" b="1" dirty="0">
              <a:solidFill>
                <a:srgbClr val="0070C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938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958" y="2514600"/>
            <a:ext cx="2756830" cy="419709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 flipH="1">
            <a:off x="1792224" y="1709827"/>
            <a:ext cx="8138160" cy="4172406"/>
            <a:chOff x="-558688" y="0"/>
            <a:chExt cx="9107943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41" y="4413889"/>
            <a:ext cx="6391656" cy="229780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0384" y="0"/>
            <a:ext cx="2048828" cy="2406876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354737" y="224659"/>
            <a:ext cx="5213111" cy="1608974"/>
            <a:chOff x="2129532" y="2569727"/>
            <a:chExt cx="5213111" cy="1608974"/>
          </a:xfrm>
        </p:grpSpPr>
        <p:grpSp>
          <p:nvGrpSpPr>
            <p:cNvPr id="10" name="组合 9"/>
            <p:cNvGrpSpPr/>
            <p:nvPr/>
          </p:nvGrpSpPr>
          <p:grpSpPr>
            <a:xfrm>
              <a:off x="2129532" y="2569727"/>
              <a:ext cx="5060619" cy="1608974"/>
              <a:chOff x="2027933" y="2428399"/>
              <a:chExt cx="5060619" cy="1608974"/>
            </a:xfrm>
          </p:grpSpPr>
          <p:sp>
            <p:nvSpPr>
              <p:cNvPr id="9" name="圆角矩形 8"/>
              <p:cNvSpPr/>
              <p:nvPr/>
            </p:nvSpPr>
            <p:spPr>
              <a:xfrm>
                <a:off x="2981690" y="2772986"/>
                <a:ext cx="4106862" cy="724688"/>
              </a:xfrm>
              <a:prstGeom prst="roundRect">
                <a:avLst>
                  <a:gd name="adj" fmla="val 50000"/>
                </a:avLst>
              </a:prstGeom>
              <a:solidFill>
                <a:srgbClr val="5F91B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7933" y="2428399"/>
                <a:ext cx="1013654" cy="1608974"/>
              </a:xfrm>
              <a:prstGeom prst="rect">
                <a:avLst/>
              </a:prstGeom>
            </p:spPr>
          </p:pic>
        </p:grpSp>
        <p:sp>
          <p:nvSpPr>
            <p:cNvPr id="22" name="文本框 21"/>
            <p:cNvSpPr txBox="1"/>
            <p:nvPr/>
          </p:nvSpPr>
          <p:spPr>
            <a:xfrm>
              <a:off x="3375720" y="2956360"/>
              <a:ext cx="39669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HOẠT ĐỘNG 1</a:t>
              </a:r>
              <a:endParaRPr lang="zh-CN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230418" y="3125895"/>
            <a:ext cx="71849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khu vui chơi</a:t>
            </a:r>
          </a:p>
        </p:txBody>
      </p:sp>
    </p:spTree>
    <p:extLst>
      <p:ext uri="{BB962C8B-B14F-4D97-AF65-F5344CB8AC3E}">
        <p14:creationId xmlns:p14="http://schemas.microsoft.com/office/powerpoint/2010/main" val="355407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14538 L -2.08333E-7 -4.81481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348" y="4315968"/>
            <a:ext cx="1609652" cy="245059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728" y="107883"/>
            <a:ext cx="1673924" cy="20226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231" y="314730"/>
            <a:ext cx="737665" cy="11708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66151" y="530766"/>
            <a:ext cx="58500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khu vui chơi</a:t>
            </a:r>
          </a:p>
        </p:txBody>
      </p:sp>
      <p:pic>
        <p:nvPicPr>
          <p:cNvPr id="30" name="Ảnh 6" descr="37_-_b2.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737" y="1996370"/>
            <a:ext cx="5675163" cy="4434818"/>
          </a:xfrm>
          <a:prstGeom prst="rect">
            <a:avLst/>
          </a:prstGeom>
        </p:spPr>
      </p:pic>
      <p:sp>
        <p:nvSpPr>
          <p:cNvPr id="31" name="Hộp_Văn_Bản 7"/>
          <p:cNvSpPr txBox="1"/>
          <p:nvPr/>
        </p:nvSpPr>
        <p:spPr>
          <a:xfrm>
            <a:off x="6271703" y="1996023"/>
            <a:ext cx="440848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12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14538 L -2.08333E-7 -4.81481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1" descr="tu-van-lap-dat-khu-vui-choi-ngoai-troi-cho-tre-em-tai-khu-chung-cu-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09" y="1746504"/>
            <a:ext cx="5895571" cy="4437704"/>
          </a:xfrm>
          <a:prstGeom prst="rect">
            <a:avLst/>
          </a:prstGeom>
        </p:spPr>
      </p:pic>
      <p:pic>
        <p:nvPicPr>
          <p:cNvPr id="3" name="Ảnh 12" descr="cau-truot-lien-hoan-nhap-khau-zk6316-2.jpg"/>
          <p:cNvPicPr>
            <a:picLocks noChangeAspect="1"/>
          </p:cNvPicPr>
          <p:nvPr/>
        </p:nvPicPr>
        <p:blipFill>
          <a:blip r:embed="rId3"/>
          <a:srcRect b="7697"/>
          <a:stretch>
            <a:fillRect/>
          </a:stretch>
        </p:blipFill>
        <p:spPr>
          <a:xfrm>
            <a:off x="6400800" y="1746504"/>
            <a:ext cx="5523345" cy="44284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63833" y="225750"/>
            <a:ext cx="6293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507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12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" t="12857" r="5619" b="12857"/>
          <a:stretch/>
        </p:blipFill>
        <p:spPr>
          <a:xfrm>
            <a:off x="126279" y="3919162"/>
            <a:ext cx="4099247" cy="26122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530" y="1102538"/>
            <a:ext cx="3830291" cy="27127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9" y="1098543"/>
            <a:ext cx="4099247" cy="27167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r="8940"/>
          <a:stretch/>
        </p:blipFill>
        <p:spPr>
          <a:xfrm>
            <a:off x="4298530" y="3919162"/>
            <a:ext cx="3807229" cy="2612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3" t="10182" r="4136" b="10061"/>
          <a:stretch/>
        </p:blipFill>
        <p:spPr>
          <a:xfrm>
            <a:off x="8178764" y="3925176"/>
            <a:ext cx="3873731" cy="26062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4" r="9923"/>
          <a:stretch/>
        </p:blipFill>
        <p:spPr>
          <a:xfrm>
            <a:off x="8178764" y="1102538"/>
            <a:ext cx="3873731" cy="27127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2211" y="145723"/>
            <a:ext cx="655986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4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3193"/>
            <a:ext cx="12192000" cy="838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7" y="3900035"/>
            <a:ext cx="1697811" cy="303358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424" y="5562600"/>
            <a:ext cx="866775" cy="1295400"/>
          </a:xfrm>
          <a:prstGeom prst="rect">
            <a:avLst/>
          </a:prstGeom>
        </p:spPr>
      </p:pic>
      <p:pic>
        <p:nvPicPr>
          <p:cNvPr id="23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176" y="2177961"/>
            <a:ext cx="6145748" cy="4755663"/>
          </a:xfrm>
          <a:prstGeom prst="rect">
            <a:avLst/>
          </a:prstGeom>
        </p:spPr>
      </p:pic>
      <p:pic>
        <p:nvPicPr>
          <p:cNvPr id="24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32" y="4890956"/>
            <a:ext cx="1853096" cy="1566922"/>
          </a:xfrm>
          <a:prstGeom prst="rect">
            <a:avLst/>
          </a:prstGeom>
        </p:spPr>
      </p:pic>
      <p:grpSp>
        <p:nvGrpSpPr>
          <p:cNvPr id="25" name="组合 12"/>
          <p:cNvGrpSpPr/>
          <p:nvPr/>
        </p:nvGrpSpPr>
        <p:grpSpPr>
          <a:xfrm flipH="1">
            <a:off x="1115566" y="0"/>
            <a:ext cx="9016391" cy="5234917"/>
            <a:chOff x="-558688" y="0"/>
            <a:chExt cx="9107943" cy="6858000"/>
          </a:xfrm>
        </p:grpSpPr>
        <p:pic>
          <p:nvPicPr>
            <p:cNvPr id="26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27" name="图片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28" name="Hộp_Văn_Bản 6"/>
          <p:cNvSpPr txBox="1"/>
          <p:nvPr/>
        </p:nvSpPr>
        <p:spPr>
          <a:xfrm>
            <a:off x="924210" y="2177961"/>
            <a:ext cx="8940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494" y="4235591"/>
            <a:ext cx="1779690" cy="262240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15145" y="577132"/>
            <a:ext cx="70127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H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oạt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ộng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70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76 0.02454 L 1.38778E-17 -2.22222E-6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8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63 -0.00741 L 1.25E-6 -1.11111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75" y="569614"/>
            <a:ext cx="5222718" cy="3616325"/>
          </a:xfrm>
          <a:prstGeom prst="rect">
            <a:avLst/>
          </a:prstGeom>
        </p:spPr>
      </p:pic>
      <p:sp>
        <p:nvSpPr>
          <p:cNvPr id="14" name="Hộp_Văn_Bản 9"/>
          <p:cNvSpPr txBox="1"/>
          <p:nvPr/>
        </p:nvSpPr>
        <p:spPr>
          <a:xfrm>
            <a:off x="3601767" y="1777611"/>
            <a:ext cx="4007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60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1DAD3F8B-BA50-4280-A083-8665CED655D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十三批\555788"/>
  <p:tag name="ISPRING_FIRST_PUBLISH" val="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715</TotalTime>
  <Words>403</Words>
  <Application>Microsoft Office PowerPoint</Application>
  <PresentationFormat>Widescreen</PresentationFormat>
  <Paragraphs>44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微软雅黑</vt:lpstr>
      <vt:lpstr>Arial</vt:lpstr>
      <vt:lpstr>等线</vt:lpstr>
      <vt:lpstr>inpin heiti</vt:lpstr>
      <vt:lpstr>Times New Roman</vt:lpstr>
      <vt:lpstr>UTM Cookies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Techsi.vn</cp:lastModifiedBy>
  <cp:revision>95</cp:revision>
  <dcterms:created xsi:type="dcterms:W3CDTF">2017-08-18T03:02:00Z</dcterms:created>
  <dcterms:modified xsi:type="dcterms:W3CDTF">2024-04-15T09:46:12Z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