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3"/>
  </p:notesMasterIdLst>
  <p:sldIdLst>
    <p:sldId id="1800" r:id="rId3"/>
    <p:sldId id="258" r:id="rId4"/>
    <p:sldId id="1798" r:id="rId5"/>
    <p:sldId id="256" r:id="rId6"/>
    <p:sldId id="267" r:id="rId7"/>
    <p:sldId id="1783" r:id="rId8"/>
    <p:sldId id="1804" r:id="rId9"/>
    <p:sldId id="1803" r:id="rId10"/>
    <p:sldId id="260" r:id="rId11"/>
    <p:sldId id="264" r:id="rId12"/>
    <p:sldId id="1801" r:id="rId13"/>
    <p:sldId id="276" r:id="rId14"/>
    <p:sldId id="1788" r:id="rId15"/>
    <p:sldId id="1785" r:id="rId16"/>
    <p:sldId id="1802" r:id="rId17"/>
    <p:sldId id="1781" r:id="rId18"/>
    <p:sldId id="1805" r:id="rId19"/>
    <p:sldId id="266" r:id="rId20"/>
    <p:sldId id="269" r:id="rId21"/>
    <p:sldId id="279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EFAFA-477C-40C8-A995-243E04178B05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4ABCB-88B0-42BF-BAF2-C80303A8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6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7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4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9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9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6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56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3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7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96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5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1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3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2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8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86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0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6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6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4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7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4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6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2023/4/7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2023/4/7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4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3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5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4" r:id="rId2"/>
    <p:sldLayoutId id="2147483713" r:id="rId3"/>
    <p:sldLayoutId id="2147483711" r:id="rId4"/>
    <p:sldLayoutId id="2147483710" r:id="rId5"/>
    <p:sldLayoutId id="2147483709" r:id="rId6"/>
    <p:sldLayoutId id="2147483708" r:id="rId7"/>
    <p:sldLayoutId id="2147483707" r:id="rId8"/>
    <p:sldLayoutId id="2147483706" r:id="rId9"/>
    <p:sldLayoutId id="2147483705" r:id="rId10"/>
    <p:sldLayoutId id="2147483704" r:id="rId11"/>
    <p:sldLayoutId id="2147483703" r:id="rId12"/>
    <p:sldLayoutId id="2147483701" r:id="rId13"/>
    <p:sldLayoutId id="2147483700" r:id="rId14"/>
    <p:sldLayoutId id="2147483699" r:id="rId15"/>
    <p:sldLayoutId id="2147483698" r:id="rId16"/>
    <p:sldLayoutId id="2147483697" r:id="rId17"/>
    <p:sldLayoutId id="2147483696" r:id="rId18"/>
    <p:sldLayoutId id="2147483694" r:id="rId19"/>
    <p:sldLayoutId id="2147483693" r:id="rId20"/>
    <p:sldLayoutId id="2147483692" r:id="rId21"/>
    <p:sldLayoutId id="2147483691" r:id="rId22"/>
    <p:sldLayoutId id="2147483690" r:id="rId23"/>
    <p:sldLayoutId id="2147483689" r:id="rId24"/>
    <p:sldLayoutId id="2147483688" r:id="rId25"/>
    <p:sldLayoutId id="2147483686" r:id="rId26"/>
    <p:sldLayoutId id="2147483685" r:id="rId27"/>
    <p:sldLayoutId id="2147483684" r:id="rId28"/>
    <p:sldLayoutId id="2147483683" r:id="rId29"/>
    <p:sldLayoutId id="2147483682" r:id="rId30"/>
    <p:sldLayoutId id="2147483681" r:id="rId31"/>
    <p:sldLayoutId id="2147483679" r:id="rId32"/>
    <p:sldLayoutId id="2147483678" r:id="rId33"/>
    <p:sldLayoutId id="2147483650" r:id="rId34"/>
    <p:sldLayoutId id="2147483651" r:id="rId35"/>
    <p:sldLayoutId id="2147483652" r:id="rId36"/>
    <p:sldLayoutId id="2147483653" r:id="rId37"/>
    <p:sldLayoutId id="2147483672" r:id="rId38"/>
    <p:sldLayoutId id="2147483654" r:id="rId39"/>
    <p:sldLayoutId id="2147483655" r:id="rId40"/>
    <p:sldLayoutId id="2147483712" r:id="rId41"/>
    <p:sldLayoutId id="2147483702" r:id="rId42"/>
    <p:sldLayoutId id="2147483687" r:id="rId43"/>
    <p:sldLayoutId id="2147483656" r:id="rId44"/>
    <p:sldLayoutId id="2147483657" r:id="rId45"/>
    <p:sldLayoutId id="2147483658" r:id="rId46"/>
    <p:sldLayoutId id="2147483659" r:id="rId47"/>
    <p:sldLayoutId id="2147483677" r:id="rId48"/>
    <p:sldLayoutId id="2147483695" r:id="rId49"/>
    <p:sldLayoutId id="2147483680" r:id="rId50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1.png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45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49" y="12068"/>
            <a:ext cx="10655838" cy="6990477"/>
          </a:xfrm>
          <a:prstGeom prst="rect">
            <a:avLst/>
          </a:prstGeom>
        </p:spPr>
      </p:pic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084732" y="1706814"/>
            <a:ext cx="1009707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2</a:t>
            </a:r>
            <a:endParaRPr lang="en-US" altLang="zh-CN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452" y="6237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098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669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KIẾN TẠO KIẾN THỨC – KĨ NĂNG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9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4679513" y="2538377"/>
            <a:ext cx="6575540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354">
            <a:off x="739263" y="1741137"/>
            <a:ext cx="3075601" cy="3555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5069" y="-702429"/>
            <a:ext cx="3304318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65"/>
            <a:ext cx="123173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8519376878494866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4891" y="0"/>
            <a:ext cx="5107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925" y="-70351"/>
            <a:ext cx="1933968" cy="175686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492519" y="3584347"/>
            <a:ext cx="3347491" cy="2444690"/>
            <a:chOff x="0" y="342900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445590" y="4930233"/>
              <a:ext cx="25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B1: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bìa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…)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4424828" y="3320088"/>
            <a:ext cx="3879674" cy="2973207"/>
            <a:chOff x="0" y="3429000"/>
            <a:chExt cx="3879674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879674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574644" y="4880658"/>
              <a:ext cx="29262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B2: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cúc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chai…)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574505" y="3137733"/>
            <a:ext cx="3347491" cy="3180022"/>
            <a:chOff x="-236881" y="3465707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6881" y="3465707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241175" y="4903095"/>
              <a:ext cx="2639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B3: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tóc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sợi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rơm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71399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738131" y="386560"/>
            <a:ext cx="2962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GỢI Ý CÁC BƯỚC THỰC HIỆN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5" y="1980201"/>
            <a:ext cx="3075981" cy="2190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3" y="1956885"/>
            <a:ext cx="2713086" cy="229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09" y="1917619"/>
            <a:ext cx="2710865" cy="2345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601599" y="-418219"/>
            <a:ext cx="3305631" cy="2973170"/>
          </a:xfrm>
          <a:prstGeom prst="rect">
            <a:avLst/>
          </a:prstGeom>
        </p:spPr>
      </p:pic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0768" y="631575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8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5F2FBF-E43D-49DD-A253-6451F6D92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" y="457146"/>
            <a:ext cx="11217215" cy="63096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3381" y="5189026"/>
            <a:ext cx="109211" cy="14200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1965">
            <a:off x="1511406" y="5729100"/>
            <a:ext cx="277281" cy="2394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050AFF-C017-4CBA-86B5-E5FE5D49647B}"/>
              </a:ext>
            </a:extLst>
          </p:cNvPr>
          <p:cNvSpPr txBox="1"/>
          <p:nvPr/>
        </p:nvSpPr>
        <p:spPr>
          <a:xfrm>
            <a:off x="2404150" y="1506143"/>
            <a:ext cx="7010400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b="1" spc="104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sz="5400" b="1" spc="10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spc="104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5400" b="1" spc="104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514240"/>
            <a:ext cx="726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spc="104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669CC-3E3E-4318-BCCA-0456F37516F3}"/>
              </a:ext>
            </a:extLst>
          </p:cNvPr>
          <p:cNvSpPr txBox="1"/>
          <p:nvPr/>
        </p:nvSpPr>
        <p:spPr>
          <a:xfrm>
            <a:off x="2541445" y="3229764"/>
            <a:ext cx="7264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spc="104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398767"/>
            <a:ext cx="6903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04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78759" y="-408144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7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3877" y="511894"/>
            <a:ext cx="6253251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GB" sz="5400" spc="104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r>
              <a:rPr lang="en-GB" sz="5400" spc="104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tham</a:t>
            </a:r>
            <a:r>
              <a:rPr lang="en-GB" sz="5400" spc="104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khảo</a:t>
            </a:r>
            <a:endParaRPr lang="en-US" sz="5400" spc="104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94" y="1414222"/>
            <a:ext cx="343310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0" y="1395997"/>
            <a:ext cx="3436290" cy="4854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64" y="1381646"/>
            <a:ext cx="372803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145986" y="-669447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7980" r="6070" b="7379"/>
          <a:stretch/>
        </p:blipFill>
        <p:spPr>
          <a:xfrm>
            <a:off x="1364251" y="257787"/>
            <a:ext cx="9769914" cy="6385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57136" y="-340060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9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136" y="1729908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LUYỆN TẬP - SÁNG TẠO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569061" y="2907508"/>
            <a:ext cx="5881516" cy="158110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0161" y="190711"/>
            <a:ext cx="2598203" cy="23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LUYỆN TẬP - SÁNG TẠO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368455" y="2661840"/>
            <a:ext cx="5450122" cy="141223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90294" y="-311330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214" y="-881977"/>
            <a:ext cx="6131678" cy="30112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132892" y="398484"/>
            <a:ext cx="5240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4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PHÂN TÍCH – ĐÁNH GIÁ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64391" y="2344032"/>
            <a:ext cx="6764318" cy="188774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ai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69622" y="-361195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VẬN DỤNG – PHÁT TRIỂN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1018904" y="3242910"/>
            <a:ext cx="517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phỏng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922005" y="-642849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61160" y="116533"/>
            <a:ext cx="8869680" cy="54102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grpSp>
        <p:nvGrpSpPr>
          <p:cNvPr id="15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 rot="21440120">
            <a:off x="3839288" y="2920633"/>
            <a:ext cx="4672722" cy="1812260"/>
            <a:chOff x="737424" y="207087"/>
            <a:chExt cx="3659473" cy="1443247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43" y="207087"/>
              <a:ext cx="3483973" cy="1443247"/>
            </a:xfrm>
            <a:prstGeom prst="rect">
              <a:avLst/>
            </a:prstGeom>
          </p:spPr>
        </p:pic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424" y="484169"/>
              <a:ext cx="3659473" cy="88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600" b="1" dirty="0" err="1" smtClean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Đố</a:t>
              </a:r>
              <a:r>
                <a:rPr lang="en-US" altLang="zh-CN" sz="6600" b="1" dirty="0" smtClean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6600" b="1" dirty="0" err="1" smtClean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vui</a:t>
              </a:r>
              <a:endParaRPr lang="en-US" altLang="zh-CN" sz="6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922809" y="-151537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C0917BD-BFDE-4A92-9A04-BFC0415FF1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18602" y="385450"/>
            <a:ext cx="1154796" cy="1162774"/>
            <a:chOff x="1983909" y="2663640"/>
            <a:chExt cx="1657350" cy="1668463"/>
          </a:xfrm>
          <a:solidFill>
            <a:schemeClr val="accent1"/>
          </a:solidFill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E4D42903-1834-4616-ACBE-EEF9AF790D04}"/>
                </a:ext>
              </a:extLst>
            </p:cNvPr>
            <p:cNvSpPr/>
            <p:nvPr/>
          </p:nvSpPr>
          <p:spPr bwMode="auto">
            <a:xfrm>
              <a:off x="1983909" y="3062103"/>
              <a:ext cx="1216025" cy="1270000"/>
            </a:xfrm>
            <a:custGeom>
              <a:avLst/>
              <a:gdLst>
                <a:gd name="T0" fmla="*/ 71 w 540"/>
                <a:gd name="T1" fmla="*/ 536 h 564"/>
                <a:gd name="T2" fmla="*/ 24 w 540"/>
                <a:gd name="T3" fmla="*/ 488 h 564"/>
                <a:gd name="T4" fmla="*/ 24 w 540"/>
                <a:gd name="T5" fmla="*/ 0 h 564"/>
                <a:gd name="T6" fmla="*/ 0 w 540"/>
                <a:gd name="T7" fmla="*/ 0 h 564"/>
                <a:gd name="T8" fmla="*/ 0 w 540"/>
                <a:gd name="T9" fmla="*/ 489 h 564"/>
                <a:gd name="T10" fmla="*/ 72 w 540"/>
                <a:gd name="T11" fmla="*/ 564 h 564"/>
                <a:gd name="T12" fmla="*/ 540 w 540"/>
                <a:gd name="T13" fmla="*/ 564 h 564"/>
                <a:gd name="T14" fmla="*/ 540 w 540"/>
                <a:gd name="T15" fmla="*/ 536 h 564"/>
                <a:gd name="T16" fmla="*/ 71 w 540"/>
                <a:gd name="T17" fmla="*/ 53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564">
                  <a:moveTo>
                    <a:pt x="71" y="536"/>
                  </a:moveTo>
                  <a:cubicBezTo>
                    <a:pt x="44" y="536"/>
                    <a:pt x="24" y="515"/>
                    <a:pt x="24" y="48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0" y="529"/>
                    <a:pt x="32" y="564"/>
                    <a:pt x="72" y="564"/>
                  </a:cubicBezTo>
                  <a:cubicBezTo>
                    <a:pt x="540" y="564"/>
                    <a:pt x="540" y="564"/>
                    <a:pt x="540" y="564"/>
                  </a:cubicBezTo>
                  <a:cubicBezTo>
                    <a:pt x="540" y="536"/>
                    <a:pt x="540" y="536"/>
                    <a:pt x="540" y="536"/>
                  </a:cubicBezTo>
                  <a:lnTo>
                    <a:pt x="71" y="536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26161E1-3C4C-4D5F-9DD9-6E7737864CCA}"/>
                </a:ext>
              </a:extLst>
            </p:cNvPr>
            <p:cNvSpPr/>
            <p:nvPr/>
          </p:nvSpPr>
          <p:spPr bwMode="auto">
            <a:xfrm>
              <a:off x="2433171" y="2674753"/>
              <a:ext cx="1208088" cy="1243013"/>
            </a:xfrm>
            <a:custGeom>
              <a:avLst/>
              <a:gdLst>
                <a:gd name="T0" fmla="*/ 461 w 536"/>
                <a:gd name="T1" fmla="*/ 24 h 552"/>
                <a:gd name="T2" fmla="*/ 508 w 536"/>
                <a:gd name="T3" fmla="*/ 70 h 552"/>
                <a:gd name="T4" fmla="*/ 508 w 536"/>
                <a:gd name="T5" fmla="*/ 552 h 552"/>
                <a:gd name="T6" fmla="*/ 536 w 536"/>
                <a:gd name="T7" fmla="*/ 552 h 552"/>
                <a:gd name="T8" fmla="*/ 536 w 536"/>
                <a:gd name="T9" fmla="*/ 72 h 552"/>
                <a:gd name="T10" fmla="*/ 462 w 536"/>
                <a:gd name="T11" fmla="*/ 0 h 552"/>
                <a:gd name="T12" fmla="*/ 0 w 536"/>
                <a:gd name="T13" fmla="*/ 0 h 552"/>
                <a:gd name="T14" fmla="*/ 0 w 536"/>
                <a:gd name="T15" fmla="*/ 24 h 552"/>
                <a:gd name="T16" fmla="*/ 461 w 536"/>
                <a:gd name="T17" fmla="*/ 2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" h="552">
                  <a:moveTo>
                    <a:pt x="461" y="24"/>
                  </a:moveTo>
                  <a:cubicBezTo>
                    <a:pt x="488" y="24"/>
                    <a:pt x="508" y="44"/>
                    <a:pt x="508" y="70"/>
                  </a:cubicBezTo>
                  <a:cubicBezTo>
                    <a:pt x="508" y="552"/>
                    <a:pt x="508" y="552"/>
                    <a:pt x="508" y="552"/>
                  </a:cubicBezTo>
                  <a:cubicBezTo>
                    <a:pt x="536" y="552"/>
                    <a:pt x="536" y="552"/>
                    <a:pt x="536" y="552"/>
                  </a:cubicBezTo>
                  <a:cubicBezTo>
                    <a:pt x="536" y="72"/>
                    <a:pt x="536" y="72"/>
                    <a:pt x="536" y="72"/>
                  </a:cubicBezTo>
                  <a:cubicBezTo>
                    <a:pt x="536" y="32"/>
                    <a:pt x="502" y="0"/>
                    <a:pt x="4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461" y="24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363E7B15-4187-49E3-81E4-06BCB29AECCF}"/>
                </a:ext>
              </a:extLst>
            </p:cNvPr>
            <p:cNvSpPr/>
            <p:nvPr/>
          </p:nvSpPr>
          <p:spPr bwMode="auto">
            <a:xfrm>
              <a:off x="3277721" y="4006665"/>
              <a:ext cx="358775" cy="315913"/>
            </a:xfrm>
            <a:custGeom>
              <a:avLst/>
              <a:gdLst>
                <a:gd name="T0" fmla="*/ 43 w 159"/>
                <a:gd name="T1" fmla="*/ 69 h 140"/>
                <a:gd name="T2" fmla="*/ 34 w 159"/>
                <a:gd name="T3" fmla="*/ 61 h 140"/>
                <a:gd name="T4" fmla="*/ 24 w 159"/>
                <a:gd name="T5" fmla="*/ 61 h 140"/>
                <a:gd name="T6" fmla="*/ 7 w 159"/>
                <a:gd name="T7" fmla="*/ 52 h 140"/>
                <a:gd name="T8" fmla="*/ 0 w 159"/>
                <a:gd name="T9" fmla="*/ 32 h 140"/>
                <a:gd name="T10" fmla="*/ 10 w 159"/>
                <a:gd name="T11" fmla="*/ 9 h 140"/>
                <a:gd name="T12" fmla="*/ 34 w 159"/>
                <a:gd name="T13" fmla="*/ 0 h 140"/>
                <a:gd name="T14" fmla="*/ 61 w 159"/>
                <a:gd name="T15" fmla="*/ 13 h 140"/>
                <a:gd name="T16" fmla="*/ 72 w 159"/>
                <a:gd name="T17" fmla="*/ 47 h 140"/>
                <a:gd name="T18" fmla="*/ 42 w 159"/>
                <a:gd name="T19" fmla="*/ 126 h 140"/>
                <a:gd name="T20" fmla="*/ 23 w 159"/>
                <a:gd name="T21" fmla="*/ 140 h 140"/>
                <a:gd name="T22" fmla="*/ 13 w 159"/>
                <a:gd name="T23" fmla="*/ 131 h 140"/>
                <a:gd name="T24" fmla="*/ 18 w 159"/>
                <a:gd name="T25" fmla="*/ 120 h 140"/>
                <a:gd name="T26" fmla="*/ 36 w 159"/>
                <a:gd name="T27" fmla="*/ 92 h 140"/>
                <a:gd name="T28" fmla="*/ 43 w 159"/>
                <a:gd name="T29" fmla="*/ 69 h 140"/>
                <a:gd name="T30" fmla="*/ 130 w 159"/>
                <a:gd name="T31" fmla="*/ 69 h 140"/>
                <a:gd name="T32" fmla="*/ 121 w 159"/>
                <a:gd name="T33" fmla="*/ 61 h 140"/>
                <a:gd name="T34" fmla="*/ 112 w 159"/>
                <a:gd name="T35" fmla="*/ 61 h 140"/>
                <a:gd name="T36" fmla="*/ 94 w 159"/>
                <a:gd name="T37" fmla="*/ 52 h 140"/>
                <a:gd name="T38" fmla="*/ 87 w 159"/>
                <a:gd name="T39" fmla="*/ 32 h 140"/>
                <a:gd name="T40" fmla="*/ 96 w 159"/>
                <a:gd name="T41" fmla="*/ 9 h 140"/>
                <a:gd name="T42" fmla="*/ 120 w 159"/>
                <a:gd name="T43" fmla="*/ 0 h 140"/>
                <a:gd name="T44" fmla="*/ 148 w 159"/>
                <a:gd name="T45" fmla="*/ 13 h 140"/>
                <a:gd name="T46" fmla="*/ 159 w 159"/>
                <a:gd name="T47" fmla="*/ 47 h 140"/>
                <a:gd name="T48" fmla="*/ 129 w 159"/>
                <a:gd name="T49" fmla="*/ 126 h 140"/>
                <a:gd name="T50" fmla="*/ 109 w 159"/>
                <a:gd name="T51" fmla="*/ 140 h 140"/>
                <a:gd name="T52" fmla="*/ 100 w 159"/>
                <a:gd name="T53" fmla="*/ 131 h 140"/>
                <a:gd name="T54" fmla="*/ 106 w 159"/>
                <a:gd name="T55" fmla="*/ 120 h 140"/>
                <a:gd name="T56" fmla="*/ 122 w 159"/>
                <a:gd name="T57" fmla="*/ 92 h 140"/>
                <a:gd name="T58" fmla="*/ 130 w 159"/>
                <a:gd name="T59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9" h="140">
                  <a:moveTo>
                    <a:pt x="43" y="69"/>
                  </a:moveTo>
                  <a:cubicBezTo>
                    <a:pt x="43" y="64"/>
                    <a:pt x="40" y="61"/>
                    <a:pt x="3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18" y="60"/>
                    <a:pt x="12" y="57"/>
                    <a:pt x="7" y="52"/>
                  </a:cubicBezTo>
                  <a:cubicBezTo>
                    <a:pt x="2" y="46"/>
                    <a:pt x="0" y="40"/>
                    <a:pt x="0" y="32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4" y="0"/>
                  </a:cubicBezTo>
                  <a:cubicBezTo>
                    <a:pt x="44" y="0"/>
                    <a:pt x="54" y="4"/>
                    <a:pt x="61" y="13"/>
                  </a:cubicBezTo>
                  <a:cubicBezTo>
                    <a:pt x="68" y="22"/>
                    <a:pt x="72" y="33"/>
                    <a:pt x="72" y="47"/>
                  </a:cubicBezTo>
                  <a:cubicBezTo>
                    <a:pt x="72" y="73"/>
                    <a:pt x="62" y="99"/>
                    <a:pt x="42" y="126"/>
                  </a:cubicBezTo>
                  <a:cubicBezTo>
                    <a:pt x="34" y="136"/>
                    <a:pt x="28" y="140"/>
                    <a:pt x="23" y="140"/>
                  </a:cubicBezTo>
                  <a:cubicBezTo>
                    <a:pt x="16" y="140"/>
                    <a:pt x="13" y="137"/>
                    <a:pt x="13" y="131"/>
                  </a:cubicBezTo>
                  <a:cubicBezTo>
                    <a:pt x="13" y="128"/>
                    <a:pt x="15" y="125"/>
                    <a:pt x="18" y="120"/>
                  </a:cubicBezTo>
                  <a:cubicBezTo>
                    <a:pt x="25" y="112"/>
                    <a:pt x="30" y="103"/>
                    <a:pt x="36" y="92"/>
                  </a:cubicBezTo>
                  <a:cubicBezTo>
                    <a:pt x="41" y="82"/>
                    <a:pt x="43" y="74"/>
                    <a:pt x="43" y="69"/>
                  </a:cubicBezTo>
                  <a:close/>
                  <a:moveTo>
                    <a:pt x="130" y="69"/>
                  </a:moveTo>
                  <a:cubicBezTo>
                    <a:pt x="130" y="64"/>
                    <a:pt x="127" y="61"/>
                    <a:pt x="121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5" y="60"/>
                    <a:pt x="99" y="57"/>
                    <a:pt x="94" y="52"/>
                  </a:cubicBezTo>
                  <a:cubicBezTo>
                    <a:pt x="89" y="46"/>
                    <a:pt x="87" y="40"/>
                    <a:pt x="87" y="32"/>
                  </a:cubicBezTo>
                  <a:cubicBezTo>
                    <a:pt x="87" y="23"/>
                    <a:pt x="90" y="15"/>
                    <a:pt x="96" y="9"/>
                  </a:cubicBezTo>
                  <a:cubicBezTo>
                    <a:pt x="103" y="3"/>
                    <a:pt x="111" y="0"/>
                    <a:pt x="120" y="0"/>
                  </a:cubicBezTo>
                  <a:cubicBezTo>
                    <a:pt x="132" y="0"/>
                    <a:pt x="141" y="4"/>
                    <a:pt x="148" y="13"/>
                  </a:cubicBezTo>
                  <a:cubicBezTo>
                    <a:pt x="155" y="22"/>
                    <a:pt x="159" y="33"/>
                    <a:pt x="159" y="47"/>
                  </a:cubicBezTo>
                  <a:cubicBezTo>
                    <a:pt x="159" y="73"/>
                    <a:pt x="149" y="99"/>
                    <a:pt x="129" y="126"/>
                  </a:cubicBezTo>
                  <a:cubicBezTo>
                    <a:pt x="121" y="136"/>
                    <a:pt x="115" y="140"/>
                    <a:pt x="109" y="140"/>
                  </a:cubicBezTo>
                  <a:cubicBezTo>
                    <a:pt x="103" y="140"/>
                    <a:pt x="100" y="137"/>
                    <a:pt x="100" y="131"/>
                  </a:cubicBezTo>
                  <a:cubicBezTo>
                    <a:pt x="100" y="128"/>
                    <a:pt x="102" y="125"/>
                    <a:pt x="106" y="120"/>
                  </a:cubicBezTo>
                  <a:cubicBezTo>
                    <a:pt x="112" y="112"/>
                    <a:pt x="117" y="103"/>
                    <a:pt x="122" y="92"/>
                  </a:cubicBezTo>
                  <a:cubicBezTo>
                    <a:pt x="127" y="82"/>
                    <a:pt x="130" y="74"/>
                    <a:pt x="130" y="69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B450CCEF-75AC-463C-9C1B-0E5473850385}"/>
                </a:ext>
              </a:extLst>
            </p:cNvPr>
            <p:cNvSpPr/>
            <p:nvPr/>
          </p:nvSpPr>
          <p:spPr bwMode="auto">
            <a:xfrm>
              <a:off x="1983909" y="2663640"/>
              <a:ext cx="355600" cy="317500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903983" y="2466020"/>
            <a:ext cx="6467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XIN CHÀO VÀ HẸN GẶP LẠI CÁC EM!</a:t>
            </a:r>
            <a:endParaRPr lang="vi-VN" sz="4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AutoShape 2" descr="Ảnh động Powerpoint tạm biệt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Ảnh động Powerpoint tạm biệt đẹp nhất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851" y="-1050304"/>
            <a:ext cx="7155745" cy="53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40462" y="2551822"/>
            <a:ext cx="3305631" cy="297317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25332">
            <a:off x="9607029" y="5337310"/>
            <a:ext cx="2894105" cy="247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6765" y="2652715"/>
            <a:ext cx="2855084" cy="2408977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828124">
            <a:off x="2321874" y="3159440"/>
            <a:ext cx="3523757" cy="2973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5852">
            <a:off x="-27361" y="156965"/>
            <a:ext cx="1742847" cy="1445491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8407">
            <a:off x="5977410" y="4628119"/>
            <a:ext cx="1483598" cy="153343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709102">
            <a:off x="9439057" y="-54187"/>
            <a:ext cx="2749326" cy="231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9938933" y="-336667"/>
            <a:ext cx="3255872" cy="2694371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9880798" y="3642791"/>
            <a:ext cx="3555268" cy="3908855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1176205" y="3688575"/>
            <a:ext cx="3118007" cy="381728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513877" y="201521"/>
            <a:ext cx="694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CÂU ĐỐ VỀ CÁC BỘ PHẬN TRÊN KHUÔN MẶT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948511" y="832860"/>
            <a:ext cx="5132396" cy="1518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Hai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vi-VN" sz="2400" i="1" dirty="0">
              <a:solidFill>
                <a:srgbClr val="002060"/>
              </a:solidFill>
              <a:latin typeface="Be Vietnam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2648418" y="5857263"/>
            <a:ext cx="212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endParaRPr lang="vi-VN" sz="24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50A544-7865-46FD-B32D-E1B99D769647}"/>
              </a:ext>
            </a:extLst>
          </p:cNvPr>
          <p:cNvSpPr/>
          <p:nvPr/>
        </p:nvSpPr>
        <p:spPr>
          <a:xfrm>
            <a:off x="6621069" y="839623"/>
            <a:ext cx="4937896" cy="1511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CA5566-0284-43FB-BA32-B8FE3139AC3A}"/>
              </a:ext>
            </a:extLst>
          </p:cNvPr>
          <p:cNvSpPr txBox="1"/>
          <p:nvPr/>
        </p:nvSpPr>
        <p:spPr>
          <a:xfrm>
            <a:off x="8472380" y="5857263"/>
            <a:ext cx="156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endParaRPr lang="vi-V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1AA98-55E2-4E83-A21A-CADD51CC3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840" y="3401475"/>
            <a:ext cx="4735736" cy="236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Thơ Tâm sự của cái mũi -">
            <a:extLst>
              <a:ext uri="{FF2B5EF4-FFF2-40B4-BE49-F238E27FC236}">
                <a16:creationId xmlns:a16="http://schemas.microsoft.com/office/drawing/2014/main" id="{286A34F2-E653-4083-8086-D02840EE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42" y="3374972"/>
            <a:ext cx="4404749" cy="239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45638" y="-476067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0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1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45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98" y="-58585"/>
            <a:ext cx="10655838" cy="69904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2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1815">
            <a:off x="6256405" y="-346528"/>
            <a:ext cx="5955117" cy="20226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73755">
            <a:off x="10935191" y="-91867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523400" y="1121535"/>
            <a:ext cx="9094101" cy="3894125"/>
            <a:chOff x="751704" y="2531017"/>
            <a:chExt cx="4907497" cy="3091182"/>
          </a:xfrm>
        </p:grpSpPr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704" y="2531017"/>
              <a:ext cx="4215516" cy="75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-</a:t>
              </a:r>
              <a:r>
                <a:rPr kumimoji="0" lang="en-US" altLang="zh-CN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Chỉ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ra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cách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kết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hợp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chất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liệu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vật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liệu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khác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nhau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để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tạo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khuôn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mặt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704" y="3371164"/>
              <a:ext cx="4907497" cy="1099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-</a:t>
              </a:r>
              <a:r>
                <a:rPr kumimoji="0" lang="en-US" altLang="zh-CN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Tạo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khuôn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mặt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vật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liệu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tìm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kumimoji="0" lang="en-US" altLang="zh-CN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-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tích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hài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hòa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tỉ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lệ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cân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màu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sản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phẩm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mĩ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thuật</a:t>
              </a:r>
              <a:r>
                <a:rPr lang="en-US" altLang="zh-CN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41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523400" y="3558615"/>
            <a:ext cx="87281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khuôn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mặt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sản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phẩm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Xác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trị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qua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1807" y="5246868"/>
            <a:ext cx="8093381" cy="10835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465489">
            <a:off x="7057532" y="60928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857103" y="-56427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3965686" y="1933576"/>
            <a:ext cx="5429736" cy="1079107"/>
            <a:chOff x="3965686" y="1933576"/>
            <a:chExt cx="5429736" cy="107910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11146" y="2181686"/>
              <a:ext cx="337457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ĐỒ DÙNG</a:t>
              </a:r>
              <a:endPara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3965686" y="1933576"/>
              <a:ext cx="1208281" cy="715097"/>
              <a:chOff x="3566161" y="1328266"/>
              <a:chExt cx="1929658" cy="1142029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66161" y="1328266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3339" y="1677815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763783" y="2035792"/>
              <a:ext cx="1631639" cy="698292"/>
              <a:chOff x="5123717" y="1491509"/>
              <a:chExt cx="2605772" cy="1115191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37009" y="1814220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3717" y="1491509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75" y="2794567"/>
            <a:ext cx="5518114" cy="2281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90883" y="-375986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003" y="-281278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60252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274438">
            <a:off x="338665" y="512038"/>
            <a:ext cx="337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MÌNH</a:t>
            </a:r>
          </a:p>
          <a:p>
            <a:pPr lvl="0" algn="ctr"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 BIẾT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4981" y="856033"/>
            <a:ext cx="569378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ảnh em bé đẹp, dễ thương, ngộ nghĩnh - Du Học Mỹ Â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9" y="2265798"/>
            <a:ext cx="2991449" cy="313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Khuôn mặt trái xoan là gì?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3" t="-1727" r="6733" b="30397"/>
          <a:stretch/>
        </p:blipFill>
        <p:spPr bwMode="auto">
          <a:xfrm>
            <a:off x="4480561" y="2265799"/>
            <a:ext cx="2965618" cy="317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utoShape 8" descr="Khuôn mặt chữ điền là thế nào? Người mặt vuông chữ điền xấu hay đẹp?Khắc  ph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Khuôn mặt chữ điền là thế nào? Người mặt vuông chữ điền xấu hay đẹp?Khắc  phụ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19" y="2286561"/>
            <a:ext cx="3152234" cy="315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036421" y="5537712"/>
            <a:ext cx="311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9905" y="5594400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95338" y="5602729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21508" y="-452635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3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/>
      <p:bldP spid="26" grpId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7945675" y="10898375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099" y="98389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51" y="-570485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067322">
            <a:off x="636435" y="455634"/>
            <a:ext cx="29627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 MÌNH CÓ BIẾT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4981" y="856033"/>
            <a:ext cx="612414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1894331"/>
            <a:ext cx="2992844" cy="2095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79241" y="1894330"/>
            <a:ext cx="2827199" cy="209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Giáo Dục Cảm Xúc Tích Cực Cho Trẻ 1-3 Tuổ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1894329"/>
            <a:ext cx="2466154" cy="20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9 sắc thái cảm xúc của tr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4197176"/>
            <a:ext cx="299284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42" y="4197176"/>
            <a:ext cx="283958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4197176"/>
            <a:ext cx="2517081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1" y="5785740"/>
            <a:ext cx="12192000" cy="10219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711488" y="-337836"/>
            <a:ext cx="3305631" cy="2973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2392" y="3648722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32088" y="5963493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0947" y="5902407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5870" y="5893815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54592" y="359198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4892" y="361645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9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446790" y="5685199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8" y="5752218"/>
            <a:ext cx="1237300" cy="1164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795" y="0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689356"/>
            <a:ext cx="3515201" cy="2195024"/>
            <a:chOff x="4338399" y="-197535"/>
            <a:chExt cx="3515201" cy="21950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197535"/>
              <a:ext cx="3515201" cy="219502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KHÁM PHÁ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514375" y="3952192"/>
            <a:ext cx="5971206" cy="13893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55031" y="3312520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091384" y="3277515"/>
            <a:ext cx="320888" cy="339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301315" y="3320943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35" y="164780"/>
            <a:ext cx="2615328" cy="3023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929" y="193394"/>
            <a:ext cx="1610017" cy="3088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828" y="1830315"/>
            <a:ext cx="2600000" cy="241904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024659" y="5477240"/>
            <a:ext cx="7225017" cy="108272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7597" y="5716262"/>
            <a:ext cx="6227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1656" y="493077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109762" y="-602536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22" grpId="0" animBg="1"/>
      <p:bldP spid="24" grpId="0" animBg="1"/>
      <p:bldP spid="10" grpId="0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63226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6|4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1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|8.2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2.9|8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7.4|1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628</Words>
  <Application>Microsoft Office PowerPoint</Application>
  <PresentationFormat>Widescreen</PresentationFormat>
  <Paragraphs>84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宋体</vt:lpstr>
      <vt:lpstr>#9Slide03 AllRoundGothic</vt:lpstr>
      <vt:lpstr>#9Slide03 Arima Madurai</vt:lpstr>
      <vt:lpstr>Arial</vt:lpstr>
      <vt:lpstr>Be Vietnam Pro</vt:lpstr>
      <vt:lpstr>Calibri</vt:lpstr>
      <vt:lpstr>Montserrat Semi</vt:lpstr>
      <vt:lpstr>Times New Roman</vt:lpstr>
      <vt:lpstr>Times New Roman</vt:lpstr>
      <vt:lpstr>方正卡通简体</vt:lpstr>
      <vt:lpstr>方正大标宋简体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Techsi.vn</cp:lastModifiedBy>
  <cp:revision>107</cp:revision>
  <dcterms:created xsi:type="dcterms:W3CDTF">2020-01-29T09:42:18Z</dcterms:created>
  <dcterms:modified xsi:type="dcterms:W3CDTF">2023-04-07T02:19:31Z</dcterms:modified>
</cp:coreProperties>
</file>