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58" r:id="rId3"/>
    <p:sldId id="272" r:id="rId4"/>
    <p:sldId id="256" r:id="rId5"/>
    <p:sldId id="257" r:id="rId6"/>
    <p:sldId id="274" r:id="rId7"/>
    <p:sldId id="269" r:id="rId8"/>
    <p:sldId id="261" r:id="rId9"/>
    <p:sldId id="262" r:id="rId10"/>
    <p:sldId id="265" r:id="rId11"/>
    <p:sldId id="270" r:id="rId12"/>
    <p:sldId id="263" r:id="rId13"/>
    <p:sldId id="271" r:id="rId14"/>
    <p:sldId id="260" r:id="rId15"/>
    <p:sldId id="266" r:id="rId16"/>
  </p:sldIdLst>
  <p:sldSz cx="18288000" cy="10287000"/>
  <p:notesSz cx="6858000" cy="9144000"/>
  <p:embeddedFontLst>
    <p:embeddedFont>
      <p:font typeface="Arial Bold" panose="020B0704020202020204" pitchFamily="34" charset="0"/>
      <p:bold r:id="rId17"/>
    </p:embeddedFont>
    <p:embeddedFont>
      <p:font typeface="Balsamiq Sans Bold" panose="020B0604020202020204" charset="0"/>
      <p:regular r:id="rId18"/>
    </p:embeddedFont>
    <p:embeddedFont>
      <p:font typeface="Tahoma" panose="020B0604030504040204" pitchFamily="34" charset="0"/>
      <p:regular r:id="rId19"/>
      <p:bold r:id="rId20"/>
    </p:embeddedFont>
    <p:embeddedFont>
      <p:font typeface="เอฟซี โอนิกิริ" panose="020B0604020202020204" charset="-34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7C70"/>
    <a:srgbClr val="A8B548"/>
    <a:srgbClr val="4793FF"/>
    <a:srgbClr val="846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22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svg"/><Relationship Id="rId7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3.svg"/><Relationship Id="rId10" Type="http://schemas.microsoft.com/office/2007/relationships/hdphoto" Target="../media/hdphoto7.wdp"/><Relationship Id="rId4" Type="http://schemas.openxmlformats.org/officeDocument/2006/relationships/image" Target="../media/image22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svg"/><Relationship Id="rId7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5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50.png"/><Relationship Id="rId5" Type="http://schemas.openxmlformats.org/officeDocument/2006/relationships/image" Target="../media/image15.svg"/><Relationship Id="rId10" Type="http://schemas.openxmlformats.org/officeDocument/2006/relationships/image" Target="../media/image49.png"/><Relationship Id="rId4" Type="http://schemas.openxmlformats.org/officeDocument/2006/relationships/image" Target="../media/image14.png"/><Relationship Id="rId9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1.svg"/><Relationship Id="rId7" Type="http://schemas.openxmlformats.org/officeDocument/2006/relationships/image" Target="../media/image14.png"/><Relationship Id="rId12" Type="http://schemas.openxmlformats.org/officeDocument/2006/relationships/image" Target="../media/image2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6.png"/><Relationship Id="rId5" Type="http://schemas.openxmlformats.org/officeDocument/2006/relationships/image" Target="../media/image23.svg"/><Relationship Id="rId10" Type="http://schemas.openxmlformats.org/officeDocument/2006/relationships/image" Target="../media/image25.sv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sv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svg"/><Relationship Id="rId7" Type="http://schemas.openxmlformats.org/officeDocument/2006/relationships/image" Target="../media/image15.svg"/><Relationship Id="rId12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7.svg"/><Relationship Id="rId5" Type="http://schemas.openxmlformats.org/officeDocument/2006/relationships/image" Target="../media/image23.sv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svg"/><Relationship Id="rId7" Type="http://schemas.openxmlformats.org/officeDocument/2006/relationships/image" Target="../media/image21.svg"/><Relationship Id="rId12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30.sv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svg"/><Relationship Id="rId7" Type="http://schemas.openxmlformats.org/officeDocument/2006/relationships/image" Target="../media/image2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4.svg"/><Relationship Id="rId5" Type="http://schemas.openxmlformats.org/officeDocument/2006/relationships/image" Target="../media/image30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svg"/><Relationship Id="rId7" Type="http://schemas.openxmlformats.org/officeDocument/2006/relationships/image" Target="../media/image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svg"/><Relationship Id="rId5" Type="http://schemas.openxmlformats.org/officeDocument/2006/relationships/image" Target="../media/image6.svg"/><Relationship Id="rId15" Type="http://schemas.openxmlformats.org/officeDocument/2006/relationships/image" Target="../media/image39.sv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5.sv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5650892" y="7863501"/>
            <a:ext cx="3533898" cy="3563286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-1235199" y="8015214"/>
            <a:ext cx="3533897" cy="3266949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484496" y="242168"/>
            <a:ext cx="2476616" cy="2620009"/>
            <a:chOff x="0" y="0"/>
            <a:chExt cx="3302155" cy="3493346"/>
          </a:xfrm>
        </p:grpSpPr>
        <p:sp>
          <p:nvSpPr>
            <p:cNvPr id="21" name="Freeform 2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427703" y="574185"/>
            <a:ext cx="2940185" cy="2050779"/>
            <a:chOff x="0" y="0"/>
            <a:chExt cx="3920247" cy="2734372"/>
          </a:xfrm>
        </p:grpSpPr>
        <p:sp>
          <p:nvSpPr>
            <p:cNvPr id="25" name="Freeform 2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DC131DC-4B45-8A28-8BBB-32A059040A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171" y="2738118"/>
            <a:ext cx="8657906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57BAD71-5A13-4725-39A7-43FB5A3F396D}"/>
              </a:ext>
            </a:extLst>
          </p:cNvPr>
          <p:cNvSpPr/>
          <p:nvPr/>
        </p:nvSpPr>
        <p:spPr>
          <a:xfrm>
            <a:off x="7031095" y="242168"/>
            <a:ext cx="4648200" cy="990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C660AC1-5E52-280A-5D53-3E94B6E595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71769" y="2705100"/>
            <a:ext cx="8459031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A44F2EF-88B0-164E-4251-E312A5B7B4B1}"/>
              </a:ext>
            </a:extLst>
          </p:cNvPr>
          <p:cNvSpPr txBox="1"/>
          <p:nvPr/>
        </p:nvSpPr>
        <p:spPr>
          <a:xfrm>
            <a:off x="7116000" y="8626614"/>
            <a:ext cx="3916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VỊNH HẠ LONG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202132" y="-111279"/>
            <a:ext cx="2842663" cy="1910138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06800" y="7810500"/>
            <a:ext cx="3519972" cy="2082608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952AE-B364-2D8E-EC87-198C54FC4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6723" y="499725"/>
            <a:ext cx="2597143" cy="21512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F068917-12A5-D10E-0227-CF5BC42BD43D}"/>
              </a:ext>
            </a:extLst>
          </p:cNvPr>
          <p:cNvGrpSpPr/>
          <p:nvPr/>
        </p:nvGrpSpPr>
        <p:grpSpPr>
          <a:xfrm>
            <a:off x="1219200" y="1943100"/>
            <a:ext cx="8997349" cy="760750"/>
            <a:chOff x="696578" y="1357811"/>
            <a:chExt cx="8997349" cy="7607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143BAB7-77AF-6393-14F9-D6E3EE9B2B3B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2833188-9B22-B11E-000A-644B5AD76FE1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47D1B2-B21D-5D6D-CA71-92B74E2D1D1B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FB2E6A-8546-83E1-C962-AEC900C89AD4}"/>
                </a:ext>
              </a:extLst>
            </p:cNvPr>
            <p:cNvSpPr txBox="1"/>
            <p:nvPr/>
          </p:nvSpPr>
          <p:spPr>
            <a:xfrm>
              <a:off x="1285856" y="1379897"/>
              <a:ext cx="840807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website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CA9FB59-25C9-4CDF-08DA-34CDCA278DA4}"/>
              </a:ext>
            </a:extLst>
          </p:cNvPr>
          <p:cNvSpPr txBox="1"/>
          <p:nvPr/>
        </p:nvSpPr>
        <p:spPr>
          <a:xfrm>
            <a:off x="1513838" y="2857500"/>
            <a:ext cx="12735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E72B6DB-C78F-033A-8114-B8072750A8A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E7E8A2-9F47-9AD8-805E-29701541323E}"/>
              </a:ext>
            </a:extLst>
          </p:cNvPr>
          <p:cNvGrpSpPr/>
          <p:nvPr/>
        </p:nvGrpSpPr>
        <p:grpSpPr>
          <a:xfrm>
            <a:off x="2819400" y="3839915"/>
            <a:ext cx="13106400" cy="5271018"/>
            <a:chOff x="919844" y="3571531"/>
            <a:chExt cx="12719955" cy="527101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5CB3FD-CF0A-33B7-C4A6-D22571DB62B1}"/>
                </a:ext>
              </a:extLst>
            </p:cNvPr>
            <p:cNvSpPr txBox="1"/>
            <p:nvPr/>
          </p:nvSpPr>
          <p:spPr>
            <a:xfrm>
              <a:off x="919844" y="3571531"/>
              <a:ext cx="12719955" cy="52710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2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973138" indent="-741363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[1] </a:t>
              </a:r>
              <a:r>
                <a:rPr lang="vi-VN" sz="4000" dirty="0"/>
                <a:t>Nháy chuột vào biểu tượng </a:t>
              </a:r>
              <a:r>
                <a:rPr lang="en-US" sz="4000" dirty="0"/>
                <a:t>          </a:t>
              </a:r>
              <a:r>
                <a:rPr lang="vi-VN" sz="4000" dirty="0"/>
                <a:t>; </a:t>
              </a:r>
              <a:endParaRPr lang="en-US" sz="4000" dirty="0"/>
            </a:p>
            <a:p>
              <a:pPr marL="973138" indent="-741363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[2] </a:t>
              </a:r>
              <a:r>
                <a:rPr lang="vi-VN" sz="4000" dirty="0"/>
                <a:t>Nhập một từ khoá vào ô tìm kiếm</a:t>
              </a:r>
              <a:r>
                <a:rPr lang="en-US" sz="4000" dirty="0"/>
                <a:t>.</a:t>
              </a:r>
            </a:p>
            <a:p>
              <a:pPr marL="973138" indent="-741363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[3] </a:t>
              </a:r>
              <a:r>
                <a:rPr lang="vi-VN" sz="4000" dirty="0"/>
                <a:t>Gõ phím </a:t>
              </a:r>
              <a:r>
                <a:rPr lang="vi-VN" sz="4000" b="1" dirty="0"/>
                <a:t>Enter</a:t>
              </a:r>
              <a:r>
                <a:rPr lang="vi-VN" sz="4000" dirty="0"/>
                <a:t>;</a:t>
              </a:r>
              <a:endParaRPr lang="en-US" sz="4000" dirty="0"/>
            </a:p>
            <a:p>
              <a:pPr marL="973138" indent="-741363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4000" dirty="0">
                  <a:solidFill>
                    <a:srgbClr val="FF0000"/>
                  </a:solidFill>
                </a:rPr>
                <a:t>[4] </a:t>
              </a:r>
              <a:r>
                <a:rPr lang="vi-VN" sz="4000" dirty="0"/>
                <a:t>Nhận xét và so sánh kết quả tìm được với cách tìm kiếm thông tin bằng menu ở trên.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A81486-A27F-61E5-8A8E-E5D1CC127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05825" y="4540008"/>
              <a:ext cx="866775" cy="86677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6D1DB6F-B93D-8583-55BE-30E49702A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32814" y="5410470"/>
              <a:ext cx="3830786" cy="80025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668" y="647699"/>
            <a:ext cx="17119732" cy="9139575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-202132" y="-111279"/>
            <a:ext cx="2842663" cy="1910138"/>
          </a:xfrm>
          <a:custGeom>
            <a:avLst/>
            <a:gdLst/>
            <a:ahLst/>
            <a:cxnLst/>
            <a:rect l="l" t="t" r="r" b="b"/>
            <a:pathLst>
              <a:path w="4547549" h="2903612">
                <a:moveTo>
                  <a:pt x="0" y="0"/>
                </a:moveTo>
                <a:lnTo>
                  <a:pt x="4547549" y="0"/>
                </a:lnTo>
                <a:lnTo>
                  <a:pt x="4547549" y="2903612"/>
                </a:lnTo>
                <a:lnTo>
                  <a:pt x="0" y="29036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1972" t="-1538"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952AE-B364-2D8E-EC87-198C54FC4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6723" y="499725"/>
            <a:ext cx="2597143" cy="21512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F068917-12A5-D10E-0227-CF5BC42BD43D}"/>
              </a:ext>
            </a:extLst>
          </p:cNvPr>
          <p:cNvGrpSpPr/>
          <p:nvPr/>
        </p:nvGrpSpPr>
        <p:grpSpPr>
          <a:xfrm>
            <a:off x="1219200" y="1943100"/>
            <a:ext cx="8997349" cy="760750"/>
            <a:chOff x="696578" y="1357811"/>
            <a:chExt cx="8997349" cy="7607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143BAB7-77AF-6393-14F9-D6E3EE9B2B3B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2833188-9B22-B11E-000A-644B5AD76FE1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F47D1B2-B21D-5D6D-CA71-92B74E2D1D1B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FB2E6A-8546-83E1-C962-AEC900C89AD4}"/>
                </a:ext>
              </a:extLst>
            </p:cNvPr>
            <p:cNvSpPr txBox="1"/>
            <p:nvPr/>
          </p:nvSpPr>
          <p:spPr>
            <a:xfrm>
              <a:off x="1285856" y="1379897"/>
              <a:ext cx="840807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kiếm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thông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tin </a:t>
              </a: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website</a:t>
              </a: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CA9FB59-25C9-4CDF-08DA-34CDCA278DA4}"/>
              </a:ext>
            </a:extLst>
          </p:cNvPr>
          <p:cNvSpPr txBox="1"/>
          <p:nvPr/>
        </p:nvSpPr>
        <p:spPr>
          <a:xfrm>
            <a:off x="1513838" y="2857500"/>
            <a:ext cx="12735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E72B6DB-C78F-033A-8114-B8072750A8A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6385AD-0CF1-976D-1050-EB21D9340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8174" y="8366000"/>
            <a:ext cx="1237078" cy="18639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F91F56-D34A-522E-C5FA-23133F07FE5B}"/>
              </a:ext>
            </a:extLst>
          </p:cNvPr>
          <p:cNvSpPr txBox="1"/>
          <p:nvPr/>
        </p:nvSpPr>
        <p:spPr>
          <a:xfrm>
            <a:off x="1981200" y="3719036"/>
            <a:ext cx="15031722" cy="1624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6538" indent="-236538" algn="just">
              <a:lnSpc>
                <a:spcPct val="130000"/>
              </a:lnSpc>
              <a:spcAft>
                <a:spcPts val="1200"/>
              </a:spcAft>
            </a:pPr>
            <a:r>
              <a:rPr lang="en-US" sz="4000" dirty="0"/>
              <a:t>- </a:t>
            </a:r>
            <a:r>
              <a:rPr lang="vi-VN" sz="4000" dirty="0"/>
              <a:t>Trên mỗi website thường có công cụ tìm kiếm ( </a:t>
            </a:r>
            <a:r>
              <a:rPr lang="en-US" sz="4000" dirty="0"/>
              <a:t>     </a:t>
            </a:r>
            <a:r>
              <a:rPr lang="vi-VN" sz="4000" dirty="0"/>
              <a:t>) để hỗ trợ người dùng tìm kiếm thông tin trên website đó</a:t>
            </a:r>
            <a:r>
              <a:rPr lang="en-US" sz="40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3C649-5FC9-9F99-912E-5FA5EB37A9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42322" y="3719036"/>
            <a:ext cx="893108" cy="866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D176D9-CFB3-C10C-4316-072A5A8AF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85" l="0" r="994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69" y="8323817"/>
            <a:ext cx="1487502" cy="194830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60D43A9D-1FB3-2F58-72DA-626B08671036}"/>
              </a:ext>
            </a:extLst>
          </p:cNvPr>
          <p:cNvGrpSpPr/>
          <p:nvPr/>
        </p:nvGrpSpPr>
        <p:grpSpPr>
          <a:xfrm>
            <a:off x="1635018" y="5710674"/>
            <a:ext cx="15575117" cy="2991732"/>
            <a:chOff x="1722282" y="5854286"/>
            <a:chExt cx="15575117" cy="2991732"/>
          </a:xfrm>
        </p:grpSpPr>
        <p:grpSp>
          <p:nvGrpSpPr>
            <p:cNvPr id="42" name="Group 17">
              <a:extLst>
                <a:ext uri="{FF2B5EF4-FFF2-40B4-BE49-F238E27FC236}">
                  <a16:creationId xmlns:a16="http://schemas.microsoft.com/office/drawing/2014/main" id="{C50EE48B-FDDB-04EA-B5E4-8200EE3F5D8F}"/>
                </a:ext>
              </a:extLst>
            </p:cNvPr>
            <p:cNvGrpSpPr/>
            <p:nvPr/>
          </p:nvGrpSpPr>
          <p:grpSpPr>
            <a:xfrm>
              <a:off x="1722282" y="6034863"/>
              <a:ext cx="15575117" cy="2811155"/>
              <a:chOff x="0" y="-28575"/>
              <a:chExt cx="3024664" cy="434655"/>
            </a:xfrm>
          </p:grpSpPr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CF852EF7-CBF1-19CF-25FB-43D99068ABCF}"/>
                  </a:ext>
                </a:extLst>
              </p:cNvPr>
              <p:cNvSpPr/>
              <p:nvPr/>
            </p:nvSpPr>
            <p:spPr>
              <a:xfrm>
                <a:off x="16739" y="0"/>
                <a:ext cx="3007925" cy="387689"/>
              </a:xfrm>
              <a:custGeom>
                <a:avLst/>
                <a:gdLst/>
                <a:ahLst/>
                <a:cxnLst/>
                <a:rect l="l" t="t" r="r" b="b"/>
                <a:pathLst>
                  <a:path w="3024664" h="406080">
                    <a:moveTo>
                      <a:pt x="78653" y="0"/>
                    </a:moveTo>
                    <a:lnTo>
                      <a:pt x="2946010" y="0"/>
                    </a:lnTo>
                    <a:cubicBezTo>
                      <a:pt x="2989450" y="0"/>
                      <a:pt x="3024664" y="35214"/>
                      <a:pt x="3024664" y="78653"/>
                    </a:cubicBezTo>
                    <a:lnTo>
                      <a:pt x="3024664" y="327427"/>
                    </a:lnTo>
                    <a:cubicBezTo>
                      <a:pt x="3024664" y="348287"/>
                      <a:pt x="3016377" y="368293"/>
                      <a:pt x="3001627" y="383043"/>
                    </a:cubicBezTo>
                    <a:cubicBezTo>
                      <a:pt x="2986876" y="397794"/>
                      <a:pt x="2966871" y="406080"/>
                      <a:pt x="2946010" y="406080"/>
                    </a:cubicBezTo>
                    <a:lnTo>
                      <a:pt x="78653" y="406080"/>
                    </a:lnTo>
                    <a:cubicBezTo>
                      <a:pt x="35214" y="406080"/>
                      <a:pt x="0" y="370866"/>
                      <a:pt x="0" y="327427"/>
                    </a:cubicBezTo>
                    <a:lnTo>
                      <a:pt x="0" y="78653"/>
                    </a:lnTo>
                    <a:cubicBezTo>
                      <a:pt x="0" y="57793"/>
                      <a:pt x="8287" y="37787"/>
                      <a:pt x="23037" y="23037"/>
                    </a:cubicBezTo>
                    <a:cubicBezTo>
                      <a:pt x="37787" y="8287"/>
                      <a:pt x="57793" y="0"/>
                      <a:pt x="786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4793FF"/>
                </a:solidFill>
                <a:prstDash val="solid"/>
                <a:round/>
              </a:ln>
            </p:spPr>
            <p:txBody>
              <a:bodyPr anchor="b"/>
              <a:lstStyle/>
              <a:p>
                <a:pPr marL="236538" algn="just"/>
                <a:r>
                  <a:rPr lang="en-US" sz="4000" dirty="0"/>
                  <a:t>	</a:t>
                </a:r>
                <a:r>
                  <a:rPr lang="vi-VN" sz="4000" dirty="0"/>
                  <a:t>Việc chọn </a:t>
                </a:r>
                <a:r>
                  <a:rPr lang="vi-VN" sz="4000" dirty="0">
                    <a:solidFill>
                      <a:srgbClr val="FF0000"/>
                    </a:solidFill>
                  </a:rPr>
                  <a:t>từ khoá </a:t>
                </a:r>
                <a:r>
                  <a:rPr lang="vi-VN" sz="4000" dirty="0"/>
                  <a:t>là rất quan trọng cho kết quả tìm kiếm. Để tìm được kết quả mong muốn em có thể phải điều chỉnh từ khoá nhiều lần.</a:t>
                </a:r>
                <a:endParaRPr lang="en-US" sz="4000" dirty="0"/>
              </a:p>
            </p:txBody>
          </p:sp>
          <p:sp>
            <p:nvSpPr>
              <p:cNvPr id="44" name="TextBox 19">
                <a:extLst>
                  <a:ext uri="{FF2B5EF4-FFF2-40B4-BE49-F238E27FC236}">
                    <a16:creationId xmlns:a16="http://schemas.microsoft.com/office/drawing/2014/main" id="{E5B4E332-17CD-42E8-8973-0DFEBC1454A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024664" cy="4346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C1A05022-ABB5-0F53-8E51-6401E2F11426}"/>
                </a:ext>
              </a:extLst>
            </p:cNvPr>
            <p:cNvSpPr/>
            <p:nvPr/>
          </p:nvSpPr>
          <p:spPr>
            <a:xfrm>
              <a:off x="2209800" y="5854286"/>
              <a:ext cx="2133600" cy="777365"/>
            </a:xfrm>
            <a:prstGeom prst="roundRect">
              <a:avLst/>
            </a:prstGeom>
            <a:solidFill>
              <a:srgbClr val="479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437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053932" y="8943591"/>
            <a:ext cx="3263732" cy="1393023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950353" y="0"/>
            <a:ext cx="2105426" cy="2356447"/>
            <a:chOff x="0" y="0"/>
            <a:chExt cx="3628606" cy="3903671"/>
          </a:xfrm>
        </p:grpSpPr>
        <p:sp>
          <p:nvSpPr>
            <p:cNvPr id="8" name="Freeform 8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50300" y="174306"/>
            <a:ext cx="1846262" cy="2085794"/>
            <a:chOff x="0" y="0"/>
            <a:chExt cx="3322093" cy="3968497"/>
          </a:xfrm>
        </p:grpSpPr>
        <p:sp>
          <p:nvSpPr>
            <p:cNvPr id="11" name="Freeform 11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34" name="Freeform 34"/>
          <p:cNvSpPr/>
          <p:nvPr/>
        </p:nvSpPr>
        <p:spPr>
          <a:xfrm flipH="1">
            <a:off x="15947842" y="9060171"/>
            <a:ext cx="3559357" cy="1238019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15A2285-7A40-7710-8AF8-23EA31E2FF9F}"/>
              </a:ext>
            </a:extLst>
          </p:cNvPr>
          <p:cNvSpPr/>
          <p:nvPr/>
        </p:nvSpPr>
        <p:spPr>
          <a:xfrm>
            <a:off x="7010400" y="265333"/>
            <a:ext cx="4648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0A3676B-E446-3119-10FB-E1D3847B7E4A}"/>
              </a:ext>
            </a:extLst>
          </p:cNvPr>
          <p:cNvGrpSpPr/>
          <p:nvPr/>
        </p:nvGrpSpPr>
        <p:grpSpPr>
          <a:xfrm>
            <a:off x="948600" y="2726971"/>
            <a:ext cx="4099988" cy="5678035"/>
            <a:chOff x="1081640" y="2781300"/>
            <a:chExt cx="4099988" cy="567803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8933A69-3529-5363-655E-CCAFA2A7FC39}"/>
                </a:ext>
              </a:extLst>
            </p:cNvPr>
            <p:cNvGrpSpPr/>
            <p:nvPr/>
          </p:nvGrpSpPr>
          <p:grpSpPr>
            <a:xfrm>
              <a:off x="1081640" y="2781300"/>
              <a:ext cx="4099988" cy="5678035"/>
              <a:chOff x="2513110" y="2639470"/>
              <a:chExt cx="4160243" cy="5789944"/>
            </a:xfrm>
          </p:grpSpPr>
          <p:grpSp>
            <p:nvGrpSpPr>
              <p:cNvPr id="43" name="Group 9">
                <a:extLst>
                  <a:ext uri="{FF2B5EF4-FFF2-40B4-BE49-F238E27FC236}">
                    <a16:creationId xmlns:a16="http://schemas.microsoft.com/office/drawing/2014/main" id="{1A330B53-C2D1-7614-6F6F-EAC42FAAA474}"/>
                  </a:ext>
                </a:extLst>
              </p:cNvPr>
              <p:cNvGrpSpPr/>
              <p:nvPr/>
            </p:nvGrpSpPr>
            <p:grpSpPr>
              <a:xfrm>
                <a:off x="2513110" y="2639470"/>
                <a:ext cx="4160243" cy="5789944"/>
                <a:chOff x="0" y="-28575"/>
                <a:chExt cx="1095702" cy="1524923"/>
              </a:xfrm>
            </p:grpSpPr>
            <p:sp>
              <p:nvSpPr>
                <p:cNvPr id="44" name="Freeform 10">
                  <a:extLst>
                    <a:ext uri="{FF2B5EF4-FFF2-40B4-BE49-F238E27FC236}">
                      <a16:creationId xmlns:a16="http://schemas.microsoft.com/office/drawing/2014/main" id="{19378EE5-0853-B7ED-F352-D5EF1C9DE33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095702" cy="1496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702" h="1496348">
                      <a:moveTo>
                        <a:pt x="93046" y="0"/>
                      </a:moveTo>
                      <a:lnTo>
                        <a:pt x="1002655" y="0"/>
                      </a:lnTo>
                      <a:cubicBezTo>
                        <a:pt x="1027333" y="0"/>
                        <a:pt x="1051000" y="9803"/>
                        <a:pt x="1068449" y="27253"/>
                      </a:cubicBezTo>
                      <a:cubicBezTo>
                        <a:pt x="1085899" y="44702"/>
                        <a:pt x="1095702" y="68369"/>
                        <a:pt x="1095702" y="93046"/>
                      </a:cubicBezTo>
                      <a:lnTo>
                        <a:pt x="1095702" y="1403302"/>
                      </a:lnTo>
                      <a:cubicBezTo>
                        <a:pt x="1095702" y="1427979"/>
                        <a:pt x="1085899" y="1451646"/>
                        <a:pt x="1068449" y="1469096"/>
                      </a:cubicBezTo>
                      <a:cubicBezTo>
                        <a:pt x="1051000" y="1486545"/>
                        <a:pt x="1027333" y="1496348"/>
                        <a:pt x="1002655" y="1496348"/>
                      </a:cubicBezTo>
                      <a:lnTo>
                        <a:pt x="93046" y="1496348"/>
                      </a:lnTo>
                      <a:cubicBezTo>
                        <a:pt x="68369" y="1496348"/>
                        <a:pt x="44702" y="1486545"/>
                        <a:pt x="27253" y="1469096"/>
                      </a:cubicBezTo>
                      <a:cubicBezTo>
                        <a:pt x="9803" y="1451646"/>
                        <a:pt x="0" y="1427979"/>
                        <a:pt x="0" y="1403302"/>
                      </a:cubicBezTo>
                      <a:lnTo>
                        <a:pt x="0" y="93046"/>
                      </a:lnTo>
                      <a:cubicBezTo>
                        <a:pt x="0" y="68369"/>
                        <a:pt x="9803" y="44702"/>
                        <a:pt x="27253" y="27253"/>
                      </a:cubicBezTo>
                      <a:cubicBezTo>
                        <a:pt x="44702" y="9803"/>
                        <a:pt x="68369" y="0"/>
                        <a:pt x="93046" y="0"/>
                      </a:cubicBezTo>
                      <a:close/>
                    </a:path>
                  </a:pathLst>
                </a:custGeom>
                <a:solidFill>
                  <a:srgbClr val="A8B548"/>
                </a:solidFill>
                <a:ln cap="rnd">
                  <a:noFill/>
                  <a:prstDash val="dash"/>
                  <a:rou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5" name="TextBox 11">
                  <a:extLst>
                    <a:ext uri="{FF2B5EF4-FFF2-40B4-BE49-F238E27FC236}">
                      <a16:creationId xmlns:a16="http://schemas.microsoft.com/office/drawing/2014/main" id="{C85E9582-F461-166F-AC01-401CC4836FA0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1095702" cy="152492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46" name="Group 12">
                <a:extLst>
                  <a:ext uri="{FF2B5EF4-FFF2-40B4-BE49-F238E27FC236}">
                    <a16:creationId xmlns:a16="http://schemas.microsoft.com/office/drawing/2014/main" id="{78B2033B-AE4E-7BC5-2CF6-DC9BAD330166}"/>
                  </a:ext>
                </a:extLst>
              </p:cNvPr>
              <p:cNvGrpSpPr/>
              <p:nvPr/>
            </p:nvGrpSpPr>
            <p:grpSpPr>
              <a:xfrm>
                <a:off x="2763717" y="3008757"/>
                <a:ext cx="3700694" cy="5213341"/>
                <a:chOff x="0" y="0"/>
                <a:chExt cx="660400" cy="930336"/>
              </a:xfrm>
            </p:grpSpPr>
            <p:sp>
              <p:nvSpPr>
                <p:cNvPr id="47" name="Freeform 13">
                  <a:extLst>
                    <a:ext uri="{FF2B5EF4-FFF2-40B4-BE49-F238E27FC236}">
                      <a16:creationId xmlns:a16="http://schemas.microsoft.com/office/drawing/2014/main" id="{E4470973-EFDE-4C1F-B65D-339C128EF35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60400" cy="930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400" h="930336">
                      <a:moveTo>
                        <a:pt x="220252" y="19070"/>
                      </a:moveTo>
                      <a:cubicBezTo>
                        <a:pt x="254000" y="7556"/>
                        <a:pt x="292600" y="0"/>
                        <a:pt x="330378" y="0"/>
                      </a:cubicBezTo>
                      <a:cubicBezTo>
                        <a:pt x="368157" y="0"/>
                        <a:pt x="404509" y="6476"/>
                        <a:pt x="438009" y="17990"/>
                      </a:cubicBezTo>
                      <a:cubicBezTo>
                        <a:pt x="438723" y="18350"/>
                        <a:pt x="439435" y="18350"/>
                        <a:pt x="440148" y="18710"/>
                      </a:cubicBezTo>
                      <a:cubicBezTo>
                        <a:pt x="565955" y="64765"/>
                        <a:pt x="658618" y="186379"/>
                        <a:pt x="660400" y="331113"/>
                      </a:cubicBezTo>
                      <a:lnTo>
                        <a:pt x="660400" y="857246"/>
                      </a:lnTo>
                      <a:cubicBezTo>
                        <a:pt x="660400" y="876631"/>
                        <a:pt x="652700" y="895222"/>
                        <a:pt x="638992" y="908929"/>
                      </a:cubicBezTo>
                      <a:cubicBezTo>
                        <a:pt x="625285" y="922636"/>
                        <a:pt x="606695" y="930336"/>
                        <a:pt x="587310" y="930336"/>
                      </a:cubicBezTo>
                      <a:lnTo>
                        <a:pt x="73090" y="930336"/>
                      </a:lnTo>
                      <a:cubicBezTo>
                        <a:pt x="32723" y="930336"/>
                        <a:pt x="0" y="897613"/>
                        <a:pt x="0" y="857246"/>
                      </a:cubicBezTo>
                      <a:lnTo>
                        <a:pt x="0" y="331558"/>
                      </a:lnTo>
                      <a:cubicBezTo>
                        <a:pt x="1782" y="185660"/>
                        <a:pt x="93019" y="64045"/>
                        <a:pt x="220252" y="19070"/>
                      </a:cubicBezTo>
                      <a:lnTo>
                        <a:pt x="220252" y="190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cap="rnd">
                  <a:noFill/>
                  <a:prstDash val="dash"/>
                  <a:round/>
                </a:ln>
              </p:spPr>
            </p:sp>
            <p:sp>
              <p:nvSpPr>
                <p:cNvPr id="48" name="TextBox 14">
                  <a:extLst>
                    <a:ext uri="{FF2B5EF4-FFF2-40B4-BE49-F238E27FC236}">
                      <a16:creationId xmlns:a16="http://schemas.microsoft.com/office/drawing/2014/main" id="{0B3DEBBB-4B8B-D0E9-1D73-EE098401A13B}"/>
                    </a:ext>
                  </a:extLst>
                </p:cNvPr>
                <p:cNvSpPr txBox="1"/>
                <p:nvPr/>
              </p:nvSpPr>
              <p:spPr>
                <a:xfrm>
                  <a:off x="0" y="98425"/>
                  <a:ext cx="660400" cy="831911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49" name="Group 15">
                <a:extLst>
                  <a:ext uri="{FF2B5EF4-FFF2-40B4-BE49-F238E27FC236}">
                    <a16:creationId xmlns:a16="http://schemas.microsoft.com/office/drawing/2014/main" id="{2433FDC7-3157-DD89-C208-B354DA2514B4}"/>
                  </a:ext>
                </a:extLst>
              </p:cNvPr>
              <p:cNvGrpSpPr/>
              <p:nvPr/>
            </p:nvGrpSpPr>
            <p:grpSpPr>
              <a:xfrm>
                <a:off x="2986111" y="3248676"/>
                <a:ext cx="3255905" cy="3255905"/>
                <a:chOff x="0" y="0"/>
                <a:chExt cx="812800" cy="812800"/>
              </a:xfrm>
            </p:grpSpPr>
            <p:sp>
              <p:nvSpPr>
                <p:cNvPr id="50" name="Freeform 16">
                  <a:extLst>
                    <a:ext uri="{FF2B5EF4-FFF2-40B4-BE49-F238E27FC236}">
                      <a16:creationId xmlns:a16="http://schemas.microsoft.com/office/drawing/2014/main" id="{E027E2CB-67DC-3121-A296-685C35554D7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25" cap="sq">
                  <a:solidFill>
                    <a:srgbClr val="ADD829"/>
                  </a:solidFill>
                  <a:prstDash val="lgDash"/>
                  <a:miter/>
                </a:ln>
              </p:spPr>
            </p:sp>
            <p:sp>
              <p:nvSpPr>
                <p:cNvPr id="51" name="TextBox 17">
                  <a:extLst>
                    <a:ext uri="{FF2B5EF4-FFF2-40B4-BE49-F238E27FC236}">
                      <a16:creationId xmlns:a16="http://schemas.microsoft.com/office/drawing/2014/main" id="{78EF64E2-794B-3B25-3E1A-6D3683DEAEFE}"/>
                    </a:ext>
                  </a:extLst>
                </p:cNvPr>
                <p:cNvSpPr txBox="1"/>
                <p:nvPr/>
              </p:nvSpPr>
              <p:spPr>
                <a:xfrm>
                  <a:off x="76200" y="28575"/>
                  <a:ext cx="660400" cy="7080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958"/>
                    </a:lnSpc>
                  </a:pPr>
                  <a:endParaRPr/>
                </a:p>
              </p:txBody>
            </p:sp>
          </p:grpSp>
          <p:grpSp>
            <p:nvGrpSpPr>
              <p:cNvPr id="54" name="Group 20">
                <a:extLst>
                  <a:ext uri="{FF2B5EF4-FFF2-40B4-BE49-F238E27FC236}">
                    <a16:creationId xmlns:a16="http://schemas.microsoft.com/office/drawing/2014/main" id="{DCFB638D-756E-E686-EDE8-DFBE3F9CBAFC}"/>
                  </a:ext>
                </a:extLst>
              </p:cNvPr>
              <p:cNvGrpSpPr/>
              <p:nvPr/>
            </p:nvGrpSpPr>
            <p:grpSpPr>
              <a:xfrm>
                <a:off x="2889302" y="6816207"/>
                <a:ext cx="3403983" cy="970479"/>
                <a:chOff x="-25497" y="-51258"/>
                <a:chExt cx="896522" cy="255600"/>
              </a:xfrm>
            </p:grpSpPr>
            <p:sp>
              <p:nvSpPr>
                <p:cNvPr id="55" name="Freeform 21">
                  <a:extLst>
                    <a:ext uri="{FF2B5EF4-FFF2-40B4-BE49-F238E27FC236}">
                      <a16:creationId xmlns:a16="http://schemas.microsoft.com/office/drawing/2014/main" id="{57CED3AE-B7E7-3F07-4868-48683E9F294F}"/>
                    </a:ext>
                  </a:extLst>
                </p:cNvPr>
                <p:cNvSpPr/>
                <p:nvPr/>
              </p:nvSpPr>
              <p:spPr>
                <a:xfrm>
                  <a:off x="-25497" y="-51258"/>
                  <a:ext cx="896522" cy="25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522" h="204342">
                      <a:moveTo>
                        <a:pt x="102171" y="0"/>
                      </a:moveTo>
                      <a:lnTo>
                        <a:pt x="755352" y="0"/>
                      </a:lnTo>
                      <a:cubicBezTo>
                        <a:pt x="782449" y="0"/>
                        <a:pt x="808437" y="10764"/>
                        <a:pt x="827597" y="29925"/>
                      </a:cubicBezTo>
                      <a:cubicBezTo>
                        <a:pt x="846758" y="49086"/>
                        <a:pt x="857522" y="75073"/>
                        <a:pt x="857522" y="102171"/>
                      </a:cubicBezTo>
                      <a:lnTo>
                        <a:pt x="857522" y="102171"/>
                      </a:lnTo>
                      <a:cubicBezTo>
                        <a:pt x="857522" y="158598"/>
                        <a:pt x="811779" y="204342"/>
                        <a:pt x="755352" y="204342"/>
                      </a:cubicBezTo>
                      <a:lnTo>
                        <a:pt x="102171" y="204342"/>
                      </a:lnTo>
                      <a:cubicBezTo>
                        <a:pt x="45743" y="204342"/>
                        <a:pt x="0" y="158598"/>
                        <a:pt x="0" y="102171"/>
                      </a:cubicBezTo>
                      <a:lnTo>
                        <a:pt x="0" y="102171"/>
                      </a:lnTo>
                      <a:cubicBezTo>
                        <a:pt x="0" y="45743"/>
                        <a:pt x="45743" y="0"/>
                        <a:pt x="1021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47625" cap="rnd">
                  <a:solidFill>
                    <a:srgbClr val="ADD829"/>
                  </a:solidFill>
                  <a:prstDash val="lgDash"/>
                  <a:round/>
                </a:ln>
              </p:spPr>
              <p:txBody>
                <a:bodyPr anchor="ctr"/>
                <a:lstStyle/>
                <a:p>
                  <a:r>
                    <a:rPr lang="en-US" sz="2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HOẠT ĐỘNG NHÓM</a:t>
                  </a:r>
                </a:p>
              </p:txBody>
            </p:sp>
            <p:sp>
              <p:nvSpPr>
                <p:cNvPr id="56" name="TextBox 22">
                  <a:extLst>
                    <a:ext uri="{FF2B5EF4-FFF2-40B4-BE49-F238E27FC236}">
                      <a16:creationId xmlns:a16="http://schemas.microsoft.com/office/drawing/2014/main" id="{E6683552-FD44-9885-C92D-C4BBFCD62E4D}"/>
                    </a:ext>
                  </a:extLst>
                </p:cNvPr>
                <p:cNvSpPr txBox="1"/>
                <p:nvPr/>
              </p:nvSpPr>
              <p:spPr>
                <a:xfrm>
                  <a:off x="0" y="-28575"/>
                  <a:ext cx="857522" cy="23291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1BDDA18-7867-0846-3CFD-05B3A49626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837" t="8043"/>
            <a:stretch/>
          </p:blipFill>
          <p:spPr>
            <a:xfrm>
              <a:off x="1924293" y="3972490"/>
              <a:ext cx="2501957" cy="1944455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A466CB6-8FD8-1F57-FA66-3F80F9034DF8}"/>
              </a:ext>
            </a:extLst>
          </p:cNvPr>
          <p:cNvGrpSpPr/>
          <p:nvPr/>
        </p:nvGrpSpPr>
        <p:grpSpPr>
          <a:xfrm>
            <a:off x="5172354" y="2503673"/>
            <a:ext cx="13405698" cy="6000886"/>
            <a:chOff x="5172354" y="2503673"/>
            <a:chExt cx="13405698" cy="600088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54E233CB-5BFE-B38C-88C2-E2E502EAA6F6}"/>
                </a:ext>
              </a:extLst>
            </p:cNvPr>
            <p:cNvGrpSpPr/>
            <p:nvPr/>
          </p:nvGrpSpPr>
          <p:grpSpPr>
            <a:xfrm>
              <a:off x="5366362" y="3904049"/>
              <a:ext cx="13211690" cy="4480443"/>
              <a:chOff x="5533541" y="3867233"/>
              <a:chExt cx="13211690" cy="448044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96957BB-4F5F-2C2B-338A-F991B8A9E1B5}"/>
                  </a:ext>
                </a:extLst>
              </p:cNvPr>
              <p:cNvGrpSpPr/>
              <p:nvPr/>
            </p:nvGrpSpPr>
            <p:grpSpPr>
              <a:xfrm>
                <a:off x="5533541" y="3867233"/>
                <a:ext cx="12170325" cy="902412"/>
                <a:chOff x="2214525" y="4616547"/>
                <a:chExt cx="11670284" cy="902412"/>
              </a:xfrm>
            </p:grpSpPr>
            <p:sp>
              <p:nvSpPr>
                <p:cNvPr id="13" name="TextBox 13"/>
                <p:cNvSpPr txBox="1"/>
                <p:nvPr/>
              </p:nvSpPr>
              <p:spPr>
                <a:xfrm>
                  <a:off x="3335797" y="4834171"/>
                  <a:ext cx="10549012" cy="53745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122"/>
                    </a:lnSpc>
                  </a:pP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Truy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cập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website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Ban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Quản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lí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vịnh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Hạ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Long.</a:t>
                  </a:r>
                  <a:endParaRPr lang="en-US" sz="4000" dirty="0">
                    <a:solidFill>
                      <a:srgbClr val="5B4A3B"/>
                    </a:solidFill>
                    <a:latin typeface="เอฟซี โอนิกิริ"/>
                  </a:endParaRPr>
                </a:p>
              </p:txBody>
            </p:sp>
            <p:grpSp>
              <p:nvGrpSpPr>
                <p:cNvPr id="19" name="Group 19"/>
                <p:cNvGrpSpPr/>
                <p:nvPr/>
              </p:nvGrpSpPr>
              <p:grpSpPr>
                <a:xfrm>
                  <a:off x="2214525" y="4616547"/>
                  <a:ext cx="1002571" cy="902412"/>
                  <a:chOff x="0" y="0"/>
                  <a:chExt cx="1336761" cy="1203216"/>
                </a:xfrm>
              </p:grpSpPr>
              <p:grpSp>
                <p:nvGrpSpPr>
                  <p:cNvPr id="20" name="Group 20"/>
                  <p:cNvGrpSpPr/>
                  <p:nvPr/>
                </p:nvGrpSpPr>
                <p:grpSpPr>
                  <a:xfrm>
                    <a:off x="66772" y="0"/>
                    <a:ext cx="1203216" cy="1203216"/>
                    <a:chOff x="0" y="0"/>
                    <a:chExt cx="812800" cy="812800"/>
                  </a:xfrm>
                </p:grpSpPr>
                <p:sp>
                  <p:nvSpPr>
                    <p:cNvPr id="21" name="Freeform 21"/>
                    <p:cNvSpPr/>
                    <p:nvPr/>
                  </p:nvSpPr>
                  <p:spPr>
                    <a:xfrm>
                      <a:off x="0" y="0"/>
                      <a:ext cx="8128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2800" h="812800">
                          <a:moveTo>
                            <a:pt x="406400" y="0"/>
                          </a:moveTo>
                          <a:cubicBezTo>
                            <a:pt x="181951" y="0"/>
                            <a:pt x="0" y="181951"/>
                            <a:pt x="0" y="406400"/>
                          </a:cubicBezTo>
                          <a:cubicBezTo>
                            <a:pt x="0" y="630849"/>
                            <a:pt x="181951" y="812800"/>
                            <a:pt x="406400" y="812800"/>
                          </a:cubicBezTo>
                          <a:cubicBezTo>
                            <a:pt x="630849" y="812800"/>
                            <a:pt x="812800" y="630849"/>
                            <a:pt x="812800" y="406400"/>
                          </a:cubicBezTo>
                          <a:cubicBezTo>
                            <a:pt x="812800" y="181951"/>
                            <a:pt x="630849" y="0"/>
                            <a:pt x="406400" y="0"/>
                          </a:cubicBezTo>
                          <a:close/>
                        </a:path>
                      </a:pathLst>
                    </a:custGeom>
                    <a:solidFill>
                      <a:srgbClr val="A8B548"/>
                    </a:solidFill>
                  </p:spPr>
                </p:sp>
                <p:sp>
                  <p:nvSpPr>
                    <p:cNvPr id="22" name="TextBox 22"/>
                    <p:cNvSpPr txBox="1"/>
                    <p:nvPr/>
                  </p:nvSpPr>
                  <p:spPr>
                    <a:xfrm>
                      <a:off x="76200" y="38100"/>
                      <a:ext cx="660400" cy="698500"/>
                    </a:xfrm>
                    <a:prstGeom prst="rect">
                      <a:avLst/>
                    </a:prstGeom>
                  </p:spPr>
                  <p:txBody>
                    <a:bodyPr lIns="0" tIns="0" rIns="0" bIns="0" rtlCol="0" anchor="ctr"/>
                    <a:lstStyle/>
                    <a:p>
                      <a:pPr algn="ctr">
                        <a:lnSpc>
                          <a:spcPts val="2240"/>
                        </a:lnSpc>
                        <a:spcBef>
                          <a:spcPct val="0"/>
                        </a:spcBef>
                      </a:pPr>
                      <a:endParaRPr/>
                    </a:p>
                  </p:txBody>
                </p:sp>
              </p:grpSp>
              <p:sp>
                <p:nvSpPr>
                  <p:cNvPr id="23" name="TextBox 23"/>
                  <p:cNvSpPr txBox="1"/>
                  <p:nvPr/>
                </p:nvSpPr>
                <p:spPr>
                  <a:xfrm>
                    <a:off x="0" y="164791"/>
                    <a:ext cx="1336761" cy="825783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algn="ctr">
                      <a:lnSpc>
                        <a:spcPts val="5039"/>
                      </a:lnSpc>
                    </a:pPr>
                    <a:r>
                      <a:rPr lang="en-US" sz="3599" dirty="0">
                        <a:solidFill>
                          <a:srgbClr val="FFFFFF"/>
                        </a:solidFill>
                        <a:latin typeface="Balsamiq Sans Bold"/>
                      </a:rPr>
                      <a:t>a</a:t>
                    </a:r>
                  </a:p>
                </p:txBody>
              </p:sp>
            </p:grp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66E4939-91EF-FFA5-31BE-63785E6CC7E1}"/>
                  </a:ext>
                </a:extLst>
              </p:cNvPr>
              <p:cNvGrpSpPr/>
              <p:nvPr/>
            </p:nvGrpSpPr>
            <p:grpSpPr>
              <a:xfrm>
                <a:off x="5585766" y="5329901"/>
                <a:ext cx="13159465" cy="904438"/>
                <a:chOff x="7182155" y="4614522"/>
                <a:chExt cx="13159465" cy="904438"/>
              </a:xfrm>
            </p:grpSpPr>
            <p:sp>
              <p:nvSpPr>
                <p:cNvPr id="14" name="TextBox 14"/>
                <p:cNvSpPr txBox="1"/>
                <p:nvPr/>
              </p:nvSpPr>
              <p:spPr>
                <a:xfrm>
                  <a:off x="8309078" y="4850610"/>
                  <a:ext cx="12032542" cy="53745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122"/>
                    </a:lnSpc>
                  </a:pP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hiểu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khám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phá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các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menu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website.</a:t>
                  </a:r>
                  <a:endParaRPr lang="en-US" sz="4000" dirty="0">
                    <a:solidFill>
                      <a:srgbClr val="5B4A3B"/>
                    </a:solidFill>
                    <a:latin typeface="เอฟซี โอนิกิริ"/>
                  </a:endParaRPr>
                </a:p>
              </p:txBody>
            </p:sp>
            <p:grpSp>
              <p:nvGrpSpPr>
                <p:cNvPr id="24" name="Group 24"/>
                <p:cNvGrpSpPr/>
                <p:nvPr/>
              </p:nvGrpSpPr>
              <p:grpSpPr>
                <a:xfrm>
                  <a:off x="7182155" y="4614522"/>
                  <a:ext cx="1002571" cy="904438"/>
                  <a:chOff x="0" y="0"/>
                  <a:chExt cx="1336761" cy="1205917"/>
                </a:xfrm>
              </p:grpSpPr>
              <p:grpSp>
                <p:nvGrpSpPr>
                  <p:cNvPr id="25" name="Group 25"/>
                  <p:cNvGrpSpPr/>
                  <p:nvPr/>
                </p:nvGrpSpPr>
                <p:grpSpPr>
                  <a:xfrm>
                    <a:off x="65422" y="0"/>
                    <a:ext cx="1205917" cy="1205917"/>
                    <a:chOff x="0" y="0"/>
                    <a:chExt cx="812800" cy="812800"/>
                  </a:xfrm>
                </p:grpSpPr>
                <p:sp>
                  <p:nvSpPr>
                    <p:cNvPr id="26" name="Freeform 26"/>
                    <p:cNvSpPr/>
                    <p:nvPr/>
                  </p:nvSpPr>
                  <p:spPr>
                    <a:xfrm>
                      <a:off x="0" y="0"/>
                      <a:ext cx="8128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2800" h="812800">
                          <a:moveTo>
                            <a:pt x="406400" y="0"/>
                          </a:moveTo>
                          <a:cubicBezTo>
                            <a:pt x="181951" y="0"/>
                            <a:pt x="0" y="181951"/>
                            <a:pt x="0" y="406400"/>
                          </a:cubicBezTo>
                          <a:cubicBezTo>
                            <a:pt x="0" y="630849"/>
                            <a:pt x="181951" y="812800"/>
                            <a:pt x="406400" y="812800"/>
                          </a:cubicBezTo>
                          <a:cubicBezTo>
                            <a:pt x="630849" y="812800"/>
                            <a:pt x="812800" y="630849"/>
                            <a:pt x="812800" y="406400"/>
                          </a:cubicBezTo>
                          <a:cubicBezTo>
                            <a:pt x="812800" y="181951"/>
                            <a:pt x="630849" y="0"/>
                            <a:pt x="406400" y="0"/>
                          </a:cubicBezTo>
                          <a:close/>
                        </a:path>
                      </a:pathLst>
                    </a:custGeom>
                    <a:solidFill>
                      <a:srgbClr val="8BABC6"/>
                    </a:solidFill>
                  </p:spPr>
                </p:sp>
                <p:sp>
                  <p:nvSpPr>
                    <p:cNvPr id="27" name="TextBox 27"/>
                    <p:cNvSpPr txBox="1"/>
                    <p:nvPr/>
                  </p:nvSpPr>
                  <p:spPr>
                    <a:xfrm>
                      <a:off x="76200" y="38100"/>
                      <a:ext cx="660400" cy="698500"/>
                    </a:xfrm>
                    <a:prstGeom prst="rect">
                      <a:avLst/>
                    </a:prstGeom>
                  </p:spPr>
                  <p:txBody>
                    <a:bodyPr lIns="20451" tIns="20451" rIns="20451" bIns="20451" rtlCol="0" anchor="ctr"/>
                    <a:lstStyle/>
                    <a:p>
                      <a:pPr algn="ctr">
                        <a:lnSpc>
                          <a:spcPts val="2240"/>
                        </a:lnSpc>
                        <a:spcBef>
                          <a:spcPct val="0"/>
                        </a:spcBef>
                      </a:pPr>
                      <a:endParaRPr/>
                    </a:p>
                  </p:txBody>
                </p:sp>
              </p:grpSp>
              <p:sp>
                <p:nvSpPr>
                  <p:cNvPr id="28" name="TextBox 28"/>
                  <p:cNvSpPr txBox="1"/>
                  <p:nvPr/>
                </p:nvSpPr>
                <p:spPr>
                  <a:xfrm>
                    <a:off x="0" y="191541"/>
                    <a:ext cx="1336761" cy="825782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algn="ctr">
                      <a:lnSpc>
                        <a:spcPts val="5039"/>
                      </a:lnSpc>
                    </a:pPr>
                    <a:r>
                      <a:rPr lang="en-US" sz="3599" dirty="0">
                        <a:solidFill>
                          <a:srgbClr val="FFFFFF"/>
                        </a:solidFill>
                        <a:latin typeface="Balsamiq Sans Bold"/>
                      </a:rPr>
                      <a:t>b</a:t>
                    </a:r>
                  </a:p>
                </p:txBody>
              </p:sp>
            </p:grp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1C97076B-72DA-83A7-2261-038F1B32A760}"/>
                  </a:ext>
                </a:extLst>
              </p:cNvPr>
              <p:cNvGrpSpPr/>
              <p:nvPr/>
            </p:nvGrpSpPr>
            <p:grpSpPr>
              <a:xfrm>
                <a:off x="5533541" y="6938251"/>
                <a:ext cx="11949711" cy="1409425"/>
                <a:chOff x="12190356" y="4588024"/>
                <a:chExt cx="11949711" cy="1409425"/>
              </a:xfrm>
            </p:grpSpPr>
            <p:sp>
              <p:nvSpPr>
                <p:cNvPr id="16" name="TextBox 16"/>
                <p:cNvSpPr txBox="1"/>
                <p:nvPr/>
              </p:nvSpPr>
              <p:spPr>
                <a:xfrm>
                  <a:off x="12937323" y="4588024"/>
                  <a:ext cx="11202744" cy="140942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457200" algn="just">
                    <a:lnSpc>
                      <a:spcPct val="12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Nháy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chuột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chọn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TRANG CHỦ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hoặc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,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mô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tả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phần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của</a:t>
                  </a:r>
                  <a:r>
                    <a:rPr lang="en-US" sz="4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TRANG CHỦ.</a:t>
                  </a:r>
                  <a:endParaRPr lang="en-US" sz="40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9" name="Group 29"/>
                <p:cNvGrpSpPr/>
                <p:nvPr/>
              </p:nvGrpSpPr>
              <p:grpSpPr>
                <a:xfrm>
                  <a:off x="12190356" y="4656917"/>
                  <a:ext cx="1002571" cy="998250"/>
                  <a:chOff x="-36052" y="56527"/>
                  <a:chExt cx="1336761" cy="1331000"/>
                </a:xfrm>
              </p:grpSpPr>
              <p:grpSp>
                <p:nvGrpSpPr>
                  <p:cNvPr id="30" name="Group 30"/>
                  <p:cNvGrpSpPr/>
                  <p:nvPr/>
                </p:nvGrpSpPr>
                <p:grpSpPr>
                  <a:xfrm>
                    <a:off x="81519" y="56527"/>
                    <a:ext cx="1205917" cy="1331000"/>
                    <a:chOff x="0" y="38100"/>
                    <a:chExt cx="812800" cy="897107"/>
                  </a:xfrm>
                </p:grpSpPr>
                <p:sp>
                  <p:nvSpPr>
                    <p:cNvPr id="31" name="Freeform 31"/>
                    <p:cNvSpPr/>
                    <p:nvPr/>
                  </p:nvSpPr>
                  <p:spPr>
                    <a:xfrm>
                      <a:off x="0" y="122407"/>
                      <a:ext cx="812800" cy="8128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12800" h="812800">
                          <a:moveTo>
                            <a:pt x="406400" y="0"/>
                          </a:moveTo>
                          <a:cubicBezTo>
                            <a:pt x="181951" y="0"/>
                            <a:pt x="0" y="181951"/>
                            <a:pt x="0" y="406400"/>
                          </a:cubicBezTo>
                          <a:cubicBezTo>
                            <a:pt x="0" y="630849"/>
                            <a:pt x="181951" y="812800"/>
                            <a:pt x="406400" y="812800"/>
                          </a:cubicBezTo>
                          <a:cubicBezTo>
                            <a:pt x="630849" y="812800"/>
                            <a:pt x="812800" y="630849"/>
                            <a:pt x="812800" y="406400"/>
                          </a:cubicBezTo>
                          <a:cubicBezTo>
                            <a:pt x="812800" y="181951"/>
                            <a:pt x="630849" y="0"/>
                            <a:pt x="406400" y="0"/>
                          </a:cubicBezTo>
                          <a:close/>
                        </a:path>
                      </a:pathLst>
                    </a:custGeom>
                    <a:solidFill>
                      <a:srgbClr val="F3C76A"/>
                    </a:solidFill>
                  </p:spPr>
                </p:sp>
                <p:sp>
                  <p:nvSpPr>
                    <p:cNvPr id="32" name="TextBox 32"/>
                    <p:cNvSpPr txBox="1"/>
                    <p:nvPr/>
                  </p:nvSpPr>
                  <p:spPr>
                    <a:xfrm>
                      <a:off x="76200" y="38100"/>
                      <a:ext cx="660400" cy="698500"/>
                    </a:xfrm>
                    <a:prstGeom prst="rect">
                      <a:avLst/>
                    </a:prstGeom>
                  </p:spPr>
                  <p:txBody>
                    <a:bodyPr lIns="20451" tIns="20451" rIns="20451" bIns="20451" rtlCol="0" anchor="ctr"/>
                    <a:lstStyle/>
                    <a:p>
                      <a:pPr algn="ctr">
                        <a:lnSpc>
                          <a:spcPts val="2240"/>
                        </a:lnSpc>
                        <a:spcBef>
                          <a:spcPct val="0"/>
                        </a:spcBef>
                      </a:pPr>
                      <a:endParaRPr/>
                    </a:p>
                  </p:txBody>
                </p:sp>
              </p:grpSp>
              <p:sp>
                <p:nvSpPr>
                  <p:cNvPr id="33" name="TextBox 33"/>
                  <p:cNvSpPr txBox="1"/>
                  <p:nvPr/>
                </p:nvSpPr>
                <p:spPr>
                  <a:xfrm>
                    <a:off x="-36052" y="357690"/>
                    <a:ext cx="1336761" cy="825783"/>
                  </a:xfrm>
                  <a:prstGeom prst="rect">
                    <a:avLst/>
                  </a:prstGeom>
                </p:spPr>
                <p:txBody>
                  <a:bodyPr lIns="0" tIns="0" rIns="0" bIns="0" rtlCol="0" anchor="t">
                    <a:spAutoFit/>
                  </a:bodyPr>
                  <a:lstStyle/>
                  <a:p>
                    <a:pPr algn="ctr">
                      <a:lnSpc>
                        <a:spcPts val="5039"/>
                      </a:lnSpc>
                    </a:pPr>
                    <a:r>
                      <a:rPr lang="en-US" sz="3599" dirty="0">
                        <a:solidFill>
                          <a:srgbClr val="FFFFFF"/>
                        </a:solidFill>
                        <a:latin typeface="Balsamiq Sans Bold"/>
                      </a:rPr>
                      <a:t>c</a:t>
                    </a:r>
                  </a:p>
                </p:txBody>
              </p:sp>
            </p:grpSp>
          </p:grp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A5ECF01E-0040-8B7B-B7AC-CA7EB2A50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367167" y="6659056"/>
                <a:ext cx="990600" cy="1092574"/>
              </a:xfrm>
              <a:prstGeom prst="rect">
                <a:avLst/>
              </a:prstGeom>
            </p:spPr>
          </p:pic>
        </p:grp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BB56D7A2-EA23-EE5F-6290-EBD577658307}"/>
                </a:ext>
              </a:extLst>
            </p:cNvPr>
            <p:cNvSpPr/>
            <p:nvPr/>
          </p:nvSpPr>
          <p:spPr>
            <a:xfrm>
              <a:off x="5172354" y="2932923"/>
              <a:ext cx="12364333" cy="5571636"/>
            </a:xfrm>
            <a:prstGeom prst="roundRect">
              <a:avLst/>
            </a:prstGeom>
            <a:noFill/>
            <a:ln w="38100">
              <a:solidFill>
                <a:srgbClr val="A8B548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0B010BE-45EF-7B44-0A84-12B8B9E15713}"/>
                </a:ext>
              </a:extLst>
            </p:cNvPr>
            <p:cNvSpPr txBox="1"/>
            <p:nvPr/>
          </p:nvSpPr>
          <p:spPr>
            <a:xfrm>
              <a:off x="7739661" y="2503673"/>
              <a:ext cx="6934199" cy="78319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CÙNG BẠN THỰC HIỆN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38444" y="8151402"/>
            <a:ext cx="1900084" cy="2776991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3237255" y="0"/>
                </a:moveTo>
                <a:lnTo>
                  <a:pt x="0" y="0"/>
                </a:lnTo>
                <a:lnTo>
                  <a:pt x="0" y="4388153"/>
                </a:lnTo>
                <a:lnTo>
                  <a:pt x="3237255" y="4388153"/>
                </a:lnTo>
                <a:lnTo>
                  <a:pt x="323725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88183" y="-180524"/>
            <a:ext cx="1557528" cy="1753333"/>
            <a:chOff x="0" y="0"/>
            <a:chExt cx="2337748" cy="2635879"/>
          </a:xfrm>
        </p:grpSpPr>
        <p:sp>
          <p:nvSpPr>
            <p:cNvPr id="10" name="Freeform 10"/>
            <p:cNvSpPr/>
            <p:nvPr/>
          </p:nvSpPr>
          <p:spPr>
            <a:xfrm>
              <a:off x="1181520" y="954644"/>
              <a:ext cx="1156228" cy="1241577"/>
            </a:xfrm>
            <a:custGeom>
              <a:avLst/>
              <a:gdLst/>
              <a:ahLst/>
              <a:cxnLst/>
              <a:rect l="l" t="t" r="r" b="b"/>
              <a:pathLst>
                <a:path w="1156228" h="1241577">
                  <a:moveTo>
                    <a:pt x="0" y="0"/>
                  </a:moveTo>
                  <a:lnTo>
                    <a:pt x="1156228" y="0"/>
                  </a:lnTo>
                  <a:lnTo>
                    <a:pt x="1156228" y="1241577"/>
                  </a:lnTo>
                  <a:lnTo>
                    <a:pt x="0" y="1241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62440" y="0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1614506"/>
              <a:ext cx="662440" cy="1021373"/>
            </a:xfrm>
            <a:custGeom>
              <a:avLst/>
              <a:gdLst/>
              <a:ahLst/>
              <a:cxnLst/>
              <a:rect l="l" t="t" r="r" b="b"/>
              <a:pathLst>
                <a:path w="662440" h="1021373">
                  <a:moveTo>
                    <a:pt x="0" y="0"/>
                  </a:moveTo>
                  <a:lnTo>
                    <a:pt x="662440" y="0"/>
                  </a:lnTo>
                  <a:lnTo>
                    <a:pt x="662440" y="1021373"/>
                  </a:lnTo>
                  <a:lnTo>
                    <a:pt x="0" y="1021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6328779" y="-27111"/>
            <a:ext cx="1712499" cy="1940412"/>
            <a:chOff x="0" y="0"/>
            <a:chExt cx="2283332" cy="2587216"/>
          </a:xfrm>
        </p:grpSpPr>
        <p:sp>
          <p:nvSpPr>
            <p:cNvPr id="14" name="Freeform 14"/>
            <p:cNvSpPr/>
            <p:nvPr/>
          </p:nvSpPr>
          <p:spPr>
            <a:xfrm rot="2122094">
              <a:off x="200744" y="1139198"/>
              <a:ext cx="918728" cy="986545"/>
            </a:xfrm>
            <a:custGeom>
              <a:avLst/>
              <a:gdLst/>
              <a:ahLst/>
              <a:cxnLst/>
              <a:rect l="l" t="t" r="r" b="b"/>
              <a:pathLst>
                <a:path w="918728" h="986545">
                  <a:moveTo>
                    <a:pt x="0" y="0"/>
                  </a:moveTo>
                  <a:lnTo>
                    <a:pt x="918728" y="0"/>
                  </a:lnTo>
                  <a:lnTo>
                    <a:pt x="918728" y="986545"/>
                  </a:lnTo>
                  <a:lnTo>
                    <a:pt x="0" y="98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671607" y="1644037"/>
              <a:ext cx="611725" cy="943179"/>
            </a:xfrm>
            <a:custGeom>
              <a:avLst/>
              <a:gdLst/>
              <a:ahLst/>
              <a:cxnLst/>
              <a:rect l="l" t="t" r="r" b="b"/>
              <a:pathLst>
                <a:path w="611725" h="943179">
                  <a:moveTo>
                    <a:pt x="0" y="0"/>
                  </a:moveTo>
                  <a:lnTo>
                    <a:pt x="611725" y="0"/>
                  </a:lnTo>
                  <a:lnTo>
                    <a:pt x="611725" y="943179"/>
                  </a:lnTo>
                  <a:lnTo>
                    <a:pt x="0" y="943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011542" y="0"/>
              <a:ext cx="965928" cy="1230236"/>
            </a:xfrm>
            <a:custGeom>
              <a:avLst/>
              <a:gdLst/>
              <a:ahLst/>
              <a:cxnLst/>
              <a:rect l="l" t="t" r="r" b="b"/>
              <a:pathLst>
                <a:path w="965928" h="1230236">
                  <a:moveTo>
                    <a:pt x="0" y="0"/>
                  </a:moveTo>
                  <a:lnTo>
                    <a:pt x="965928" y="0"/>
                  </a:lnTo>
                  <a:lnTo>
                    <a:pt x="965928" y="1230236"/>
                  </a:lnTo>
                  <a:lnTo>
                    <a:pt x="0" y="1230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>
            <a:off x="16183141" y="8151402"/>
            <a:ext cx="2099943" cy="2650198"/>
          </a:xfrm>
          <a:custGeom>
            <a:avLst/>
            <a:gdLst/>
            <a:ahLst/>
            <a:cxnLst/>
            <a:rect l="l" t="t" r="r" b="b"/>
            <a:pathLst>
              <a:path w="3237255" h="4388153">
                <a:moveTo>
                  <a:pt x="0" y="0"/>
                </a:moveTo>
                <a:lnTo>
                  <a:pt x="3237255" y="0"/>
                </a:lnTo>
                <a:lnTo>
                  <a:pt x="3237255" y="4388153"/>
                </a:lnTo>
                <a:lnTo>
                  <a:pt x="0" y="4388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5FFCC1F-C6FA-D674-CC24-C07BE0577A91}"/>
              </a:ext>
            </a:extLst>
          </p:cNvPr>
          <p:cNvSpPr/>
          <p:nvPr/>
        </p:nvSpPr>
        <p:spPr>
          <a:xfrm>
            <a:off x="7010400" y="265333"/>
            <a:ext cx="4648200" cy="9906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DC4854-7C78-A817-FD40-8874934095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2200" y="7569726"/>
            <a:ext cx="5105400" cy="198828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F6290EA-23AE-1927-8CC1-05F1639831AF}"/>
              </a:ext>
            </a:extLst>
          </p:cNvPr>
          <p:cNvGrpSpPr/>
          <p:nvPr/>
        </p:nvGrpSpPr>
        <p:grpSpPr>
          <a:xfrm>
            <a:off x="1098109" y="1723382"/>
            <a:ext cx="16043635" cy="5609970"/>
            <a:chOff x="1098109" y="1723382"/>
            <a:chExt cx="16043635" cy="5609970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48499AD1-7476-B5FB-91C2-37B9DBFE37AE}"/>
                </a:ext>
              </a:extLst>
            </p:cNvPr>
            <p:cNvGrpSpPr/>
            <p:nvPr/>
          </p:nvGrpSpPr>
          <p:grpSpPr>
            <a:xfrm>
              <a:off x="1565127" y="2408257"/>
              <a:ext cx="15503489" cy="4925095"/>
              <a:chOff x="0" y="0"/>
              <a:chExt cx="3772091" cy="1731296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A01C875B-24F2-B989-F2AD-FF9DFF70A719}"/>
                  </a:ext>
                </a:extLst>
              </p:cNvPr>
              <p:cNvSpPr/>
              <p:nvPr/>
            </p:nvSpPr>
            <p:spPr>
              <a:xfrm>
                <a:off x="0" y="0"/>
                <a:ext cx="3772091" cy="1731296"/>
              </a:xfrm>
              <a:custGeom>
                <a:avLst/>
                <a:gdLst/>
                <a:ahLst/>
                <a:cxnLst/>
                <a:rect l="l" t="t" r="r" b="b"/>
                <a:pathLst>
                  <a:path w="3772091" h="1731296">
                    <a:moveTo>
                      <a:pt x="35677" y="0"/>
                    </a:moveTo>
                    <a:lnTo>
                      <a:pt x="3736415" y="0"/>
                    </a:lnTo>
                    <a:cubicBezTo>
                      <a:pt x="3756118" y="0"/>
                      <a:pt x="3772091" y="15973"/>
                      <a:pt x="3772091" y="35677"/>
                    </a:cubicBezTo>
                    <a:lnTo>
                      <a:pt x="3772091" y="1695619"/>
                    </a:lnTo>
                    <a:cubicBezTo>
                      <a:pt x="3772091" y="1705081"/>
                      <a:pt x="3768333" y="1714156"/>
                      <a:pt x="3761642" y="1720847"/>
                    </a:cubicBezTo>
                    <a:cubicBezTo>
                      <a:pt x="3754951" y="1727537"/>
                      <a:pt x="3745877" y="1731296"/>
                      <a:pt x="3736415" y="1731296"/>
                    </a:cubicBezTo>
                    <a:lnTo>
                      <a:pt x="35677" y="1731296"/>
                    </a:lnTo>
                    <a:cubicBezTo>
                      <a:pt x="26215" y="1731296"/>
                      <a:pt x="17140" y="1727537"/>
                      <a:pt x="10449" y="1720847"/>
                    </a:cubicBezTo>
                    <a:cubicBezTo>
                      <a:pt x="3759" y="1714156"/>
                      <a:pt x="0" y="1705081"/>
                      <a:pt x="0" y="1695619"/>
                    </a:cubicBezTo>
                    <a:lnTo>
                      <a:pt x="0" y="35677"/>
                    </a:lnTo>
                    <a:cubicBezTo>
                      <a:pt x="0" y="26215"/>
                      <a:pt x="3759" y="17140"/>
                      <a:pt x="10449" y="10449"/>
                    </a:cubicBezTo>
                    <a:cubicBezTo>
                      <a:pt x="17140" y="3759"/>
                      <a:pt x="26215" y="0"/>
                      <a:pt x="35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675" cap="rnd">
                <a:solidFill>
                  <a:srgbClr val="6FAF07"/>
                </a:solidFill>
                <a:prstDash val="lgDash"/>
                <a:round/>
              </a:ln>
            </p:spPr>
          </p:sp>
          <p:sp>
            <p:nvSpPr>
              <p:cNvPr id="28" name="TextBox 9">
                <a:extLst>
                  <a:ext uri="{FF2B5EF4-FFF2-40B4-BE49-F238E27FC236}">
                    <a16:creationId xmlns:a16="http://schemas.microsoft.com/office/drawing/2014/main" id="{DD2B7C33-1AE4-2BB8-B299-4173EA36CB7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772091" cy="17598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7F25E4E9-4480-A6C8-B98D-570B3280E41B}"/>
                </a:ext>
              </a:extLst>
            </p:cNvPr>
            <p:cNvSpPr/>
            <p:nvPr/>
          </p:nvSpPr>
          <p:spPr>
            <a:xfrm rot="916814" flipH="1">
              <a:off x="1098109" y="1723382"/>
              <a:ext cx="1201530" cy="1437890"/>
            </a:xfrm>
            <a:custGeom>
              <a:avLst/>
              <a:gdLst/>
              <a:ahLst/>
              <a:cxnLst/>
              <a:rect l="l" t="t" r="r" b="b"/>
              <a:pathLst>
                <a:path w="1698705" h="1884832">
                  <a:moveTo>
                    <a:pt x="1698705" y="0"/>
                  </a:moveTo>
                  <a:lnTo>
                    <a:pt x="0" y="0"/>
                  </a:lnTo>
                  <a:lnTo>
                    <a:pt x="0" y="1884832"/>
                  </a:lnTo>
                  <a:lnTo>
                    <a:pt x="1698705" y="1884832"/>
                  </a:lnTo>
                  <a:lnTo>
                    <a:pt x="1698705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D11A15C-58E9-C2A7-891D-9BD2D6B57E7C}"/>
                </a:ext>
              </a:extLst>
            </p:cNvPr>
            <p:cNvSpPr txBox="1"/>
            <p:nvPr/>
          </p:nvSpPr>
          <p:spPr>
            <a:xfrm>
              <a:off x="1673144" y="2476398"/>
              <a:ext cx="15468600" cy="462403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2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974725" indent="-517525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AutoNum type="alphaLcPeriod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website 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halongbay.com.vn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974725" indent="-517525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AutoNum type="alphaLcPeriod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Long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menu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cụ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website. </a:t>
              </a:r>
            </a:p>
            <a:p>
              <a:pPr marL="974725" indent="-517525" algn="just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AutoNum type="alphaLcPeriod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Trần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Nghiễn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173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D297695-B396-6BB2-D3E4-05C1A5D2183D}"/>
              </a:ext>
            </a:extLst>
          </p:cNvPr>
          <p:cNvSpPr/>
          <p:nvPr/>
        </p:nvSpPr>
        <p:spPr>
          <a:xfrm>
            <a:off x="7010400" y="265333"/>
            <a:ext cx="4648200" cy="990600"/>
          </a:xfrm>
          <a:prstGeom prst="roundRect">
            <a:avLst/>
          </a:prstGeom>
          <a:solidFill>
            <a:srgbClr val="D37C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NHỚ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8BC05E-9386-6A40-1041-133746A7C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86"/>
          <a:stretch/>
        </p:blipFill>
        <p:spPr>
          <a:xfrm>
            <a:off x="1066800" y="1244872"/>
            <a:ext cx="15392399" cy="815340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275216" y="8325606"/>
            <a:ext cx="3286520" cy="1808701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68132" y="3429000"/>
            <a:ext cx="2218400" cy="6740520"/>
          </a:xfrm>
          <a:custGeom>
            <a:avLst/>
            <a:gdLst/>
            <a:ahLst/>
            <a:cxnLst/>
            <a:rect l="l" t="t" r="r" b="b"/>
            <a:pathLst>
              <a:path w="3437600" h="9026520">
                <a:moveTo>
                  <a:pt x="0" y="0"/>
                </a:moveTo>
                <a:lnTo>
                  <a:pt x="3437600" y="0"/>
                </a:lnTo>
                <a:lnTo>
                  <a:pt x="3437600" y="9026519"/>
                </a:lnTo>
                <a:lnTo>
                  <a:pt x="0" y="90265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29709" y="3212430"/>
            <a:ext cx="8535625" cy="4296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000" b="1" dirty="0">
                <a:solidFill>
                  <a:srgbClr val="5B4A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  <p:sp>
        <p:nvSpPr>
          <p:cNvPr id="6" name="Freeform 6"/>
          <p:cNvSpPr/>
          <p:nvPr/>
        </p:nvSpPr>
        <p:spPr>
          <a:xfrm>
            <a:off x="12067181" y="2639225"/>
            <a:ext cx="4934063" cy="6619075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10644" y="14720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9551879" y="666223"/>
            <a:ext cx="1442327" cy="2019257"/>
          </a:xfrm>
          <a:custGeom>
            <a:avLst/>
            <a:gdLst/>
            <a:ahLst/>
            <a:cxnLst/>
            <a:rect l="l" t="t" r="r" b="b"/>
            <a:pathLst>
              <a:path w="1442327" h="2019257">
                <a:moveTo>
                  <a:pt x="0" y="0"/>
                </a:moveTo>
                <a:lnTo>
                  <a:pt x="1442326" y="0"/>
                </a:lnTo>
                <a:lnTo>
                  <a:pt x="1442326" y="2019257"/>
                </a:lnTo>
                <a:lnTo>
                  <a:pt x="0" y="20192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1481465" y="998183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1649417">
            <a:off x="13586479" y="2445717"/>
            <a:ext cx="514445" cy="720223"/>
          </a:xfrm>
          <a:custGeom>
            <a:avLst/>
            <a:gdLst/>
            <a:ahLst/>
            <a:cxnLst/>
            <a:rect l="l" t="t" r="r" b="b"/>
            <a:pathLst>
              <a:path w="514445" h="720223">
                <a:moveTo>
                  <a:pt x="0" y="0"/>
                </a:moveTo>
                <a:lnTo>
                  <a:pt x="514445" y="0"/>
                </a:lnTo>
                <a:lnTo>
                  <a:pt x="514445" y="720223"/>
                </a:lnTo>
                <a:lnTo>
                  <a:pt x="0" y="7202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050997" y="817805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Freeform 16"/>
          <p:cNvSpPr/>
          <p:nvPr/>
        </p:nvSpPr>
        <p:spPr>
          <a:xfrm rot="9638616">
            <a:off x="12144257" y="2115947"/>
            <a:ext cx="718461" cy="1005846"/>
          </a:xfrm>
          <a:custGeom>
            <a:avLst/>
            <a:gdLst/>
            <a:ahLst/>
            <a:cxnLst/>
            <a:rect l="l" t="t" r="r" b="b"/>
            <a:pathLst>
              <a:path w="718461" h="1005846">
                <a:moveTo>
                  <a:pt x="0" y="0"/>
                </a:moveTo>
                <a:lnTo>
                  <a:pt x="718461" y="0"/>
                </a:lnTo>
                <a:lnTo>
                  <a:pt x="718461" y="1005847"/>
                </a:lnTo>
                <a:lnTo>
                  <a:pt x="0" y="10058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550861" y="9042153"/>
            <a:ext cx="3188278" cy="1270066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720209" y="8136765"/>
            <a:ext cx="3277057" cy="2123915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978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56962" y="-16245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43932" y="100474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515451" y="1381790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0CC5B8-FE4B-4B90-BB80-694192DCD9D5}"/>
              </a:ext>
            </a:extLst>
          </p:cNvPr>
          <p:cNvGrpSpPr/>
          <p:nvPr/>
        </p:nvGrpSpPr>
        <p:grpSpPr>
          <a:xfrm>
            <a:off x="288541" y="627560"/>
            <a:ext cx="10354264" cy="6714688"/>
            <a:chOff x="381000" y="1606533"/>
            <a:chExt cx="10354264" cy="67146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602615-5790-AC24-E291-94F1C48DDD0B}"/>
                </a:ext>
              </a:extLst>
            </p:cNvPr>
            <p:cNvSpPr txBox="1"/>
            <p:nvPr/>
          </p:nvSpPr>
          <p:spPr>
            <a:xfrm>
              <a:off x="914400" y="2857500"/>
              <a:ext cx="9227832" cy="4456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nghỉ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hè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dự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chuyến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Long.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nhiệm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vụ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website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Ban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Long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chuyến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8F239D7-0CD4-3959-2D83-436081B7A2BA}"/>
                </a:ext>
              </a:extLst>
            </p:cNvPr>
            <p:cNvSpPr/>
            <p:nvPr/>
          </p:nvSpPr>
          <p:spPr>
            <a:xfrm>
              <a:off x="685800" y="2019300"/>
              <a:ext cx="9753600" cy="604994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A7DFE80-3057-6410-194C-B8833EC28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0" b="94783" l="4490" r="9469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1000" y="1606533"/>
              <a:ext cx="1557442" cy="14620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4A6A1B-D8B5-8638-2330-FFF40CA51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47" b="89892" l="0" r="89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0654" y="6306605"/>
              <a:ext cx="1854610" cy="201461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37AF91A-D5F2-3B0F-90E1-7A1A8C653B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92576" y="1650432"/>
            <a:ext cx="7211290" cy="4677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87AF665C-7154-E577-B99B-111B5A5157F5}"/>
              </a:ext>
            </a:extLst>
          </p:cNvPr>
          <p:cNvSpPr/>
          <p:nvPr/>
        </p:nvSpPr>
        <p:spPr>
          <a:xfrm>
            <a:off x="1981200" y="7338619"/>
            <a:ext cx="15163800" cy="2338567"/>
          </a:xfrm>
          <a:prstGeom prst="cloud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ể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425461" y="8972011"/>
            <a:ext cx="3188278" cy="1346266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720209" y="8136765"/>
            <a:ext cx="3277057" cy="2123915"/>
          </a:xfrm>
          <a:custGeom>
            <a:avLst/>
            <a:gdLst/>
            <a:ahLst/>
            <a:cxnLst/>
            <a:rect l="l" t="t" r="r" b="b"/>
            <a:pathLst>
              <a:path w="3987514" h="2848063">
                <a:moveTo>
                  <a:pt x="3987513" y="0"/>
                </a:moveTo>
                <a:lnTo>
                  <a:pt x="0" y="0"/>
                </a:lnTo>
                <a:lnTo>
                  <a:pt x="0" y="2848063"/>
                </a:lnTo>
                <a:lnTo>
                  <a:pt x="3987513" y="2848063"/>
                </a:lnTo>
                <a:lnTo>
                  <a:pt x="398751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8978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56962" y="-16245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743932" y="100474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515451" y="1381790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921663" b="-583763"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0CC5B8-FE4B-4B90-BB80-694192DCD9D5}"/>
              </a:ext>
            </a:extLst>
          </p:cNvPr>
          <p:cNvGrpSpPr/>
          <p:nvPr/>
        </p:nvGrpSpPr>
        <p:grpSpPr>
          <a:xfrm>
            <a:off x="381000" y="551360"/>
            <a:ext cx="9993261" cy="6192340"/>
            <a:chOff x="381000" y="1606533"/>
            <a:chExt cx="10354264" cy="671468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602615-5790-AC24-E291-94F1C48DDD0B}"/>
                </a:ext>
              </a:extLst>
            </p:cNvPr>
            <p:cNvSpPr txBox="1"/>
            <p:nvPr/>
          </p:nvSpPr>
          <p:spPr>
            <a:xfrm>
              <a:off x="914400" y="2857500"/>
              <a:ext cx="9227832" cy="4456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Kì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hè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định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chuyến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lịch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tham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quan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vịnh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Long.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nhiệm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vụ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website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Ban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vịnh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Long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chuyến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8F239D7-0CD4-3959-2D83-436081B7A2BA}"/>
                </a:ext>
              </a:extLst>
            </p:cNvPr>
            <p:cNvSpPr/>
            <p:nvPr/>
          </p:nvSpPr>
          <p:spPr>
            <a:xfrm>
              <a:off x="685800" y="2019300"/>
              <a:ext cx="9753600" cy="604994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A7DFE80-3057-6410-194C-B8833EC28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70" b="94783" l="4490" r="9469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1000" y="1606533"/>
              <a:ext cx="1557442" cy="14620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4A6A1B-D8B5-8638-2330-FFF40CA51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47" b="89892" l="0" r="8980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0654" y="6306605"/>
              <a:ext cx="1854610" cy="201461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37AF91A-D5F2-3B0F-90E1-7A1A8C653B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39400" y="1485900"/>
            <a:ext cx="7211290" cy="4677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97AD97F-2FAC-C5B8-DBEF-F0EB6BB1962D}"/>
              </a:ext>
            </a:extLst>
          </p:cNvPr>
          <p:cNvGrpSpPr/>
          <p:nvPr/>
        </p:nvGrpSpPr>
        <p:grpSpPr>
          <a:xfrm>
            <a:off x="2667000" y="6515034"/>
            <a:ext cx="12360773" cy="3253286"/>
            <a:chOff x="2803026" y="6543252"/>
            <a:chExt cx="12360773" cy="3253286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4DDDCC75-80A5-CD88-1479-7E4864305ED4}"/>
                </a:ext>
              </a:extLst>
            </p:cNvPr>
            <p:cNvSpPr/>
            <p:nvPr/>
          </p:nvSpPr>
          <p:spPr>
            <a:xfrm>
              <a:off x="2803026" y="6543252"/>
              <a:ext cx="12360773" cy="3253286"/>
            </a:xfrm>
            <a:custGeom>
              <a:avLst/>
              <a:gdLst/>
              <a:ahLst/>
              <a:cxnLst/>
              <a:rect l="l" t="t" r="r" b="b"/>
              <a:pathLst>
                <a:path w="7315200" h="2837688">
                  <a:moveTo>
                    <a:pt x="0" y="0"/>
                  </a:moveTo>
                  <a:lnTo>
                    <a:pt x="7315200" y="0"/>
                  </a:lnTo>
                  <a:lnTo>
                    <a:pt x="7315200" y="2837688"/>
                  </a:lnTo>
                  <a:lnTo>
                    <a:pt x="0" y="2837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D92F3A-A058-32B4-DFAD-AE5BE9157605}"/>
                </a:ext>
              </a:extLst>
            </p:cNvPr>
            <p:cNvSpPr txBox="1"/>
            <p:nvPr/>
          </p:nvSpPr>
          <p:spPr>
            <a:xfrm>
              <a:off x="3409228" y="7047831"/>
              <a:ext cx="11148367" cy="27135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905" indent="-1905" algn="just">
                <a:lnSpc>
                  <a:spcPct val="110000"/>
                </a:lnSpc>
                <a:spcAft>
                  <a:spcPts val="600"/>
                </a:spcAft>
              </a:pP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Thông tin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36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endParaRPr lang="en-US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lvl="0" algn="just">
                <a:lnSpc>
                  <a:spcPct val="110000"/>
                </a:lnSpc>
                <a:spcAft>
                  <a:spcPts val="600"/>
                </a:spcAft>
                <a:buSzPts val="1200"/>
              </a:pP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tuyến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Long.</a:t>
              </a:r>
            </a:p>
            <a:p>
              <a:pPr lvl="0" algn="just">
                <a:lnSpc>
                  <a:spcPct val="110000"/>
                </a:lnSpc>
                <a:spcAft>
                  <a:spcPts val="600"/>
                </a:spcAft>
                <a:buSzPts val="1200"/>
              </a:pP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vé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lvl="0" algn="just">
                <a:lnSpc>
                  <a:spcPct val="110000"/>
                </a:lnSpc>
                <a:spcAft>
                  <a:spcPts val="600"/>
                </a:spcAft>
                <a:buSzPts val="1200"/>
              </a:pP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Long.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84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561142" y="3638956"/>
            <a:ext cx="3631448" cy="4798420"/>
          </a:xfrm>
          <a:custGeom>
            <a:avLst/>
            <a:gdLst/>
            <a:ahLst/>
            <a:cxnLst/>
            <a:rect l="l" t="t" r="r" b="b"/>
            <a:pathLst>
              <a:path w="4934063" h="6619075">
                <a:moveTo>
                  <a:pt x="0" y="0"/>
                </a:moveTo>
                <a:lnTo>
                  <a:pt x="4934062" y="0"/>
                </a:lnTo>
                <a:lnTo>
                  <a:pt x="4934062" y="6619075"/>
                </a:lnTo>
                <a:lnTo>
                  <a:pt x="0" y="661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13242" y="7425711"/>
            <a:ext cx="4774449" cy="2838703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61668" y="425155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0" name="Freeform 10"/>
          <p:cNvSpPr/>
          <p:nvPr/>
        </p:nvSpPr>
        <p:spPr>
          <a:xfrm rot="-726169">
            <a:off x="10791507" y="864115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355099">
            <a:off x="12665080" y="1266550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2"/>
                </a:lnTo>
                <a:lnTo>
                  <a:pt x="0" y="1236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 rot="-2920782">
            <a:off x="13528463" y="2571440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4" y="0"/>
                </a:lnTo>
                <a:lnTo>
                  <a:pt x="623214" y="872500"/>
                </a:lnTo>
                <a:lnTo>
                  <a:pt x="0" y="8725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133" y="122194"/>
            <a:ext cx="3836415" cy="274320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5687321" y="1778472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EED377FB-7376-6319-DA9F-49C94A181C51}"/>
              </a:ext>
            </a:extLst>
          </p:cNvPr>
          <p:cNvSpPr txBox="1">
            <a:spLocks/>
          </p:cNvSpPr>
          <p:nvPr/>
        </p:nvSpPr>
        <p:spPr>
          <a:xfrm>
            <a:off x="1403604" y="3042627"/>
            <a:ext cx="11624014" cy="2743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5400" b="1" cap="all" dirty="0">
                <a:solidFill>
                  <a:srgbClr val="FF0000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CHƯƠNG 2. MẠNG MÁY TÍNH VÀ INTERNET</a:t>
            </a:r>
            <a:br>
              <a:rPr lang="en-US" sz="54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sz="5400" b="1" cap="all" dirty="0">
                <a:solidFill>
                  <a:srgbClr val="0000FF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BÀI 4. TÌM KIẾM THÔNG TIN TRÊN WEBSITE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5EE576-7D51-9F1E-617C-F0F9C1F09E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6806441"/>
            <a:ext cx="3427067" cy="28387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88707" y="7812566"/>
            <a:ext cx="2264276" cy="2316812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7037099" y="-131335"/>
            <a:ext cx="2487478" cy="2650933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29153" y="7626573"/>
            <a:ext cx="2030248" cy="2502805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891178">
            <a:off x="102084" y="930722"/>
            <a:ext cx="1152890" cy="1295862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 rot="2508821">
            <a:off x="1198966" y="-39849"/>
            <a:ext cx="929037" cy="1007832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5" name="Freeform 15"/>
          <p:cNvSpPr/>
          <p:nvPr/>
        </p:nvSpPr>
        <p:spPr>
          <a:xfrm rot="9091394">
            <a:off x="14645158" y="-825998"/>
            <a:ext cx="2249656" cy="3140062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A116E2-64EB-AC9C-DB99-71C6ECB8170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2F4663-754B-1EF3-CD60-3750B14A75B6}"/>
              </a:ext>
            </a:extLst>
          </p:cNvPr>
          <p:cNvGrpSpPr/>
          <p:nvPr/>
        </p:nvGrpSpPr>
        <p:grpSpPr>
          <a:xfrm>
            <a:off x="1219200" y="1850803"/>
            <a:ext cx="9431763" cy="791527"/>
            <a:chOff x="696578" y="1357811"/>
            <a:chExt cx="9431763" cy="79152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F83BC91-9F65-A52C-223B-4704FD3111A9}"/>
                </a:ext>
              </a:extLst>
            </p:cNvPr>
            <p:cNvGrpSpPr/>
            <p:nvPr/>
          </p:nvGrpSpPr>
          <p:grpSpPr>
            <a:xfrm>
              <a:off x="696578" y="1357811"/>
              <a:ext cx="598145" cy="769441"/>
              <a:chOff x="1089340" y="1357751"/>
              <a:chExt cx="598145" cy="76944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E155BFF-39BF-5F86-AED9-1360FA36783C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B4916BF-86C8-E2D8-3D01-C53C5EB5BB19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4373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B69380-8557-CE38-57B8-30226914113F}"/>
                </a:ext>
              </a:extLst>
            </p:cNvPr>
            <p:cNvSpPr txBox="1"/>
            <p:nvPr/>
          </p:nvSpPr>
          <p:spPr>
            <a:xfrm>
              <a:off x="1285856" y="1379897"/>
              <a:ext cx="88424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endParaRPr lang="en-US" sz="4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BBC0138-D3AE-8FD1-9F31-C4E45D706D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83926" y="3505276"/>
            <a:ext cx="4321289" cy="4205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665F9CA-116E-3D16-927C-7FD9A20E95B7}"/>
              </a:ext>
            </a:extLst>
          </p:cNvPr>
          <p:cNvGrpSpPr/>
          <p:nvPr/>
        </p:nvGrpSpPr>
        <p:grpSpPr>
          <a:xfrm>
            <a:off x="1511352" y="3073825"/>
            <a:ext cx="10817039" cy="5141022"/>
            <a:chOff x="1406665" y="1532801"/>
            <a:chExt cx="9264645" cy="39503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0663F0-D0BA-8D13-DA9D-5F8019DDF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06665" y="1532801"/>
              <a:ext cx="9264645" cy="3950332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AF6890-6B05-9C56-7DB5-DE884F923198}"/>
                </a:ext>
              </a:extLst>
            </p:cNvPr>
            <p:cNvSpPr/>
            <p:nvPr/>
          </p:nvSpPr>
          <p:spPr>
            <a:xfrm>
              <a:off x="1996330" y="2200660"/>
              <a:ext cx="8198510" cy="2525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3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Em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60325" indent="569913" algn="just">
                <a:lnSpc>
                  <a:spcPct val="130000"/>
                </a:lnSpc>
                <a:spcAft>
                  <a:spcPts val="600"/>
                </a:spcAft>
                <a:tabLst>
                  <a:tab pos="738188" algn="l"/>
                </a:tabLst>
              </a:pP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hoạch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Long,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88707" y="7812566"/>
            <a:ext cx="2264276" cy="2316812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7037099" y="-131335"/>
            <a:ext cx="2487478" cy="2650933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29153" y="7626573"/>
            <a:ext cx="2030248" cy="2502805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891178">
            <a:off x="102084" y="930722"/>
            <a:ext cx="1152890" cy="1295862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 rot="2508821">
            <a:off x="1198966" y="-39849"/>
            <a:ext cx="929037" cy="1007832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5" name="Freeform 15"/>
          <p:cNvSpPr/>
          <p:nvPr/>
        </p:nvSpPr>
        <p:spPr>
          <a:xfrm rot="9091394">
            <a:off x="14645158" y="-825998"/>
            <a:ext cx="2249656" cy="3140062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A116E2-64EB-AC9C-DB99-71C6ECB8170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2F4663-754B-1EF3-CD60-3750B14A75B6}"/>
              </a:ext>
            </a:extLst>
          </p:cNvPr>
          <p:cNvGrpSpPr/>
          <p:nvPr/>
        </p:nvGrpSpPr>
        <p:grpSpPr>
          <a:xfrm>
            <a:off x="1219200" y="1850803"/>
            <a:ext cx="9431763" cy="791527"/>
            <a:chOff x="696578" y="1357811"/>
            <a:chExt cx="9431763" cy="79152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F83BC91-9F65-A52C-223B-4704FD3111A9}"/>
                </a:ext>
              </a:extLst>
            </p:cNvPr>
            <p:cNvGrpSpPr/>
            <p:nvPr/>
          </p:nvGrpSpPr>
          <p:grpSpPr>
            <a:xfrm>
              <a:off x="696578" y="1357811"/>
              <a:ext cx="598145" cy="769441"/>
              <a:chOff x="1089340" y="1357751"/>
              <a:chExt cx="598145" cy="76944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E155BFF-39BF-5F86-AED9-1360FA36783C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B4916BF-86C8-E2D8-3D01-C53C5EB5BB19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4373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B69380-8557-CE38-57B8-30226914113F}"/>
                </a:ext>
              </a:extLst>
            </p:cNvPr>
            <p:cNvSpPr txBox="1"/>
            <p:nvPr/>
          </p:nvSpPr>
          <p:spPr>
            <a:xfrm>
              <a:off x="1285856" y="1379897"/>
              <a:ext cx="88424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định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tin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kiếm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066729-EE77-DCD6-FD75-9AF541CCA12D}"/>
              </a:ext>
            </a:extLst>
          </p:cNvPr>
          <p:cNvSpPr txBox="1"/>
          <p:nvPr/>
        </p:nvSpPr>
        <p:spPr>
          <a:xfrm>
            <a:off x="1576705" y="3016392"/>
            <a:ext cx="15565122" cy="396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hoàn thành nhiệm vụ cô giao, An cùng các bạn thảo luận và thống nhất sẽ tìm hiểu một số thông tin: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Các tuyến tham quan trên vịnh Hạ Long.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Chi phí cho mỗi vé tham quan.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Các điểm tham quan, vui chơi ở thành phố Hạ Long.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FBCF7AE0-EA6C-E793-B630-2A8E127BBA41}"/>
              </a:ext>
            </a:extLst>
          </p:cNvPr>
          <p:cNvSpPr/>
          <p:nvPr/>
        </p:nvSpPr>
        <p:spPr>
          <a:xfrm>
            <a:off x="5696766" y="8232714"/>
            <a:ext cx="5741354" cy="1896664"/>
          </a:xfrm>
          <a:custGeom>
            <a:avLst/>
            <a:gdLst/>
            <a:ahLst/>
            <a:cxnLst/>
            <a:rect l="l" t="t" r="r" b="b"/>
            <a:pathLst>
              <a:path w="6794070" h="2590239">
                <a:moveTo>
                  <a:pt x="0" y="0"/>
                </a:moveTo>
                <a:lnTo>
                  <a:pt x="6794071" y="0"/>
                </a:lnTo>
                <a:lnTo>
                  <a:pt x="6794071" y="2590240"/>
                </a:lnTo>
                <a:lnTo>
                  <a:pt x="0" y="2590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7541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575387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flipH="1">
            <a:off x="-371819" y="8549042"/>
            <a:ext cx="2530599" cy="2176263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4451621" y="0"/>
                </a:moveTo>
                <a:lnTo>
                  <a:pt x="0" y="0"/>
                </a:lnTo>
                <a:lnTo>
                  <a:pt x="0" y="6034246"/>
                </a:lnTo>
                <a:lnTo>
                  <a:pt x="4451621" y="6034246"/>
                </a:lnTo>
                <a:lnTo>
                  <a:pt x="44516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5882438" y="192426"/>
            <a:ext cx="2263912" cy="2066867"/>
            <a:chOff x="0" y="0"/>
            <a:chExt cx="3302155" cy="3493346"/>
          </a:xfrm>
        </p:grpSpPr>
        <p:sp>
          <p:nvSpPr>
            <p:cNvPr id="21" name="Freeform 21"/>
            <p:cNvSpPr/>
            <p:nvPr/>
          </p:nvSpPr>
          <p:spPr>
            <a:xfrm>
              <a:off x="1776821" y="787883"/>
              <a:ext cx="1525334" cy="2264131"/>
            </a:xfrm>
            <a:custGeom>
              <a:avLst/>
              <a:gdLst/>
              <a:ahLst/>
              <a:cxnLst/>
              <a:rect l="l" t="t" r="r" b="b"/>
              <a:pathLst>
                <a:path w="1525334" h="2264131">
                  <a:moveTo>
                    <a:pt x="0" y="0"/>
                  </a:moveTo>
                  <a:lnTo>
                    <a:pt x="1525334" y="0"/>
                  </a:lnTo>
                  <a:lnTo>
                    <a:pt x="1525334" y="2264131"/>
                  </a:lnTo>
                  <a:lnTo>
                    <a:pt x="0" y="2264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344133" flipH="1">
              <a:off x="88427" y="57069"/>
              <a:ext cx="1233838" cy="1831448"/>
            </a:xfrm>
            <a:custGeom>
              <a:avLst/>
              <a:gdLst/>
              <a:ahLst/>
              <a:cxnLst/>
              <a:rect l="l" t="t" r="r" b="b"/>
              <a:pathLst>
                <a:path w="1233838" h="1831448">
                  <a:moveTo>
                    <a:pt x="1233838" y="0"/>
                  </a:moveTo>
                  <a:lnTo>
                    <a:pt x="0" y="0"/>
                  </a:lnTo>
                  <a:lnTo>
                    <a:pt x="0" y="1831448"/>
                  </a:lnTo>
                  <a:lnTo>
                    <a:pt x="1233838" y="1831448"/>
                  </a:lnTo>
                  <a:lnTo>
                    <a:pt x="123383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3285548">
              <a:off x="478006" y="2063882"/>
              <a:ext cx="820601" cy="1387886"/>
            </a:xfrm>
            <a:custGeom>
              <a:avLst/>
              <a:gdLst/>
              <a:ahLst/>
              <a:cxnLst/>
              <a:rect l="l" t="t" r="r" b="b"/>
              <a:pathLst>
                <a:path w="820601" h="1387886">
                  <a:moveTo>
                    <a:pt x="0" y="0"/>
                  </a:moveTo>
                  <a:lnTo>
                    <a:pt x="820600" y="0"/>
                  </a:lnTo>
                  <a:lnTo>
                    <a:pt x="820600" y="1387885"/>
                  </a:lnTo>
                  <a:lnTo>
                    <a:pt x="0" y="138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0" y="220960"/>
            <a:ext cx="2530599" cy="1826115"/>
            <a:chOff x="0" y="0"/>
            <a:chExt cx="3920247" cy="2734372"/>
          </a:xfrm>
        </p:grpSpPr>
        <p:sp>
          <p:nvSpPr>
            <p:cNvPr id="25" name="Freeform 25"/>
            <p:cNvSpPr/>
            <p:nvPr/>
          </p:nvSpPr>
          <p:spPr>
            <a:xfrm rot="5489537">
              <a:off x="2019579" y="-112485"/>
              <a:ext cx="1514543" cy="2248113"/>
            </a:xfrm>
            <a:custGeom>
              <a:avLst/>
              <a:gdLst/>
              <a:ahLst/>
              <a:cxnLst/>
              <a:rect l="l" t="t" r="r" b="b"/>
              <a:pathLst>
                <a:path w="1514543" h="2248113">
                  <a:moveTo>
                    <a:pt x="0" y="0"/>
                  </a:moveTo>
                  <a:lnTo>
                    <a:pt x="1514544" y="0"/>
                  </a:lnTo>
                  <a:lnTo>
                    <a:pt x="1514544" y="2248113"/>
                  </a:lnTo>
                  <a:lnTo>
                    <a:pt x="0" y="2248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 rot="5145403" flipH="1">
              <a:off x="339523" y="1146973"/>
              <a:ext cx="1225110" cy="1818492"/>
            </a:xfrm>
            <a:custGeom>
              <a:avLst/>
              <a:gdLst/>
              <a:ahLst/>
              <a:cxnLst/>
              <a:rect l="l" t="t" r="r" b="b"/>
              <a:pathLst>
                <a:path w="1225110" h="1818492">
                  <a:moveTo>
                    <a:pt x="1225109" y="0"/>
                  </a:moveTo>
                  <a:lnTo>
                    <a:pt x="0" y="0"/>
                  </a:lnTo>
                  <a:lnTo>
                    <a:pt x="0" y="1818492"/>
                  </a:lnTo>
                  <a:lnTo>
                    <a:pt x="1225109" y="1818492"/>
                  </a:lnTo>
                  <a:lnTo>
                    <a:pt x="122510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621037" y="0"/>
              <a:ext cx="814795" cy="1378067"/>
            </a:xfrm>
            <a:custGeom>
              <a:avLst/>
              <a:gdLst/>
              <a:ahLst/>
              <a:cxnLst/>
              <a:rect l="l" t="t" r="r" b="b"/>
              <a:pathLst>
                <a:path w="814795" h="1378067">
                  <a:moveTo>
                    <a:pt x="0" y="0"/>
                  </a:moveTo>
                  <a:lnTo>
                    <a:pt x="814795" y="0"/>
                  </a:lnTo>
                  <a:lnTo>
                    <a:pt x="814795" y="1378067"/>
                  </a:lnTo>
                  <a:lnTo>
                    <a:pt x="0" y="1378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C2FD83-C2FF-A1A9-0196-F150F0EF6BF7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B297F71-E283-B86D-C6BB-2A41D7369618}"/>
              </a:ext>
            </a:extLst>
          </p:cNvPr>
          <p:cNvGrpSpPr/>
          <p:nvPr/>
        </p:nvGrpSpPr>
        <p:grpSpPr>
          <a:xfrm>
            <a:off x="1219200" y="1943100"/>
            <a:ext cx="8997349" cy="760750"/>
            <a:chOff x="696578" y="1357811"/>
            <a:chExt cx="8997349" cy="760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0420FAC-FEC7-2F27-C7C3-C59105CD7227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6F3F5ED-C47C-E21C-8526-ED1CB3201916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037C26-1081-C81C-1F44-7121BD1FCC41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41CBDF-DBAD-B201-E453-9918B1D00F79}"/>
                </a:ext>
              </a:extLst>
            </p:cNvPr>
            <p:cNvSpPr txBox="1"/>
            <p:nvPr/>
          </p:nvSpPr>
          <p:spPr>
            <a:xfrm>
              <a:off x="1285856" y="1379897"/>
              <a:ext cx="840807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website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8201F02-DDF8-0324-CDA7-C42A3848A990}"/>
              </a:ext>
            </a:extLst>
          </p:cNvPr>
          <p:cNvSpPr txBox="1"/>
          <p:nvPr/>
        </p:nvSpPr>
        <p:spPr>
          <a:xfrm>
            <a:off x="1513838" y="2857500"/>
            <a:ext cx="12735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menu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0551D-C57A-D173-1C1B-8BA8DA3F45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2367" y="4609136"/>
            <a:ext cx="3684282" cy="3591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BCAE94-9F3C-67D3-0468-28C3C3BB5FF2}"/>
              </a:ext>
            </a:extLst>
          </p:cNvPr>
          <p:cNvSpPr txBox="1"/>
          <p:nvPr/>
        </p:nvSpPr>
        <p:spPr>
          <a:xfrm>
            <a:off x="5499133" y="3881257"/>
            <a:ext cx="11798267" cy="527101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973138" indent="-741363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Truy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Long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halongbay.com.vn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4.2); </a:t>
            </a:r>
          </a:p>
          <a:p>
            <a:pPr marL="457200" indent="-225425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website: </a:t>
            </a:r>
          </a:p>
          <a:p>
            <a:pPr marL="457200" indent="515938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• Banner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</a:p>
          <a:p>
            <a:pPr marL="457200" indent="515938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menu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6122895" y="8446600"/>
            <a:ext cx="2530599" cy="2397087"/>
          </a:xfrm>
          <a:custGeom>
            <a:avLst/>
            <a:gdLst/>
            <a:ahLst/>
            <a:cxnLst/>
            <a:rect l="l" t="t" r="r" b="b"/>
            <a:pathLst>
              <a:path w="4451621" h="6034246">
                <a:moveTo>
                  <a:pt x="0" y="0"/>
                </a:moveTo>
                <a:lnTo>
                  <a:pt x="4451620" y="0"/>
                </a:lnTo>
                <a:lnTo>
                  <a:pt x="4451620" y="6034246"/>
                </a:lnTo>
                <a:lnTo>
                  <a:pt x="0" y="6034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4586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3" y="495300"/>
            <a:ext cx="17119732" cy="948976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-823146">
            <a:off x="17307995" y="6667"/>
            <a:ext cx="2313476" cy="2373803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0" y="0"/>
                </a:moveTo>
                <a:lnTo>
                  <a:pt x="3265018" y="0"/>
                </a:lnTo>
                <a:lnTo>
                  <a:pt x="3265018" y="3385718"/>
                </a:lnTo>
                <a:lnTo>
                  <a:pt x="0" y="3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-128791" y="-28126"/>
            <a:ext cx="1805191" cy="2119837"/>
            <a:chOff x="0" y="0"/>
            <a:chExt cx="3157724" cy="3560426"/>
          </a:xfrm>
        </p:grpSpPr>
        <p:sp>
          <p:nvSpPr>
            <p:cNvPr id="33" name="Freeform 33"/>
            <p:cNvSpPr/>
            <p:nvPr/>
          </p:nvSpPr>
          <p:spPr>
            <a:xfrm>
              <a:off x="1595944" y="1289490"/>
              <a:ext cx="1561780" cy="1677065"/>
            </a:xfrm>
            <a:custGeom>
              <a:avLst/>
              <a:gdLst/>
              <a:ahLst/>
              <a:cxnLst/>
              <a:rect l="l" t="t" r="r" b="b"/>
              <a:pathLst>
                <a:path w="1561780" h="1677065">
                  <a:moveTo>
                    <a:pt x="0" y="0"/>
                  </a:moveTo>
                  <a:lnTo>
                    <a:pt x="1561780" y="0"/>
                  </a:lnTo>
                  <a:lnTo>
                    <a:pt x="1561780" y="1677065"/>
                  </a:lnTo>
                  <a:lnTo>
                    <a:pt x="0" y="1677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894794" y="0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0" y="2180802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16170977" y="149532"/>
            <a:ext cx="1236977" cy="1942179"/>
            <a:chOff x="0" y="0"/>
            <a:chExt cx="2229180" cy="3284933"/>
          </a:xfrm>
        </p:grpSpPr>
        <p:sp>
          <p:nvSpPr>
            <p:cNvPr id="37" name="Freeform 37"/>
            <p:cNvSpPr/>
            <p:nvPr/>
          </p:nvSpPr>
          <p:spPr>
            <a:xfrm>
              <a:off x="1403166" y="1887891"/>
              <a:ext cx="826014" cy="1397041"/>
            </a:xfrm>
            <a:custGeom>
              <a:avLst/>
              <a:gdLst/>
              <a:ahLst/>
              <a:cxnLst/>
              <a:rect l="l" t="t" r="r" b="b"/>
              <a:pathLst>
                <a:path w="826014" h="1397041">
                  <a:moveTo>
                    <a:pt x="0" y="0"/>
                  </a:moveTo>
                  <a:lnTo>
                    <a:pt x="826014" y="0"/>
                  </a:lnTo>
                  <a:lnTo>
                    <a:pt x="826014" y="1397042"/>
                  </a:lnTo>
                  <a:lnTo>
                    <a:pt x="0" y="1397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0" y="0"/>
              <a:ext cx="1523224" cy="1635663"/>
            </a:xfrm>
            <a:custGeom>
              <a:avLst/>
              <a:gdLst/>
              <a:ahLst/>
              <a:cxnLst/>
              <a:rect l="l" t="t" r="r" b="b"/>
              <a:pathLst>
                <a:path w="1523224" h="1635663">
                  <a:moveTo>
                    <a:pt x="0" y="0"/>
                  </a:moveTo>
                  <a:lnTo>
                    <a:pt x="1523224" y="0"/>
                  </a:lnTo>
                  <a:lnTo>
                    <a:pt x="1523224" y="1635663"/>
                  </a:lnTo>
                  <a:lnTo>
                    <a:pt x="0" y="1635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246415" t="-129667"/>
              </a:stretch>
            </a:blipFill>
          </p:spPr>
        </p:sp>
      </p:grpSp>
      <p:sp>
        <p:nvSpPr>
          <p:cNvPr id="39" name="Freeform 39"/>
          <p:cNvSpPr/>
          <p:nvPr/>
        </p:nvSpPr>
        <p:spPr>
          <a:xfrm rot="-823146" flipH="1">
            <a:off x="-1374326" y="7840568"/>
            <a:ext cx="2646869" cy="2460905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3265018" y="0"/>
                </a:moveTo>
                <a:lnTo>
                  <a:pt x="0" y="0"/>
                </a:lnTo>
                <a:lnTo>
                  <a:pt x="0" y="3385718"/>
                </a:lnTo>
                <a:lnTo>
                  <a:pt x="3265018" y="3385718"/>
                </a:lnTo>
                <a:lnTo>
                  <a:pt x="32650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AB2069-EA64-ED41-5A30-7B7897F30B18}"/>
              </a:ext>
            </a:extLst>
          </p:cNvPr>
          <p:cNvSpPr txBox="1"/>
          <p:nvPr/>
        </p:nvSpPr>
        <p:spPr>
          <a:xfrm>
            <a:off x="1143000" y="6438900"/>
            <a:ext cx="1617796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Trên mỗi website thường có hai thành phần: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4813" indent="-404813" algn="just"/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vi-VN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biết nội dung, mục đích của website và có tác dụng thu hút sự chú ý của người dùng.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4813" indent="-404813" algn="just"/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vi-VN" sz="3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menu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: là cách sắp xếp, phân loại thông tin trên website. Hệ thống các menu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biết các nhóm thông tin có trên website. Dựa vào các menu em có thể tìm kiếm được thông tin cần tìm trên website cho trước.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0115C23-BEE2-E6CE-A88B-4F88361C5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2727" y="301932"/>
            <a:ext cx="13563600" cy="606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137108"/>
            <a:ext cx="2568636" cy="1917050"/>
            <a:chOff x="0" y="0"/>
            <a:chExt cx="4623524" cy="3224907"/>
          </a:xfrm>
        </p:grpSpPr>
        <p:sp>
          <p:nvSpPr>
            <p:cNvPr id="9" name="Freeform 9"/>
            <p:cNvSpPr/>
            <p:nvPr/>
          </p:nvSpPr>
          <p:spPr>
            <a:xfrm rot="5489537">
              <a:off x="2381883" y="-132664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5"/>
                  </a:lnTo>
                  <a:lnTo>
                    <a:pt x="0" y="265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145403" flipH="1">
              <a:off x="400432" y="1352736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89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89" y="2144722"/>
                  </a:lnTo>
                  <a:lnTo>
                    <a:pt x="1444889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2449" y="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753958" b="-421015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5889639" y="-42660"/>
            <a:ext cx="2014717" cy="2291844"/>
            <a:chOff x="0" y="0"/>
            <a:chExt cx="3494998" cy="3960140"/>
          </a:xfrm>
        </p:grpSpPr>
        <p:sp>
          <p:nvSpPr>
            <p:cNvPr id="14" name="Freeform 14"/>
            <p:cNvSpPr/>
            <p:nvPr/>
          </p:nvSpPr>
          <p:spPr>
            <a:xfrm rot="2122094">
              <a:off x="307271" y="1743721"/>
              <a:ext cx="1406257" cy="1510061"/>
            </a:xfrm>
            <a:custGeom>
              <a:avLst/>
              <a:gdLst/>
              <a:ahLst/>
              <a:cxnLst/>
              <a:rect l="l" t="t" r="r" b="b"/>
              <a:pathLst>
                <a:path w="1406257" h="1510061">
                  <a:moveTo>
                    <a:pt x="0" y="0"/>
                  </a:moveTo>
                  <a:lnTo>
                    <a:pt x="1406256" y="0"/>
                  </a:lnTo>
                  <a:lnTo>
                    <a:pt x="1406256" y="1510062"/>
                  </a:lnTo>
                  <a:lnTo>
                    <a:pt x="0" y="1510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558657" y="2516457"/>
              <a:ext cx="936341" cy="1443683"/>
            </a:xfrm>
            <a:custGeom>
              <a:avLst/>
              <a:gdLst/>
              <a:ahLst/>
              <a:cxnLst/>
              <a:rect l="l" t="t" r="r" b="b"/>
              <a:pathLst>
                <a:path w="936341" h="1443683">
                  <a:moveTo>
                    <a:pt x="0" y="0"/>
                  </a:moveTo>
                  <a:lnTo>
                    <a:pt x="936341" y="0"/>
                  </a:lnTo>
                  <a:lnTo>
                    <a:pt x="936341" y="1443683"/>
                  </a:lnTo>
                  <a:lnTo>
                    <a:pt x="0" y="144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548323" y="0"/>
              <a:ext cx="1478504" cy="1883069"/>
            </a:xfrm>
            <a:custGeom>
              <a:avLst/>
              <a:gdLst/>
              <a:ahLst/>
              <a:cxnLst/>
              <a:rect l="l" t="t" r="r" b="b"/>
              <a:pathLst>
                <a:path w="1478504" h="1883069">
                  <a:moveTo>
                    <a:pt x="0" y="0"/>
                  </a:moveTo>
                  <a:lnTo>
                    <a:pt x="1478504" y="0"/>
                  </a:lnTo>
                  <a:lnTo>
                    <a:pt x="147850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B6A1BD-23FA-6235-60DE-E3A8F47FA70F}"/>
              </a:ext>
            </a:extLst>
          </p:cNvPr>
          <p:cNvGrpSpPr/>
          <p:nvPr/>
        </p:nvGrpSpPr>
        <p:grpSpPr>
          <a:xfrm>
            <a:off x="1219200" y="1943100"/>
            <a:ext cx="8997349" cy="760750"/>
            <a:chOff x="696578" y="1357811"/>
            <a:chExt cx="8997349" cy="76075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C5BD149-D84A-E6D7-C432-236A1DDE2AA2}"/>
                </a:ext>
              </a:extLst>
            </p:cNvPr>
            <p:cNvGrpSpPr/>
            <p:nvPr/>
          </p:nvGrpSpPr>
          <p:grpSpPr>
            <a:xfrm>
              <a:off x="696578" y="1357811"/>
              <a:ext cx="589278" cy="707886"/>
              <a:chOff x="1089340" y="1357751"/>
              <a:chExt cx="589278" cy="707886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12AC081-151C-9991-593C-019675D28A8E}"/>
                  </a:ext>
                </a:extLst>
              </p:cNvPr>
              <p:cNvSpPr/>
              <p:nvPr/>
            </p:nvSpPr>
            <p:spPr>
              <a:xfrm>
                <a:off x="1089340" y="1470217"/>
                <a:ext cx="589278" cy="55399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03138C8-4908-5E86-5D82-A22E93C824F5}"/>
                  </a:ext>
                </a:extLst>
              </p:cNvPr>
              <p:cNvSpPr txBox="1"/>
              <p:nvPr/>
            </p:nvSpPr>
            <p:spPr>
              <a:xfrm>
                <a:off x="1143746" y="1357751"/>
                <a:ext cx="5116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D95FF6-BB15-19A0-EFD6-4D9D6B36BAD0}"/>
                </a:ext>
              </a:extLst>
            </p:cNvPr>
            <p:cNvSpPr txBox="1"/>
            <p:nvPr/>
          </p:nvSpPr>
          <p:spPr>
            <a:xfrm>
              <a:off x="1285856" y="1379897"/>
              <a:ext cx="840807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 website</a:t>
              </a:r>
              <a:endParaRPr lang="en-US" sz="4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F092EFC-81A5-1BCC-A059-935ECAD1A592}"/>
              </a:ext>
            </a:extLst>
          </p:cNvPr>
          <p:cNvSpPr txBox="1"/>
          <p:nvPr/>
        </p:nvSpPr>
        <p:spPr>
          <a:xfrm>
            <a:off x="1513838" y="2857500"/>
            <a:ext cx="12735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menu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2E3F581-8118-625A-3394-E6602A84FAA0}"/>
              </a:ext>
            </a:extLst>
          </p:cNvPr>
          <p:cNvSpPr/>
          <p:nvPr/>
        </p:nvSpPr>
        <p:spPr>
          <a:xfrm>
            <a:off x="6819900" y="248734"/>
            <a:ext cx="4648200" cy="9906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6B8906A-15E9-DD10-6265-7D1AE2CEB7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42" b="95472" l="0" r="985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18458" y="7898903"/>
            <a:ext cx="2609850" cy="25241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19C0688-ED8B-594A-5187-2ECC1EBEBA75}"/>
              </a:ext>
            </a:extLst>
          </p:cNvPr>
          <p:cNvSpPr txBox="1"/>
          <p:nvPr/>
        </p:nvSpPr>
        <p:spPr>
          <a:xfrm>
            <a:off x="2063716" y="3875430"/>
            <a:ext cx="13904704" cy="514502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973138" indent="-741363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menu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Long; </a:t>
            </a:r>
          </a:p>
          <a:p>
            <a:pPr marL="973138" indent="-741363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VỊNH HẠ LONG →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Long; </a:t>
            </a:r>
          </a:p>
          <a:p>
            <a:pPr marL="973138" indent="-741363" algn="just">
              <a:lnSpc>
                <a:spcPct val="12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11">
            <a:extLst>
              <a:ext uri="{FF2B5EF4-FFF2-40B4-BE49-F238E27FC236}">
                <a16:creationId xmlns:a16="http://schemas.microsoft.com/office/drawing/2014/main" id="{D487B7D8-E5B1-FD2F-FCAD-AE5E4350327B}"/>
              </a:ext>
            </a:extLst>
          </p:cNvPr>
          <p:cNvSpPr/>
          <p:nvPr/>
        </p:nvSpPr>
        <p:spPr>
          <a:xfrm>
            <a:off x="676" y="8113945"/>
            <a:ext cx="1513162" cy="2094042"/>
          </a:xfrm>
          <a:custGeom>
            <a:avLst/>
            <a:gdLst/>
            <a:ahLst/>
            <a:cxnLst/>
            <a:rect l="l" t="t" r="r" b="b"/>
            <a:pathLst>
              <a:path w="1358118" h="2051405">
                <a:moveTo>
                  <a:pt x="0" y="0"/>
                </a:moveTo>
                <a:lnTo>
                  <a:pt x="1358118" y="0"/>
                </a:lnTo>
                <a:lnTo>
                  <a:pt x="1358118" y="2051405"/>
                </a:lnTo>
                <a:lnTo>
                  <a:pt x="0" y="20514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817</Words>
  <Application>Microsoft Office PowerPoint</Application>
  <PresentationFormat>Custom</PresentationFormat>
  <Paragraphs>74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 Bold</vt:lpstr>
      <vt:lpstr>Tahoma</vt:lpstr>
      <vt:lpstr>Arial</vt:lpstr>
      <vt:lpstr>เอฟซี โอนิกิริ</vt:lpstr>
      <vt:lpstr>Calibri</vt:lpstr>
      <vt:lpstr>Wingdings</vt:lpstr>
      <vt:lpstr>Balsamiq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Agenda Presentation in Colorful Illustrative Style</dc:title>
  <dc:creator>Admin</dc:creator>
  <cp:lastModifiedBy>Admin</cp:lastModifiedBy>
  <cp:revision>18</cp:revision>
  <dcterms:created xsi:type="dcterms:W3CDTF">2006-08-16T00:00:00Z</dcterms:created>
  <dcterms:modified xsi:type="dcterms:W3CDTF">2024-06-02T03:11:44Z</dcterms:modified>
  <dc:identifier>DAGEvgh5pV8</dc:identifier>
</cp:coreProperties>
</file>