
<file path=[Content_Types].xml><?xml version="1.0" encoding="utf-8"?>
<Types xmlns="http://schemas.openxmlformats.org/package/2006/content-types">
  <Default Extension="emf" ContentType="image/x-emf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5" r:id="rId3"/>
  </p:sldMasterIdLst>
  <p:notesMasterIdLst>
    <p:notesMasterId r:id="rId17"/>
  </p:notesMasterIdLst>
  <p:handoutMasterIdLst>
    <p:handoutMasterId r:id="rId18"/>
  </p:handoutMasterIdLst>
  <p:sldIdLst>
    <p:sldId id="298" r:id="rId4"/>
    <p:sldId id="262" r:id="rId5"/>
    <p:sldId id="324" r:id="rId6"/>
    <p:sldId id="301" r:id="rId7"/>
    <p:sldId id="309" r:id="rId8"/>
    <p:sldId id="326" r:id="rId9"/>
    <p:sldId id="307" r:id="rId10"/>
    <p:sldId id="311" r:id="rId11"/>
    <p:sldId id="313" r:id="rId12"/>
    <p:sldId id="316" r:id="rId13"/>
    <p:sldId id="319" r:id="rId14"/>
    <p:sldId id="320" r:id="rId15"/>
    <p:sldId id="328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B8"/>
    <a:srgbClr val="E96386"/>
    <a:srgbClr val="3B8D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2823" autoAdjust="0"/>
  </p:normalViewPr>
  <p:slideViewPr>
    <p:cSldViewPr snapToGrid="0">
      <p:cViewPr varScale="1">
        <p:scale>
          <a:sx n="100" d="100"/>
          <a:sy n="100" d="100"/>
        </p:scale>
        <p:origin x="10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37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altLang="zh-C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Thiết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kế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tương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tác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Assessment (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slide 17, 18.)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5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correct answer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……, I’m Nhung.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Hello                B. I’m Tuan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2. Hi, ……….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A. Hello                B. I’m Ana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3. I’m Thanh. 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A. Hello, Thanh      B. Nice to meet you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Check in pair then whole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Say goodbye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0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Hands up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raise 2 hands up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Hands down: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 to hands down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 </a:t>
            </a:r>
            <a:r>
              <a:rPr lang="en-A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hooray (2 times):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smack 2 hands on hips then put hands to mouth when saying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hooray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 times)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to Wonderful World: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 2 hands and make waves then raise both hands up and wave.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1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9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2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</a:t>
            </a:r>
            <a:r>
              <a:rPr lang="en-AU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a model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Say a word/sentence for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repeat then point.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5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08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Task 2: Say</a:t>
            </a:r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Ask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many friends can they see and their names.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look at the bubbles and ask them to complete (spoken).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practice the dialogues in chorus, group,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8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0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35514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6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8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4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93" name="Google Shape;593;p1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1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 rot="-66132">
            <a:off x="2803936" y="1974958"/>
            <a:ext cx="2682496" cy="184347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 rot="-66132">
            <a:off x="6705553" y="4047759"/>
            <a:ext cx="2682496" cy="184347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5502184" y="222249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2788200" y="4295297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5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693" name="Google Shape;693;p1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7" name="Google Shape;737;p15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 rot="-2406">
            <a:off x="2402349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9" name="Google Shape;739;p15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653903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0" name="Google Shape;740;p15"/>
          <p:cNvSpPr txBox="1">
            <a:spLocks noGrp="1"/>
          </p:cNvSpPr>
          <p:nvPr>
            <p:ph type="subTitle" idx="1"/>
          </p:nvPr>
        </p:nvSpPr>
        <p:spPr>
          <a:xfrm rot="-29710">
            <a:off x="2478595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5"/>
          <p:cNvGrpSpPr/>
          <p:nvPr/>
        </p:nvGrpSpPr>
        <p:grpSpPr>
          <a:xfrm flipH="1">
            <a:off x="9884449" y="5137419"/>
            <a:ext cx="1782303" cy="920160"/>
            <a:chOff x="157977" y="4282239"/>
            <a:chExt cx="1336727" cy="690120"/>
          </a:xfrm>
        </p:grpSpPr>
        <p:sp>
          <p:nvSpPr>
            <p:cNvPr id="742" name="Google Shape;742;p15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638816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9584737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3370072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536134" y="5194012"/>
            <a:ext cx="1782303" cy="92016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9600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2030178" y="1630581"/>
            <a:ext cx="975407" cy="975407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9600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45384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5608385" y="1630785"/>
            <a:ext cx="975393" cy="97539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45384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81168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9186785" y="1630785"/>
            <a:ext cx="975393" cy="97539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81168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9600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2029985" y="4013352"/>
            <a:ext cx="975393" cy="97539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9600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45384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5608385" y="4013352"/>
            <a:ext cx="975393" cy="97539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45384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81168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9186785" y="4013352"/>
            <a:ext cx="975393" cy="975393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81168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957745" y="595317"/>
            <a:ext cx="627663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674177" y="491868"/>
            <a:ext cx="1782303" cy="739649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3053408" y="4506019"/>
            <a:ext cx="6085323" cy="7089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609600" y="1913849"/>
            <a:ext cx="10972800" cy="292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4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980" name="Google Shape;980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0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2682200" y="5650400"/>
            <a:ext cx="682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 rot="-30077">
            <a:off x="2621268" y="595658"/>
            <a:ext cx="694946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7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29" name="Google Shape;1029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3" name="Google Shape;1073;p21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960000" y="2664367"/>
            <a:ext cx="35100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 rot="-30035">
            <a:off x="943107" y="617815"/>
            <a:ext cx="51277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7943433" y="2666900"/>
            <a:ext cx="3288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6092174" y="572706"/>
            <a:ext cx="51225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8336933" y="2206433"/>
            <a:ext cx="2895200" cy="31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963085" y="568917"/>
            <a:ext cx="600262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959919" y="4419817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9600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4538207" y="4419933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45384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8116860" y="4419784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81168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2221953" y="2212435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5344400" y="2217497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6854763" y="3403158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2214791" y="3408220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2221960" y="4593875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5344605" y="4599141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1079277" y="3431074"/>
            <a:ext cx="2194736" cy="6161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957445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6301655" y="3431076"/>
            <a:ext cx="2194736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617982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3690465" y="3431076"/>
            <a:ext cx="2194736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356863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8915405" y="3433070"/>
            <a:ext cx="2194736" cy="60971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879357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9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536047" y="2602294"/>
            <a:ext cx="3949787" cy="61626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1317637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6669485" y="2602303"/>
            <a:ext cx="3948987" cy="60984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6451140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536187" y="4650431"/>
            <a:ext cx="3949787" cy="6098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1317617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6669196" y="4652426"/>
            <a:ext cx="3948987" cy="60986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6451171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943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960080" y="2699629"/>
            <a:ext cx="3048064" cy="60969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960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4572080" y="2699629"/>
            <a:ext cx="3048064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4572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960080" y="4910365"/>
            <a:ext cx="3048064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960000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4572080" y="4910365"/>
            <a:ext cx="3048064" cy="60969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4571997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8184075" y="2699629"/>
            <a:ext cx="3048064" cy="60969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8183993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8184075" y="4910365"/>
            <a:ext cx="3048064" cy="60969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8183993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2560264" y="595381"/>
            <a:ext cx="7071472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926107" y="720000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926021" y="1824709"/>
            <a:ext cx="6340168" cy="36565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926107" y="2693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926021" y="3798381"/>
            <a:ext cx="6340168" cy="3656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926107" y="4667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926021" y="5772092"/>
            <a:ext cx="6340168" cy="36565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1264800" y="2396443"/>
            <a:ext cx="2926000" cy="170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508698" y="3900121"/>
            <a:ext cx="2438369" cy="13410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4633000" y="2396417"/>
            <a:ext cx="2926000" cy="170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48768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8001200" y="2396417"/>
            <a:ext cx="2926000" cy="1706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82450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0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3168917" y="720000"/>
            <a:ext cx="5852000" cy="2194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927353" y="2769421"/>
            <a:ext cx="8534491" cy="97535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948267" y="5039800"/>
            <a:ext cx="62956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10107798" y="5727612"/>
            <a:ext cx="1782303" cy="841249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256003" y="354238"/>
            <a:ext cx="1463047" cy="731535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8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628" name="Google Shape;1628;p3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171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100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6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4" y="2413564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6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81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7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9/16/24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40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9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7" name="chimes.wav"/>
          </p:stSnd>
        </p:sndAc>
      </p:transition>
    </mc:Choice>
    <mc:Fallback xmlns="">
      <p:transition spd="slow">
        <p:split orient="vert"/>
        <p:sndAc>
          <p:stSnd>
            <p:snd r:embed="rId28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5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9" name="chimes.wav"/>
          </p:stSnd>
        </p:sndAc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23.png"/><Relationship Id="rId21" Type="http://schemas.openxmlformats.org/officeDocument/2006/relationships/image" Target="../media/image11.png"/><Relationship Id="rId34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emf"/><Relationship Id="rId38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32" Type="http://schemas.microsoft.com/office/2007/relationships/hdphoto" Target="../media/hdphoto12.wdp"/><Relationship Id="rId37" Type="http://schemas.microsoft.com/office/2007/relationships/hdphoto" Target="../media/hdphoto13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1.wdp"/><Relationship Id="rId36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31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20.gif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15" y="2110700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7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11" y="483029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54"/>
            <a:endParaRPr sz="2400"/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17" y="454275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4" y="3964870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519514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2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10744105" y="2338595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11593248" y="1968540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365" y="3715486"/>
            <a:ext cx="1551460" cy="237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40" y="3909462"/>
            <a:ext cx="1310821" cy="235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6" y="4228443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32781" y="857820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4660330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80" y="513509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075" y="160528"/>
            <a:ext cx="1429935" cy="685627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711E147F-AB07-2DF6-3797-0DC651B0392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91" y="88655"/>
            <a:ext cx="8329112" cy="42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2A5C2-1D65-954D-80A3-393EE25CC708}"/>
              </a:ext>
            </a:extLst>
          </p:cNvPr>
          <p:cNvSpPr txBox="1"/>
          <p:nvPr/>
        </p:nvSpPr>
        <p:spPr>
          <a:xfrm>
            <a:off x="3524544" y="1382566"/>
            <a:ext cx="5023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Unit 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000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Greetings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6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" y="2528632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8726" y="4144686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321" y="-180503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997083" y="2608613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20382" y="1327408"/>
            <a:ext cx="392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Production 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571" y="199955"/>
            <a:ext cx="4465329" cy="2328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3361703" y="3310871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Make a name tag</a:t>
            </a:r>
          </a:p>
        </p:txBody>
      </p:sp>
      <p:pic>
        <p:nvPicPr>
          <p:cNvPr id="36" name="图片 65">
            <a:extLst>
              <a:ext uri="{FF2B5EF4-FFF2-40B4-BE49-F238E27FC236}">
                <a16:creationId xmlns:a16="http://schemas.microsoft.com/office/drawing/2014/main" id="{44AE5A3C-3E64-4046-9779-44221E598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0281" y="1156287"/>
            <a:ext cx="2110005" cy="1399211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" y="2705415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649" y="-277717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09381" y="2468129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878887" y="1107593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Assessment  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280649" y="3287859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Choose the correct answer!</a:t>
            </a:r>
          </a:p>
        </p:txBody>
      </p:sp>
      <p:pic>
        <p:nvPicPr>
          <p:cNvPr id="21" name="图片 74">
            <a:extLst>
              <a:ext uri="{FF2B5EF4-FFF2-40B4-BE49-F238E27FC236}">
                <a16:creationId xmlns:a16="http://schemas.microsoft.com/office/drawing/2014/main" id="{67F2E58E-6090-44DB-94EF-26F33890E6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1633" y="1117731"/>
            <a:ext cx="1746484" cy="1188353"/>
          </a:xfrm>
          <a:custGeom>
            <a:avLst/>
            <a:gdLst>
              <a:gd name="connsiteX0" fmla="*/ 0 w 1583140"/>
              <a:gd name="connsiteY0" fmla="*/ 0 h 1077209"/>
              <a:gd name="connsiteX1" fmla="*/ 1583140 w 1583140"/>
              <a:gd name="connsiteY1" fmla="*/ 0 h 1077209"/>
              <a:gd name="connsiteX2" fmla="*/ 1583140 w 1583140"/>
              <a:gd name="connsiteY2" fmla="*/ 1077209 h 1077209"/>
              <a:gd name="connsiteX3" fmla="*/ 0 w 1583140"/>
              <a:gd name="connsiteY3" fmla="*/ 1077209 h 10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140" h="1077209">
                <a:moveTo>
                  <a:pt x="0" y="0"/>
                </a:moveTo>
                <a:lnTo>
                  <a:pt x="1583140" y="0"/>
                </a:lnTo>
                <a:lnTo>
                  <a:pt x="1583140" y="1077209"/>
                </a:lnTo>
                <a:lnTo>
                  <a:pt x="0" y="1077209"/>
                </a:lnTo>
                <a:close/>
              </a:path>
            </a:pathLst>
          </a:custGeom>
        </p:spPr>
      </p:pic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0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15FA784B-8AF8-4CA7-A99F-D0492CAC6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43" y="3429000"/>
            <a:ext cx="4153657" cy="4153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3C3E9C-9769-4F1B-818A-2D2478BE16F3}"/>
              </a:ext>
            </a:extLst>
          </p:cNvPr>
          <p:cNvSpPr/>
          <p:nvPr/>
        </p:nvSpPr>
        <p:spPr>
          <a:xfrm>
            <a:off x="508998" y="290936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Choose the correct answer!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169F4-D064-46FE-AC49-1524874E614B}"/>
              </a:ext>
            </a:extLst>
          </p:cNvPr>
          <p:cNvSpPr/>
          <p:nvPr/>
        </p:nvSpPr>
        <p:spPr>
          <a:xfrm>
            <a:off x="0" y="1174062"/>
            <a:ext cx="933941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/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1. </a:t>
            </a: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……, I’m Nhung.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71550" indent="-514350">
              <a:buAutoNum type="alphaUcPeriod"/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Hello							B. I’m Tuan</a:t>
            </a:r>
          </a:p>
          <a:p>
            <a:pPr marL="457200">
              <a:lnSpc>
                <a:spcPct val="200000"/>
              </a:lnSpc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Hi, ……….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	A. Hello							B. I’m Ana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3. I’m Thanh. …….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A. Hello, </a:t>
            </a:r>
            <a:r>
              <a:rPr lang="en-AU" sz="32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Thanh</a:t>
            </a: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		B. Nice to meet you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4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687C7-419C-61C9-F244-B72F1A44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文本框 64533">
            <a:extLst>
              <a:ext uri="{FF2B5EF4-FFF2-40B4-BE49-F238E27FC236}">
                <a16:creationId xmlns:a16="http://schemas.microsoft.com/office/drawing/2014/main" id="{B5E05967-F60C-2C59-932E-5981A23920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Good bye.</a:t>
            </a:r>
          </a:p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See you again!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603" y="1414819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4204863" y="1886556"/>
            <a:ext cx="335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Warm up!</a:t>
            </a:r>
          </a:p>
        </p:txBody>
      </p:sp>
      <p:pic>
        <p:nvPicPr>
          <p:cNvPr id="22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-833140" y="111221"/>
            <a:ext cx="120535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Movement Game: Hip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 hooray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8446-4926-4B12-A2DC-59813ADFD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54" y="1280382"/>
            <a:ext cx="2745105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9EF-DD58-4608-848E-0BB2675F3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23" y="1371600"/>
            <a:ext cx="2943922" cy="184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C252FC-0C8A-4282-B93B-FB77024F6D86}"/>
              </a:ext>
            </a:extLst>
          </p:cNvPr>
          <p:cNvSpPr/>
          <p:nvPr/>
        </p:nvSpPr>
        <p:spPr>
          <a:xfrm>
            <a:off x="3283194" y="1854104"/>
            <a:ext cx="3116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Hands up!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093A8-262D-4596-8EE8-9EC1150C430C}"/>
              </a:ext>
            </a:extLst>
          </p:cNvPr>
          <p:cNvSpPr/>
          <p:nvPr/>
        </p:nvSpPr>
        <p:spPr>
          <a:xfrm>
            <a:off x="8871274" y="1854104"/>
            <a:ext cx="3946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Hands down!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9D3EF-4D40-4B48-B436-B9E952816C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557" b="17124"/>
          <a:stretch/>
        </p:blipFill>
        <p:spPr>
          <a:xfrm>
            <a:off x="2226917" y="3408493"/>
            <a:ext cx="2843705" cy="167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032C1-E573-4FF4-AF23-2B85CFED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917" y="5276116"/>
            <a:ext cx="2843705" cy="147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3E636EE-FB70-476F-86D3-108803A0606B}"/>
              </a:ext>
            </a:extLst>
          </p:cNvPr>
          <p:cNvSpPr/>
          <p:nvPr/>
        </p:nvSpPr>
        <p:spPr>
          <a:xfrm>
            <a:off x="5402346" y="3941239"/>
            <a:ext cx="5084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 hooray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938A85-F128-47D3-90C0-E670F125D9C2}"/>
              </a:ext>
            </a:extLst>
          </p:cNvPr>
          <p:cNvSpPr/>
          <p:nvPr/>
        </p:nvSpPr>
        <p:spPr>
          <a:xfrm>
            <a:off x="5402346" y="5745356"/>
            <a:ext cx="7051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Go to Wonderful World!</a:t>
            </a:r>
          </a:p>
        </p:txBody>
      </p:sp>
      <p:pic>
        <p:nvPicPr>
          <p:cNvPr id="26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171" y="111221"/>
            <a:ext cx="1417089" cy="7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4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2888958" y="1688221"/>
            <a:ext cx="54422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Memorization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game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1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6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0593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" y="2584692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4913" y="3988550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321" y="-251187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605627" y="965338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080697" y="2522725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069218" y="1319301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Presentation</a:t>
            </a:r>
            <a:endParaRPr kumimoji="0" lang="zh-CN" altLang="en-US" sz="166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EE9238-415C-411B-BF89-B4D4ED46053F}"/>
              </a:ext>
            </a:extLst>
          </p:cNvPr>
          <p:cNvSpPr/>
          <p:nvPr/>
        </p:nvSpPr>
        <p:spPr>
          <a:xfrm>
            <a:off x="2529593" y="3294035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1: Listen and repeat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142" y="0"/>
            <a:ext cx="107298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8012C-77EC-468F-8B5A-4C1FF289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61" y="378362"/>
            <a:ext cx="2167900" cy="216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36A80-B751-442B-BF49-336B4C889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346" y="360220"/>
            <a:ext cx="2180577" cy="216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E6CE0-945D-4598-BD7D-689875075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94" y="3429000"/>
            <a:ext cx="2915889" cy="2243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1A9FF-9CCE-4C26-B6A8-81AF03F3D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346" y="3778165"/>
            <a:ext cx="2396100" cy="22312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D58F77-DD53-444B-809C-E27756C95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16355">
            <a:off x="3720978" y="2119720"/>
            <a:ext cx="973346" cy="526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0DA324-94D9-44DC-B8DD-2E06890D3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16355">
            <a:off x="3720979" y="4936965"/>
            <a:ext cx="973346" cy="5265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DE79A2-E204-4684-873A-267F90C24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83645" flipH="1">
            <a:off x="8063729" y="2124171"/>
            <a:ext cx="973346" cy="526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04289C-7C79-43BC-9AF2-3C8482727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83645" flipH="1">
            <a:off x="7787958" y="4936964"/>
            <a:ext cx="973346" cy="526565"/>
          </a:xfrm>
          <a:prstGeom prst="rect">
            <a:avLst/>
          </a:prstGeom>
        </p:spPr>
      </p:pic>
      <p:pic>
        <p:nvPicPr>
          <p:cNvPr id="12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1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" y="2679291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3568" y="3893502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693" y="-177430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44069" y="262560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40134" y="1258288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Practice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图片 60">
            <a:extLst>
              <a:ext uri="{FF2B5EF4-FFF2-40B4-BE49-F238E27FC236}">
                <a16:creationId xmlns:a16="http://schemas.microsoft.com/office/drawing/2014/main" id="{B99DFFDB-BE22-4057-9977-C2E1A4EAB1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19" y="1192552"/>
            <a:ext cx="2107425" cy="14330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3763156" y="3300256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2: Say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8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0729B-EFCC-42C7-B790-31627EDB5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0287"/>
            <a:ext cx="12056838" cy="53993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95648-5AC3-4EDF-8978-101DE90C8954}"/>
              </a:ext>
            </a:extLst>
          </p:cNvPr>
          <p:cNvSpPr/>
          <p:nvPr/>
        </p:nvSpPr>
        <p:spPr>
          <a:xfrm>
            <a:off x="1953659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C6E33-3910-4EAB-A5EA-B175CCCE013A}"/>
              </a:ext>
            </a:extLst>
          </p:cNvPr>
          <p:cNvSpPr/>
          <p:nvPr/>
        </p:nvSpPr>
        <p:spPr>
          <a:xfrm>
            <a:off x="9008121" y="259509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F3118-FFD0-4C18-96F7-C55377A0B558}"/>
              </a:ext>
            </a:extLst>
          </p:cNvPr>
          <p:cNvSpPr/>
          <p:nvPr/>
        </p:nvSpPr>
        <p:spPr>
          <a:xfrm>
            <a:off x="6769065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56357-CB9E-4735-A078-35CCE2B6F960}"/>
              </a:ext>
            </a:extLst>
          </p:cNvPr>
          <p:cNvSpPr/>
          <p:nvPr/>
        </p:nvSpPr>
        <p:spPr>
          <a:xfrm>
            <a:off x="3945426" y="308300"/>
            <a:ext cx="2955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you </a:t>
            </a:r>
            <a:endParaRPr lang="en-US" sz="3600" b="1" cap="none" spc="-15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6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-0.07474 0.1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6028 0.189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9192 0.1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4957 0.1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开学第一课"/>
  <p:tag name="ISPRING_LMS_API_VERSION" val="SCORM 2004 (2nd edition)"/>
  <p:tag name="ISPRING_ULTRA_SCORM_COURSE_ID" val="F8136089-9066-445C-956A-2B8A48FA245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Xkd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zl5H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OXkd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M5eR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DOXkd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M5eR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DOXkdVe8ZnLmYAAABoAAAAHAAAAHVuaXZlcnNhbC9sb2NhbF9zZXR0aW5ncy54bWyzsa/IzVEoSy0qzszPs1Uy1DNQUkjNS85PycxLt1UKDXHTtVBSKC5JzEtJzMnPS7VVystXUrC347LJyU9OzAlOLSkBKixWKMhJrEwtCknNBTJKUv0Sc4EqQzxd/RRcXTxDlPTtuABQSwMEFAACAAgAz15H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M9eR1WhbY9iTAAAAGsAAAAbAAAAdW5pdmVyc2FsL3VuaXZlcnNhbC5wbmcueG1ss7GvyM1RKEstKs7Mz7NVMtQzULK34+WyKShKLctMLVeoAIoBBSFASaHSVsnECMEtz0wpyQCpMDBBCGakZqZnlNgqWRhZwAX1gWYCAFBLAQIAABQAAgAIAIxeVlE2YVgCRwMAAOEJAAAUAAAAAAAAAAEAAAAAAAAAAAB1bml2ZXJzYWwvcGxheWVyLnhtbFBLAQIAABQAAgAIAM5eR1WcXjIIFAYAADcXAAAdAAAAAAAAAAEAAAAAAHkDAAB1bml2ZXJzYWwvY29tbW9uX21lc3NhZ2VzLmxuZ1BLAQIAABQAAgAIAM5eR1UVHmAbowAAAH8BAAAuAAAAAAAAAAEAAAAAAMgJAAB1bml2ZXJzYWwvcGxheWJhY2tfYW5kX25hdmlnYXRpb25fc2V0dGluZ3MueG1sUEsBAgAAFAACAAgAzl5HVaenV+h8BAAAbxcAACcAAAAAAAAAAQAAAAAAtwoAAHVuaXZlcnNhbC9mbGFzaF9wdWJsaXNoaW5nX3NldHRpbmdzLnhtbFBLAQIAABQAAgAIAM5eR1XlX+THbQMAAKEMAAAhAAAAAAAAAAEAAAAAAHgPAAB1bml2ZXJzYWwvZmxhc2hfc2tpbl9zZXR0aW5ncy54bWxQSwECAAAUAAIACADOXkdVF9vd2HcEAAD5FgAAJgAAAAAAAAABAAAAAAAkEwAAdW5pdmVyc2FsL2h0bWxfcHVibGlzaGluZ19zZXR0aW5ncy54bWxQSwECAAAUAAIACADOXkdVJR/xB6oBAABoBgAAHwAAAAAAAAABAAAAAADfFwAAdW5pdmVyc2FsL2h0bWxfc2tpbl9zZXR0aW5ncy5qc1BLAQIAABQAAgAIAM5eR1V7xmcuZgAAAGgAAAAcAAAAAAAAAAEAAAAAAMYZAAB1bml2ZXJzYWwvbG9jYWxfc2V0dGluZ3MueG1sUEsBAgAAFAACAAgAz15HVRbuq+5BBgAAWxwAABcAAAAAAAAAAAAAAAAAZhoAAHVuaXZlcnNhbC91bml2ZXJzYWwucG5nUEsBAgAAFAACAAgAz15HVaFtj2JMAAAAawAAABsAAAAAAAAAAQAAAAAA3CAAAHVuaXZlcnNhbC91bml2ZXJzYWwucG5nLnhtbFBLBQYAAAAACgAKAAYDAABhIQAAAAA="/>
  <p:tag name="ISPRING_ULTRA_SCORM_COURCE_TITLE" val="1.Unit 0-Lesson 1-Greeting 1-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\\\\192.168.1.121\\phan mem\\BAI GIANG WW3\\Bài giảng điện tử (Myschool)\\TIEN&quot;],[&quot;\uFFFD\uFFFD|x{7070F873-55FB-4E49-8DA2-6F658BF36F6A}&quot;,&quot;C:\\Users\\Admin\\Desktop\\Slide Bai giang-WW3\\UNIT 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PRESENTATION_TITLE" val="1.Unit 0-Lesson 1-Greeting 1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6BC61-B093-47EB-AD8A-67F61C972CE2}:3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127CC-51F0-424F-B8A5-EC1206451920}: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72AFB-51F8-4F66-937D-AE139973E13C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900596-328E-4F4F-A8EF-B4B70FEF06F6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5B2499-131B-4515-975E-AB018EACCA48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13988-425B-49ED-9EBE-CAEFDEA727A4}: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764601-4AA5-4392-9505-6E37EF58568C}:3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34D43E-FF6E-4E39-AC6D-BBB2A993D782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C9E8F-D05D-46F1-AAC4-F56C45F035A5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3BA23-0E77-4D3F-BE0A-8C0D7B3B5B66}:316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2728</TotalTime>
  <Words>372</Words>
  <Application>Microsoft Macintosh PowerPoint</Application>
  <PresentationFormat>Widescreen</PresentationFormat>
  <Paragraphs>66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微软雅黑</vt:lpstr>
      <vt:lpstr>Arial</vt:lpstr>
      <vt:lpstr>Bebas Neue</vt:lpstr>
      <vt:lpstr>Calibri</vt:lpstr>
      <vt:lpstr>Comic Sans MS</vt:lpstr>
      <vt:lpstr>Life Savers</vt:lpstr>
      <vt:lpstr>Life Savers ExtraBold</vt:lpstr>
      <vt:lpstr>Nunito</vt:lpstr>
      <vt:lpstr>Patrick Hand</vt:lpstr>
      <vt:lpstr>PT Sans</vt:lpstr>
      <vt:lpstr>Quicksand</vt:lpstr>
      <vt:lpstr>Quicksand SemiBold</vt:lpstr>
      <vt:lpstr>Roboto</vt:lpstr>
      <vt:lpstr>Times New Roman</vt:lpstr>
      <vt:lpstr>第一PPT，www.1ppt.com</vt:lpstr>
      <vt:lpstr>P.E. Subject for Middle School - 6th Grade: Sports &amp; Games by Slidesgo</vt:lpstr>
      <vt:lpstr>1_Science Subject for Elementary - 3rd Grade: Physical, Life, and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1.Unit 0-Lesson 1-Greeting 1-2</dc:title>
  <dc:subject>9Slide.vn</dc:subject>
  <dc:creator>Thanh Bui;Chiêm T Thủy</dc:creator>
  <cp:keywords/>
  <dc:description>9Slide.vn</dc:description>
  <cp:lastModifiedBy>Lan Anh</cp:lastModifiedBy>
  <cp:revision>164</cp:revision>
  <dcterms:created xsi:type="dcterms:W3CDTF">2017-08-18T03:02:00Z</dcterms:created>
  <dcterms:modified xsi:type="dcterms:W3CDTF">2024-09-16T10:49:52Z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