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7" r:id="rId3"/>
    <p:sldMasterId id="2147483713" r:id="rId4"/>
  </p:sldMasterIdLst>
  <p:notesMasterIdLst>
    <p:notesMasterId r:id="rId19"/>
  </p:notesMasterIdLst>
  <p:sldIdLst>
    <p:sldId id="325" r:id="rId5"/>
    <p:sldId id="337" r:id="rId6"/>
    <p:sldId id="338" r:id="rId7"/>
    <p:sldId id="307" r:id="rId8"/>
    <p:sldId id="340" r:id="rId9"/>
    <p:sldId id="341" r:id="rId10"/>
    <p:sldId id="342" r:id="rId11"/>
    <p:sldId id="346" r:id="rId12"/>
    <p:sldId id="348" r:id="rId13"/>
    <p:sldId id="352" r:id="rId14"/>
    <p:sldId id="351" r:id="rId15"/>
    <p:sldId id="356" r:id="rId16"/>
    <p:sldId id="360" r:id="rId17"/>
    <p:sldId id="36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ACE"/>
    <a:srgbClr val="2ADADE"/>
    <a:srgbClr val="16898C"/>
    <a:srgbClr val="0091C4"/>
    <a:srgbClr val="FFFFFF"/>
    <a:srgbClr val="D3D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30" autoAdjust="0"/>
    <p:restoredTop sz="89893" autoAdjust="0"/>
  </p:normalViewPr>
  <p:slideViewPr>
    <p:cSldViewPr snapToGrid="0">
      <p:cViewPr varScale="1">
        <p:scale>
          <a:sx n="59" d="100"/>
          <a:sy n="59" d="100"/>
        </p:scale>
        <p:origin x="6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5BE81-2619-4A65-8620-9A99CC95E4D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F9E32-8A9A-4453-A80C-2D5CD46B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Để</a:t>
            </a:r>
            <a:r>
              <a:rPr lang="vi-VN" baseline="0" dirty="0"/>
              <a:t> nguyên trang bìa như này, chỉ thay đổi tên bài trong quá trình làm. Logo của sách Wonderful World 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428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5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dirty="0"/>
              <a:t>Để</a:t>
            </a:r>
            <a:r>
              <a:rPr lang="vi-VN" baseline="0" dirty="0"/>
              <a:t> nguyên trang bìa như này, chỉ thay đổi tên bài trong quá trình làm. Logo của sách Wonderful World 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23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60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old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lesson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alphabet in order (A-H), from the slowest to the fastest speed, then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into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lesson: alphabet (I-Q)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F9E32-8A9A-4453-A80C-2D5CD46B7B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4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86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bấm</a:t>
            </a:r>
            <a:r>
              <a:rPr lang="en-US" baseline="0" dirty="0"/>
              <a:t> audio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đâu</a:t>
            </a:r>
            <a:r>
              <a:rPr lang="en-US" baseline="0" dirty="0"/>
              <a:t> click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9E32-8A9A-4453-A80C-2D5CD46B7B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16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863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audio </a:t>
            </a:r>
            <a:r>
              <a:rPr lang="en-US" baseline="0" dirty="0" err="1"/>
              <a:t>xong</a:t>
            </a:r>
            <a:r>
              <a:rPr lang="en-US" baseline="0" dirty="0"/>
              <a:t> click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màng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“Insert </a:t>
            </a:r>
            <a:r>
              <a:rPr lang="en-US" baseline="0" dirty="0" err="1"/>
              <a:t>trươc</a:t>
            </a:r>
            <a:r>
              <a:rPr lang="en-US" baseline="0" dirty="0"/>
              <a:t>”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“jug” click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cứ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.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dung </a:t>
            </a:r>
            <a:r>
              <a:rPr lang="en-US" baseline="0" dirty="0" err="1"/>
              <a:t>thước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theo.</a:t>
            </a:r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9E32-8A9A-4453-A80C-2D5CD46B7B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55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baseline="0" dirty="0"/>
              <a:t> Game : What’s missing?</a:t>
            </a:r>
          </a:p>
          <a:p>
            <a:r>
              <a:rPr lang="en-US" baseline="0" dirty="0"/>
              <a:t>GV click </a:t>
            </a:r>
            <a:r>
              <a:rPr lang="en-US" baseline="0" dirty="0" err="1"/>
              <a:t>chuột</a:t>
            </a:r>
            <a:r>
              <a:rPr lang="en-US" baseline="0" dirty="0"/>
              <a:t> &amp;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“ What’s missing?”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thiếu</a:t>
            </a:r>
            <a:r>
              <a:rPr lang="en-US" baseline="0" dirty="0"/>
              <a:t>. </a:t>
            </a:r>
            <a:r>
              <a:rPr lang="en-US" baseline="0" dirty="0" err="1"/>
              <a:t>Cứ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click </a:t>
            </a:r>
            <a:r>
              <a:rPr lang="en-US" baseline="0" dirty="0" err="1"/>
              <a:t>chuột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9E32-8A9A-4453-A80C-2D5CD46B7B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EF32-7909-4F4A-B5B4-04DF9FC27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F7BAF-FF8D-400E-9C7C-FBB50D492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78895-F179-47A4-B2F9-5183C9FD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64D66-3121-430D-A3DE-154EF7EB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16935-0F76-4194-94E7-A9A4549A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7134-AD8B-4DF1-B5E3-D6C05963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97D5E-8EA0-4F15-9AF6-4CD207FE4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BCCDA-8822-47E6-ABAD-C2B8A3D5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891F4-5FF6-409E-94DD-4ED620D3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E62C7-79FB-4EE2-B747-662C8C58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14A4A-9320-4DDA-9946-BE07C05A9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5E6FF-0F58-4C72-8587-888A85589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11FAD-8235-46B4-AB0F-13C182AE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ACEE9-14A0-48F8-958B-9EE384DA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8D7FE-E3FF-404D-BC5A-EFEAB95A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" y="1061485"/>
            <a:ext cx="12192076" cy="4882291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53467" y="930433"/>
            <a:ext cx="6190800" cy="2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3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21300" y="3953633"/>
            <a:ext cx="4368000" cy="9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2533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10236981" y="675617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7716648" y="1369768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856576" y="-14"/>
            <a:ext cx="2409787" cy="693945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841978" y="2622401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0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881600" y="1426300"/>
            <a:ext cx="6428800" cy="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33" y="1125213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33" y="32638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33" y="2202374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-33" y="5387517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-33" y="4326768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960000" y="627025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6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33" y="5388660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-33" y="27097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33" y="4294927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33" y="1125213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33" y="1647302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0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25" y="1057920"/>
            <a:ext cx="12192076" cy="4727221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309448" y="5791602"/>
            <a:ext cx="993321" cy="994247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359192" y="453728"/>
            <a:ext cx="1072143" cy="935395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10398100" y="5678853"/>
            <a:ext cx="951737" cy="1176355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359215" y="3187582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0" name="Google Shape;920;p36"/>
          <p:cNvSpPr/>
          <p:nvPr/>
        </p:nvSpPr>
        <p:spPr>
          <a:xfrm flipH="1">
            <a:off x="9102480" y="1213216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1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11" y="1061485"/>
            <a:ext cx="12192076" cy="4882291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3153081" y="675617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9" name="Google Shape;929;p37"/>
          <p:cNvSpPr/>
          <p:nvPr/>
        </p:nvSpPr>
        <p:spPr>
          <a:xfrm flipH="1">
            <a:off x="632748" y="1369768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37"/>
          <p:cNvSpPr/>
          <p:nvPr/>
        </p:nvSpPr>
        <p:spPr>
          <a:xfrm flipH="1">
            <a:off x="2758078" y="2622401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9360566" y="5404496"/>
            <a:ext cx="2540223" cy="1450712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1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25" y="1057920"/>
            <a:ext cx="12192076" cy="4727221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536354" y="2413564"/>
            <a:ext cx="11032447" cy="1191765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336686" y="127193"/>
            <a:ext cx="11573121" cy="168392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4782481" y="5404496"/>
            <a:ext cx="2540223" cy="1450712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6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28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E7EA-C030-4819-89EC-A7658463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8819-4C58-4FE1-AB64-7DB53667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5C4A0-2A24-45A7-80A2-57C042F6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BD04-2CF6-43E5-82A5-A5A4A670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74FB-183B-4144-BDE6-FFE52BB7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0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1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980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31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394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594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7748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1963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8517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8517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38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A846-F234-4063-95CD-44A3B7A8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84B5F-3146-418C-979F-90870AD92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F61FD-5978-4C66-A7DE-0BE1FEB8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F31C0-BA17-4255-979C-9FD18006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CDCDC-B685-491B-A786-EADF87C5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75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35514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1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6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0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8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2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5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1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93" name="Google Shape;593;p1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1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1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7" name="Google Shape;637;p13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8" name="Google Shape;638;p13"/>
          <p:cNvSpPr txBox="1">
            <a:spLocks noGrp="1"/>
          </p:cNvSpPr>
          <p:nvPr>
            <p:ph type="subTitle" idx="1"/>
          </p:nvPr>
        </p:nvSpPr>
        <p:spPr>
          <a:xfrm rot="-66132">
            <a:off x="2803936" y="1974958"/>
            <a:ext cx="2682496" cy="1843477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9" name="Google Shape;639;p13"/>
          <p:cNvSpPr txBox="1">
            <a:spLocks noGrp="1"/>
          </p:cNvSpPr>
          <p:nvPr>
            <p:ph type="subTitle" idx="2"/>
          </p:nvPr>
        </p:nvSpPr>
        <p:spPr>
          <a:xfrm rot="-66132">
            <a:off x="6705553" y="4047759"/>
            <a:ext cx="2682496" cy="1843477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subTitle" idx="3"/>
          </p:nvPr>
        </p:nvSpPr>
        <p:spPr>
          <a:xfrm>
            <a:off x="5502184" y="222249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4"/>
          </p:nvPr>
        </p:nvSpPr>
        <p:spPr>
          <a:xfrm>
            <a:off x="2788200" y="4295297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6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1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693" name="Google Shape;693;p1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7" name="Google Shape;737;p15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8" name="Google Shape;738;p15"/>
          <p:cNvSpPr txBox="1">
            <a:spLocks noGrp="1"/>
          </p:cNvSpPr>
          <p:nvPr>
            <p:ph type="title"/>
          </p:nvPr>
        </p:nvSpPr>
        <p:spPr>
          <a:xfrm rot="-2406">
            <a:off x="2402349" y="2587677"/>
            <a:ext cx="9144003" cy="1219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39" name="Google Shape;739;p15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653903" y="2209752"/>
            <a:ext cx="1950863" cy="24384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40" name="Google Shape;740;p15"/>
          <p:cNvSpPr txBox="1">
            <a:spLocks noGrp="1"/>
          </p:cNvSpPr>
          <p:nvPr>
            <p:ph type="subTitle" idx="1"/>
          </p:nvPr>
        </p:nvSpPr>
        <p:spPr>
          <a:xfrm rot="-29710">
            <a:off x="2478595" y="3703632"/>
            <a:ext cx="6341037" cy="6096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15"/>
          <p:cNvGrpSpPr/>
          <p:nvPr/>
        </p:nvGrpSpPr>
        <p:grpSpPr>
          <a:xfrm flipH="1">
            <a:off x="9884449" y="5137419"/>
            <a:ext cx="1782303" cy="920160"/>
            <a:chOff x="157977" y="4282239"/>
            <a:chExt cx="1336727" cy="690120"/>
          </a:xfrm>
        </p:grpSpPr>
        <p:sp>
          <p:nvSpPr>
            <p:cNvPr id="742" name="Google Shape;742;p15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6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1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1" name="Google Shape;751;p1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5" name="Google Shape;795;p16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6" name="Google Shape;796;p16"/>
          <p:cNvSpPr txBox="1">
            <a:spLocks noGrp="1"/>
          </p:cNvSpPr>
          <p:nvPr>
            <p:ph type="title"/>
          </p:nvPr>
        </p:nvSpPr>
        <p:spPr>
          <a:xfrm rot="-2406">
            <a:off x="638816" y="2587677"/>
            <a:ext cx="9144003" cy="1219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7" name="Google Shape;797;p16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9584737" y="2209752"/>
            <a:ext cx="1950863" cy="24384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98" name="Google Shape;798;p16"/>
          <p:cNvSpPr txBox="1">
            <a:spLocks noGrp="1"/>
          </p:cNvSpPr>
          <p:nvPr>
            <p:ph type="subTitle" idx="1"/>
          </p:nvPr>
        </p:nvSpPr>
        <p:spPr>
          <a:xfrm rot="-29710">
            <a:off x="3370072" y="3703632"/>
            <a:ext cx="6341037" cy="6096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9" name="Google Shape;799;p16"/>
          <p:cNvGrpSpPr/>
          <p:nvPr/>
        </p:nvGrpSpPr>
        <p:grpSpPr>
          <a:xfrm>
            <a:off x="536134" y="5194012"/>
            <a:ext cx="1782303" cy="920160"/>
            <a:chOff x="157977" y="4282239"/>
            <a:chExt cx="1336727" cy="690120"/>
          </a:xfrm>
        </p:grpSpPr>
        <p:sp>
          <p:nvSpPr>
            <p:cNvPr id="800" name="Google Shape;800;p16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6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1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808" name="Google Shape;808;p1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2" name="Google Shape;852;p1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3" name="Google Shape;853;p17"/>
          <p:cNvSpPr txBox="1">
            <a:spLocks noGrp="1"/>
          </p:cNvSpPr>
          <p:nvPr>
            <p:ph type="title"/>
          </p:nvPr>
        </p:nvSpPr>
        <p:spPr>
          <a:xfrm>
            <a:off x="9600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4" name="Google Shape;854;p17"/>
          <p:cNvSpPr txBox="1">
            <a:spLocks noGrp="1"/>
          </p:cNvSpPr>
          <p:nvPr>
            <p:ph type="title" idx="2" hasCustomPrompt="1"/>
          </p:nvPr>
        </p:nvSpPr>
        <p:spPr>
          <a:xfrm rot="-121265">
            <a:off x="2030178" y="1630581"/>
            <a:ext cx="975407" cy="975407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5" name="Google Shape;855;p17"/>
          <p:cNvSpPr txBox="1">
            <a:spLocks noGrp="1"/>
          </p:cNvSpPr>
          <p:nvPr>
            <p:ph type="subTitle" idx="1"/>
          </p:nvPr>
        </p:nvSpPr>
        <p:spPr>
          <a:xfrm>
            <a:off x="9600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7"/>
          <p:cNvSpPr txBox="1">
            <a:spLocks noGrp="1"/>
          </p:cNvSpPr>
          <p:nvPr>
            <p:ph type="title" idx="3"/>
          </p:nvPr>
        </p:nvSpPr>
        <p:spPr>
          <a:xfrm>
            <a:off x="45384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4" hasCustomPrompt="1"/>
          </p:nvPr>
        </p:nvSpPr>
        <p:spPr>
          <a:xfrm rot="-119856">
            <a:off x="5608385" y="1630785"/>
            <a:ext cx="975393" cy="97539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8" name="Google Shape;858;p17"/>
          <p:cNvSpPr txBox="1">
            <a:spLocks noGrp="1"/>
          </p:cNvSpPr>
          <p:nvPr>
            <p:ph type="subTitle" idx="5"/>
          </p:nvPr>
        </p:nvSpPr>
        <p:spPr>
          <a:xfrm>
            <a:off x="45384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7"/>
          <p:cNvSpPr txBox="1">
            <a:spLocks noGrp="1"/>
          </p:cNvSpPr>
          <p:nvPr>
            <p:ph type="title" idx="6"/>
          </p:nvPr>
        </p:nvSpPr>
        <p:spPr>
          <a:xfrm>
            <a:off x="81168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title" idx="7" hasCustomPrompt="1"/>
          </p:nvPr>
        </p:nvSpPr>
        <p:spPr>
          <a:xfrm rot="-119856">
            <a:off x="9186785" y="1630785"/>
            <a:ext cx="975393" cy="97539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1" name="Google Shape;861;p17"/>
          <p:cNvSpPr txBox="1">
            <a:spLocks noGrp="1"/>
          </p:cNvSpPr>
          <p:nvPr>
            <p:ph type="subTitle" idx="8"/>
          </p:nvPr>
        </p:nvSpPr>
        <p:spPr>
          <a:xfrm>
            <a:off x="81168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title" idx="9"/>
          </p:nvPr>
        </p:nvSpPr>
        <p:spPr>
          <a:xfrm>
            <a:off x="9600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title" idx="13" hasCustomPrompt="1"/>
          </p:nvPr>
        </p:nvSpPr>
        <p:spPr>
          <a:xfrm rot="-119856">
            <a:off x="2029985" y="4013352"/>
            <a:ext cx="975393" cy="97539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4" name="Google Shape;864;p17"/>
          <p:cNvSpPr txBox="1">
            <a:spLocks noGrp="1"/>
          </p:cNvSpPr>
          <p:nvPr>
            <p:ph type="subTitle" idx="14"/>
          </p:nvPr>
        </p:nvSpPr>
        <p:spPr>
          <a:xfrm>
            <a:off x="9600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7"/>
          <p:cNvSpPr txBox="1">
            <a:spLocks noGrp="1"/>
          </p:cNvSpPr>
          <p:nvPr>
            <p:ph type="title" idx="15"/>
          </p:nvPr>
        </p:nvSpPr>
        <p:spPr>
          <a:xfrm>
            <a:off x="45384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6" name="Google Shape;866;p17"/>
          <p:cNvSpPr txBox="1">
            <a:spLocks noGrp="1"/>
          </p:cNvSpPr>
          <p:nvPr>
            <p:ph type="title" idx="16" hasCustomPrompt="1"/>
          </p:nvPr>
        </p:nvSpPr>
        <p:spPr>
          <a:xfrm rot="-119856">
            <a:off x="5608385" y="4013352"/>
            <a:ext cx="975393" cy="975393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7" name="Google Shape;867;p17"/>
          <p:cNvSpPr txBox="1">
            <a:spLocks noGrp="1"/>
          </p:cNvSpPr>
          <p:nvPr>
            <p:ph type="subTitle" idx="17"/>
          </p:nvPr>
        </p:nvSpPr>
        <p:spPr>
          <a:xfrm>
            <a:off x="45384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7"/>
          <p:cNvSpPr txBox="1">
            <a:spLocks noGrp="1"/>
          </p:cNvSpPr>
          <p:nvPr>
            <p:ph type="title" idx="18"/>
          </p:nvPr>
        </p:nvSpPr>
        <p:spPr>
          <a:xfrm>
            <a:off x="81168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9" name="Google Shape;869;p17"/>
          <p:cNvSpPr txBox="1">
            <a:spLocks noGrp="1"/>
          </p:cNvSpPr>
          <p:nvPr>
            <p:ph type="title" idx="19" hasCustomPrompt="1"/>
          </p:nvPr>
        </p:nvSpPr>
        <p:spPr>
          <a:xfrm rot="-119856">
            <a:off x="9186785" y="4013352"/>
            <a:ext cx="975393" cy="975393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0" name="Google Shape;870;p17"/>
          <p:cNvSpPr txBox="1">
            <a:spLocks noGrp="1"/>
          </p:cNvSpPr>
          <p:nvPr>
            <p:ph type="subTitle" idx="20"/>
          </p:nvPr>
        </p:nvSpPr>
        <p:spPr>
          <a:xfrm>
            <a:off x="81168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7"/>
          <p:cNvSpPr txBox="1">
            <a:spLocks noGrp="1"/>
          </p:cNvSpPr>
          <p:nvPr>
            <p:ph type="title" idx="21"/>
          </p:nvPr>
        </p:nvSpPr>
        <p:spPr>
          <a:xfrm rot="-30015">
            <a:off x="2957745" y="595317"/>
            <a:ext cx="6276639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2" name="Google Shape;872;p17"/>
          <p:cNvGrpSpPr/>
          <p:nvPr/>
        </p:nvGrpSpPr>
        <p:grpSpPr>
          <a:xfrm rot="10800000" flipH="1">
            <a:off x="674177" y="491868"/>
            <a:ext cx="1782303" cy="739649"/>
            <a:chOff x="157977" y="4295708"/>
            <a:chExt cx="1336727" cy="554737"/>
          </a:xfrm>
        </p:grpSpPr>
        <p:sp>
          <p:nvSpPr>
            <p:cNvPr id="873" name="Google Shape;873;p17"/>
            <p:cNvSpPr/>
            <p:nvPr/>
          </p:nvSpPr>
          <p:spPr>
            <a:xfrm rot="10800000" flipH="1"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 rot="10800000" flipH="1">
              <a:off x="1320834" y="4487026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488008" y="43003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04410" y="42957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0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FC1B-6E78-40FE-AD62-AA53C08A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C178-853C-496C-9101-AE1FF3A63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B2A8E-21A9-4464-953F-E0A73A182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2EE72-5D26-4C8F-81B1-5C32816A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98578-AB73-482F-9709-6F53AD12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6E4A3-2333-4192-8FF5-96E32B5A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1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882" name="Google Shape;882;p1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6" name="Google Shape;926;p1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 rot="-59885">
            <a:off x="3053408" y="4506019"/>
            <a:ext cx="6085323" cy="70890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28" name="Google Shape;928;p18"/>
          <p:cNvSpPr txBox="1">
            <a:spLocks noGrp="1"/>
          </p:cNvSpPr>
          <p:nvPr>
            <p:ph type="subTitle" idx="1"/>
          </p:nvPr>
        </p:nvSpPr>
        <p:spPr>
          <a:xfrm>
            <a:off x="609600" y="1913849"/>
            <a:ext cx="10972800" cy="2926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7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20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980" name="Google Shape;980;p2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2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24" name="Google Shape;1024;p20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5" name="Google Shape;1025;p20"/>
          <p:cNvSpPr txBox="1">
            <a:spLocks noGrp="1"/>
          </p:cNvSpPr>
          <p:nvPr>
            <p:ph type="subTitle" idx="1"/>
          </p:nvPr>
        </p:nvSpPr>
        <p:spPr>
          <a:xfrm>
            <a:off x="2682200" y="5650400"/>
            <a:ext cx="682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0"/>
          <p:cNvSpPr txBox="1">
            <a:spLocks noGrp="1"/>
          </p:cNvSpPr>
          <p:nvPr>
            <p:ph type="title"/>
          </p:nvPr>
        </p:nvSpPr>
        <p:spPr>
          <a:xfrm rot="-30077">
            <a:off x="2621268" y="595658"/>
            <a:ext cx="694946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8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29" name="Google Shape;1029;p2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2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2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2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2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2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2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73" name="Google Shape;1073;p21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4" name="Google Shape;1074;p21"/>
          <p:cNvSpPr txBox="1">
            <a:spLocks noGrp="1"/>
          </p:cNvSpPr>
          <p:nvPr>
            <p:ph type="subTitle" idx="1"/>
          </p:nvPr>
        </p:nvSpPr>
        <p:spPr>
          <a:xfrm>
            <a:off x="960000" y="2664367"/>
            <a:ext cx="35100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21"/>
          <p:cNvSpPr txBox="1">
            <a:spLocks noGrp="1"/>
          </p:cNvSpPr>
          <p:nvPr>
            <p:ph type="title"/>
          </p:nvPr>
        </p:nvSpPr>
        <p:spPr>
          <a:xfrm rot="-30035">
            <a:off x="943107" y="617815"/>
            <a:ext cx="5127796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8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2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78" name="Google Shape;1078;p2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2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2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2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2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2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2" name="Google Shape;1122;p22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3" name="Google Shape;1123;p22"/>
          <p:cNvSpPr txBox="1">
            <a:spLocks noGrp="1"/>
          </p:cNvSpPr>
          <p:nvPr>
            <p:ph type="subTitle" idx="1"/>
          </p:nvPr>
        </p:nvSpPr>
        <p:spPr>
          <a:xfrm>
            <a:off x="7943433" y="2666900"/>
            <a:ext cx="32884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2"/>
          <p:cNvSpPr txBox="1">
            <a:spLocks noGrp="1"/>
          </p:cNvSpPr>
          <p:nvPr>
            <p:ph type="title"/>
          </p:nvPr>
        </p:nvSpPr>
        <p:spPr>
          <a:xfrm rot="-30065">
            <a:off x="6092174" y="572706"/>
            <a:ext cx="5122596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2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127" name="Google Shape;1127;p2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2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2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2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2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2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2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2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2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1" name="Google Shape;1171;p23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2" name="Google Shape;1172;p23"/>
          <p:cNvSpPr txBox="1">
            <a:spLocks noGrp="1"/>
          </p:cNvSpPr>
          <p:nvPr>
            <p:ph type="subTitle" idx="1"/>
          </p:nvPr>
        </p:nvSpPr>
        <p:spPr>
          <a:xfrm>
            <a:off x="8336933" y="2206433"/>
            <a:ext cx="2895200" cy="31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23"/>
          <p:cNvSpPr txBox="1">
            <a:spLocks noGrp="1"/>
          </p:cNvSpPr>
          <p:nvPr>
            <p:ph type="title"/>
          </p:nvPr>
        </p:nvSpPr>
        <p:spPr>
          <a:xfrm rot="-30010">
            <a:off x="963085" y="568917"/>
            <a:ext cx="6002629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2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2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176" name="Google Shape;1176;p2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0" name="Google Shape;1220;p2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1" name="Google Shape;1221;p24"/>
          <p:cNvSpPr txBox="1">
            <a:spLocks noGrp="1"/>
          </p:cNvSpPr>
          <p:nvPr>
            <p:ph type="title"/>
          </p:nvPr>
        </p:nvSpPr>
        <p:spPr>
          <a:xfrm rot="-60034">
            <a:off x="959919" y="4419817"/>
            <a:ext cx="3115275" cy="863727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2" name="Google Shape;1222;p24"/>
          <p:cNvSpPr txBox="1">
            <a:spLocks noGrp="1"/>
          </p:cNvSpPr>
          <p:nvPr>
            <p:ph type="subTitle" idx="1"/>
          </p:nvPr>
        </p:nvSpPr>
        <p:spPr>
          <a:xfrm>
            <a:off x="9600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24"/>
          <p:cNvSpPr txBox="1">
            <a:spLocks noGrp="1"/>
          </p:cNvSpPr>
          <p:nvPr>
            <p:ph type="title" idx="2"/>
          </p:nvPr>
        </p:nvSpPr>
        <p:spPr>
          <a:xfrm rot="-60034">
            <a:off x="4538207" y="4419933"/>
            <a:ext cx="3115275" cy="863727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4" name="Google Shape;1224;p24"/>
          <p:cNvSpPr txBox="1">
            <a:spLocks noGrp="1"/>
          </p:cNvSpPr>
          <p:nvPr>
            <p:ph type="subTitle" idx="3"/>
          </p:nvPr>
        </p:nvSpPr>
        <p:spPr>
          <a:xfrm>
            <a:off x="45384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24"/>
          <p:cNvSpPr txBox="1">
            <a:spLocks noGrp="1"/>
          </p:cNvSpPr>
          <p:nvPr>
            <p:ph type="title" idx="4"/>
          </p:nvPr>
        </p:nvSpPr>
        <p:spPr>
          <a:xfrm rot="-60034">
            <a:off x="8116860" y="4419784"/>
            <a:ext cx="3115275" cy="8641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6" name="Google Shape;1226;p24"/>
          <p:cNvSpPr txBox="1">
            <a:spLocks noGrp="1"/>
          </p:cNvSpPr>
          <p:nvPr>
            <p:ph type="subTitle" idx="5"/>
          </p:nvPr>
        </p:nvSpPr>
        <p:spPr>
          <a:xfrm>
            <a:off x="81168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24"/>
          <p:cNvSpPr txBox="1">
            <a:spLocks noGrp="1"/>
          </p:cNvSpPr>
          <p:nvPr>
            <p:ph type="title" idx="6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6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Google Shape;1229;p2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30" name="Google Shape;1230;p2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2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2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2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4" name="Google Shape;1274;p2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5" name="Google Shape;1275;p25"/>
          <p:cNvSpPr txBox="1">
            <a:spLocks noGrp="1"/>
          </p:cNvSpPr>
          <p:nvPr>
            <p:ph type="title"/>
          </p:nvPr>
        </p:nvSpPr>
        <p:spPr>
          <a:xfrm rot="-60034">
            <a:off x="2221953" y="2212435"/>
            <a:ext cx="3115275" cy="863727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76" name="Google Shape;1276;p25"/>
          <p:cNvSpPr txBox="1">
            <a:spLocks noGrp="1"/>
          </p:cNvSpPr>
          <p:nvPr>
            <p:ph type="subTitle" idx="1"/>
          </p:nvPr>
        </p:nvSpPr>
        <p:spPr>
          <a:xfrm>
            <a:off x="5344400" y="2217497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25"/>
          <p:cNvSpPr txBox="1">
            <a:spLocks noGrp="1"/>
          </p:cNvSpPr>
          <p:nvPr>
            <p:ph type="title" idx="2"/>
          </p:nvPr>
        </p:nvSpPr>
        <p:spPr>
          <a:xfrm rot="-60034">
            <a:off x="6854763" y="3403158"/>
            <a:ext cx="3115275" cy="863727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78" name="Google Shape;1278;p25"/>
          <p:cNvSpPr txBox="1">
            <a:spLocks noGrp="1"/>
          </p:cNvSpPr>
          <p:nvPr>
            <p:ph type="subTitle" idx="3"/>
          </p:nvPr>
        </p:nvSpPr>
        <p:spPr>
          <a:xfrm>
            <a:off x="2214791" y="3408220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25"/>
          <p:cNvSpPr txBox="1">
            <a:spLocks noGrp="1"/>
          </p:cNvSpPr>
          <p:nvPr>
            <p:ph type="title" idx="4"/>
          </p:nvPr>
        </p:nvSpPr>
        <p:spPr>
          <a:xfrm rot="-60034">
            <a:off x="2221960" y="4593875"/>
            <a:ext cx="3115275" cy="8641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80" name="Google Shape;1280;p25"/>
          <p:cNvSpPr txBox="1">
            <a:spLocks noGrp="1"/>
          </p:cNvSpPr>
          <p:nvPr>
            <p:ph type="subTitle" idx="5"/>
          </p:nvPr>
        </p:nvSpPr>
        <p:spPr>
          <a:xfrm>
            <a:off x="5344605" y="4599141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1" name="Google Shape;1281;p25"/>
          <p:cNvSpPr txBox="1">
            <a:spLocks noGrp="1"/>
          </p:cNvSpPr>
          <p:nvPr>
            <p:ph type="title" idx="6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5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2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84" name="Google Shape;1284;p2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2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2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2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2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2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2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28" name="Google Shape;1328;p2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9" name="Google Shape;1329;p26"/>
          <p:cNvSpPr txBox="1">
            <a:spLocks noGrp="1"/>
          </p:cNvSpPr>
          <p:nvPr>
            <p:ph type="title"/>
          </p:nvPr>
        </p:nvSpPr>
        <p:spPr>
          <a:xfrm rot="-60151">
            <a:off x="1079277" y="3431074"/>
            <a:ext cx="2194736" cy="616101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0" name="Google Shape;1330;p26"/>
          <p:cNvSpPr txBox="1">
            <a:spLocks noGrp="1"/>
          </p:cNvSpPr>
          <p:nvPr>
            <p:ph type="subTitle" idx="1"/>
          </p:nvPr>
        </p:nvSpPr>
        <p:spPr>
          <a:xfrm>
            <a:off x="957445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26"/>
          <p:cNvSpPr txBox="1">
            <a:spLocks noGrp="1"/>
          </p:cNvSpPr>
          <p:nvPr>
            <p:ph type="title" idx="2"/>
          </p:nvPr>
        </p:nvSpPr>
        <p:spPr>
          <a:xfrm rot="-60151">
            <a:off x="6301655" y="3431076"/>
            <a:ext cx="2194736" cy="60969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2" name="Google Shape;1332;p26"/>
          <p:cNvSpPr txBox="1">
            <a:spLocks noGrp="1"/>
          </p:cNvSpPr>
          <p:nvPr>
            <p:ph type="subTitle" idx="3"/>
          </p:nvPr>
        </p:nvSpPr>
        <p:spPr>
          <a:xfrm>
            <a:off x="617982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6"/>
          <p:cNvSpPr txBox="1">
            <a:spLocks noGrp="1"/>
          </p:cNvSpPr>
          <p:nvPr>
            <p:ph type="title" idx="4"/>
          </p:nvPr>
        </p:nvSpPr>
        <p:spPr>
          <a:xfrm rot="-60151">
            <a:off x="3690465" y="3431076"/>
            <a:ext cx="2194736" cy="6096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4" name="Google Shape;1334;p26"/>
          <p:cNvSpPr txBox="1">
            <a:spLocks noGrp="1"/>
          </p:cNvSpPr>
          <p:nvPr>
            <p:ph type="subTitle" idx="5"/>
          </p:nvPr>
        </p:nvSpPr>
        <p:spPr>
          <a:xfrm>
            <a:off x="356863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26"/>
          <p:cNvSpPr txBox="1">
            <a:spLocks noGrp="1"/>
          </p:cNvSpPr>
          <p:nvPr>
            <p:ph type="title" idx="6"/>
          </p:nvPr>
        </p:nvSpPr>
        <p:spPr>
          <a:xfrm rot="-60151">
            <a:off x="8915405" y="3433070"/>
            <a:ext cx="2194736" cy="609711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6" name="Google Shape;1336;p26"/>
          <p:cNvSpPr txBox="1">
            <a:spLocks noGrp="1"/>
          </p:cNvSpPr>
          <p:nvPr>
            <p:ph type="subTitle" idx="7"/>
          </p:nvPr>
        </p:nvSpPr>
        <p:spPr>
          <a:xfrm>
            <a:off x="879357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" name="Google Shape;1337;p26"/>
          <p:cNvSpPr txBox="1">
            <a:spLocks noGrp="1"/>
          </p:cNvSpPr>
          <p:nvPr>
            <p:ph type="title" idx="8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2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340" name="Google Shape;1340;p2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2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2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2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2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2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2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5" name="Google Shape;1375;p2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6" name="Google Shape;1376;p2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2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2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2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2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2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2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2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84" name="Google Shape;1384;p2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5" name="Google Shape;1385;p27"/>
          <p:cNvSpPr txBox="1">
            <a:spLocks noGrp="1"/>
          </p:cNvSpPr>
          <p:nvPr>
            <p:ph type="title"/>
          </p:nvPr>
        </p:nvSpPr>
        <p:spPr>
          <a:xfrm rot="-33422">
            <a:off x="1536047" y="2602294"/>
            <a:ext cx="3949787" cy="616263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86" name="Google Shape;1386;p27"/>
          <p:cNvSpPr txBox="1">
            <a:spLocks noGrp="1"/>
          </p:cNvSpPr>
          <p:nvPr>
            <p:ph type="subTitle" idx="1"/>
          </p:nvPr>
        </p:nvSpPr>
        <p:spPr>
          <a:xfrm>
            <a:off x="1317637" y="3311500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27"/>
          <p:cNvSpPr txBox="1">
            <a:spLocks noGrp="1"/>
          </p:cNvSpPr>
          <p:nvPr>
            <p:ph type="title" idx="2"/>
          </p:nvPr>
        </p:nvSpPr>
        <p:spPr>
          <a:xfrm rot="-33429">
            <a:off x="6669485" y="2602303"/>
            <a:ext cx="3948987" cy="609843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88" name="Google Shape;1388;p27"/>
          <p:cNvSpPr txBox="1">
            <a:spLocks noGrp="1"/>
          </p:cNvSpPr>
          <p:nvPr>
            <p:ph type="subTitle" idx="3"/>
          </p:nvPr>
        </p:nvSpPr>
        <p:spPr>
          <a:xfrm>
            <a:off x="6451140" y="3311500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27"/>
          <p:cNvSpPr txBox="1">
            <a:spLocks noGrp="1"/>
          </p:cNvSpPr>
          <p:nvPr>
            <p:ph type="title" idx="4"/>
          </p:nvPr>
        </p:nvSpPr>
        <p:spPr>
          <a:xfrm rot="-33422">
            <a:off x="1536187" y="4650431"/>
            <a:ext cx="3949787" cy="609855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0" name="Google Shape;1390;p27"/>
          <p:cNvSpPr txBox="1">
            <a:spLocks noGrp="1"/>
          </p:cNvSpPr>
          <p:nvPr>
            <p:ph type="subTitle" idx="5"/>
          </p:nvPr>
        </p:nvSpPr>
        <p:spPr>
          <a:xfrm>
            <a:off x="1317617" y="5359633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27"/>
          <p:cNvSpPr txBox="1">
            <a:spLocks noGrp="1"/>
          </p:cNvSpPr>
          <p:nvPr>
            <p:ph type="title" idx="6"/>
          </p:nvPr>
        </p:nvSpPr>
        <p:spPr>
          <a:xfrm rot="-33429">
            <a:off x="6669196" y="4652426"/>
            <a:ext cx="3948987" cy="609865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2" name="Google Shape;1392;p27"/>
          <p:cNvSpPr txBox="1">
            <a:spLocks noGrp="1"/>
          </p:cNvSpPr>
          <p:nvPr>
            <p:ph type="subTitle" idx="7"/>
          </p:nvPr>
        </p:nvSpPr>
        <p:spPr>
          <a:xfrm>
            <a:off x="6451171" y="5359633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27"/>
          <p:cNvSpPr txBox="1">
            <a:spLocks noGrp="1"/>
          </p:cNvSpPr>
          <p:nvPr>
            <p:ph type="title" idx="8"/>
          </p:nvPr>
        </p:nvSpPr>
        <p:spPr>
          <a:xfrm rot="-30121">
            <a:off x="943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1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2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396" name="Google Shape;1396;p2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8" name="Google Shape;1428;p2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2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2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2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2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2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2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2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2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2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2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2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40" name="Google Shape;1440;p28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41" name="Google Shape;1441;p28"/>
          <p:cNvSpPr txBox="1">
            <a:spLocks noGrp="1"/>
          </p:cNvSpPr>
          <p:nvPr>
            <p:ph type="title"/>
          </p:nvPr>
        </p:nvSpPr>
        <p:spPr>
          <a:xfrm rot="-60004">
            <a:off x="960080" y="2699629"/>
            <a:ext cx="3048064" cy="609696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2" name="Google Shape;1442;p28"/>
          <p:cNvSpPr txBox="1">
            <a:spLocks noGrp="1"/>
          </p:cNvSpPr>
          <p:nvPr>
            <p:ph type="subTitle" idx="1"/>
          </p:nvPr>
        </p:nvSpPr>
        <p:spPr>
          <a:xfrm>
            <a:off x="960000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28"/>
          <p:cNvSpPr txBox="1">
            <a:spLocks noGrp="1"/>
          </p:cNvSpPr>
          <p:nvPr>
            <p:ph type="title" idx="2"/>
          </p:nvPr>
        </p:nvSpPr>
        <p:spPr>
          <a:xfrm rot="-60004">
            <a:off x="4572080" y="2699629"/>
            <a:ext cx="3048064" cy="60969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4" name="Google Shape;1444;p28"/>
          <p:cNvSpPr txBox="1">
            <a:spLocks noGrp="1"/>
          </p:cNvSpPr>
          <p:nvPr>
            <p:ph type="subTitle" idx="3"/>
          </p:nvPr>
        </p:nvSpPr>
        <p:spPr>
          <a:xfrm>
            <a:off x="4572000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28"/>
          <p:cNvSpPr txBox="1">
            <a:spLocks noGrp="1"/>
          </p:cNvSpPr>
          <p:nvPr>
            <p:ph type="title" idx="4"/>
          </p:nvPr>
        </p:nvSpPr>
        <p:spPr>
          <a:xfrm rot="-60004">
            <a:off x="960080" y="4910365"/>
            <a:ext cx="3048064" cy="6096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6" name="Google Shape;1446;p28"/>
          <p:cNvSpPr txBox="1">
            <a:spLocks noGrp="1"/>
          </p:cNvSpPr>
          <p:nvPr>
            <p:ph type="subTitle" idx="5"/>
          </p:nvPr>
        </p:nvSpPr>
        <p:spPr>
          <a:xfrm>
            <a:off x="960000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8"/>
          <p:cNvSpPr txBox="1">
            <a:spLocks noGrp="1"/>
          </p:cNvSpPr>
          <p:nvPr>
            <p:ph type="title" idx="6"/>
          </p:nvPr>
        </p:nvSpPr>
        <p:spPr>
          <a:xfrm rot="-60004">
            <a:off x="4572080" y="4910365"/>
            <a:ext cx="3048064" cy="609696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8" name="Google Shape;1448;p28"/>
          <p:cNvSpPr txBox="1">
            <a:spLocks noGrp="1"/>
          </p:cNvSpPr>
          <p:nvPr>
            <p:ph type="subTitle" idx="7"/>
          </p:nvPr>
        </p:nvSpPr>
        <p:spPr>
          <a:xfrm>
            <a:off x="4571997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8"/>
          <p:cNvSpPr txBox="1">
            <a:spLocks noGrp="1"/>
          </p:cNvSpPr>
          <p:nvPr>
            <p:ph type="title" idx="8"/>
          </p:nvPr>
        </p:nvSpPr>
        <p:spPr>
          <a:xfrm rot="-60004">
            <a:off x="8184075" y="2699629"/>
            <a:ext cx="3048064" cy="60969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50" name="Google Shape;1450;p28"/>
          <p:cNvSpPr txBox="1">
            <a:spLocks noGrp="1"/>
          </p:cNvSpPr>
          <p:nvPr>
            <p:ph type="subTitle" idx="9"/>
          </p:nvPr>
        </p:nvSpPr>
        <p:spPr>
          <a:xfrm>
            <a:off x="8183993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8"/>
          <p:cNvSpPr txBox="1">
            <a:spLocks noGrp="1"/>
          </p:cNvSpPr>
          <p:nvPr>
            <p:ph type="title" idx="13"/>
          </p:nvPr>
        </p:nvSpPr>
        <p:spPr>
          <a:xfrm rot="-60004">
            <a:off x="8184075" y="4910365"/>
            <a:ext cx="3048064" cy="60969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52" name="Google Shape;1452;p28"/>
          <p:cNvSpPr txBox="1">
            <a:spLocks noGrp="1"/>
          </p:cNvSpPr>
          <p:nvPr>
            <p:ph type="subTitle" idx="14"/>
          </p:nvPr>
        </p:nvSpPr>
        <p:spPr>
          <a:xfrm>
            <a:off x="8183993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8"/>
          <p:cNvSpPr txBox="1">
            <a:spLocks noGrp="1"/>
          </p:cNvSpPr>
          <p:nvPr>
            <p:ph type="title" idx="15"/>
          </p:nvPr>
        </p:nvSpPr>
        <p:spPr>
          <a:xfrm rot="-30141">
            <a:off x="2560264" y="595381"/>
            <a:ext cx="7071472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3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BDB7-BB2C-4A4B-BBA6-FDFCA002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6CAD1-A0D2-4342-A324-F67040CE8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8FA52-3521-4060-B611-F6640E8EA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0AE54-46B0-4B8E-B987-78E33DBBB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4B965-8DC3-4472-AE69-8735452AF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0FFCE-49C7-44A4-B6EB-D8456363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6DC8D-02EB-43FE-A43A-B80C9AD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56D04-59A4-4FC7-946D-4568D5A7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32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2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456" name="Google Shape;1456;p2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2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2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2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2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2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2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0" name="Google Shape;1500;p29"/>
          <p:cNvSpPr/>
          <p:nvPr/>
        </p:nvSpPr>
        <p:spPr>
          <a:xfrm rot="-29936" flipH="1">
            <a:off x="514774" y="428351"/>
            <a:ext cx="11162423" cy="6035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01" name="Google Shape;1501;p29"/>
          <p:cNvSpPr txBox="1">
            <a:spLocks noGrp="1"/>
          </p:cNvSpPr>
          <p:nvPr>
            <p:ph type="title" hasCustomPrompt="1"/>
          </p:nvPr>
        </p:nvSpPr>
        <p:spPr>
          <a:xfrm>
            <a:off x="2926107" y="720000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2" name="Google Shape;1502;p29"/>
          <p:cNvSpPr txBox="1">
            <a:spLocks noGrp="1"/>
          </p:cNvSpPr>
          <p:nvPr>
            <p:ph type="subTitle" idx="1"/>
          </p:nvPr>
        </p:nvSpPr>
        <p:spPr>
          <a:xfrm rot="-60081">
            <a:off x="2926021" y="1824709"/>
            <a:ext cx="6340168" cy="36565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29"/>
          <p:cNvSpPr txBox="1">
            <a:spLocks noGrp="1"/>
          </p:cNvSpPr>
          <p:nvPr>
            <p:ph type="title" idx="2" hasCustomPrompt="1"/>
          </p:nvPr>
        </p:nvSpPr>
        <p:spPr>
          <a:xfrm>
            <a:off x="2926107" y="2693984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4" name="Google Shape;1504;p29"/>
          <p:cNvSpPr txBox="1">
            <a:spLocks noGrp="1"/>
          </p:cNvSpPr>
          <p:nvPr>
            <p:ph type="subTitle" idx="3"/>
          </p:nvPr>
        </p:nvSpPr>
        <p:spPr>
          <a:xfrm rot="60081">
            <a:off x="2926021" y="3798381"/>
            <a:ext cx="6340168" cy="36565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29"/>
          <p:cNvSpPr txBox="1">
            <a:spLocks noGrp="1"/>
          </p:cNvSpPr>
          <p:nvPr>
            <p:ph type="title" idx="4" hasCustomPrompt="1"/>
          </p:nvPr>
        </p:nvSpPr>
        <p:spPr>
          <a:xfrm>
            <a:off x="2926107" y="4667984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6" name="Google Shape;1506;p29"/>
          <p:cNvSpPr txBox="1">
            <a:spLocks noGrp="1"/>
          </p:cNvSpPr>
          <p:nvPr>
            <p:ph type="subTitle" idx="5"/>
          </p:nvPr>
        </p:nvSpPr>
        <p:spPr>
          <a:xfrm rot="-60081">
            <a:off x="2926021" y="5772092"/>
            <a:ext cx="6340168" cy="36565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6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30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509" name="Google Shape;1509;p3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3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3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3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3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3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3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3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3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3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3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3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3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3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3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3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3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3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3" name="Google Shape;1553;p30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4" name="Google Shape;1554;p30"/>
          <p:cNvSpPr txBox="1">
            <a:spLocks noGrp="1"/>
          </p:cNvSpPr>
          <p:nvPr>
            <p:ph type="title" hasCustomPrompt="1"/>
          </p:nvPr>
        </p:nvSpPr>
        <p:spPr>
          <a:xfrm>
            <a:off x="1264800" y="2396443"/>
            <a:ext cx="2926000" cy="1706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5" name="Google Shape;1555;p30"/>
          <p:cNvSpPr txBox="1">
            <a:spLocks noGrp="1"/>
          </p:cNvSpPr>
          <p:nvPr>
            <p:ph type="subTitle" idx="1"/>
          </p:nvPr>
        </p:nvSpPr>
        <p:spPr>
          <a:xfrm rot="-59781">
            <a:off x="1508698" y="3900121"/>
            <a:ext cx="2438369" cy="13410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6" name="Google Shape;1556;p30"/>
          <p:cNvSpPr txBox="1">
            <a:spLocks noGrp="1"/>
          </p:cNvSpPr>
          <p:nvPr>
            <p:ph type="title" idx="2" hasCustomPrompt="1"/>
          </p:nvPr>
        </p:nvSpPr>
        <p:spPr>
          <a:xfrm>
            <a:off x="4633000" y="2396417"/>
            <a:ext cx="2926000" cy="170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7" name="Google Shape;1557;p30"/>
          <p:cNvSpPr txBox="1">
            <a:spLocks noGrp="1"/>
          </p:cNvSpPr>
          <p:nvPr>
            <p:ph type="subTitle" idx="3"/>
          </p:nvPr>
        </p:nvSpPr>
        <p:spPr>
          <a:xfrm rot="-59771">
            <a:off x="4876821" y="3900169"/>
            <a:ext cx="2438768" cy="13414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30"/>
          <p:cNvSpPr txBox="1">
            <a:spLocks noGrp="1"/>
          </p:cNvSpPr>
          <p:nvPr>
            <p:ph type="title" idx="4" hasCustomPrompt="1"/>
          </p:nvPr>
        </p:nvSpPr>
        <p:spPr>
          <a:xfrm>
            <a:off x="8001200" y="2396417"/>
            <a:ext cx="2926000" cy="17068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9" name="Google Shape;1559;p30"/>
          <p:cNvSpPr txBox="1">
            <a:spLocks noGrp="1"/>
          </p:cNvSpPr>
          <p:nvPr>
            <p:ph type="subTitle" idx="5"/>
          </p:nvPr>
        </p:nvSpPr>
        <p:spPr>
          <a:xfrm rot="-59771">
            <a:off x="8245021" y="3900169"/>
            <a:ext cx="2438768" cy="13414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6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oogle Shape;1561;p3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562" name="Google Shape;1562;p3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7" name="Google Shape;1567;p3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8" name="Google Shape;1568;p3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9" name="Google Shape;1569;p3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0" name="Google Shape;1570;p3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1" name="Google Shape;1571;p3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2" name="Google Shape;1572;p3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3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3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3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06" name="Google Shape;1606;p31"/>
          <p:cNvSpPr/>
          <p:nvPr/>
        </p:nvSpPr>
        <p:spPr>
          <a:xfrm rot="-29936" flipH="1">
            <a:off x="514774" y="428351"/>
            <a:ext cx="11162423" cy="6035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7" name="Google Shape;1607;p31"/>
          <p:cNvSpPr txBox="1">
            <a:spLocks noGrp="1"/>
          </p:cNvSpPr>
          <p:nvPr>
            <p:ph type="ctrTitle"/>
          </p:nvPr>
        </p:nvSpPr>
        <p:spPr>
          <a:xfrm>
            <a:off x="3168917" y="720000"/>
            <a:ext cx="5852000" cy="2194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08" name="Google Shape;1608;p31"/>
          <p:cNvSpPr txBox="1">
            <a:spLocks noGrp="1"/>
          </p:cNvSpPr>
          <p:nvPr>
            <p:ph type="subTitle" idx="1"/>
          </p:nvPr>
        </p:nvSpPr>
        <p:spPr>
          <a:xfrm rot="-59779">
            <a:off x="1927353" y="2769421"/>
            <a:ext cx="8534491" cy="97535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09" name="Google Shape;1609;p31"/>
          <p:cNvSpPr txBox="1"/>
          <p:nvPr/>
        </p:nvSpPr>
        <p:spPr>
          <a:xfrm>
            <a:off x="2948267" y="5039800"/>
            <a:ext cx="62956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10" name="Google Shape;1610;p31"/>
          <p:cNvGrpSpPr/>
          <p:nvPr/>
        </p:nvGrpSpPr>
        <p:grpSpPr>
          <a:xfrm flipH="1">
            <a:off x="10107798" y="5727612"/>
            <a:ext cx="1782303" cy="841249"/>
            <a:chOff x="157977" y="4219508"/>
            <a:chExt cx="1336727" cy="630937"/>
          </a:xfrm>
        </p:grpSpPr>
        <p:sp>
          <p:nvSpPr>
            <p:cNvPr id="1611" name="Google Shape;1611;p31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31"/>
          <p:cNvGrpSpPr/>
          <p:nvPr/>
        </p:nvGrpSpPr>
        <p:grpSpPr>
          <a:xfrm rot="-500985" flipH="1">
            <a:off x="256003" y="354238"/>
            <a:ext cx="1463047" cy="731535"/>
            <a:chOff x="6697867" y="-312822"/>
            <a:chExt cx="786877" cy="390023"/>
          </a:xfrm>
        </p:grpSpPr>
        <p:sp>
          <p:nvSpPr>
            <p:cNvPr id="1619" name="Google Shape;1619;p31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2" name="Google Shape;1622;p31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4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628" name="Google Shape;1628;p3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3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3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3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3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3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3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3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3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3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3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3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3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3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3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3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3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3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3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3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3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3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3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3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3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3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3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3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3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3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3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3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3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1" name="Google Shape;1661;p3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2" name="Google Shape;1662;p3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3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3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3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3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3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008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5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0D3DD-3AD3-423D-A846-78467A84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BAB28-7065-402F-B18B-8CB60EF2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1B5AD-368E-4B7F-9CCF-4B49359C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14210-8B0A-4B8D-BD0C-3EC632FB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0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EFF9D-32B7-4F37-8D11-6AF234E1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99EA0-B9EA-4AF6-B61E-6B2E6D9D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7354E-01D2-4DC8-A211-936DC270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217-9573-4C83-8D0B-A0B9DD83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A885A-994C-429C-ABD2-56B870D6C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013F7-3FAB-4233-8D27-10436A8BF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593E7-F732-4037-9162-EBD8141F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12EFD-DD9E-4E51-A184-7AF36FD7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29D75-1DB0-4B05-A9F9-7F807E2B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D77F-B874-4387-A050-A4C1AC34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118A3-5077-44B2-AD0E-B12FE56C6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247AD-B1A4-4177-B386-401D8B7AA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AEA1C-D10E-4AFB-BE29-C307362D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CA585-E8AE-4C2B-81CB-E9ED8616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A3BC0-ED6F-4485-968C-3B578A0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3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audio" Target="../media/audio1.wav"/><Relationship Id="rId4" Type="http://schemas.openxmlformats.org/officeDocument/2006/relationships/slideLayout" Target="../slideLayouts/slideLayout15.xml"/><Relationship Id="rId9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audio" Target="../media/audio1.wav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FD24E"/>
            </a:gs>
            <a:gs pos="48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98EDA-1B97-48E5-AA73-439DF100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D3A7C-BAFF-4E60-845C-FFC8D340C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960A0-D4AB-454B-99D9-9113D4266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7E17F-8EF2-4698-98E0-AAD01224AF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1CEAD-B99F-42F0-B46C-DBB509A8A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9F85-4EA5-4E08-9F6C-548B06281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606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9" name="chimes.wav"/>
          </p:stSnd>
        </p:sndAc>
      </p:transition>
    </mc:Choice>
    <mc:Fallback xmlns="">
      <p:transition spd="slow">
        <p:split orient="vert"/>
        <p:sndAc>
          <p:stSnd>
            <p:snd r:embed="rId10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57114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498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7" name="chimes.wav"/>
          </p:stSnd>
        </p:sndAc>
      </p:transition>
    </mc:Choice>
    <mc:Fallback xmlns="">
      <p:transition spd="slow">
        <p:split orient="vert"/>
        <p:sndAc>
          <p:stSnd>
            <p:snd r:embed="rId28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microsoft.com/office/2007/relationships/hdphoto" Target="../media/hdphoto9.wdp"/><Relationship Id="rId32" Type="http://schemas.openxmlformats.org/officeDocument/2006/relationships/image" Target="../media/image17.jpeg"/><Relationship Id="rId45" Type="http://schemas.openxmlformats.org/officeDocument/2006/relationships/audio" Target="../media/audio1.wav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1.wdp"/><Relationship Id="rId10" Type="http://schemas.microsoft.com/office/2007/relationships/hdphoto" Target="../media/hdphoto2.wdp"/><Relationship Id="rId19" Type="http://schemas.openxmlformats.org/officeDocument/2006/relationships/image" Target="../media/image10.png"/><Relationship Id="rId31" Type="http://schemas.openxmlformats.org/officeDocument/2006/relationships/image" Target="../media/image16.emf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4.png"/><Relationship Id="rId30" Type="http://schemas.microsoft.com/office/2007/relationships/hdphoto" Target="../media/hdphoto12.wdp"/><Relationship Id="rId8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8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audio" Target="../media/audio1.wav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14.wdp"/><Relationship Id="rId39" Type="http://schemas.microsoft.com/office/2007/relationships/hdphoto" Target="../media/hdphoto15.wdp"/><Relationship Id="rId21" Type="http://schemas.openxmlformats.org/officeDocument/2006/relationships/image" Target="../media/image11.png"/><Relationship Id="rId34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3.png"/><Relationship Id="rId41" Type="http://schemas.openxmlformats.org/officeDocument/2006/relationships/image" Target="../media/image17.jpeg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microsoft.com/office/2007/relationships/hdphoto" Target="../media/hdphoto13.wdp"/><Relationship Id="rId32" Type="http://schemas.microsoft.com/office/2007/relationships/hdphoto" Target="../media/hdphoto11.wdp"/><Relationship Id="rId37" Type="http://schemas.openxmlformats.org/officeDocument/2006/relationships/image" Target="../media/image22.gif"/><Relationship Id="rId40" Type="http://schemas.openxmlformats.org/officeDocument/2006/relationships/image" Target="../media/image24.png"/><Relationship Id="rId45" Type="http://schemas.openxmlformats.org/officeDocument/2006/relationships/audio" Target="../media/audio1.wav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9.png"/><Relationship Id="rId28" Type="http://schemas.microsoft.com/office/2007/relationships/hdphoto" Target="../media/hdphoto9.wdp"/><Relationship Id="rId36" Type="http://schemas.openxmlformats.org/officeDocument/2006/relationships/image" Target="../media/image16.emf"/><Relationship Id="rId10" Type="http://schemas.microsoft.com/office/2007/relationships/hdphoto" Target="../media/hdphoto2.wdp"/><Relationship Id="rId19" Type="http://schemas.openxmlformats.org/officeDocument/2006/relationships/image" Target="../media/image10.png"/><Relationship Id="rId31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2.png"/><Relationship Id="rId30" Type="http://schemas.microsoft.com/office/2007/relationships/hdphoto" Target="../media/hdphoto10.wdp"/><Relationship Id="rId35" Type="http://schemas.microsoft.com/office/2007/relationships/hdphoto" Target="../media/hdphoto12.wdp"/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5" Type="http://schemas.openxmlformats.org/officeDocument/2006/relationships/image" Target="../media/image20.png"/><Relationship Id="rId33" Type="http://schemas.openxmlformats.org/officeDocument/2006/relationships/image" Target="../media/image21.png"/><Relationship Id="rId38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audio" Target="../media/media1.mp3"/><Relationship Id="rId16" Type="http://schemas.openxmlformats.org/officeDocument/2006/relationships/image" Target="../media/image45.png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audio" Target="../media/audio1.wav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audio" Target="../media/audio1.wav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1" y="2098346"/>
            <a:ext cx="1158268" cy="110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246" y="4901491"/>
            <a:ext cx="14284619" cy="2150860"/>
          </a:xfrm>
          <a:prstGeom prst="rect">
            <a:avLst/>
          </a:prstGeom>
        </p:spPr>
      </p:pic>
      <p:pic>
        <p:nvPicPr>
          <p:cNvPr id="93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66" y="4669465"/>
            <a:ext cx="1547892" cy="199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图片 3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908" y="4503089"/>
            <a:ext cx="8590048" cy="2009355"/>
          </a:xfrm>
          <a:prstGeom prst="rect">
            <a:avLst/>
          </a:prstGeom>
        </p:spPr>
      </p:pic>
      <p:pic>
        <p:nvPicPr>
          <p:cNvPr id="86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32617" y="2700140"/>
            <a:ext cx="3465897" cy="20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8222" l="9944" r="89916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3" y="5323927"/>
            <a:ext cx="910340" cy="11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Farm Cartoon Flowers Bouquet Decoration Background Stock Vector -  Illustration of botanical, invitation: 1700461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50" b="90000" l="10000" r="90000">
                        <a14:foregroundMark x1="43000" y1="24250" x2="61250" y2="27750"/>
                        <a14:foregroundMark x1="50750" y1="12750" x2="59500" y2="35000"/>
                        <a14:foregroundMark x1="42250" y1="20000" x2="54750" y2="33500"/>
                        <a14:foregroundMark x1="58500" y1="16500" x2="65500" y2="24500"/>
                        <a14:foregroundMark x1="28500" y1="34000" x2="36250" y2="35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25" y="4580209"/>
            <a:ext cx="961796" cy="96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24" y="3964869"/>
            <a:ext cx="2313109" cy="249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04" b="89706" l="3268" r="98366">
                        <a14:foregroundMark x1="69281" y1="22712" x2="84641" y2="54739"/>
                        <a14:foregroundMark x1="81863" y1="38235" x2="69935" y2="68954"/>
                        <a14:foregroundMark x1="67974" y1="39216" x2="91830" y2="31536"/>
                        <a14:foregroundMark x1="70098" y1="58824" x2="66176" y2="73529"/>
                        <a14:foregroundMark x1="75490" y1="78431" x2="75490" y2="74837"/>
                        <a14:foregroundMark x1="20425" y1="78105" x2="21732" y2="77288"/>
                        <a14:foregroundMark x1="17810" y1="42157" x2="33007" y2="39542"/>
                        <a14:foregroundMark x1="58170" y1="50000" x2="59314" y2="51144"/>
                        <a14:foregroundMark x1="76307" y1="75490" x2="76797" y2="77288"/>
                        <a14:foregroundMark x1="76634" y1="76797" x2="76634" y2="77778"/>
                        <a14:backgroundMark x1="30392" y1="76797" x2="30392" y2="76797"/>
                        <a14:backgroundMark x1="25817" y1="78105" x2="25817" y2="78105"/>
                        <a14:backgroundMark x1="68464" y1="78431" x2="68464" y2="78431"/>
                        <a14:backgroundMark x1="64542" y1="75817" x2="64542" y2="75817"/>
                        <a14:backgroundMark x1="69444" y1="77451" x2="69444" y2="77451"/>
                        <a14:backgroundMark x1="69444" y1="77451" x2="69444" y2="77451"/>
                        <a14:backgroundMark x1="69444" y1="77451" x2="69444" y2="77451"/>
                        <a14:backgroundMark x1="27451" y1="79085" x2="27451" y2="79085"/>
                        <a14:backgroundMark x1="23366" y1="55392" x2="23366" y2="55392"/>
                        <a14:backgroundMark x1="27941" y1="55065" x2="27941" y2="5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2173406" y="4532989"/>
            <a:ext cx="2531591" cy="214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d mushroom cartoon Royalty Free Vector Imag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704" b="91852" l="55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41" y="6251717"/>
            <a:ext cx="572481" cy="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hildren Playing Park Stock Vector Image by ©yusufdemirci #318430298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6739" b="75258" l="2563" r="24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99" r="74324" b="23028"/>
          <a:stretch/>
        </p:blipFill>
        <p:spPr bwMode="auto">
          <a:xfrm>
            <a:off x="3415851" y="3859416"/>
            <a:ext cx="978260" cy="106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2" descr="Kid playing football Royalty Free Vector Image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2800" r="98000">
                        <a14:foregroundMark x1="19500" y1="16667" x2="27900" y2="40278"/>
                        <a14:foregroundMark x1="23700" y1="49167" x2="30000" y2="66944"/>
                        <a14:foregroundMark x1="9900" y1="69630" x2="17000" y2="70185"/>
                        <a14:foregroundMark x1="31400" y1="66944" x2="35000" y2="73148"/>
                        <a14:foregroundMark x1="79000" y1="49167" x2="87800" y2="65185"/>
                        <a14:foregroundMark x1="76100" y1="41019" x2="76300" y2="43889"/>
                        <a14:foregroundMark x1="41000" y1="44907" x2="41000" y2="44907"/>
                        <a14:foregroundMark x1="40200" y1="39259" x2="40200" y2="39259"/>
                        <a14:foregroundMark x1="93200" y1="39907" x2="93200" y2="39907"/>
                        <a14:foregroundMark x1="63200" y1="47037" x2="63200" y2="47037"/>
                        <a14:foregroundMark x1="93400" y1="45463" x2="93400" y2="45463"/>
                        <a14:foregroundMark x1="28100" y1="70185" x2="32100" y2="68519"/>
                        <a14:foregroundMark x1="8700" y1="69074" x2="8900" y2="71389"/>
                        <a14:foregroundMark x1="8500" y1="71759" x2="10800" y2="74444"/>
                        <a14:foregroundMark x1="35800" y1="76944" x2="37700" y2="78333"/>
                        <a14:foregroundMark x1="35600" y1="80648" x2="38300" y2="79907"/>
                        <a14:foregroundMark x1="38100" y1="79722" x2="40200" y2="78519"/>
                        <a14:foregroundMark x1="17700" y1="52037" x2="22500" y2="51481"/>
                        <a14:foregroundMark x1="26600" y1="40648" x2="28100" y2="43519"/>
                        <a14:foregroundMark x1="7400" y1="34630" x2="19100" y2="26111"/>
                        <a14:foregroundMark x1="24600" y1="23426" x2="35800" y2="23796"/>
                        <a14:foregroundMark x1="10200" y1="74815" x2="10200" y2="73519"/>
                        <a14:foregroundMark x1="46000" y1="70556" x2="50800" y2="78148"/>
                        <a14:foregroundMark x1="45200" y1="76944" x2="55400" y2="76759"/>
                        <a14:foregroundMark x1="43300" y1="73333" x2="43300" y2="75833"/>
                        <a14:foregroundMark x1="49000" y1="69074" x2="49600" y2="71019"/>
                        <a14:foregroundMark x1="43800" y1="77963" x2="49600" y2="80463"/>
                        <a14:foregroundMark x1="50800" y1="70185" x2="53800" y2="72315"/>
                        <a14:foregroundMark x1="51900" y1="79444" x2="53600" y2="79722"/>
                        <a14:foregroundMark x1="43800" y1="72315" x2="45800" y2="70000"/>
                        <a14:foregroundMark x1="14500" y1="45833" x2="15600" y2="46667"/>
                        <a14:foregroundMark x1="18500" y1="47963" x2="18500" y2="47963"/>
                        <a14:foregroundMark x1="11400" y1="43148" x2="12200" y2="43519"/>
                        <a14:backgroundMark x1="18700" y1="57222" x2="18900" y2="551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4055"/>
          <a:stretch/>
        </p:blipFill>
        <p:spPr bwMode="auto">
          <a:xfrm>
            <a:off x="4489780" y="3705884"/>
            <a:ext cx="1063739" cy="205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2" descr="Kid playing football Royalty Free Vector Image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2800" r="98000">
                        <a14:foregroundMark x1="19500" y1="16667" x2="27900" y2="40278"/>
                        <a14:foregroundMark x1="23700" y1="49167" x2="30000" y2="66944"/>
                        <a14:foregroundMark x1="9900" y1="69630" x2="17000" y2="70185"/>
                        <a14:foregroundMark x1="31400" y1="66944" x2="35000" y2="73148"/>
                        <a14:foregroundMark x1="79000" y1="49167" x2="87800" y2="65185"/>
                        <a14:foregroundMark x1="76100" y1="41019" x2="76300" y2="43889"/>
                        <a14:foregroundMark x1="41000" y1="44907" x2="41000" y2="44907"/>
                        <a14:foregroundMark x1="40200" y1="39259" x2="40200" y2="39259"/>
                        <a14:foregroundMark x1="93200" y1="39907" x2="93200" y2="39907"/>
                        <a14:foregroundMark x1="63200" y1="47037" x2="63200" y2="47037"/>
                        <a14:foregroundMark x1="93400" y1="45463" x2="93400" y2="45463"/>
                        <a14:foregroundMark x1="28100" y1="70185" x2="32100" y2="68519"/>
                        <a14:foregroundMark x1="8700" y1="69074" x2="8900" y2="71389"/>
                        <a14:foregroundMark x1="8500" y1="71759" x2="10800" y2="74444"/>
                        <a14:foregroundMark x1="35800" y1="76944" x2="37700" y2="78333"/>
                        <a14:foregroundMark x1="35600" y1="80648" x2="38300" y2="79907"/>
                        <a14:foregroundMark x1="38100" y1="79722" x2="40200" y2="78519"/>
                        <a14:foregroundMark x1="17700" y1="52037" x2="22500" y2="51481"/>
                        <a14:foregroundMark x1="26600" y1="40648" x2="28100" y2="43519"/>
                        <a14:foregroundMark x1="7400" y1="34630" x2="19100" y2="26111"/>
                        <a14:foregroundMark x1="24600" y1="23426" x2="35800" y2="23796"/>
                        <a14:foregroundMark x1="10200" y1="74815" x2="10200" y2="73519"/>
                        <a14:foregroundMark x1="46000" y1="70556" x2="50800" y2="78148"/>
                        <a14:foregroundMark x1="45200" y1="76944" x2="55400" y2="76759"/>
                        <a14:foregroundMark x1="43300" y1="73333" x2="43300" y2="75833"/>
                        <a14:foregroundMark x1="49000" y1="69074" x2="49600" y2="71019"/>
                        <a14:foregroundMark x1="43800" y1="77963" x2="49600" y2="80463"/>
                        <a14:foregroundMark x1="50800" y1="70185" x2="53800" y2="72315"/>
                        <a14:foregroundMark x1="51900" y1="79444" x2="53600" y2="79722"/>
                        <a14:foregroundMark x1="43800" y1="72315" x2="45800" y2="70000"/>
                        <a14:foregroundMark x1="14500" y1="45833" x2="15600" y2="46667"/>
                        <a14:foregroundMark x1="18500" y1="47963" x2="18500" y2="47963"/>
                        <a14:foregroundMark x1="11400" y1="43148" x2="12200" y2="43519"/>
                        <a14:backgroundMark x1="18700" y1="57222" x2="18900" y2="551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5"/>
          <a:stretch/>
        </p:blipFill>
        <p:spPr bwMode="auto">
          <a:xfrm>
            <a:off x="6167554" y="3722240"/>
            <a:ext cx="898748" cy="223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Green bush with pink flowers Royalty Free Vector Image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32" b="100000" l="0" r="100000">
                        <a14:backgroundMark x1="2100" y1="14468" x2="2100" y2="14468"/>
                        <a14:backgroundMark x1="91403" y1="5682" x2="95475" y2="17614"/>
                        <a14:backgroundMark x1="90498" y1="88636" x2="95928" y2="86932"/>
                        <a14:backgroundMark x1="4072" y1="83523" x2="18100" y2="8920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01"/>
          <a:stretch/>
        </p:blipFill>
        <p:spPr bwMode="auto">
          <a:xfrm>
            <a:off x="2770215" y="4228442"/>
            <a:ext cx="784445" cy="5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图片 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04" y="6301476"/>
            <a:ext cx="452861" cy="3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" name="Google Shape;1248;p47"/>
          <p:cNvGrpSpPr/>
          <p:nvPr/>
        </p:nvGrpSpPr>
        <p:grpSpPr>
          <a:xfrm>
            <a:off x="4660329" y="6275791"/>
            <a:ext cx="6618081" cy="636992"/>
            <a:chOff x="1610262" y="4439258"/>
            <a:chExt cx="7532671" cy="703746"/>
          </a:xfrm>
        </p:grpSpPr>
        <p:sp>
          <p:nvSpPr>
            <p:cNvPr id="149" name="Google Shape;1250;p47"/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1252;p47"/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6" name="Picture 7">
            <a:extLst>
              <a:ext uri="{FF2B5EF4-FFF2-40B4-BE49-F238E27FC236}">
                <a16:creationId xmlns:a16="http://schemas.microsoft.com/office/drawing/2014/main" id="{226515EE-1FEC-4474-98D7-30A4E2B3CA2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5360">
            <a:off x="9900640" y="4927740"/>
            <a:ext cx="1159052" cy="161616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1E0BD3-1A87-E322-A0C1-D73CEBE63565}"/>
              </a:ext>
            </a:extLst>
          </p:cNvPr>
          <p:cNvSpPr/>
          <p:nvPr/>
        </p:nvSpPr>
        <p:spPr>
          <a:xfrm>
            <a:off x="1739536" y="582269"/>
            <a:ext cx="933446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0070C0"/>
                </a:solidFill>
                <a:latin typeface="#9Slide03 Maven Pro Black" panose="00000A00000000000000" pitchFamily="2" charset="0"/>
              </a:rPr>
              <a:t>Thanh Am Primary School</a:t>
            </a:r>
            <a:endParaRPr lang="en-US" sz="5400" b="1" dirty="0">
              <a:solidFill>
                <a:srgbClr val="0070C0"/>
              </a:solidFill>
              <a:latin typeface="#9Slide03 Maven Pro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82DD4D-226A-B830-60C4-AFAE3711BE4E}"/>
              </a:ext>
            </a:extLst>
          </p:cNvPr>
          <p:cNvSpPr/>
          <p:nvPr/>
        </p:nvSpPr>
        <p:spPr>
          <a:xfrm>
            <a:off x="2410691" y="2085479"/>
            <a:ext cx="746170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accent6">
                    <a:lumMod val="50000"/>
                  </a:schemeClr>
                </a:solidFill>
                <a:latin typeface="#9Slide03 Maven Pro Black" panose="00000A00000000000000" pitchFamily="2" charset="0"/>
              </a:rPr>
              <a:t>Welcome to English class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#9Slide03 Maven Pro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864C37-0077-E4C1-2BF1-EA292F3816C2}"/>
              </a:ext>
            </a:extLst>
          </p:cNvPr>
          <p:cNvSpPr/>
          <p:nvPr/>
        </p:nvSpPr>
        <p:spPr>
          <a:xfrm>
            <a:off x="2675919" y="3141830"/>
            <a:ext cx="746170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Teacher: Ngoc Khue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95A29-A337-1FC7-F5CB-00DC8717B892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029" y="33200"/>
            <a:ext cx="1759540" cy="1757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3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4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2057 0.0078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2526 -1.85185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579 L -0.062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27" y="840082"/>
            <a:ext cx="1946440" cy="2148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100" y="4043492"/>
            <a:ext cx="2256914" cy="1760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221" y="3931971"/>
            <a:ext cx="2065852" cy="19838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523" y="3706029"/>
            <a:ext cx="1910614" cy="2112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05" y="898208"/>
            <a:ext cx="2543506" cy="20777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3484" y="980298"/>
            <a:ext cx="1779260" cy="20073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4343" y="3097650"/>
            <a:ext cx="157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nsect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8561" y="3152031"/>
            <a:ext cx="147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27029" y="3152031"/>
            <a:ext cx="13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4343" y="5915843"/>
            <a:ext cx="1284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8561" y="5893017"/>
            <a:ext cx="1556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cto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34922" y="5915843"/>
            <a:ext cx="13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ueen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3557" y="132196"/>
            <a:ext cx="73372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Game: 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169331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27" y="840082"/>
            <a:ext cx="1946440" cy="2148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100" y="4043492"/>
            <a:ext cx="2256914" cy="1760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221" y="3931971"/>
            <a:ext cx="2065852" cy="19838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523" y="3706029"/>
            <a:ext cx="1910614" cy="2112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05" y="898208"/>
            <a:ext cx="2543506" cy="20777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3484" y="980298"/>
            <a:ext cx="1779260" cy="20073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4343" y="3097650"/>
            <a:ext cx="157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nsect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8561" y="3152031"/>
            <a:ext cx="147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27029" y="3152031"/>
            <a:ext cx="13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4343" y="5915843"/>
            <a:ext cx="1284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8561" y="5893017"/>
            <a:ext cx="1556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cto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34922" y="5915843"/>
            <a:ext cx="13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ueen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3557" y="132196"/>
            <a:ext cx="73372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Game: 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28942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27" y="840082"/>
            <a:ext cx="1946440" cy="2148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100" y="4043492"/>
            <a:ext cx="2256914" cy="1760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221" y="3931971"/>
            <a:ext cx="2065852" cy="19838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523" y="3706029"/>
            <a:ext cx="1910614" cy="2112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05" y="898208"/>
            <a:ext cx="2543506" cy="20777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3484" y="980298"/>
            <a:ext cx="1779260" cy="20073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4343" y="3097650"/>
            <a:ext cx="157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nsect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8561" y="3152031"/>
            <a:ext cx="147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27029" y="3152031"/>
            <a:ext cx="13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4343" y="5915843"/>
            <a:ext cx="1284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8561" y="5893017"/>
            <a:ext cx="1556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cto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34922" y="5915843"/>
            <a:ext cx="13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ueen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3557" y="132196"/>
            <a:ext cx="73372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Game: 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426506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219" y="3258756"/>
            <a:ext cx="2402453" cy="2077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97" y="3346800"/>
            <a:ext cx="1910614" cy="2112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367" y="3258756"/>
            <a:ext cx="1946440" cy="2148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363" y="3423100"/>
            <a:ext cx="2065852" cy="1983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7876" y="3293973"/>
            <a:ext cx="1779260" cy="2007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7136" y="3522883"/>
            <a:ext cx="1933064" cy="17608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9229" y="1295399"/>
            <a:ext cx="1524000" cy="5551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1.1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771" y="1317171"/>
            <a:ext cx="1710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1._ing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8415" y="464402"/>
            <a:ext cx="1710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2836" y="1287505"/>
            <a:ext cx="1709055" cy="5551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1.1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30680" y="1287505"/>
            <a:ext cx="1361113" cy="5551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1.1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5757" y="1288678"/>
            <a:ext cx="1710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2._nsert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1969" y="1295985"/>
            <a:ext cx="1308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3._ug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48522" y="1306285"/>
            <a:ext cx="1828401" cy="553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07186" y="1294226"/>
            <a:ext cx="1785257" cy="553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873343" y="1294226"/>
            <a:ext cx="2013857" cy="553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907940" y="1329443"/>
            <a:ext cx="1979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6._ctopus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57823" y="1306285"/>
            <a:ext cx="2036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5._ueen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24386" y="1288678"/>
            <a:ext cx="1710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4._emon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43461" y="197595"/>
            <a:ext cx="562846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sz="5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Write and match!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2480" y="1256727"/>
            <a:ext cx="20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79916" y="1285207"/>
            <a:ext cx="293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48677" y="1245842"/>
            <a:ext cx="20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35961" y="1256732"/>
            <a:ext cx="20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82226" y="1245841"/>
            <a:ext cx="20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246092" y="1280596"/>
            <a:ext cx="20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DE98200-87C9-4B87-9FE9-A674397C24DD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896044" y="1827132"/>
            <a:ext cx="2190543" cy="1431624"/>
          </a:xfrm>
          <a:prstGeom prst="line">
            <a:avLst/>
          </a:prstGeom>
          <a:ln w="38100">
            <a:solidFill>
              <a:srgbClr val="20C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E98200-87C9-4B87-9FE9-A674397C24DD}"/>
              </a:ext>
            </a:extLst>
          </p:cNvPr>
          <p:cNvCxnSpPr>
            <a:cxnSpLocks/>
          </p:cNvCxnSpPr>
          <p:nvPr/>
        </p:nvCxnSpPr>
        <p:spPr>
          <a:xfrm>
            <a:off x="2684422" y="1838017"/>
            <a:ext cx="4508420" cy="1911995"/>
          </a:xfrm>
          <a:prstGeom prst="line">
            <a:avLst/>
          </a:prstGeom>
          <a:ln w="38100">
            <a:solidFill>
              <a:srgbClr val="20C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DE98200-87C9-4B87-9FE9-A674397C24DD}"/>
              </a:ext>
            </a:extLst>
          </p:cNvPr>
          <p:cNvCxnSpPr>
            <a:cxnSpLocks/>
          </p:cNvCxnSpPr>
          <p:nvPr/>
        </p:nvCxnSpPr>
        <p:spPr>
          <a:xfrm>
            <a:off x="4751879" y="1757587"/>
            <a:ext cx="4124241" cy="1471503"/>
          </a:xfrm>
          <a:prstGeom prst="line">
            <a:avLst/>
          </a:prstGeom>
          <a:ln w="38100">
            <a:solidFill>
              <a:srgbClr val="20C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DE98200-87C9-4B87-9FE9-A674397C24D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395441" y="1746666"/>
            <a:ext cx="4668227" cy="1776217"/>
          </a:xfrm>
          <a:prstGeom prst="line">
            <a:avLst/>
          </a:prstGeom>
          <a:ln w="38100">
            <a:solidFill>
              <a:srgbClr val="20C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DE98200-87C9-4B87-9FE9-A674397C24DD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1084504" y="1838017"/>
            <a:ext cx="7420647" cy="1508783"/>
          </a:xfrm>
          <a:prstGeom prst="line">
            <a:avLst/>
          </a:prstGeom>
          <a:ln w="38100">
            <a:solidFill>
              <a:srgbClr val="20C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DE98200-87C9-4B87-9FE9-A674397C24DD}"/>
              </a:ext>
            </a:extLst>
          </p:cNvPr>
          <p:cNvCxnSpPr>
            <a:cxnSpLocks/>
            <a:stCxn id="43" idx="2"/>
            <a:endCxn id="6" idx="0"/>
          </p:cNvCxnSpPr>
          <p:nvPr/>
        </p:nvCxnSpPr>
        <p:spPr>
          <a:xfrm flipH="1">
            <a:off x="5166289" y="1865371"/>
            <a:ext cx="5181419" cy="1557729"/>
          </a:xfrm>
          <a:prstGeom prst="line">
            <a:avLst/>
          </a:prstGeom>
          <a:ln w="38100">
            <a:solidFill>
              <a:srgbClr val="20C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279" y="1605064"/>
            <a:ext cx="2233532" cy="746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29" y="109493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702502" y="3722362"/>
            <a:ext cx="6786995" cy="27853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108591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E15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黑体" panose="02010609060101010101" pitchFamily="2" charset="-122"/>
                <a:cs typeface="+mn-cs"/>
              </a:rPr>
              <a:t>Good bye.</a:t>
            </a:r>
          </a:p>
          <a:p>
            <a:pPr marL="0" marR="0" lvl="0" indent="0" algn="ctr" defTabSz="108591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E15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黑体" panose="02010609060101010101" pitchFamily="2" charset="-122"/>
                <a:cs typeface="+mn-cs"/>
              </a:rPr>
              <a:t>See you again!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E15C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30"/>
            <a:ext cx="1564144" cy="749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4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1" y="2098346"/>
            <a:ext cx="1158268" cy="110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246" y="4901491"/>
            <a:ext cx="14284619" cy="2150860"/>
          </a:xfrm>
          <a:prstGeom prst="rect">
            <a:avLst/>
          </a:prstGeom>
        </p:spPr>
      </p:pic>
      <p:pic>
        <p:nvPicPr>
          <p:cNvPr id="93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66" y="4669465"/>
            <a:ext cx="1547892" cy="199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7" name="Google Shape;1057;p41"/>
          <p:cNvSpPr/>
          <p:nvPr/>
        </p:nvSpPr>
        <p:spPr>
          <a:xfrm>
            <a:off x="10431310" y="483027"/>
            <a:ext cx="429503" cy="498143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5" name="图片 3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908" y="4503089"/>
            <a:ext cx="8590048" cy="2009355"/>
          </a:xfrm>
          <a:prstGeom prst="rect">
            <a:avLst/>
          </a:prstGeom>
        </p:spPr>
      </p:pic>
      <p:pic>
        <p:nvPicPr>
          <p:cNvPr id="86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32617" y="2700140"/>
            <a:ext cx="3465897" cy="20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8222" l="9944" r="89916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3" y="5323927"/>
            <a:ext cx="910340" cy="11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Farm Cartoon Flowers Bouquet Decoration Background Stock Vector -  Illustration of botanical, invitation: 1700461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50" b="90000" l="10000" r="90000">
                        <a14:foregroundMark x1="43000" y1="24250" x2="61250" y2="27750"/>
                        <a14:foregroundMark x1="50750" y1="12750" x2="59500" y2="35000"/>
                        <a14:foregroundMark x1="42250" y1="20000" x2="54750" y2="33500"/>
                        <a14:foregroundMark x1="58500" y1="16500" x2="65500" y2="24500"/>
                        <a14:foregroundMark x1="28500" y1="34000" x2="36250" y2="35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25" y="4580209"/>
            <a:ext cx="961796" cy="96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24" y="3964869"/>
            <a:ext cx="2313109" cy="249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04" b="89706" l="3268" r="98366">
                        <a14:foregroundMark x1="69281" y1="22712" x2="84641" y2="54739"/>
                        <a14:foregroundMark x1="81863" y1="38235" x2="69935" y2="68954"/>
                        <a14:foregroundMark x1="67974" y1="39216" x2="91830" y2="31536"/>
                        <a14:foregroundMark x1="70098" y1="58824" x2="66176" y2="73529"/>
                        <a14:foregroundMark x1="75490" y1="78431" x2="75490" y2="74837"/>
                        <a14:foregroundMark x1="20425" y1="78105" x2="21732" y2="77288"/>
                        <a14:foregroundMark x1="17810" y1="42157" x2="33007" y2="39542"/>
                        <a14:foregroundMark x1="58170" y1="50000" x2="59314" y2="51144"/>
                        <a14:foregroundMark x1="76307" y1="75490" x2="76797" y2="77288"/>
                        <a14:foregroundMark x1="76634" y1="76797" x2="76634" y2="77778"/>
                        <a14:backgroundMark x1="30392" y1="76797" x2="30392" y2="76797"/>
                        <a14:backgroundMark x1="25817" y1="78105" x2="25817" y2="78105"/>
                        <a14:backgroundMark x1="68464" y1="78431" x2="68464" y2="78431"/>
                        <a14:backgroundMark x1="64542" y1="75817" x2="64542" y2="75817"/>
                        <a14:backgroundMark x1="69444" y1="77451" x2="69444" y2="77451"/>
                        <a14:backgroundMark x1="69444" y1="77451" x2="69444" y2="77451"/>
                        <a14:backgroundMark x1="69444" y1="77451" x2="69444" y2="77451"/>
                        <a14:backgroundMark x1="27451" y1="79085" x2="27451" y2="79085"/>
                        <a14:backgroundMark x1="23366" y1="55392" x2="23366" y2="55392"/>
                        <a14:backgroundMark x1="27941" y1="55065" x2="27941" y2="5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2173406" y="4532989"/>
            <a:ext cx="2531591" cy="214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d mushroom cartoon Royalty Free Vector Imag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704" b="91852" l="55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41" y="6251717"/>
            <a:ext cx="572481" cy="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arved autumn leaf. Nature bright leaves of trees. Cartoon style. 3015600  Vector Art at Vecteezy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80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9333"/>
          <a:stretch/>
        </p:blipFill>
        <p:spPr bwMode="auto">
          <a:xfrm>
            <a:off x="10744104" y="2338595"/>
            <a:ext cx="419851" cy="5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arved autumn leaf. Nature bright leaves of trees. Cartoon style. 3218131  Vector Art at Vecteezy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755" b="967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1" r="19156"/>
          <a:stretch/>
        </p:blipFill>
        <p:spPr bwMode="auto">
          <a:xfrm rot="1402055">
            <a:off x="11593248" y="1968540"/>
            <a:ext cx="332189" cy="5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hildren Playing Park Stock Vector Image by ©yusufdemirci #318430298"/>
          <p:cNvPicPr>
            <a:picLocks noChangeAspect="1" noChangeArrowheads="1"/>
          </p:cNvPicPr>
          <p:nvPr/>
        </p:nvPicPr>
        <p:blipFill rotWithShape="1">
          <a:blip r:embed="rId27" cstate="hq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36739" b="75258" l="2563" r="24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99" r="74324" b="23028"/>
          <a:stretch/>
        </p:blipFill>
        <p:spPr bwMode="auto">
          <a:xfrm>
            <a:off x="3415851" y="3859416"/>
            <a:ext cx="978260" cy="106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2" descr="Kid playing football Royalty Free Vector Image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2800" r="98000">
                        <a14:foregroundMark x1="19500" y1="16667" x2="27900" y2="40278"/>
                        <a14:foregroundMark x1="23700" y1="49167" x2="30000" y2="66944"/>
                        <a14:foregroundMark x1="9900" y1="69630" x2="17000" y2="70185"/>
                        <a14:foregroundMark x1="31400" y1="66944" x2="35000" y2="73148"/>
                        <a14:foregroundMark x1="79000" y1="49167" x2="87800" y2="65185"/>
                        <a14:foregroundMark x1="76100" y1="41019" x2="76300" y2="43889"/>
                        <a14:foregroundMark x1="41000" y1="44907" x2="41000" y2="44907"/>
                        <a14:foregroundMark x1="40200" y1="39259" x2="40200" y2="39259"/>
                        <a14:foregroundMark x1="93200" y1="39907" x2="93200" y2="39907"/>
                        <a14:foregroundMark x1="63200" y1="47037" x2="63200" y2="47037"/>
                        <a14:foregroundMark x1="93400" y1="45463" x2="93400" y2="45463"/>
                        <a14:foregroundMark x1="28100" y1="70185" x2="32100" y2="68519"/>
                        <a14:foregroundMark x1="8700" y1="69074" x2="8900" y2="71389"/>
                        <a14:foregroundMark x1="8500" y1="71759" x2="10800" y2="74444"/>
                        <a14:foregroundMark x1="35800" y1="76944" x2="37700" y2="78333"/>
                        <a14:foregroundMark x1="35600" y1="80648" x2="38300" y2="79907"/>
                        <a14:foregroundMark x1="38100" y1="79722" x2="40200" y2="78519"/>
                        <a14:foregroundMark x1="17700" y1="52037" x2="22500" y2="51481"/>
                        <a14:foregroundMark x1="26600" y1="40648" x2="28100" y2="43519"/>
                        <a14:foregroundMark x1="7400" y1="34630" x2="19100" y2="26111"/>
                        <a14:foregroundMark x1="24600" y1="23426" x2="35800" y2="23796"/>
                        <a14:foregroundMark x1="10200" y1="74815" x2="10200" y2="73519"/>
                        <a14:foregroundMark x1="46000" y1="70556" x2="50800" y2="78148"/>
                        <a14:foregroundMark x1="45200" y1="76944" x2="55400" y2="76759"/>
                        <a14:foregroundMark x1="43300" y1="73333" x2="43300" y2="75833"/>
                        <a14:foregroundMark x1="49000" y1="69074" x2="49600" y2="71019"/>
                        <a14:foregroundMark x1="43800" y1="77963" x2="49600" y2="80463"/>
                        <a14:foregroundMark x1="50800" y1="70185" x2="53800" y2="72315"/>
                        <a14:foregroundMark x1="51900" y1="79444" x2="53600" y2="79722"/>
                        <a14:foregroundMark x1="43800" y1="72315" x2="45800" y2="70000"/>
                        <a14:foregroundMark x1="14500" y1="45833" x2="15600" y2="46667"/>
                        <a14:foregroundMark x1="18500" y1="47963" x2="18500" y2="47963"/>
                        <a14:foregroundMark x1="11400" y1="43148" x2="12200" y2="43519"/>
                        <a14:backgroundMark x1="18700" y1="57222" x2="18900" y2="551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4055"/>
          <a:stretch/>
        </p:blipFill>
        <p:spPr bwMode="auto">
          <a:xfrm>
            <a:off x="4489780" y="3705884"/>
            <a:ext cx="1063739" cy="205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2" descr="Kid playing football Royalty Free Vector Image"/>
          <p:cNvPicPr>
            <a:picLocks noChangeAspect="1" noChangeArrowheads="1"/>
          </p:cNvPicPr>
          <p:nvPr/>
        </p:nvPicPr>
        <p:blipFill rotWithShape="1">
          <a:blip r:embed="rId31" cstate="hq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2800" r="98000">
                        <a14:foregroundMark x1="19500" y1="16667" x2="27900" y2="40278"/>
                        <a14:foregroundMark x1="23700" y1="49167" x2="30000" y2="66944"/>
                        <a14:foregroundMark x1="9900" y1="69630" x2="17000" y2="70185"/>
                        <a14:foregroundMark x1="31400" y1="66944" x2="35000" y2="73148"/>
                        <a14:foregroundMark x1="79000" y1="49167" x2="87800" y2="65185"/>
                        <a14:foregroundMark x1="76100" y1="41019" x2="76300" y2="43889"/>
                        <a14:foregroundMark x1="41000" y1="44907" x2="41000" y2="44907"/>
                        <a14:foregroundMark x1="40200" y1="39259" x2="40200" y2="39259"/>
                        <a14:foregroundMark x1="93200" y1="39907" x2="93200" y2="39907"/>
                        <a14:foregroundMark x1="63200" y1="47037" x2="63200" y2="47037"/>
                        <a14:foregroundMark x1="93400" y1="45463" x2="93400" y2="45463"/>
                        <a14:foregroundMark x1="28100" y1="70185" x2="32100" y2="68519"/>
                        <a14:foregroundMark x1="8700" y1="69074" x2="8900" y2="71389"/>
                        <a14:foregroundMark x1="8500" y1="71759" x2="10800" y2="74444"/>
                        <a14:foregroundMark x1="35800" y1="76944" x2="37700" y2="78333"/>
                        <a14:foregroundMark x1="35600" y1="80648" x2="38300" y2="79907"/>
                        <a14:foregroundMark x1="38100" y1="79722" x2="40200" y2="78519"/>
                        <a14:foregroundMark x1="17700" y1="52037" x2="22500" y2="51481"/>
                        <a14:foregroundMark x1="26600" y1="40648" x2="28100" y2="43519"/>
                        <a14:foregroundMark x1="7400" y1="34630" x2="19100" y2="26111"/>
                        <a14:foregroundMark x1="24600" y1="23426" x2="35800" y2="23796"/>
                        <a14:foregroundMark x1="10200" y1="74815" x2="10200" y2="73519"/>
                        <a14:foregroundMark x1="46000" y1="70556" x2="50800" y2="78148"/>
                        <a14:foregroundMark x1="45200" y1="76944" x2="55400" y2="76759"/>
                        <a14:foregroundMark x1="43300" y1="73333" x2="43300" y2="75833"/>
                        <a14:foregroundMark x1="49000" y1="69074" x2="49600" y2="71019"/>
                        <a14:foregroundMark x1="43800" y1="77963" x2="49600" y2="80463"/>
                        <a14:foregroundMark x1="50800" y1="70185" x2="53800" y2="72315"/>
                        <a14:foregroundMark x1="51900" y1="79444" x2="53600" y2="79722"/>
                        <a14:foregroundMark x1="43800" y1="72315" x2="45800" y2="70000"/>
                        <a14:foregroundMark x1="14500" y1="45833" x2="15600" y2="46667"/>
                        <a14:foregroundMark x1="18500" y1="47963" x2="18500" y2="47963"/>
                        <a14:foregroundMark x1="11400" y1="43148" x2="12200" y2="43519"/>
                        <a14:backgroundMark x1="18700" y1="57222" x2="18900" y2="551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5"/>
          <a:stretch/>
        </p:blipFill>
        <p:spPr bwMode="auto">
          <a:xfrm>
            <a:off x="6167554" y="3722240"/>
            <a:ext cx="898748" cy="223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图片 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91" y="88655"/>
            <a:ext cx="8329112" cy="424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Green bush with pink flowers Royalty Free Vector Image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532" b="100000" l="0" r="100000">
                        <a14:backgroundMark x1="2100" y1="14468" x2="2100" y2="14468"/>
                        <a14:backgroundMark x1="91403" y1="5682" x2="95475" y2="17614"/>
                        <a14:backgroundMark x1="90498" y1="88636" x2="95928" y2="86932"/>
                        <a14:backgroundMark x1="4072" y1="83523" x2="18100" y2="8920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01"/>
          <a:stretch/>
        </p:blipFill>
        <p:spPr bwMode="auto">
          <a:xfrm>
            <a:off x="2770215" y="4228442"/>
            <a:ext cx="784445" cy="5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图片 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04" y="6301476"/>
            <a:ext cx="452861" cy="3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199" descr="200.gi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518333" y="856518"/>
            <a:ext cx="999691" cy="103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7" name="Google Shape;1248;p47"/>
          <p:cNvGrpSpPr/>
          <p:nvPr/>
        </p:nvGrpSpPr>
        <p:grpSpPr>
          <a:xfrm>
            <a:off x="4660329" y="6275791"/>
            <a:ext cx="6618081" cy="636992"/>
            <a:chOff x="1610262" y="4439258"/>
            <a:chExt cx="7532671" cy="703746"/>
          </a:xfrm>
        </p:grpSpPr>
        <p:sp>
          <p:nvSpPr>
            <p:cNvPr id="149" name="Google Shape;1250;p47"/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1252;p47"/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4" descr="Tree branch with dry leaves Royalty Free Vector Image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89735" l="0" r="100000">
                        <a14:foregroundMark x1="60400" y1="23068" x2="65400" y2="22145"/>
                        <a14:foregroundMark x1="73200" y1="20531" x2="74600" y2="23299"/>
                        <a14:foregroundMark x1="84800" y1="14764" x2="92800" y2="15456"/>
                        <a14:foregroundMark x1="86400" y1="32065" x2="86400" y2="32065"/>
                        <a14:foregroundMark x1="90400" y1="34371" x2="90400" y2="34371"/>
                        <a14:foregroundMark x1="6000" y1="17070" x2="10000" y2="20761"/>
                        <a14:foregroundMark x1="48000" y1="37370" x2="48000" y2="37370"/>
                        <a14:backgroundMark x1="58000" y1="39446" x2="58000" y2="39446"/>
                        <a14:backgroundMark x1="62800" y1="28143" x2="62800" y2="2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6705" flipH="1">
            <a:off x="10229379" y="513509"/>
            <a:ext cx="3003813" cy="26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30"/>
            <a:ext cx="1564144" cy="749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544" y="1382566"/>
            <a:ext cx="50230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  <a:sym typeface="Arial"/>
              </a:rPr>
              <a:t>Unit 0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  <a:sym typeface="Arial"/>
              </a:rPr>
              <a:t>Alphabet 2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trick Hand" panose="020B0604020202020204" charset="0"/>
              <a:ea typeface="+mn-ea"/>
              <a:cs typeface="Arial"/>
              <a:sym typeface="Arial"/>
            </a:endParaRPr>
          </a:p>
        </p:txBody>
      </p:sp>
      <p:pic>
        <p:nvPicPr>
          <p:cNvPr id="56" name="Picture 7">
            <a:extLst>
              <a:ext uri="{FF2B5EF4-FFF2-40B4-BE49-F238E27FC236}">
                <a16:creationId xmlns:a16="http://schemas.microsoft.com/office/drawing/2014/main" id="{226515EE-1FEC-4474-98D7-30A4E2B3CA23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5360">
            <a:off x="9900640" y="4927740"/>
            <a:ext cx="1159052" cy="161616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5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4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2057 0.0078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2526 -1.85185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579 L -0.062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17 0.00031 C -0.00173 0.0074 -0.00416 0.01419 -0.00503 0.02222 C -0.0059 0.03024 -0.00538 0.03889 -0.0059 0.04753 C -0.00625 0.05771 -0.00659 0.06759 -0.00694 0.07808 C -0.00902 0.09382 -0.01059 0.10956 -0.01284 0.12531 C -0.01319 0.12839 -0.01371 0.1321 -0.0151 0.13487 C -0.01632 0.13765 -0.0184 0.13858 -0.01996 0.14105 C -0.03177 0.16111 -0.02222 0.14815 -0.03402 0.17037 C -0.0368 0.175 -0.03975 0.1787 -0.0427 0.18364 C -0.04427 0.18642 -0.04583 0.1895 -0.04757 0.19228 C -0.05538 0.21913 -0.04375 0.17315 -0.04288 0.20432 C -0.04184 0.23889 -0.04375 0.24012 -0.05191 0.25555 C -0.05312 0.26481 -0.05416 0.27376 -0.05572 0.28271 C -0.05625 0.28611 -0.05711 0.28889 -0.05798 0.29259 C -0.05902 0.29784 -0.06007 0.3037 -0.06093 0.30895 C -0.06857 0.36234 -0.06232 0.32747 -0.06822 0.35895 C -0.06996 0.37222 -0.07135 0.38549 -0.07326 0.39876 C -0.07326 0.39907 -0.07691 0.41389 -0.0776 0.41543 C -0.08038 0.41882 -0.0842 0.41913 -0.08697 0.42315 L -0.0901 0.42747 L -0.09027 0.42777 " pathEditMode="relative" rAng="540000" ptsTypes="AAAAAAAAAAAAAAAAAAAAAA">
                                      <p:cBhvr>
                                        <p:cTn id="1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13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L -3.33333E-6 6.41975E-6 C -0.00052 0.00927 -0.00035 0.01852 -0.00156 0.02778 C -0.00191 0.03087 -0.00364 0.03272 -0.00434 0.0355 C -0.00555 0.03951 -0.00608 0.04414 -0.00729 0.04815 C -0.00799 0.05093 -0.0092 0.05309 -0.01007 0.05587 C -0.01736 0.0784 -0.00885 0.05494 -0.0158 0.07346 C -0.01441 0.07686 -0.01302 0.08056 -0.01146 0.08365 C -0.00972 0.08735 -0.00625 0.0892 -0.00573 0.09383 C -0.00382 0.11513 -0.00677 0.12686 -0.01007 0.14476 C -0.01215 0.15587 -0.01076 0.15001 -0.01441 0.16235 C -0.01892 0.20309 -0.01667 0.17809 -0.01441 0.26389 C -0.01406 0.27778 -0.01337 0.27902 -0.01146 0.28951 C -0.01198 0.2997 -0.01215 0.30988 -0.01302 0.31976 C -0.01319 0.32254 -0.01406 0.32501 -0.01441 0.32748 C -0.0151 0.33427 -0.01545 0.34106 -0.0158 0.34785 C -0.01788 0.3818 -0.0151 0.36636 -0.02014 0.38859 C -0.02257 0.41914 -0.02031 0.39476 -0.02292 0.41636 C -0.02378 0.42346 -0.02361 0.43149 -0.02726 0.43673 C -0.02847 0.43828 -0.03003 0.43828 -0.03142 0.4392 C -0.03333 0.44445 -0.03576 0.44908 -0.03715 0.45464 C -0.03854 0.45927 -0.03906 0.46482 -0.0401 0.46976 C -0.04062 0.47223 -0.0408 0.47501 -0.04149 0.47748 C -0.04531 0.49075 -0.04601 0.49198 -0.04861 0.50525 C -0.04965 0.51019 -0.05035 0.51575 -0.05156 0.52068 C -0.05278 0.52593 -0.05451 0.53056 -0.05573 0.53581 C -0.05677 0.53982 -0.05781 0.54414 -0.05868 0.54846 C -0.0592 0.55093 -0.0592 0.55402 -0.06007 0.55618 C -0.06111 0.55834 -0.06285 0.55957 -0.06441 0.56112 C -0.0658 0.56019 -0.06719 0.55865 -0.06858 0.55865 C -0.07205 0.55865 -0.07535 0.55957 -0.07864 0.56112 C -0.08212 0.56297 -0.0875 0.57007 -0.0901 0.57377 C -0.09305 0.57871 -0.09531 0.58519 -0.09861 0.5892 L -0.10295 0.59414 C -0.10364 0.59877 -0.10399 0.6068 -0.10868 0.60433 C -0.11094 0.60309 -0.11424 0.59661 -0.11424 0.59661 L -0.11424 0.59661 " pathEditMode="relative" ptsTypes="AAAAAAAAAAAAAAAAAAAAAAAAAAAAAAAAAAAAA">
                                      <p:cBhvr>
                                        <p:cTn id="19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3" y="2555764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726" y="-176632"/>
            <a:ext cx="6671120" cy="394473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2021" y="871541"/>
            <a:ext cx="2521764" cy="1730263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7281513" y="2610886"/>
            <a:ext cx="804180" cy="37455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8461CA-7F5C-4632-9AC1-2E9439EFF658}"/>
              </a:ext>
            </a:extLst>
          </p:cNvPr>
          <p:cNvSpPr/>
          <p:nvPr/>
        </p:nvSpPr>
        <p:spPr>
          <a:xfrm>
            <a:off x="4315205" y="1239830"/>
            <a:ext cx="360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Warm up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30"/>
            <a:ext cx="1564144" cy="7499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2014554" y="3358634"/>
            <a:ext cx="751746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  <a:ea typeface="微软雅黑"/>
              </a:rPr>
              <a:t>Game: What do you choose?</a:t>
            </a:r>
            <a:endParaRPr kumimoji="0" lang="en-US" sz="35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0">
            <a:extLst>
              <a:ext uri="{FF2B5EF4-FFF2-40B4-BE49-F238E27FC236}">
                <a16:creationId xmlns:a16="http://schemas.microsoft.com/office/drawing/2014/main" id="{B9A79F89-9CB1-4E36-88AC-CEEEB8AAE6FD}"/>
              </a:ext>
            </a:extLst>
          </p:cNvPr>
          <p:cNvGrpSpPr/>
          <p:nvPr/>
        </p:nvGrpSpPr>
        <p:grpSpPr>
          <a:xfrm>
            <a:off x="-11723" y="5831952"/>
            <a:ext cx="12203723" cy="1123362"/>
            <a:chOff x="-17585" y="5729324"/>
            <a:chExt cx="12203723" cy="1123362"/>
          </a:xfrm>
        </p:grpSpPr>
        <p:pic>
          <p:nvPicPr>
            <p:cNvPr id="7" name="图片 31">
              <a:extLst>
                <a:ext uri="{FF2B5EF4-FFF2-40B4-BE49-F238E27FC236}">
                  <a16:creationId xmlns:a16="http://schemas.microsoft.com/office/drawing/2014/main" id="{56C57D5E-F456-4AD3-933B-5393BE8A5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2930E966-F34E-4D7B-81F2-A309E0366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3" name="图片 40">
            <a:extLst>
              <a:ext uri="{FF2B5EF4-FFF2-40B4-BE49-F238E27FC236}">
                <a16:creationId xmlns:a16="http://schemas.microsoft.com/office/drawing/2014/main" id="{10292AF5-AF88-4403-A574-DFB12D4A1D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422" y="165872"/>
            <a:ext cx="3692229" cy="1987501"/>
          </a:xfrm>
          <a:prstGeom prst="rect">
            <a:avLst/>
          </a:prstGeom>
        </p:spPr>
      </p:pic>
      <p:pic>
        <p:nvPicPr>
          <p:cNvPr id="14" name="图片 56">
            <a:extLst>
              <a:ext uri="{FF2B5EF4-FFF2-40B4-BE49-F238E27FC236}">
                <a16:creationId xmlns:a16="http://schemas.microsoft.com/office/drawing/2014/main" id="{E0B19CE7-3819-46C1-A839-C469EA6BDC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5333" y="342267"/>
            <a:ext cx="1262808" cy="817356"/>
          </a:xfrm>
          <a:prstGeom prst="rect">
            <a:avLst/>
          </a:prstGeom>
        </p:spPr>
      </p:pic>
      <p:pic>
        <p:nvPicPr>
          <p:cNvPr id="15" name="图片 57">
            <a:extLst>
              <a:ext uri="{FF2B5EF4-FFF2-40B4-BE49-F238E27FC236}">
                <a16:creationId xmlns:a16="http://schemas.microsoft.com/office/drawing/2014/main" id="{53E3051C-75B3-4CF4-AC6C-BB9B677152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490" y="48253"/>
            <a:ext cx="1884051" cy="12194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8288B0-7662-4F7D-BE5A-22870B29313B}"/>
              </a:ext>
            </a:extLst>
          </p:cNvPr>
          <p:cNvSpPr/>
          <p:nvPr/>
        </p:nvSpPr>
        <p:spPr>
          <a:xfrm>
            <a:off x="330321" y="750945"/>
            <a:ext cx="125707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996C24-3C99-4EE0-B78C-17B8F89404E9}"/>
              </a:ext>
            </a:extLst>
          </p:cNvPr>
          <p:cNvSpPr/>
          <p:nvPr/>
        </p:nvSpPr>
        <p:spPr>
          <a:xfrm>
            <a:off x="1513488" y="750945"/>
            <a:ext cx="105830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637EFC-2484-4026-9100-DB372741CACF}"/>
              </a:ext>
            </a:extLst>
          </p:cNvPr>
          <p:cNvSpPr/>
          <p:nvPr/>
        </p:nvSpPr>
        <p:spPr>
          <a:xfrm>
            <a:off x="3262565" y="750945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833319-E1FE-4033-8434-4956243F7C6A}"/>
              </a:ext>
            </a:extLst>
          </p:cNvPr>
          <p:cNvSpPr/>
          <p:nvPr/>
        </p:nvSpPr>
        <p:spPr>
          <a:xfrm>
            <a:off x="4367986" y="750945"/>
            <a:ext cx="11336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B1D692-8FCF-44A5-B255-25C9537C5718}"/>
              </a:ext>
            </a:extLst>
          </p:cNvPr>
          <p:cNvSpPr/>
          <p:nvPr/>
        </p:nvSpPr>
        <p:spPr>
          <a:xfrm>
            <a:off x="6165792" y="750945"/>
            <a:ext cx="112082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045BAB-FFB2-4570-BC47-9AB3023B0ECB}"/>
              </a:ext>
            </a:extLst>
          </p:cNvPr>
          <p:cNvSpPr/>
          <p:nvPr/>
        </p:nvSpPr>
        <p:spPr>
          <a:xfrm>
            <a:off x="7186269" y="784181"/>
            <a:ext cx="92525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6967A-77AD-4E79-82C7-A330FB1BD24F}"/>
              </a:ext>
            </a:extLst>
          </p:cNvPr>
          <p:cNvSpPr/>
          <p:nvPr/>
        </p:nvSpPr>
        <p:spPr>
          <a:xfrm>
            <a:off x="8914306" y="784181"/>
            <a:ext cx="130035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7F945-FEBC-42DD-981E-03936E2F95BD}"/>
              </a:ext>
            </a:extLst>
          </p:cNvPr>
          <p:cNvSpPr/>
          <p:nvPr/>
        </p:nvSpPr>
        <p:spPr>
          <a:xfrm>
            <a:off x="10081442" y="784181"/>
            <a:ext cx="11336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3FE1FC-151E-42C1-B6F1-CE67560F3ED5}"/>
              </a:ext>
            </a:extLst>
          </p:cNvPr>
          <p:cNvSpPr/>
          <p:nvPr/>
        </p:nvSpPr>
        <p:spPr>
          <a:xfrm>
            <a:off x="540278" y="2821693"/>
            <a:ext cx="10486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8BF035-FA9F-4688-813A-7E02C531C543}"/>
              </a:ext>
            </a:extLst>
          </p:cNvPr>
          <p:cNvSpPr/>
          <p:nvPr/>
        </p:nvSpPr>
        <p:spPr>
          <a:xfrm>
            <a:off x="1610433" y="2821693"/>
            <a:ext cx="107593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8B2857-ACE2-4855-B254-24577AEA062E}"/>
              </a:ext>
            </a:extLst>
          </p:cNvPr>
          <p:cNvSpPr/>
          <p:nvPr/>
        </p:nvSpPr>
        <p:spPr>
          <a:xfrm>
            <a:off x="3458095" y="2821693"/>
            <a:ext cx="99738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513AF6-C625-49A6-92C8-4AD0013425B6}"/>
              </a:ext>
            </a:extLst>
          </p:cNvPr>
          <p:cNvSpPr/>
          <p:nvPr/>
        </p:nvSpPr>
        <p:spPr>
          <a:xfrm>
            <a:off x="4318153" y="2894315"/>
            <a:ext cx="7441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8107DF-AFC7-4B3E-B5F7-9B118CFA8C35}"/>
              </a:ext>
            </a:extLst>
          </p:cNvPr>
          <p:cNvSpPr/>
          <p:nvPr/>
        </p:nvSpPr>
        <p:spPr>
          <a:xfrm>
            <a:off x="6176175" y="2821693"/>
            <a:ext cx="13115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556442-9A98-4A1E-9DF1-5FB14FF42D38}"/>
              </a:ext>
            </a:extLst>
          </p:cNvPr>
          <p:cNvSpPr/>
          <p:nvPr/>
        </p:nvSpPr>
        <p:spPr>
          <a:xfrm>
            <a:off x="7243139" y="2854929"/>
            <a:ext cx="10230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B316BB-D90D-4721-8AF0-7702E38D0A45}"/>
              </a:ext>
            </a:extLst>
          </p:cNvPr>
          <p:cNvSpPr/>
          <p:nvPr/>
        </p:nvSpPr>
        <p:spPr>
          <a:xfrm>
            <a:off x="9020068" y="2854929"/>
            <a:ext cx="130035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C31C4B-6BE3-4E72-8D0E-FB61E8F8FA34}"/>
              </a:ext>
            </a:extLst>
          </p:cNvPr>
          <p:cNvSpPr/>
          <p:nvPr/>
        </p:nvSpPr>
        <p:spPr>
          <a:xfrm>
            <a:off x="10187204" y="2854929"/>
            <a:ext cx="11336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081" y="153718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38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3129" y="-200246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1768578" y="982687"/>
            <a:ext cx="2554844" cy="165360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7144752" y="2574345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156300" y="1216988"/>
            <a:ext cx="3861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Presentation</a:t>
            </a:r>
            <a:endParaRPr kumimoji="0" lang="zh-CN" altLang="en-US" sz="16600" b="1" i="0" u="none" strike="noStrike" kern="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微软雅黑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994" y="250962"/>
            <a:ext cx="4465329" cy="23286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0EE9238-415C-411B-BF89-B4D4ED46053F}"/>
              </a:ext>
            </a:extLst>
          </p:cNvPr>
          <p:cNvSpPr/>
          <p:nvPr/>
        </p:nvSpPr>
        <p:spPr>
          <a:xfrm>
            <a:off x="2608020" y="3288987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Task 1: Listen and repeat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243" y="194972"/>
            <a:ext cx="1564144" cy="749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30" y="309562"/>
            <a:ext cx="4772025" cy="75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78403"/>
            <a:ext cx="1539649" cy="2100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8909" y="1583191"/>
            <a:ext cx="1473996" cy="2107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2165" y="1378403"/>
            <a:ext cx="2003315" cy="2100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4740" y="1230086"/>
            <a:ext cx="1591698" cy="2249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5698" y="1378404"/>
            <a:ext cx="2739799" cy="1843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118" y="4361769"/>
            <a:ext cx="1856695" cy="1788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2905" y="4361769"/>
            <a:ext cx="1952625" cy="1788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0622" y="4213450"/>
            <a:ext cx="2048562" cy="2085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4276" y="4213450"/>
            <a:ext cx="2049578" cy="1922009"/>
          </a:xfrm>
          <a:prstGeom prst="rect">
            <a:avLst/>
          </a:prstGeom>
        </p:spPr>
      </p:pic>
      <p:pic>
        <p:nvPicPr>
          <p:cNvPr id="14" name="0.12.mp3" descr="0.12.mp3">
            <a:hlinkClick r:id="" action="ppaction://media"/>
            <a:extLst>
              <a:ext uri="{FF2B5EF4-FFF2-40B4-BE49-F238E27FC236}">
                <a16:creationId xmlns:a16="http://schemas.microsoft.com/office/drawing/2014/main" id="{C02E96E7-A51B-BAD6-7B85-A090C7CEA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8781" y="361673"/>
            <a:ext cx="648252" cy="6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095" y="3193951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29" y="2508418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6661" y="3944131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2206" y="-70620"/>
            <a:ext cx="5998400" cy="35148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857983" y="2410476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405308" y="1277571"/>
            <a:ext cx="2943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Practice</a:t>
            </a:r>
            <a:endParaRPr kumimoji="0" lang="zh-CN" altLang="en-US" sz="19900" b="1" i="0" u="none" strike="noStrike" kern="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微软雅黑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661" y="81799"/>
            <a:ext cx="4465329" cy="2328677"/>
          </a:xfrm>
          <a:prstGeom prst="rect">
            <a:avLst/>
          </a:prstGeom>
        </p:spPr>
      </p:pic>
      <p:pic>
        <p:nvPicPr>
          <p:cNvPr id="21" name="图片 60">
            <a:extLst>
              <a:ext uri="{FF2B5EF4-FFF2-40B4-BE49-F238E27FC236}">
                <a16:creationId xmlns:a16="http://schemas.microsoft.com/office/drawing/2014/main" id="{B99DFFDB-BE22-4057-9977-C2E1A4EAB1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2383" y="1153288"/>
            <a:ext cx="2107425" cy="14330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2118293" y="3193951"/>
            <a:ext cx="751746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Task 5: Listen and point. </a:t>
            </a:r>
            <a:r>
              <a:rPr lang="en-US" sz="35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  <a:ea typeface="微软雅黑"/>
              </a:rPr>
              <a:t>Repeat</a:t>
            </a:r>
            <a:endParaRPr kumimoji="0" lang="en-US" sz="35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微软雅黑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535" y="81799"/>
            <a:ext cx="1564144" cy="749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91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618" y="183833"/>
            <a:ext cx="6724650" cy="714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0527" y="840082"/>
            <a:ext cx="1946440" cy="2148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100" y="4043492"/>
            <a:ext cx="2256914" cy="1760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221" y="3931971"/>
            <a:ext cx="2065852" cy="19838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7523" y="3706029"/>
            <a:ext cx="1910614" cy="2112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805" y="898208"/>
            <a:ext cx="2543506" cy="20777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3484" y="980298"/>
            <a:ext cx="1779260" cy="20073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4343" y="3097650"/>
            <a:ext cx="157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3000" dirty="0">
                <a:latin typeface="Comic Sans MS" panose="030F0702030302020204" pitchFamily="66" charset="0"/>
              </a:rPr>
              <a:t>nsect </a:t>
            </a:r>
          </a:p>
          <a:p>
            <a:pPr algn="ctr"/>
            <a:endParaRPr lang="en-US" sz="30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8561" y="3152031"/>
            <a:ext cx="147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  <a:r>
              <a:rPr lang="en-US" sz="3000" dirty="0">
                <a:latin typeface="Comic Sans MS" panose="030F0702030302020204" pitchFamily="66" charset="0"/>
              </a:rPr>
              <a:t>ug</a:t>
            </a:r>
          </a:p>
          <a:p>
            <a:pPr algn="ctr"/>
            <a:endParaRPr lang="en-US" sz="30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27029" y="3152031"/>
            <a:ext cx="13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n-US" sz="3000" dirty="0">
                <a:latin typeface="Comic Sans MS" panose="030F0702030302020204" pitchFamily="66" charset="0"/>
              </a:rPr>
              <a:t>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4343" y="5915843"/>
            <a:ext cx="1284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US" sz="3000" dirty="0">
                <a:latin typeface="Comic Sans MS" panose="030F0702030302020204" pitchFamily="66" charset="0"/>
              </a:rPr>
              <a:t>e</a:t>
            </a:r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3000" dirty="0">
                <a:latin typeface="Comic Sans MS" panose="030F0702030302020204" pitchFamily="66" charset="0"/>
              </a:rPr>
              <a:t>o</a:t>
            </a:r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8561" y="5893017"/>
            <a:ext cx="1556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sz="3000" dirty="0">
                <a:latin typeface="Comic Sans MS" panose="030F0702030302020204" pitchFamily="66" charset="0"/>
              </a:rPr>
              <a:t>cto</a:t>
            </a:r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3000" dirty="0">
                <a:latin typeface="Comic Sans MS" panose="030F0702030302020204" pitchFamily="66" charset="0"/>
              </a:rPr>
              <a:t>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34922" y="5915843"/>
            <a:ext cx="13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q</a:t>
            </a:r>
            <a:r>
              <a:rPr lang="en-US" sz="3000" dirty="0">
                <a:latin typeface="Comic Sans MS" panose="030F0702030302020204" pitchFamily="66" charset="0"/>
              </a:rPr>
              <a:t>ueen</a:t>
            </a:r>
          </a:p>
        </p:txBody>
      </p:sp>
      <p:pic>
        <p:nvPicPr>
          <p:cNvPr id="24" name="0.13.mp3" descr="0.13.mp3">
            <a:hlinkClick r:id="" action="ppaction://media"/>
            <a:extLst>
              <a:ext uri="{FF2B5EF4-FFF2-40B4-BE49-F238E27FC236}">
                <a16:creationId xmlns:a16="http://schemas.microsoft.com/office/drawing/2014/main" id="{29C29B99-D948-FCA1-63BE-7A6C2FFBA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8073" y="193246"/>
            <a:ext cx="787052" cy="7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27" y="840082"/>
            <a:ext cx="1946440" cy="2148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100" y="4043492"/>
            <a:ext cx="2256914" cy="1760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221" y="3931971"/>
            <a:ext cx="2065852" cy="19838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523" y="3706029"/>
            <a:ext cx="1910614" cy="2112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05" y="898208"/>
            <a:ext cx="2543506" cy="20777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3484" y="980298"/>
            <a:ext cx="1779260" cy="20073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4343" y="3097650"/>
            <a:ext cx="157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nsect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8561" y="3152031"/>
            <a:ext cx="147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27029" y="3152031"/>
            <a:ext cx="13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4343" y="5915843"/>
            <a:ext cx="1284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8561" y="5893017"/>
            <a:ext cx="1556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cto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34922" y="5915843"/>
            <a:ext cx="13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ueen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3557" y="132196"/>
            <a:ext cx="73372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Game: 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289145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7.Unit 0-Lesson 7-Alphabet 2"/>
  <p:tag name="ISPRING_LMS_API_VERSION" val="SCORM 2004 (2nd edition)"/>
  <p:tag name="ISPRING_ULTRA_SCORM_COURSE_ID" val="EDF382E9-5984-43BF-98BE-F30FAC855A0C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7.Unit 0-Lesson 7-Alphabet 2"/>
  <p:tag name="ISPRING_FIRST_PUBLISH" val="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vY0dV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b2NH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vY0dVp6dX6HwEAABvFwAAJwAAAHVuaXZlcnNhbC9mbGFzaF9wdWJsaXNoaW5nX3NldHRpbmdzLnhtbOVY3W7bNhS+91MQGnpZK2mTNQ1kB5ktI0YdO7PUrsEwBLREW1woUiUpu+7VnmYPtifZoeg4duK0dFYPaXsROCLP+c7hd354pODkY87QlEhFBW94+/U9DxGeiJTyScN7G3eeH3lIacxTzAQnDY8LD500a0FRjhhVWUS0BlGFAIar40I3vEzr4tj3Z7NZnapCml3BSg34qp6I3C8kUYRrIv2C4Tn86HlBlLdAcACAv1zwhVqzVkMosEjnIi0ZQTQFzzk1h8Ksw7DKPN+KjXByPZGi5GlLMCGRnIwa3k+tsL3ffnkjY6HaNCfccKKasGiW9TFOU2q8wCyinwjKCJ1k4O7hgYdmNNVZw3txYFBA2r+PUmHbo2OD0hLAAdcL+JxonGKN7aO1p8lHrW4W7FI65zinSQw7yJy/4bXjq6jXbYdX/UEcRldn8XnP+rCFUhy+j7dQirtxL9xG3hX+7PIiHPa6/TdX8WDQi7sXt1rA6Bohgb/OWADMilImZElYoLMyH3FMGeToHRoV0ZDlDMsJiUWHQhDHmCnioT8LMvm1xIzqORTDHhTDNSHFqSpIoocmbA1Py5J4t3AWEByDWN6mxOtlSrw6Wju6b63fHmujlwHWGicZJA+sVa4F/urSjRg1ZYQTTaeQmOTOIcclY1FZFELqpnG6sr26uPThAZhgLPgac+YZjQRLl3yRfETSPs7JSsVF15R3QHLfQ2OIMQMmBwXhKMIcqpxqYDdZAqhypDTVVXV3FtKnkmKGAA/aEEHn0T22kwxLtRbUZWBNbSXN3/tCE/WHZdsuPSgaMQpWTGo5yYc8RW2JZ9CVXMQvCHcRO4O8YSZ3iHRyQmK1hSQ6ZcxF+DdRshTNRYkYvQZOBIKqKnP4LyNotXehsRR5tQrdVSNVUTilZEbSExdDl2AiL0ETWnnBiLYWPpT0ExqRsZCAS/AUKIZ1qix+fSvgAit1C4pvfHxmO1K33w7fPzMHxOkU82RLcChFkhd6J/h4jrjQN3pAR4JLiKAJSkrTas/lbPXHh2HZDSDOXykaa/iK5iXDXxN+ScgK9A5Dvhsr2wT+ix44m83wtCp0U7wVNJQ4hZBYTNhIoJNTvrg9HAATzJHgbI5wApexMm1jSkWpYMU2CAutHu+h1Yc0rZ4mcOuARZkS6QS5t//i5cHhz6+OXh/X/X/++vv5Z5UWY8oFw8acnVNaD85Bblp3pqEvKH1mJrqn2xEyN4ma3jO6ec5zUO/243B42oq777rx5QaAir3793Hgm1lh8+hQDVBPdXKIwtNh6wwNw+htL46OXTKqL6B4dZJBTo7Nq4XTWDAM3zlhA+FOhRJGTnADF6nBGxepoR0NLlbGAicXoNVPbOuCZs9oTiHhvonCdaqhR9X8t1G3/3nkt4W/o7olWCbZzvLox+isuwzQd0z7034X/p5fWM+xvCYSxUIw5XSzlZpRTv7XNrGecFF43v1l0Gv/AC35iTJon5afEde+Gwb+xi+0ZiennOZAq3n5WH7WbR4e7AX+5q1aDdDWP5I3a/8CUEsDBBQAAgAIAG9jR1XlX+THbQMAAKEMAAAhAAAAdW5pdmVyc2FsL2ZsYXNoX3NraW5fc2V0dGluZ3MueG1slVfbbuIwEH3vV0Tse9lSdmmlgMRtpWq7bbVFvDtkAAvHjmyHLn+/YzsXB5KGNqpUz5xjz+V4rIbqQHlwBKmo4OPeoDe5CYJwk0kJXK8gSRnREHCSwLi3elq+BMvF06rXdyjBhHwHrSnfKWMpbAGNx70o01rw243gGre65UImhPUm337Zn7BvkV0sgZFdy9mSDVTH/Bg8zBZXUfIzhrPRYv7YRtiIJCX89Cx24jYim8NOiozHJrR787XR9qcUJKP80BkRo0o/aUhqMS3vloPl4DpKKkEpMCE9LqaD6c9OFiMRsDL70fBhOL2SUx31eWPOaEeqqLa00WB0Pxq20VKyg3qR58vF3eK+Hc9x93pXPo3LETT8052Zo/5PIL+0uUiz9CsaSaXYmYKecUbm6+QwQWK8fkhYPJqvk2ASMgd1ClIxGmMbhIydFL+brw3cVsv8T39IhOZuS8HeTBPOpodRSMRgsiVMQdgvls6p9uLjNdN4m0qAb6pAb5jiG8kUTLTMclRlq3B/4YPy2APlhgqxFixLYO4C9oB1e4Wfz2d2sPjxlTYvQAnH3OhFWBkr5AvW9QLpGSvku2nXK2enC/i5x3EKQcxI3k2v/I5bqz56gRNcFvUqVoXXnPRsrrnyjs4NBSYRMUysrlY0AdO1sG9tLqT+RUwhJ0e6Ixrfpj8GF51sMirsnzlyqTULK9RUM2jS20ZkUmEw6F7XpdfgcRT3cqipfoatLtB1Y9UU81z4WrDrm65aF2eUdXPrQONjMu4lRB5AroRgqhfkPLyAuI17li8ZZlzjYwryiW+Fx7GBtZG40KCuBQt3B6+Mh2hNNvsEQ2o9oCyp62xzA8P82KbO8iyJQC5REBQKRdZtDrenuz3DX72m8AFxndDidEy9x+04oaXgPUOuACBysy+ug1s4T5IxTRkcoRgqnsEm3JZZqFD+TfkaddU16VmuEmQ+gyql+Li6o4GwxrhEfZr5jivGuyaRspnVRkrXwC/mpFGrPyLtOpdSbWf0N5UQm1WrJ8m0eNdE6nzTap0nT44w5TSxIwgd3vENHsdhQqR5XayzSOrCXoVgnq1yM1UQGjxtFDNoJ4MmivWcT9kVXtDJVgL4E9Yab7w34DecIkFk/FJCao9Cg9uxMUd8Nu3AxlGfpDrseybXnLIN+Df+azL5D1BLAwQUAAIACABvY0dVF9vd2HcEAAD5FgAAJgAAAHVuaXZlcnNhbC9odG1sX3B1Ymxpc2hpbmdfc2V0dGluZ3MueG1s3VhRU9s4EH7nV2h808fG0NIrZZwwXGKGTEOSi91emZsbRrGVWIcsuZKcNH26X3M/7H7JrawkJBCowpB26AMDXu9+u9rdb7U4OPmSMzQhUlHB695Bbd9DhCcipXxc9z7EZy+PPKQ05ilmgpO6x4WHThp7QVEOGVVZRLQGVYUAhqvjQte9TOvi2Pen02mNqkKat4KVGvBVLRG5X0iiCNdE+gXDM/ilZwVR3hzBAQB+csHnZo29PYQCi3Qh0pIRRFOInFNzKMzOdc4832oNcXI9lqLkaVMwIZEcD+veL82wddB6vdCxSC2aE25SohogNGJ9jNOUmiAwi+hXgjJCxxlE++bQQ1Oa6qzuvTo0KKDt30WpsO3JsUFpCkgB13P4nGicYo3to/WnyRetFgIrSmcc5zSJ4Q0yx697rfgq6rRb4VW3F4fR1Xl80bExbGEUh5/iLYzidtwJt9F3hT+/7IeDTrv7/iru9Tpxu39jBRldS0jgr2csgMyKUiZkmbBAZ2U+5JgyaNFbaVREQ5MzLMckFmcUijjCTBEP/V2Q8e8lZlTPgAv7wIVrQopTVZBED0zZ6p6WJfFu4CwgBAa1vGmJd8uWeHu0dnTfer851sYoA6w1TjJoHpBVoQX+qmihRg2LcKLpBBqT3DrkqGQsKotCSN0wQVe+V4XLGO6BCUaCr2XOPKOhYOkyXyQfkrSLc6hf/4x7aARFZZC6XkE4ijAHVlMN6UyWFqocKk11xeazufappJghYCyMHYIuojvpTTIs1VoVl5U0ZEoaf3aFJuovm14rulc1YhS8mF5y0g95iloST2EKuaj3CXdRO4dGYaZZiHQKQmK1hSY6ZcxF+Q9RshTNRIkYvYacCAQ0KnP4KyNodVihkRR5JWVYaaSqFE4omZL0xMXRJbjIS7CE0V0woq2HzyX9ioZkJCTgEjyBFIOcKotf2wq4wErdgOJFjC/sCGp3W+GnF+aAOJ1gnmwJDtwjeaF3go9niAu9sIN0JLiECpqipDSt3rmcrfb4MizpD3V+omqs4Sualww/JfwyISvQOyz5brxsU/hvRuDsNsOTiuiGvBU0UJxCSSwmvEhgyFM+vy4cABPMkeBshnACt68yY2NCRalAYgeEhVaPj9DaQ5tWT2PY68CjTIl0gtw/ePX68M2vb4/eHdf8//759+WDRvO9pM+wcWcXk+a9i4+b1a315xtGDyxBd2zPhMxNo6Z3nG5e7BzM2904HJw24/bHdny5AaDK3t37OPDNcrB5V6g2plurwvDH7QpReDponqNBGH3oxNGxSw91BdBVJxl04cj89+C0CAzCj07YkGInaoSRE1zPRav33kVrYJeB/soi4BQCDPexHVYw3hnNKbTYs6CqE2sexfLnwdSNWz19kKqW3DtiKsEyyXbWOc94ev64mvzEmd7Y/WrTTYUiklNj9J2urJ/5f9ALLK+JRLEQTDldXaVmlJPvOhXWmy0KL9q/9TqtnXYddWu7Z0H1p02ffVp+B1z78Bf4Gz+x7oF8/XN1Y+9/UEsDBBQAAgAIAG9jR1UlH/EHqgEAAGgGAAAfAAAAdW5pdmVyc2FsL2h0bWxfc2tpbl9zZXR0aW5ncy5qc42UwW+CMBTG7/4Vhl0XM9EN3U3FJUs8LJm3ZYcCTySWtmkLkxn/91F02kK7SS/288f3eA/6HXr9+vJir//cPzS/m/2buW80UJrkBdybOnboudI9gbME1lkOOCPgtZDy99aLfLwSNmOPNKZR9a5shebnUfXPBmGh48xiwS2asGilzfDLAu5t4LfR2rmtU0vanKNCSkoGMSUSiBwQynPUMN7dS3PpHbZgWgL/B92gGAzTR38yD53k1XE8D8LFVOdimjNEqhVN6SBC8S7ltCDJuf5ILZ3eVgx4/cZ3rrI4E/JVQt4uvBwu/aXvJhkHIeBcdxrO/NmTFcYoAqw3FIwn49kfqGHcHWiLLjORyV868INRMNZphlLoTGmxDIfhyMRI7dWZZqf4iZOwl65mGEYV8FusKCvYDS+QcZqqiXTRQC0riilKMpKeuHCqlpVTD6tsXd9GExmDiPLk8lU8qKUznWEYx4y2jtnWcmpzV7rcEA3SerhFq+rKlgvYJtrquvOsLV6Dyngc2c4atf+oG0d8B3xNKa7zs65TyCaa+596KlgfM765ITPYj73jD1BLAwQUAAIACABvY0dVe8ZnLmYAAABoAAAAHAAAAHVuaXZlcnNhbC9sb2NhbF9zZXR0aW5ncy54bWyzsa/IzVEoSy0qzszPs1Uy1DNQUkjNS85PycxLt1UKDXHTtVBSKC5JzEtJzMnPS7VVystXUrC347LJyU9OzAlOLSkBKixWKMhJrEwtCknNBTJKUv0Sc4EqQzxd/RRcXTxDlPTtuABQSwMEFAACAAgAcGNHVRbuq+5BBgAAWxwAABcAAAB1bml2ZXJzYWwvdW5pdmVyc2FsLnBuZ+2Ya1ATVxTHV4mFgKAVFUUUHx0fYxFiEAmCCYoiVYllHJzUUEAwQYMirkggJhFbxWeog0rCK0zpDM6oSREfxNREEWSUkMA4EhAwSnTXNEBkFoKweTRJq7XTdqadfux+2Ltz9t7f+Z977znnw57aFh/r7envCQCAd9ymmAQAwGUAgNtBj08cX9amWNc7XhPAhNh1gEQdYHAYOGb01mgAqC3ysqROctj4A5toIAD4PHA+E5qzLqcDwJy3cTHR29lfD/TUChbRZlNSn/vEeCzEnZ+47OShDZ6Nmyf/QPmpUT42bcXmkK6YYpWbqorfmNRLePrklsFMi9Qtse7NvXiFfquas71Xl+flEKF8UTXB8TqJD3WMAKHAGdz8xW1OoxHn7xiPCiluAHAvKR+Bzslelkfkq5tDtNMcOwHql8eeYYDyobl0vz2upYOP24919ew/4j7R22EFyqqbrhOa6C6BF/sDgi6cWwYluKZyX2fUZu5frXDj9+EcZqGXy42HM4QD9Slht8uGnu6wR/aM1qpWfez4BAUkOQM8Kj94I0UCGaX2EfOIUVuIKrYiF7QkRVAB1BJsz663ymD/9zr3LZ1Hxg2Bz23mXCW5Z3U3096uaIZKlOMjxRuPyQQk2EDncFlQADWnQl9KIRa8CeZbu/l3pZsb2ltKgnWoVa5DbS/1cCXLFV7PxepJSBqR8MKdbGmXr4kzDyBoptiKmkGmgCORh1euDI98nSNgTWw9TQTnstZOVwugYioPeW5CmcN03YN2+nrXcUgCgoSBZXi3WEJKb1Sde6lmLYqu1tj1YpvluRkf4esP1cvK0qYE1mVNbLiz6BUSrGDnWlQBcnXdoL9ooOZ+qriaUicGGcrq9Hkm1JxSmwxHZkmYlURYPkwVP1xVwFjXaZgbQiTbHlGVeCbS1f/pPgnIPYyIpMIwTdk+lHmDX4j0kDTjn0NrdqIMaLRaY+iRnfj1rklfhZDD6tji8BAvCxfV8Gxncr2GudnkM6N4P2IdP2iQSSArNeabl5Nfpi1s5hWqLeVwPF1oNeZ0EIz1URvL1XuqaFJC9i5BhbFLyiGb6PrI3KYS6wgDzZ8CCnbiSvOujU0WmAcWZCbBz1Z3axVdCqVOZCVGcCObWwlE34LENyIT2ND57DY/Hlb/ngRjtTQvdEw282cEDOqj+tlYZkoIWVsxhwXVzzjYkceEfAQk0ziXrIlgDHAy4t1avz1OMin29XJXEotGuUjPjBJoFZy/OKE1L9h7GnrWcU0k8dAddTU3Fn63rapLp+dV4leyUJWBVUnUTv0tyb2gZkZQ/5LvrzYj4LEmxVtxGyF3h8pE9I3qaOAlv5LSNKS7Xmm3qDdosIg2gTlP7ItzKK+XkuGI034oMqotDw81ZTdVWIUgw0LGlY6wGWRNfxnSDxrgA94fEpqXaT5ubbxA65fa7deDLUwdb4lK8aMuUCrSL2arzNZVHWarDFVErYsMrTmfKjEO+1Seovj6LQ6tsOHbI0eHfUq59ggGXwmr2BJ7NJhfgTIVfCpL4h1qb5kb88ftJHdS64Ubxj2Xog18nuQy4cw7cLCKFp26q/kZuT3N7n7Pd37i9M6isbbyjSdmbE98JQTVI9esdVl3a3IGjDKUNXg+XTI0HBUV5qwZMUrX824/tszuyNyp1Ixc1fAZEk6Sjm43iJdETd8dT5Zb5d32YRZUbuo7JFng7C0HdghmqopaefAj3Okn7OtmjZ52jzpLCG/JoOUK+4u0quzl4Vumi/SJgMgjROk44W5HLCpCTTc0oh2DIkYRlf5mFkP5DZPfaiUh84LvlqXTfTMYZqNYlHFdaaPrbWMaTicZuZnFTUbYA5w3Qypbb6vxGnK1S8xRf1SDrQMM+pyMwd0fhQUdJuJKW/Dvq71O1ju5ADr4oZ84+tb6Kln5h0Ip6z5nojj9HX3gXPvOx5Ws4fR/O8GGM9ozK/mHY1HyCdklp3tgqq/zyoBdLm3Klr9o1Ie/rMob6jtOeDgr7axryEtfkZPtWvgi9e+xP/f3f6CFQRiEQRiEQRiEQRiEQRiEQRiEQRiEQRiEQRiEQRj0v4F6P2t7/9uV8FBYCD+9ssO+bBksX+ri3w7/Z9Xv8lGzzjZtedDeby8VO2fjNsTHSNalHPsFUEsDBBQAAgAIAHBjR1WhbY9iTAAAAGsAAAAbAAAAdW5pdmVyc2FsL3VuaXZlcnNhbC5wbmcueG1ss7GvyM1RKEstKs7Mz7NVMtQzULK34+WyKShKLctMLVeoAIoBBSFASaHSVsnECMEtz0wpyQCpMDBBCGakZqZnlNgqWRhZwAX1gWYCAFBLAQIAABQAAgAIAIxeVlE2YVgCRwMAAOEJAAAUAAAAAAAAAAEAAAAAAAAAAAB1bml2ZXJzYWwvcGxheWVyLnhtbFBLAQIAABQAAgAIAG9jR1WcXjIIFAYAADcXAAAdAAAAAAAAAAEAAAAAAHkDAAB1bml2ZXJzYWwvY29tbW9uX21lc3NhZ2VzLmxuZ1BLAQIAABQAAgAIAG9jR1UVHmAbowAAAH8BAAAuAAAAAAAAAAEAAAAAAMgJAAB1bml2ZXJzYWwvcGxheWJhY2tfYW5kX25hdmlnYXRpb25fc2V0dGluZ3MueG1sUEsBAgAAFAACAAgAb2NHVaenV+h8BAAAbxcAACcAAAAAAAAAAQAAAAAAtwoAAHVuaXZlcnNhbC9mbGFzaF9wdWJsaXNoaW5nX3NldHRpbmdzLnhtbFBLAQIAABQAAgAIAG9jR1XlX+THbQMAAKEMAAAhAAAAAAAAAAEAAAAAAHgPAAB1bml2ZXJzYWwvZmxhc2hfc2tpbl9zZXR0aW5ncy54bWxQSwECAAAUAAIACABvY0dVF9vd2HcEAAD5FgAAJgAAAAAAAAABAAAAAAAkEwAAdW5pdmVyc2FsL2h0bWxfcHVibGlzaGluZ19zZXR0aW5ncy54bWxQSwECAAAUAAIACABvY0dVJR/xB6oBAABoBgAAHwAAAAAAAAABAAAAAADfFwAAdW5pdmVyc2FsL2h0bWxfc2tpbl9zZXR0aW5ncy5qc1BLAQIAABQAAgAIAG9jR1V7xmcuZgAAAGgAAAAcAAAAAAAAAAEAAAAAAMYZAAB1bml2ZXJzYWwvbG9jYWxfc2V0dGluZ3MueG1sUEsBAgAAFAACAAgAcGNHVRbuq+5BBgAAWxwAABcAAAAAAAAAAAAAAAAAZhoAAHVuaXZlcnNhbC91bml2ZXJzYWwucG5nUEsBAgAAFAACAAgAcGNHVaFtj2JMAAAAawAAABsAAAAAAAAAAQAAAAAA3CAAAHVuaXZlcnNhbC91bml2ZXJzYWwucG5nLnhtbFBLBQYAAAAACgAKAAYDAABhIQAAAAA="/>
  <p:tag name="ISPRING_OUTPUT_FOLDER" val="[[&quot;_?W|{83D05A9D-9715-44CA-971B-DEB65F17E09F}&quot;,&quot;\\\\192.168.1.121\\phan mem\\BAI GIANG WW3\\Bài giảng điện tử (Myschool)\\TIEN&quot;],[&quot;\uFFFD\uFFFD|x{7070F873-55FB-4E49-8DA2-6F658BF36F6A}&quot;,&quot;C:\\Users\\Admin\\Desktop\\Slide Bai giang-WW3\\UNIT 0&quot;]]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3DC5EC-D193-48A4-AA4E-DACECD6ECC90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3DC5EC-D193-48A4-AA4E-DACECD6ECC90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3CA845-C453-4829-830F-64985620D8CB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D7B863-C26C-4B61-BCB1-72DF569013B7}:3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8F427D-2A19-4571-BA21-89CC7C2DF915}:3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E2F93E-2DC4-4260-9A75-B5401AF4A7AC}: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99DA82-EE91-485D-A0EE-27539E3477BE}:28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.E. Subject for Middle School - 6th Grade: Sports &amp; Game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323</Words>
  <Application>Microsoft Office PowerPoint</Application>
  <PresentationFormat>Widescreen</PresentationFormat>
  <Paragraphs>97</Paragraphs>
  <Slides>14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微软雅黑</vt:lpstr>
      <vt:lpstr>#9Slide03 Maven Pro Black</vt:lpstr>
      <vt:lpstr>Arial</vt:lpstr>
      <vt:lpstr>Bebas Neue</vt:lpstr>
      <vt:lpstr>Calibri</vt:lpstr>
      <vt:lpstr>Calibri Light</vt:lpstr>
      <vt:lpstr>Comic Sans MS</vt:lpstr>
      <vt:lpstr>Life Savers</vt:lpstr>
      <vt:lpstr>Life Savers ExtraBold</vt:lpstr>
      <vt:lpstr>Nunito</vt:lpstr>
      <vt:lpstr>Patrick Hand</vt:lpstr>
      <vt:lpstr>PT Sans</vt:lpstr>
      <vt:lpstr>Quicksand</vt:lpstr>
      <vt:lpstr>Quicksand SemiBold</vt:lpstr>
      <vt:lpstr>Roboto</vt:lpstr>
      <vt:lpstr>Times New Roman</vt:lpstr>
      <vt:lpstr>Office Theme</vt:lpstr>
      <vt:lpstr>1_Science Subject for Elementary - 3rd Grade: Physical, Life, and Earth by Slidesgo</vt:lpstr>
      <vt:lpstr>第一PPT，www.1ppt.com</vt:lpstr>
      <vt:lpstr>P.E. Subject for Middle School - 6th Grade: Sports &amp; Games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7.Unit 0-Lesson 7-Alphabet 2</dc:title>
  <dc:creator>Admin;Chiêm Thủy</dc:creator>
  <cp:lastModifiedBy>Ngọc Khuê Nguyễn</cp:lastModifiedBy>
  <cp:revision>90</cp:revision>
  <dcterms:created xsi:type="dcterms:W3CDTF">2022-03-24T14:44:15Z</dcterms:created>
  <dcterms:modified xsi:type="dcterms:W3CDTF">2023-09-21T03:26:07Z</dcterms:modified>
</cp:coreProperties>
</file>