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61" r:id="rId3"/>
    <p:sldId id="263" r:id="rId4"/>
    <p:sldId id="266" r:id="rId5"/>
    <p:sldId id="279" r:id="rId6"/>
    <p:sldId id="282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930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874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17" y="913231"/>
            <a:ext cx="2939254" cy="41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Vân 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1933 tại Hà Nội, các ca khúc của ông như 60 năm cuộc đời, thỏ và rùa...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7954" y="913231"/>
            <a:ext cx="5691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83756" y="307831"/>
            <a:ext cx="211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8420" y="394636"/>
            <a:ext cx="1053986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phèng thì anh đánh trống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kìa đêm sáng trăng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705712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611" y="12792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8" y="370458"/>
            <a:ext cx="8797491" cy="5048565"/>
          </a:xfrm>
          <a:prstGeom prst="rect">
            <a:avLst/>
          </a:prstGeom>
        </p:spPr>
      </p:pic>
      <p:pic>
        <p:nvPicPr>
          <p:cNvPr id="3" name="c1 den 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76" y="123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6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475" y="185530"/>
            <a:ext cx="1175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0"/>
            <a:ext cx="8713808" cy="5141843"/>
          </a:xfrm>
          <a:prstGeom prst="rect">
            <a:avLst/>
          </a:prstGeom>
        </p:spPr>
      </p:pic>
      <p:pic>
        <p:nvPicPr>
          <p:cNvPr id="4" name="piano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36" y="196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5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12505"/>
            <a:ext cx="11582402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470452"/>
            <a:ext cx="11617694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123</Words>
  <Application>Microsoft Office PowerPoint</Application>
  <PresentationFormat>Custom</PresentationFormat>
  <Paragraphs>17</Paragraphs>
  <Slides>6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2022-04-03T11:00:56Z</dcterms:created>
  <dcterms:modified xsi:type="dcterms:W3CDTF">2024-09-16T08:18:37Z</dcterms:modified>
</cp:coreProperties>
</file>