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08" r:id="rId3"/>
  </p:sldMasterIdLst>
  <p:notesMasterIdLst>
    <p:notesMasterId r:id="rId16"/>
  </p:notesMasterIdLst>
  <p:sldIdLst>
    <p:sldId id="277" r:id="rId4"/>
    <p:sldId id="298" r:id="rId5"/>
    <p:sldId id="261" r:id="rId6"/>
    <p:sldId id="281" r:id="rId7"/>
    <p:sldId id="282" r:id="rId8"/>
    <p:sldId id="283" r:id="rId9"/>
    <p:sldId id="284" r:id="rId10"/>
    <p:sldId id="285" r:id="rId11"/>
    <p:sldId id="301" r:id="rId12"/>
    <p:sldId id="287" r:id="rId13"/>
    <p:sldId id="288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B6C43-6B7E-4268-BE89-D3204BC64F0E}" type="datetimeFigureOut">
              <a:rPr lang="en-US" smtClean="0"/>
              <a:t>9/16/2024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0949E-2DFC-4BF7-A676-947168512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80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628643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6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57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5101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951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0537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493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448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658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387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4768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228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5306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09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2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166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923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689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75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27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656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201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18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2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9/16/2024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55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9/16/2024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3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39680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12" Type="http://schemas.openxmlformats.org/officeDocument/2006/relationships/image" Target="../media/image3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18.png"/><Relationship Id="rId10" Type="http://schemas.openxmlformats.org/officeDocument/2006/relationships/image" Target="../media/image28.png"/><Relationship Id="rId4" Type="http://schemas.openxmlformats.org/officeDocument/2006/relationships/image" Target="../media/image17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2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10" Type="http://schemas.openxmlformats.org/officeDocument/2006/relationships/image" Target="../media/image24.png"/><Relationship Id="rId4" Type="http://schemas.openxmlformats.org/officeDocument/2006/relationships/image" Target="../media/image17.png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5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3584" y="2610111"/>
            <a:ext cx="6666569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white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ĐỌC NHẠC BÀI SỐ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93414" y="1427543"/>
            <a:ext cx="1511953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2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43155" cy="12722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459" y="0"/>
            <a:ext cx="566215" cy="4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8173" y="-44526"/>
            <a:ext cx="2033020" cy="8092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5" y="3252651"/>
            <a:ext cx="5138491" cy="360534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63584" y="2009822"/>
            <a:ext cx="6666569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noProof="0" dirty="0">
                <a:solidFill>
                  <a:prstClr val="white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TẬP BÀI HÁT MÚA LÂN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C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65" y="6286082"/>
            <a:ext cx="510579" cy="490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11864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04541" y="249958"/>
            <a:ext cx="38395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nhạc ký hiệu bàn tay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Đọc nhạc bài số 1 (Lớp 3 theo CTGDPT 2018 -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5778137"/>
            <a:ext cx="609600" cy="609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298017"/>
            <a:ext cx="10515600" cy="400985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173" y="3686118"/>
            <a:ext cx="568202" cy="3332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2592" y="5363979"/>
            <a:ext cx="568202" cy="3332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0" y="5270383"/>
            <a:ext cx="549505" cy="4060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486" y="3686118"/>
            <a:ext cx="549505" cy="406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648" y="3741443"/>
            <a:ext cx="579027" cy="3715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61" y="5325667"/>
            <a:ext cx="579027" cy="3715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815" y="3741443"/>
            <a:ext cx="579027" cy="37156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202" y="5343881"/>
            <a:ext cx="504445" cy="42672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254" y="3779520"/>
            <a:ext cx="504445" cy="42672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611" y="5407585"/>
            <a:ext cx="536449" cy="25450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531" y="5400858"/>
            <a:ext cx="536449" cy="25450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528" y="3799972"/>
            <a:ext cx="536449" cy="2545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734" y="5415184"/>
            <a:ext cx="536449" cy="25450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1" y="5449086"/>
            <a:ext cx="536449" cy="25450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1" y="5396375"/>
            <a:ext cx="489205" cy="2941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972" y="5395371"/>
            <a:ext cx="489205" cy="29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8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08" y="1120313"/>
            <a:ext cx="9673577" cy="29740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2299" y="4640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</a:rPr>
              <a:t>Đọc nhạc gõ đêm theo phách</a:t>
            </a:r>
            <a:endParaRPr lang="en-US" sz="2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3113" y="21181"/>
            <a:ext cx="3310184" cy="19933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54" y="2888166"/>
            <a:ext cx="346726" cy="3467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202" y="2905984"/>
            <a:ext cx="346726" cy="34672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559" y="2865398"/>
            <a:ext cx="346726" cy="3467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319" y="2870619"/>
            <a:ext cx="346726" cy="3467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026" y="2846240"/>
            <a:ext cx="346726" cy="34672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69" y="2890966"/>
            <a:ext cx="346726" cy="34672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761" y="2865398"/>
            <a:ext cx="346726" cy="34672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277" y="4103551"/>
            <a:ext cx="346726" cy="34672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657" y="4075648"/>
            <a:ext cx="346726" cy="34672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483" y="4069252"/>
            <a:ext cx="346726" cy="3467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63" y="2900928"/>
            <a:ext cx="346726" cy="346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576" y="4174296"/>
            <a:ext cx="346726" cy="34672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58" y="4166911"/>
            <a:ext cx="346726" cy="34672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47" y="4069252"/>
            <a:ext cx="346726" cy="34672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634" y="4103551"/>
            <a:ext cx="346726" cy="34672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2173" y="4166538"/>
            <a:ext cx="346726" cy="3467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62" y="4812822"/>
            <a:ext cx="2827026" cy="2087884"/>
          </a:xfrm>
          <a:prstGeom prst="rect">
            <a:avLst/>
          </a:prstGeom>
        </p:spPr>
      </p:pic>
      <p:pic>
        <p:nvPicPr>
          <p:cNvPr id="30" name="Đọc nhạc bài số 1 (Lớp 3 theo CTGDPT 2018 -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177047" y="48887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686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73" y="1287580"/>
            <a:ext cx="10640911" cy="40427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243282" y="105520"/>
            <a:ext cx="42874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chemeClr val="bg1"/>
                </a:solidFill>
                <a:latin typeface="Times New Roman"/>
                <a:ea typeface="Calibri"/>
              </a:rPr>
              <a:t>Đọc nhạc vận động theo nhịp</a:t>
            </a:r>
            <a:endParaRPr lang="en-US" sz="2400" dirty="0">
              <a:solidFill>
                <a:schemeClr val="bg1"/>
              </a:solidFill>
              <a:latin typeface="Times New Roman"/>
              <a:ea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5" y="-1366"/>
            <a:ext cx="2643548" cy="2333566"/>
          </a:xfrm>
          <a:prstGeom prst="rect">
            <a:avLst/>
          </a:prstGeom>
        </p:spPr>
      </p:pic>
      <p:pic>
        <p:nvPicPr>
          <p:cNvPr id="8" name="Đọc nhạc bài số 1 (Lớp 3 theo CTGDPT 2018 -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5840" y="5880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09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7756" y="178420"/>
            <a:ext cx="4270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kết hợp vận động cơ thể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811">
            <a:off x="-104507" y="4232138"/>
            <a:ext cx="12247291" cy="239861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054" y="3927641"/>
            <a:ext cx="3060480" cy="20807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643" y="1589507"/>
            <a:ext cx="8269358" cy="1409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2273"/>
            <a:ext cx="4029298" cy="14838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18381" y="2475557"/>
            <a:ext cx="34109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Còn  gì  vui   hơn chơi</a:t>
            </a:r>
          </a:p>
        </p:txBody>
      </p:sp>
      <p:sp>
        <p:nvSpPr>
          <p:cNvPr id="3" name="Rectangle 2"/>
          <p:cNvSpPr/>
          <p:nvPr/>
        </p:nvSpPr>
        <p:spPr>
          <a:xfrm>
            <a:off x="4225279" y="745464"/>
            <a:ext cx="40681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202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Câu kết, cả lớp hát và vỗ tay theo tiết tấu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657" y="3062831"/>
            <a:ext cx="414208" cy="3409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631" y="3079273"/>
            <a:ext cx="414208" cy="340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271" y="3020506"/>
            <a:ext cx="499528" cy="4150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960" y="3112477"/>
            <a:ext cx="414208" cy="34094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51" y="3112476"/>
            <a:ext cx="414208" cy="34094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329" y="3087220"/>
            <a:ext cx="499528" cy="41501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02" y="3112476"/>
            <a:ext cx="414208" cy="34094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67" y="3115132"/>
            <a:ext cx="414208" cy="3409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832" y="3082317"/>
            <a:ext cx="499528" cy="4150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127" y="3126849"/>
            <a:ext cx="414208" cy="34094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8347" y="3132541"/>
            <a:ext cx="414208" cy="34094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778" y="3070527"/>
            <a:ext cx="499528" cy="41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201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05954" y="702924"/>
            <a:ext cx="30050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Giới thiệu, đọc mẫu</a:t>
            </a:r>
          </a:p>
        </p:txBody>
      </p:sp>
      <p:sp>
        <p:nvSpPr>
          <p:cNvPr id="8" name="Rectangle 7"/>
          <p:cNvSpPr/>
          <p:nvPr/>
        </p:nvSpPr>
        <p:spPr>
          <a:xfrm>
            <a:off x="4081393" y="-57253"/>
            <a:ext cx="4398961" cy="5799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Hoạt động hình thành kiến thức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2" y="1539851"/>
            <a:ext cx="10933611" cy="40531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2821211" y="3995921"/>
            <a:ext cx="7550698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821211" y="4027974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189840" y="5602865"/>
            <a:ext cx="8182069" cy="547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189840" y="5634916"/>
            <a:ext cx="304800" cy="289451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6292" y="125513"/>
            <a:ext cx="3271234" cy="2295215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4354802" y="5974218"/>
            <a:ext cx="4157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/>
                <a:ea typeface="Calibri"/>
              </a:rPr>
              <a:t> ? Hình nốt nhạc, tên nốt nhạc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80984"/>
            <a:ext cx="3794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Đọc nhạc 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 số 1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4703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05954" y="512328"/>
            <a:ext cx="33317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Calibri"/>
              </a:rPr>
              <a:t>Luyện cao độ và thế tay tay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26"/>
            <a:ext cx="2419543" cy="40886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84" y="1357370"/>
            <a:ext cx="10291533" cy="26268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05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762432" y="93678"/>
            <a:ext cx="21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  <a:latin typeface="Times New Roman"/>
                <a:ea typeface="Calibri"/>
              </a:rPr>
              <a:t>Luyện tiết tấu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326"/>
            <a:ext cx="2419543" cy="40886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94" y="1536561"/>
            <a:ext cx="10414152" cy="250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376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86605" y="178862"/>
            <a:ext cx="39533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tên nốt nhạc từng câu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329846"/>
            <a:ext cx="10515600" cy="32329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8" y="4694663"/>
            <a:ext cx="2688641" cy="231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3501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752" y="22279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17" y="1964619"/>
            <a:ext cx="10547312" cy="14476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8" y="4694663"/>
            <a:ext cx="2688641" cy="2318309"/>
          </a:xfrm>
          <a:prstGeom prst="rect">
            <a:avLst/>
          </a:prstGeom>
        </p:spPr>
      </p:pic>
      <p:pic>
        <p:nvPicPr>
          <p:cNvPr id="4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216835" y="38981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21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766" y="4562785"/>
            <a:ext cx="3271234" cy="2295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3752" y="222790"/>
            <a:ext cx="1907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88" y="4694663"/>
            <a:ext cx="2688641" cy="23183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19" y="1915977"/>
            <a:ext cx="10599333" cy="1295573"/>
          </a:xfrm>
          <a:prstGeom prst="rect">
            <a:avLst/>
          </a:prstGeom>
        </p:spPr>
      </p:pic>
      <p:pic>
        <p:nvPicPr>
          <p:cNvPr id="9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37498" y="395360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2703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9174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5917474"/>
            <a:ext cx="12192000" cy="940526"/>
          </a:xfrm>
          <a:prstGeom prst="rect">
            <a:avLst/>
          </a:prstGeom>
        </p:spPr>
      </p:pic>
      <p:pic>
        <p:nvPicPr>
          <p:cNvPr id="4" name="Đọc nhạc bài số 1 (Lớp 3 theo CTGDPT 2018 - NXBGD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25" y="98425"/>
            <a:ext cx="609600" cy="6096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29" y="1329846"/>
            <a:ext cx="10515600" cy="475872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534254" y="479077"/>
            <a:ext cx="73388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các hình thức: Lớp, cá nhân, tổ, nhóm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5174" y="0"/>
            <a:ext cx="4694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/>
                <a:ea typeface="Arial"/>
              </a:rPr>
              <a:t>THỰC HÀNH LUYỆN TẬP </a:t>
            </a:r>
            <a:endParaRPr lang="en-US" dirty="0">
              <a:solidFill>
                <a:schemeClr val="bg1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46653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1110</TotalTime>
  <Words>124</Words>
  <Application>Microsoft Office PowerPoint</Application>
  <PresentationFormat>Custom</PresentationFormat>
  <Paragraphs>22</Paragraphs>
  <Slides>12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1_Office Theme</vt:lpstr>
      <vt:lpstr>3_Office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44</cp:revision>
  <dcterms:created xsi:type="dcterms:W3CDTF">2022-04-04T02:41:08Z</dcterms:created>
  <dcterms:modified xsi:type="dcterms:W3CDTF">2024-09-16T08:15:58Z</dcterms:modified>
</cp:coreProperties>
</file>