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12" r:id="rId3"/>
  </p:sldMasterIdLst>
  <p:notesMasterIdLst>
    <p:notesMasterId r:id="rId16"/>
  </p:notesMasterIdLst>
  <p:sldIdLst>
    <p:sldId id="318" r:id="rId4"/>
    <p:sldId id="319" r:id="rId5"/>
    <p:sldId id="321" r:id="rId6"/>
    <p:sldId id="326" r:id="rId7"/>
    <p:sldId id="342" r:id="rId8"/>
    <p:sldId id="329" r:id="rId9"/>
    <p:sldId id="330" r:id="rId10"/>
    <p:sldId id="331" r:id="rId11"/>
    <p:sldId id="332" r:id="rId12"/>
    <p:sldId id="333" r:id="rId13"/>
    <p:sldId id="341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2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3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0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8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84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5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25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06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74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6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97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gif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6003"/>
          </a:xfrm>
        </p:spPr>
      </p:pic>
      <p:sp>
        <p:nvSpPr>
          <p:cNvPr id="5" name="Rectangle 4"/>
          <p:cNvSpPr/>
          <p:nvPr/>
        </p:nvSpPr>
        <p:spPr>
          <a:xfrm>
            <a:off x="6903088" y="182473"/>
            <a:ext cx="1534394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6478" y="1070895"/>
            <a:ext cx="727093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LÝ THUYẾT ÂM NHẠC: MỘT SỐ KÝ HIỆU GHI NHẠC</a:t>
            </a:r>
            <a:endParaRPr lang="en-US" sz="2400" dirty="0">
              <a:solidFill>
                <a:srgbClr val="00206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2" y="-74410"/>
            <a:ext cx="3566662" cy="1138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0" y="1892063"/>
            <a:ext cx="1168017" cy="3392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917" y="2090020"/>
            <a:ext cx="1601317" cy="3687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01" y="208535"/>
            <a:ext cx="804797" cy="6815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34869" y="1851852"/>
            <a:ext cx="395415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BÀI SỐ 1</a:t>
            </a:r>
            <a:endParaRPr lang="en-US" sz="2400" dirty="0">
              <a:solidFill>
                <a:srgbClr val="00206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30928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" y="28358"/>
            <a:ext cx="12127929" cy="372960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914482" y="2141433"/>
            <a:ext cx="8946806" cy="11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27516" y="1863529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700310" y="3288019"/>
            <a:ext cx="931709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211075" y="3143293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tên và chỉ các nốt trong bài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57960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8" y="0"/>
            <a:ext cx="12164721" cy="366875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2473" y="104992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84" y="1863194"/>
            <a:ext cx="536449" cy="2545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56" y="1888339"/>
            <a:ext cx="536449" cy="254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63" y="1888339"/>
            <a:ext cx="536449" cy="2545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28" y="1888339"/>
            <a:ext cx="536449" cy="2545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59" y="3286985"/>
            <a:ext cx="536449" cy="2545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28" y="3286984"/>
            <a:ext cx="536449" cy="2545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76" y="3286984"/>
            <a:ext cx="536449" cy="2545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76" y="3265729"/>
            <a:ext cx="536449" cy="2545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04" y="3286984"/>
            <a:ext cx="536449" cy="2545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58" y="3247360"/>
            <a:ext cx="489205" cy="2941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929" y="3286984"/>
            <a:ext cx="489205" cy="2941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03" y="1888339"/>
            <a:ext cx="489205" cy="2941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69" y="1855668"/>
            <a:ext cx="489205" cy="2941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863" y="3238066"/>
            <a:ext cx="472441" cy="38252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32" y="1850813"/>
            <a:ext cx="472441" cy="3825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32" y="1871611"/>
            <a:ext cx="472441" cy="3825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5" y="1844142"/>
            <a:ext cx="472441" cy="3825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032" y="3132529"/>
            <a:ext cx="454153" cy="475489"/>
          </a:xfrm>
          <a:prstGeom prst="rect">
            <a:avLst/>
          </a:prstGeom>
        </p:spPr>
      </p:pic>
      <p:pic>
        <p:nvPicPr>
          <p:cNvPr id="25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76941" y="4419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78585"/>
      </p:ext>
    </p:extLst>
  </p:cSld>
  <p:clrMapOvr>
    <a:masterClrMapping/>
  </p:clrMapOvr>
  <p:transition spd="slow">
    <p:fade/>
    <p:sndAc>
      <p:stSnd>
        <p:snd r:embed="rId4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6658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8591" y="587477"/>
            <a:ext cx="487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khuông nhạc và dòng kẻ phụ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59" y="100599"/>
            <a:ext cx="1445477" cy="3328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1582319"/>
            <a:ext cx="10295189" cy="4094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2" y="0"/>
            <a:ext cx="5419355" cy="3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489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6589"/>
            <a:ext cx="380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7 nốt nhạc trên khuông nhạc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4" y="971447"/>
            <a:ext cx="11664156" cy="46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2436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7873" y="181263"/>
            <a:ext cx="686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 lại</a:t>
            </a:r>
            <a:r>
              <a:rPr kumimoji="0" lang="vi-VN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kiến thức khuông nhạc, khóa son, vị trí các nốt nhạc trên khuông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8" y="148832"/>
            <a:ext cx="1151670" cy="3344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25" y="23207"/>
            <a:ext cx="1445477" cy="33284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04" y="1596776"/>
            <a:ext cx="6200721" cy="14370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99" y="1596775"/>
            <a:ext cx="555645" cy="14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2" y="3620392"/>
            <a:ext cx="11777684" cy="17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304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2" y="3907933"/>
            <a:ext cx="11826916" cy="11910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724830" y="3337083"/>
            <a:ext cx="1739589" cy="643805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7084" y="3068510"/>
            <a:ext cx="409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Khóa son hình bầu dục, đuôi uốn cong lên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0088" y="6347321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son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851102" y="4641777"/>
            <a:ext cx="13213" cy="173176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76654" y="637353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mi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367668" y="486871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2859" y="6304002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la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783873" y="4641777"/>
            <a:ext cx="9292" cy="1688443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27649" y="6347321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si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218663" y="4641777"/>
            <a:ext cx="26020" cy="173176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75246" y="637353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pha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666260" y="486871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478644" y="648866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rê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9069658" y="498384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63615" y="6488668"/>
            <a:ext cx="98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đồ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0554629" y="4983846"/>
            <a:ext cx="55757" cy="153103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38975" y="957395"/>
            <a:ext cx="715302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 biết hình dáng khóa son và nêu vị trí các nốt nhạc trên khuông nhạc</a:t>
            </a:r>
          </a:p>
        </p:txBody>
      </p:sp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16" y="1509624"/>
            <a:ext cx="7545742" cy="11610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71675" y="18340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6"/>
            <a:ext cx="7728412" cy="7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936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2" grpId="0"/>
      <p:bldP spid="28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" y="1557134"/>
            <a:ext cx="9544997" cy="291067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57021" y="621864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Giới thiệu, đọc mẫu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543076" y="3155795"/>
            <a:ext cx="7021061" cy="1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114091" y="3025094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288303" y="4151753"/>
            <a:ext cx="7275834" cy="38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33299" y="4007027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62332" y="732383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? Hình nốt nhạc, tên nốt nhạc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482753" y="11150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15807" y="2798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66582"/>
      </p:ext>
    </p:extLst>
  </p:cSld>
  <p:clrMapOvr>
    <a:masterClrMapping/>
  </p:clrMapOvr>
  <p:transition spd="slow">
    <p:fade/>
    <p:sndAc>
      <p:stSnd>
        <p:snd r:embed="rId4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8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 animBg="1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59974" y="3003394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64774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Đọc gam Đô trưởng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" y="869795"/>
            <a:ext cx="12063451" cy="1248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4062"/>
      </p:ext>
    </p:extLst>
  </p:cSld>
  <p:clrMapOvr>
    <a:masterClrMapping/>
  </p:clrMapOvr>
  <p:transition spd="slow">
    <p:fade/>
    <p:sndAc>
      <p:stSnd>
        <p:snd r:embed="rId4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5883" y="-95625"/>
            <a:ext cx="380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cao độ và thế tay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06"/>
            <a:ext cx="12031980" cy="317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3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86823" y="4066037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0770"/>
      </p:ext>
    </p:extLst>
  </p:cSld>
  <p:clrMapOvr>
    <a:masterClrMapping/>
  </p:clrMapOvr>
  <p:transition spd="slow">
    <p:fade/>
    <p:sndAc>
      <p:stSnd>
        <p:snd r:embed="rId4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45751" y="-197878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Gõ hoặc vỗ tay theo tiết tấu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6" y="2471316"/>
            <a:ext cx="543622" cy="543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13" y="2430057"/>
            <a:ext cx="543622" cy="543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4" y="2415905"/>
            <a:ext cx="543622" cy="543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91" y="2363498"/>
            <a:ext cx="543622" cy="543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51" y="2464346"/>
            <a:ext cx="543622" cy="543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72" y="2430057"/>
            <a:ext cx="543622" cy="543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88" y="2404027"/>
            <a:ext cx="543622" cy="5436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09" y="2417438"/>
            <a:ext cx="543622" cy="5436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718" y="2370747"/>
            <a:ext cx="543622" cy="543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" y="730211"/>
            <a:ext cx="12089306" cy="1020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3" name="TT DOC NH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23516" y="3133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5526"/>
      </p:ext>
    </p:extLst>
  </p:cSld>
  <p:clrMapOvr>
    <a:masterClrMapping/>
  </p:clrMapOvr>
  <p:transition spd="slow">
    <p:fade/>
    <p:sndAc>
      <p:stSnd>
        <p:snd r:embed="rId4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163</Words>
  <Application>Microsoft Office PowerPoint</Application>
  <PresentationFormat>Custom</PresentationFormat>
  <Paragraphs>30</Paragraphs>
  <Slides>12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Textured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120</cp:revision>
  <dcterms:created xsi:type="dcterms:W3CDTF">2022-07-19T08:03:09Z</dcterms:created>
  <dcterms:modified xsi:type="dcterms:W3CDTF">2024-09-16T08:26:19Z</dcterms:modified>
</cp:coreProperties>
</file>