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67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DF9"/>
    <a:srgbClr val="AC0438"/>
    <a:srgbClr val="9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24DF-16CB-440C-BC23-5472DE4F491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57B-D641-4078-A24B-88BEF07A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" y="-14516"/>
            <a:ext cx="12191999" cy="6872516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5635" y="1952059"/>
            <a:ext cx="570867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NGÔI TRƯỜNG THÂN YÊU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0058" y="3031729"/>
            <a:ext cx="7139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BÀI 1: QUANG CẢNH TRƯỜNG EM (</a:t>
            </a:r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iết</a:t>
            </a:r>
            <a:r>
              <a:rPr lang="en-US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1)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487" y="1710665"/>
            <a:ext cx="80519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Trình bày được cách kết hợp màu sắc với cảnh vật thể hiện không gian, sự vui tươi, nhộn nhịp trong tranh.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Vẽ được bức tranh thể hiện một góc cảnh ở trường với các hoạt động của HS.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Chỉ ra được nét, hình, màu thể hiện không khí vui tươi trong bài vẽ.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Chia sẻ được giá trị và ý nghĩa của quang cảnh trường học xanh tươi, sạch đẹp và những cảm xúc của HS với bạn bè, thầy cô, trường lớp.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3935" y="694758"/>
            <a:ext cx="3241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</a:rPr>
              <a:t>MỤC TIÊU 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4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2770" y="-2672771"/>
            <a:ext cx="6846461" cy="12192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1068" y="549549"/>
            <a:ext cx="3615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HĐ 1: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Khám</a:t>
            </a:r>
            <a:r>
              <a:rPr lang="en-US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rgbClr val="FF0000"/>
                </a:solidFill>
                <a:effectLst/>
              </a:rPr>
              <a:t>phá</a:t>
            </a:r>
            <a:endParaRPr lang="en-US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9225" y="5468502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0" y="3448033"/>
            <a:ext cx="3055018" cy="2021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08" y="1179858"/>
            <a:ext cx="2836265" cy="2127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0" y="3448032"/>
            <a:ext cx="3055017" cy="2082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0" y="1224091"/>
            <a:ext cx="3055017" cy="2082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85" y="3448032"/>
            <a:ext cx="2769184" cy="2037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81" y="1280159"/>
            <a:ext cx="2777288" cy="20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85935" y="2957852"/>
            <a:ext cx="3612308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3" y="939714"/>
            <a:ext cx="2848000" cy="205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00" y="823298"/>
            <a:ext cx="2931779" cy="205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91229" y="3009660"/>
            <a:ext cx="3504771" cy="40011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vi-VN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0972" y="5590328"/>
            <a:ext cx="3824561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9731" y="5705357"/>
            <a:ext cx="3824716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5234" y="3509552"/>
            <a:ext cx="2996318" cy="20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514" y="3741175"/>
            <a:ext cx="2896365" cy="2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504362" y="86678"/>
            <a:ext cx="49877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0000"/>
                </a:solidFill>
              </a:rPr>
              <a:t>CÁCH THỰC HIỆN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67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3717" y="7374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 smtClean="0">
                <a:ln/>
                <a:solidFill>
                  <a:schemeClr val="accent4"/>
                </a:solidFill>
                <a:effectLst/>
              </a:rPr>
              <a:t> THAM KHẢO</a:t>
            </a:r>
            <a:endParaRPr lang="en-US" sz="35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98"/>
          <a:stretch/>
        </p:blipFill>
        <p:spPr>
          <a:xfrm>
            <a:off x="318122" y="3638187"/>
            <a:ext cx="3813358" cy="2617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3" y="806848"/>
            <a:ext cx="3851367" cy="2627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17143" r="8606" b="9524"/>
          <a:stretch/>
        </p:blipFill>
        <p:spPr>
          <a:xfrm>
            <a:off x="4323499" y="3638187"/>
            <a:ext cx="3626198" cy="2617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99" y="806849"/>
            <a:ext cx="3626198" cy="262700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1716" y="806849"/>
            <a:ext cx="3715051" cy="262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1716" y="3638190"/>
            <a:ext cx="3715051" cy="26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83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79"/>
            <a:ext cx="12192000" cy="687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53182" y="1190276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15210D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15210D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15210D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15210D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752" y="2374937"/>
            <a:ext cx="1006397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700" b="1" dirty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</a:t>
            </a:r>
            <a:r>
              <a:rPr lang="en-US" sz="3700" b="1" dirty="0" smtClean="0">
                <a:solidFill>
                  <a:srgbClr val="213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dirty="0">
              <a:solidFill>
                <a:srgbClr val="213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1381" y="2251687"/>
            <a:ext cx="60788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  <a:endParaRPr lang="en-US" sz="4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</a:t>
            </a: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 TỐT!</a:t>
            </a:r>
          </a:p>
        </p:txBody>
      </p:sp>
    </p:spTree>
    <p:extLst>
      <p:ext uri="{BB962C8B-B14F-4D97-AF65-F5344CB8AC3E}">
        <p14:creationId xmlns:p14="http://schemas.microsoft.com/office/powerpoint/2010/main" val="40263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46</cp:revision>
  <dcterms:created xsi:type="dcterms:W3CDTF">2021-10-24T01:35:39Z</dcterms:created>
  <dcterms:modified xsi:type="dcterms:W3CDTF">2024-09-17T06:56:31Z</dcterms:modified>
</cp:coreProperties>
</file>