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57" d="100"/>
          <a:sy n="57" d="100"/>
        </p:scale>
        <p:origin x="11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2024/9/30</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30/9/2024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79" y="2336800"/>
            <a:ext cx="1459653"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32</cp:revision>
  <dcterms:created xsi:type="dcterms:W3CDTF">2022-09-11T01:16:58Z</dcterms:created>
  <dcterms:modified xsi:type="dcterms:W3CDTF">2024-09-30T13:00:31Z</dcterms:modified>
</cp:coreProperties>
</file>