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5" Type="http://schemas.openxmlformats.org/officeDocument/2006/relationships/audio" Target="../media/audio3.wav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openxmlformats.org/officeDocument/2006/relationships/image" Target="../media/image88.png"/><Relationship Id="rId14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11" Type="http://schemas.openxmlformats.org/officeDocument/2006/relationships/image" Target="../media/image83.png"/><Relationship Id="rId5" Type="http://schemas.openxmlformats.org/officeDocument/2006/relationships/image" Target="../media/image91.png"/><Relationship Id="rId10" Type="http://schemas.openxmlformats.org/officeDocument/2006/relationships/image" Target="../media/image73.png"/><Relationship Id="rId4" Type="http://schemas.openxmlformats.org/officeDocument/2006/relationships/image" Target="../media/image20.svg"/><Relationship Id="rId9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83.png"/><Relationship Id="rId3" Type="http://schemas.openxmlformats.org/officeDocument/2006/relationships/image" Target="../media/image102.png"/><Relationship Id="rId7" Type="http://schemas.openxmlformats.org/officeDocument/2006/relationships/image" Target="../media/image1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103.svg"/><Relationship Id="rId9" Type="http://schemas.openxmlformats.org/officeDocument/2006/relationships/image" Target="../media/image91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  <a:endParaRPr lang="en-US" sz="4000" kern="0" dirty="0">
              <a:solidFill>
                <a:srgbClr val="00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BC1CBF-5E3F-431C-AAE6-970DD348B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59805-A3B7-4E2D-AE59-B074B5AB6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521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Berkshire Swash</vt:lpstr>
      <vt:lpstr>iCiel Panton Black</vt:lpstr>
      <vt:lpstr>Livvic</vt:lpstr>
      <vt:lpstr>Arial</vt:lpstr>
      <vt:lpstr>Arial-Rounded</vt:lpstr>
      <vt:lpstr>Calibri</vt:lpstr>
      <vt:lpstr>Coiny</vt:lpstr>
      <vt:lpstr>iCiel Cadena</vt:lpstr>
      <vt:lpstr>Lato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2022-06-30T08:03:45Z</dcterms:created>
  <dcterms:modified xsi:type="dcterms:W3CDTF">2022-07-20T02:24:56Z</dcterms:modified>
</cp:coreProperties>
</file>