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2" r:id="rId3"/>
  </p:sldMasterIdLst>
  <p:notesMasterIdLst>
    <p:notesMasterId r:id="rId21"/>
  </p:notesMasterIdLst>
  <p:sldIdLst>
    <p:sldId id="262" r:id="rId4"/>
    <p:sldId id="294" r:id="rId5"/>
    <p:sldId id="295" r:id="rId6"/>
    <p:sldId id="296" r:id="rId7"/>
    <p:sldId id="297" r:id="rId8"/>
    <p:sldId id="298" r:id="rId9"/>
    <p:sldId id="257" r:id="rId10"/>
    <p:sldId id="259" r:id="rId11"/>
    <p:sldId id="264" r:id="rId12"/>
    <p:sldId id="299" r:id="rId13"/>
    <p:sldId id="266" r:id="rId14"/>
    <p:sldId id="300" r:id="rId15"/>
    <p:sldId id="301" r:id="rId16"/>
    <p:sldId id="303" r:id="rId17"/>
    <p:sldId id="304" r:id="rId18"/>
    <p:sldId id="305" r:id="rId19"/>
    <p:sldId id="30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6F857-60AF-44D2-A8DD-2DB2A027B355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C2E665-6A1F-4F93-B3DE-5C0D9B7F8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67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249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1937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000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</a:t>
            </a:r>
            <a:r>
              <a:rPr lang="en-US" altLang="zh-CN"/>
              <a:t>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136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548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221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795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017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145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778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035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7903DB76-30C4-4720-B253-289AC99362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646DB4F-9445-47D1-B565-1C2C141FBE7C}"/>
              </a:ext>
            </a:extLst>
          </p:cNvPr>
          <p:cNvGrpSpPr/>
          <p:nvPr userDrawn="1"/>
        </p:nvGrpSpPr>
        <p:grpSpPr>
          <a:xfrm>
            <a:off x="1669774" y="775252"/>
            <a:ext cx="8756373" cy="3839410"/>
            <a:chOff x="3100251" y="1601912"/>
            <a:chExt cx="7565360" cy="310118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02EE1CCC-E485-4DC4-BA28-2F3E83BD1E6B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BABF6A00-01BF-4B9F-8A63-534A0CDA5875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4" name="图片 3" descr="图片包含 物体, 时钟&#10;&#10;描述已自动生成">
            <a:extLst>
              <a:ext uri="{FF2B5EF4-FFF2-40B4-BE49-F238E27FC236}">
                <a16:creationId xmlns:a16="http://schemas.microsoft.com/office/drawing/2014/main" id="{6099520C-3C65-424E-96CE-39DD9650BB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651" y="147905"/>
            <a:ext cx="1356349" cy="1392160"/>
          </a:xfrm>
          <a:prstGeom prst="rect">
            <a:avLst/>
          </a:prstGeom>
        </p:spPr>
      </p:pic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id="{6AAD9AB6-64DF-4326-AD51-14AACB891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BDF95A9-A903-4CE7-BCCC-4F4D71713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3C327DB-3B6C-424D-8382-46C26CC4942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16" name="图片 15" descr="图片包含 玩具, LEGO&#10;&#10;描述已自动生成">
            <a:extLst>
              <a:ext uri="{FF2B5EF4-FFF2-40B4-BE49-F238E27FC236}">
                <a16:creationId xmlns:a16="http://schemas.microsoft.com/office/drawing/2014/main" id="{97672051-B3FB-4DD2-9966-403692C9D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6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42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89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0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19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40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71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907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3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0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394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物体&#10;&#10;描述已自动生成">
            <a:extLst>
              <a:ext uri="{FF2B5EF4-FFF2-40B4-BE49-F238E27FC236}">
                <a16:creationId xmlns:a16="http://schemas.microsoft.com/office/drawing/2014/main" id="{0919D8C2-4805-4CB3-AA2C-B9529C681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14" y="2914650"/>
            <a:ext cx="2788628" cy="288035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D2665C0-00FF-47E3-B4E0-0FBB1B5B8B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9273" y="3304267"/>
            <a:ext cx="3895757" cy="80478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35417FE-BB98-4CC3-9A20-3B51D571E8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445" y="4471944"/>
            <a:ext cx="1403589" cy="153216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37A9D97-35AF-4DE0-85DB-91728533F1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096" y="5197734"/>
            <a:ext cx="983624" cy="1000682"/>
          </a:xfrm>
          <a:prstGeom prst="rect">
            <a:avLst/>
          </a:prstGeom>
        </p:spPr>
      </p:pic>
      <p:pic>
        <p:nvPicPr>
          <p:cNvPr id="32" name="图片 31" descr="图片包含 玩具, LEGO&#10;&#10;描述已自动生成">
            <a:extLst>
              <a:ext uri="{FF2B5EF4-FFF2-40B4-BE49-F238E27FC236}">
                <a16:creationId xmlns:a16="http://schemas.microsoft.com/office/drawing/2014/main" id="{157A67A9-988C-4C18-8935-8D4D6BE40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7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8197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7903DB76-30C4-4720-B253-289AC99362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646DB4F-9445-47D1-B565-1C2C141FBE7C}"/>
              </a:ext>
            </a:extLst>
          </p:cNvPr>
          <p:cNvGrpSpPr/>
          <p:nvPr userDrawn="1"/>
        </p:nvGrpSpPr>
        <p:grpSpPr>
          <a:xfrm>
            <a:off x="1669774" y="775252"/>
            <a:ext cx="8756373" cy="3839410"/>
            <a:chOff x="3100251" y="1601912"/>
            <a:chExt cx="7565360" cy="310118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02EE1CCC-E485-4DC4-BA28-2F3E83BD1E6B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BABF6A00-01BF-4B9F-8A63-534A0CDA5875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4" name="图片 3" descr="图片包含 物体, 时钟&#10;&#10;描述已自动生成">
            <a:extLst>
              <a:ext uri="{FF2B5EF4-FFF2-40B4-BE49-F238E27FC236}">
                <a16:creationId xmlns:a16="http://schemas.microsoft.com/office/drawing/2014/main" id="{6099520C-3C65-424E-96CE-39DD9650BB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651" y="147905"/>
            <a:ext cx="1356349" cy="1392160"/>
          </a:xfrm>
          <a:prstGeom prst="rect">
            <a:avLst/>
          </a:prstGeom>
        </p:spPr>
      </p:pic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id="{6AAD9AB6-64DF-4326-AD51-14AACB891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BDF95A9-A903-4CE7-BCCC-4F4D71713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3C327DB-3B6C-424D-8382-46C26CC4942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16" name="图片 15" descr="图片包含 玩具, LEGO&#10;&#10;描述已自动生成">
            <a:extLst>
              <a:ext uri="{FF2B5EF4-FFF2-40B4-BE49-F238E27FC236}">
                <a16:creationId xmlns:a16="http://schemas.microsoft.com/office/drawing/2014/main" id="{97672051-B3FB-4DD2-9966-403692C9D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92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物体&#10;&#10;描述已自动生成">
            <a:extLst>
              <a:ext uri="{FF2B5EF4-FFF2-40B4-BE49-F238E27FC236}">
                <a16:creationId xmlns:a16="http://schemas.microsoft.com/office/drawing/2014/main" id="{0919D8C2-4805-4CB3-AA2C-B9529C681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14" y="2914650"/>
            <a:ext cx="2788628" cy="288035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D2665C0-00FF-47E3-B4E0-0FBB1B5B8B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9273" y="3304267"/>
            <a:ext cx="3895757" cy="80478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35417FE-BB98-4CC3-9A20-3B51D571E8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445" y="4471944"/>
            <a:ext cx="1403589" cy="153216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37A9D97-35AF-4DE0-85DB-91728533F1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096" y="5197734"/>
            <a:ext cx="983624" cy="1000682"/>
          </a:xfrm>
          <a:prstGeom prst="rect">
            <a:avLst/>
          </a:prstGeom>
        </p:spPr>
      </p:pic>
      <p:pic>
        <p:nvPicPr>
          <p:cNvPr id="32" name="图片 31" descr="图片包含 玩具, LEGO&#10;&#10;描述已自动生成">
            <a:extLst>
              <a:ext uri="{FF2B5EF4-FFF2-40B4-BE49-F238E27FC236}">
                <a16:creationId xmlns:a16="http://schemas.microsoft.com/office/drawing/2014/main" id="{157A67A9-988C-4C18-8935-8D4D6BE40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2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7A9C0ECC-301A-45B7-B17A-C3B2094ADEF1}"/>
              </a:ext>
            </a:extLst>
          </p:cNvPr>
          <p:cNvGrpSpPr/>
          <p:nvPr userDrawn="1"/>
        </p:nvGrpSpPr>
        <p:grpSpPr>
          <a:xfrm>
            <a:off x="4123562" y="1456562"/>
            <a:ext cx="3944875" cy="3944875"/>
            <a:chOff x="4123562" y="1456562"/>
            <a:chExt cx="3944875" cy="3944875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13A78654-C0A3-4741-810A-25651264DFC9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8B53080D-899F-496C-B15C-51EA06CACCA2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8" name="图片 27" descr="图片包含 玩具, LEGO&#10;&#10;描述已自动生成">
            <a:extLst>
              <a:ext uri="{FF2B5EF4-FFF2-40B4-BE49-F238E27FC236}">
                <a16:creationId xmlns:a16="http://schemas.microsoft.com/office/drawing/2014/main" id="{8372BA2D-4DF1-4385-905C-AB29D60CDA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691146" y="3510507"/>
            <a:ext cx="4640192" cy="3031991"/>
          </a:xfrm>
          <a:prstGeom prst="rect">
            <a:avLst/>
          </a:prstGeom>
        </p:spPr>
      </p:pic>
      <p:pic>
        <p:nvPicPr>
          <p:cNvPr id="29" name="图片 28" descr="图片包含 玩具, LEGO&#10;&#10;描述已自动生成">
            <a:extLst>
              <a:ext uri="{FF2B5EF4-FFF2-40B4-BE49-F238E27FC236}">
                <a16:creationId xmlns:a16="http://schemas.microsoft.com/office/drawing/2014/main" id="{8B25FF9B-2100-45E8-86AB-14C4F91A87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056120" y="3682007"/>
            <a:ext cx="4855513" cy="286049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F1E6C12-7758-4B4F-9D18-D55464001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pic>
        <p:nvPicPr>
          <p:cNvPr id="33" name="图片 32" descr="图片包含 物体, 时钟&#10;&#10;描述已自动生成">
            <a:extLst>
              <a:ext uri="{FF2B5EF4-FFF2-40B4-BE49-F238E27FC236}">
                <a16:creationId xmlns:a16="http://schemas.microsoft.com/office/drawing/2014/main" id="{0B7BEBE0-B8D8-4C32-881C-F10A6A5A18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858" y="545185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266DD722-7334-447E-A3BB-88F3F56E23DF}"/>
              </a:ext>
            </a:extLst>
          </p:cNvPr>
          <p:cNvGrpSpPr/>
          <p:nvPr userDrawn="1"/>
        </p:nvGrpSpPr>
        <p:grpSpPr>
          <a:xfrm>
            <a:off x="450595" y="288236"/>
            <a:ext cx="11290809" cy="6184500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9DECD499-9C9F-46C6-A875-547AC6C295E0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04AEEB12-3553-49C5-83D6-D17092C96578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F76007-E712-40E1-88D5-3C706D4CCC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857" y="6066120"/>
            <a:ext cx="689092" cy="7522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3D21F5D-0243-499E-823D-A868055CDE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21" y="6297354"/>
            <a:ext cx="496180" cy="50478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288A148-9236-42E0-920F-EE45BE1DFD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8" y="5894963"/>
            <a:ext cx="3895757" cy="80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3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DC63CEE8-DD9B-4D0E-A9FE-C0F81049ACF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0CA630B1-E004-45A9-B0F1-5F3952E3E7CB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83051174-1D5E-4166-8D0E-3D8C70BC0690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id="{4493FE3A-0258-471A-8BCF-2F371B0F6A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262890" y="4311213"/>
            <a:ext cx="3897630" cy="2546787"/>
          </a:xfrm>
          <a:prstGeom prst="rect">
            <a:avLst/>
          </a:prstGeom>
        </p:spPr>
      </p:pic>
      <p:pic>
        <p:nvPicPr>
          <p:cNvPr id="9" name="图片 8" descr="图片包含 物体, 时钟&#10;&#10;描述已自动生成">
            <a:extLst>
              <a:ext uri="{FF2B5EF4-FFF2-40B4-BE49-F238E27FC236}">
                <a16:creationId xmlns:a16="http://schemas.microsoft.com/office/drawing/2014/main" id="{EF4F1E68-20F9-4545-A9CC-493AA784F4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4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84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B442A1A-032D-4F29-8E1F-B3D6ED842D0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8ADE57B7-B10C-4AB3-87BE-2532D78C36F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6D80B60-529E-44D5-BC72-E13907C196EE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 descr="图片包含 玩具, LEGO&#10;&#10;描述已自动生成">
            <a:extLst>
              <a:ext uri="{FF2B5EF4-FFF2-40B4-BE49-F238E27FC236}">
                <a16:creationId xmlns:a16="http://schemas.microsoft.com/office/drawing/2014/main" id="{8C51D42B-F54E-43DE-875A-B249AA758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715250" y="4387683"/>
            <a:ext cx="4367833" cy="2573188"/>
          </a:xfrm>
          <a:prstGeom prst="rect">
            <a:avLst/>
          </a:prstGeom>
        </p:spPr>
      </p:pic>
      <p:pic>
        <p:nvPicPr>
          <p:cNvPr id="15" name="图片 14" descr="图片包含 物体&#10;&#10;描述已自动生成">
            <a:extLst>
              <a:ext uri="{FF2B5EF4-FFF2-40B4-BE49-F238E27FC236}">
                <a16:creationId xmlns:a16="http://schemas.microsoft.com/office/drawing/2014/main" id="{DAC4B86C-B7ED-42B8-9BC3-852B4EFCAF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64" y="4894418"/>
            <a:ext cx="1510046" cy="155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8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6B22876C-940D-4978-A719-A3FCCDF49E7B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7425F8A-3993-4A80-92C4-81ABF0C870D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7E6F9F50-86ED-4404-AEAE-971C6EEE19E2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875D3F49-DB4F-4084-8565-DA4376066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4873" y="4977824"/>
            <a:ext cx="3895757" cy="804782"/>
          </a:xfrm>
          <a:prstGeom prst="rect">
            <a:avLst/>
          </a:prstGeom>
        </p:spPr>
      </p:pic>
      <p:pic>
        <p:nvPicPr>
          <p:cNvPr id="10" name="图片 9" descr="图片包含 物体, 时钟&#10;&#10;描述已自动生成">
            <a:extLst>
              <a:ext uri="{FF2B5EF4-FFF2-40B4-BE49-F238E27FC236}">
                <a16:creationId xmlns:a16="http://schemas.microsoft.com/office/drawing/2014/main" id="{1A2424D6-18A8-4A42-8CB2-EFA69E0869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28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41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5380029-6425-476E-B9C9-F6FA3C94C2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FDE12D3-1D69-4EE5-AC77-A3301F2DB807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7634BAF-53B3-42CC-8554-9C1721D4D4D5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5E6A5978-10E0-457A-BBF6-B43CDE6A207A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6" name="图片 15" descr="图片包含 物体, 时钟&#10;&#10;描述已自动生成">
            <a:extLst>
              <a:ext uri="{FF2B5EF4-FFF2-40B4-BE49-F238E27FC236}">
                <a16:creationId xmlns:a16="http://schemas.microsoft.com/office/drawing/2014/main" id="{19E79891-31CC-4F68-8C95-664B860ABA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  <p:pic>
        <p:nvPicPr>
          <p:cNvPr id="17" name="图片 16" descr="图片包含 玩具, LEGO&#10;&#10;描述已自动生成">
            <a:extLst>
              <a:ext uri="{FF2B5EF4-FFF2-40B4-BE49-F238E27FC236}">
                <a16:creationId xmlns:a16="http://schemas.microsoft.com/office/drawing/2014/main" id="{1ABFF7FE-E17F-4A20-9368-A6D6E2177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F9BF441-762C-4DFA-88F4-49314A67B4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2DA72C8-1EDA-4C06-B5B7-6878653832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30" name="图片 29" descr="图片包含 玩具, LEGO&#10;&#10;描述已自动生成">
            <a:extLst>
              <a:ext uri="{FF2B5EF4-FFF2-40B4-BE49-F238E27FC236}">
                <a16:creationId xmlns:a16="http://schemas.microsoft.com/office/drawing/2014/main" id="{DE4AA913-C646-4095-9A7E-2A1E74134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3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5D91CD95-A808-4CFC-B533-63C99CF2CCF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05AD78FE-9F2E-4152-A5A3-9F937C5A0456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B340E57-B743-4EE5-9CF2-A9D13BAB5EAF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040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7A9C0ECC-301A-45B7-B17A-C3B2094ADEF1}"/>
              </a:ext>
            </a:extLst>
          </p:cNvPr>
          <p:cNvGrpSpPr/>
          <p:nvPr userDrawn="1"/>
        </p:nvGrpSpPr>
        <p:grpSpPr>
          <a:xfrm>
            <a:off x="4123562" y="1456562"/>
            <a:ext cx="3944875" cy="3944875"/>
            <a:chOff x="4123562" y="1456562"/>
            <a:chExt cx="3944875" cy="3944875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13A78654-C0A3-4741-810A-25651264DFC9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8B53080D-899F-496C-B15C-51EA06CACCA2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8" name="图片 27" descr="图片包含 玩具, LEGO&#10;&#10;描述已自动生成">
            <a:extLst>
              <a:ext uri="{FF2B5EF4-FFF2-40B4-BE49-F238E27FC236}">
                <a16:creationId xmlns:a16="http://schemas.microsoft.com/office/drawing/2014/main" id="{8372BA2D-4DF1-4385-905C-AB29D60CDA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691146" y="3510507"/>
            <a:ext cx="4640192" cy="3031991"/>
          </a:xfrm>
          <a:prstGeom prst="rect">
            <a:avLst/>
          </a:prstGeom>
        </p:spPr>
      </p:pic>
      <p:pic>
        <p:nvPicPr>
          <p:cNvPr id="29" name="图片 28" descr="图片包含 玩具, LEGO&#10;&#10;描述已自动生成">
            <a:extLst>
              <a:ext uri="{FF2B5EF4-FFF2-40B4-BE49-F238E27FC236}">
                <a16:creationId xmlns:a16="http://schemas.microsoft.com/office/drawing/2014/main" id="{8B25FF9B-2100-45E8-86AB-14C4F91A87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056120" y="3682007"/>
            <a:ext cx="4855513" cy="286049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F1E6C12-7758-4B4F-9D18-D55464001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pic>
        <p:nvPicPr>
          <p:cNvPr id="33" name="图片 32" descr="图片包含 物体, 时钟&#10;&#10;描述已自动生成">
            <a:extLst>
              <a:ext uri="{FF2B5EF4-FFF2-40B4-BE49-F238E27FC236}">
                <a16:creationId xmlns:a16="http://schemas.microsoft.com/office/drawing/2014/main" id="{0B7BEBE0-B8D8-4C32-881C-F10A6A5A18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858" y="545185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8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266DD722-7334-447E-A3BB-88F3F56E23DF}"/>
              </a:ext>
            </a:extLst>
          </p:cNvPr>
          <p:cNvGrpSpPr/>
          <p:nvPr userDrawn="1"/>
        </p:nvGrpSpPr>
        <p:grpSpPr>
          <a:xfrm>
            <a:off x="450595" y="288236"/>
            <a:ext cx="11290809" cy="6184500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9DECD499-9C9F-46C6-A875-547AC6C295E0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04AEEB12-3553-49C5-83D6-D17092C96578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F76007-E712-40E1-88D5-3C706D4CCC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857" y="6066120"/>
            <a:ext cx="689092" cy="7522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3D21F5D-0243-499E-823D-A868055CDE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21" y="6297354"/>
            <a:ext cx="496180" cy="50478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288A148-9236-42E0-920F-EE45BE1DFD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8" y="5894963"/>
            <a:ext cx="3895757" cy="80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90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DC63CEE8-DD9B-4D0E-A9FE-C0F81049ACF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0CA630B1-E004-45A9-B0F1-5F3952E3E7CB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83051174-1D5E-4166-8D0E-3D8C70BC0690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id="{4493FE3A-0258-471A-8BCF-2F371B0F6A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262890" y="4311213"/>
            <a:ext cx="3897630" cy="2546787"/>
          </a:xfrm>
          <a:prstGeom prst="rect">
            <a:avLst/>
          </a:prstGeom>
        </p:spPr>
      </p:pic>
      <p:pic>
        <p:nvPicPr>
          <p:cNvPr id="9" name="图片 8" descr="图片包含 物体, 时钟&#10;&#10;描述已自动生成">
            <a:extLst>
              <a:ext uri="{FF2B5EF4-FFF2-40B4-BE49-F238E27FC236}">
                <a16:creationId xmlns:a16="http://schemas.microsoft.com/office/drawing/2014/main" id="{EF4F1E68-20F9-4545-A9CC-493AA784F4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4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9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B442A1A-032D-4F29-8E1F-B3D6ED842D0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8ADE57B7-B10C-4AB3-87BE-2532D78C36F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6D80B60-529E-44D5-BC72-E13907C196EE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 descr="图片包含 玩具, LEGO&#10;&#10;描述已自动生成">
            <a:extLst>
              <a:ext uri="{FF2B5EF4-FFF2-40B4-BE49-F238E27FC236}">
                <a16:creationId xmlns:a16="http://schemas.microsoft.com/office/drawing/2014/main" id="{8C51D42B-F54E-43DE-875A-B249AA758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715250" y="4387683"/>
            <a:ext cx="4367833" cy="2573188"/>
          </a:xfrm>
          <a:prstGeom prst="rect">
            <a:avLst/>
          </a:prstGeom>
        </p:spPr>
      </p:pic>
      <p:pic>
        <p:nvPicPr>
          <p:cNvPr id="15" name="图片 14" descr="图片包含 物体&#10;&#10;描述已自动生成">
            <a:extLst>
              <a:ext uri="{FF2B5EF4-FFF2-40B4-BE49-F238E27FC236}">
                <a16:creationId xmlns:a16="http://schemas.microsoft.com/office/drawing/2014/main" id="{DAC4B86C-B7ED-42B8-9BC3-852B4EFCAF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64" y="4894418"/>
            <a:ext cx="1510046" cy="155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63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6B22876C-940D-4978-A719-A3FCCDF49E7B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7425F8A-3993-4A80-92C4-81ABF0C870D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7E6F9F50-86ED-4404-AEAE-971C6EEE19E2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875D3F49-DB4F-4084-8565-DA4376066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4873" y="4977824"/>
            <a:ext cx="3895757" cy="804782"/>
          </a:xfrm>
          <a:prstGeom prst="rect">
            <a:avLst/>
          </a:prstGeom>
        </p:spPr>
      </p:pic>
      <p:pic>
        <p:nvPicPr>
          <p:cNvPr id="10" name="图片 9" descr="图片包含 物体, 时钟&#10;&#10;描述已自动生成">
            <a:extLst>
              <a:ext uri="{FF2B5EF4-FFF2-40B4-BE49-F238E27FC236}">
                <a16:creationId xmlns:a16="http://schemas.microsoft.com/office/drawing/2014/main" id="{1A2424D6-18A8-4A42-8CB2-EFA69E0869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28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7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5380029-6425-476E-B9C9-F6FA3C94C2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FDE12D3-1D69-4EE5-AC77-A3301F2DB807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7634BAF-53B3-42CC-8554-9C1721D4D4D5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5E6A5978-10E0-457A-BBF6-B43CDE6A207A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6" name="图片 15" descr="图片包含 物体, 时钟&#10;&#10;描述已自动生成">
            <a:extLst>
              <a:ext uri="{FF2B5EF4-FFF2-40B4-BE49-F238E27FC236}">
                <a16:creationId xmlns:a16="http://schemas.microsoft.com/office/drawing/2014/main" id="{19E79891-31CC-4F68-8C95-664B860ABA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  <p:pic>
        <p:nvPicPr>
          <p:cNvPr id="17" name="图片 16" descr="图片包含 玩具, LEGO&#10;&#10;描述已自动生成">
            <a:extLst>
              <a:ext uri="{FF2B5EF4-FFF2-40B4-BE49-F238E27FC236}">
                <a16:creationId xmlns:a16="http://schemas.microsoft.com/office/drawing/2014/main" id="{1ABFF7FE-E17F-4A20-9368-A6D6E2177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F9BF441-762C-4DFA-88F4-49314A67B4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2DA72C8-1EDA-4C06-B5B7-6878653832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30" name="图片 29" descr="图片包含 玩具, LEGO&#10;&#10;描述已自动生成">
            <a:extLst>
              <a:ext uri="{FF2B5EF4-FFF2-40B4-BE49-F238E27FC236}">
                <a16:creationId xmlns:a16="http://schemas.microsoft.com/office/drawing/2014/main" id="{DE4AA913-C646-4095-9A7E-2A1E74134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9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5D91CD95-A808-4CFC-B533-63C99CF2CCF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05AD78FE-9F2E-4152-A5A3-9F937C5A0456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B340E57-B743-4EE5-9CF2-A9D13BAB5EAF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999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2BDD030-1960-41AC-A92D-15D0629DB1D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"/>
            <a:ext cx="12192000" cy="6856321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862E12F-1B7E-4F34-BADA-27693B42578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165" y="-1"/>
            <a:ext cx="1231325" cy="123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59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45B0E-E96B-4570-A3E5-4D0466853797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294A668-3871-47EA-98E9-DAC5C7E6E81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165" y="-1"/>
            <a:ext cx="1231325" cy="123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8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2BDD030-1960-41AC-A92D-15D0629DB1D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"/>
            <a:ext cx="12192000" cy="6856321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31FFB23-CCCE-4FC1-BDE5-EF073635C80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165" y="-1"/>
            <a:ext cx="1231325" cy="123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75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1.wdp"/><Relationship Id="rId11" Type="http://schemas.openxmlformats.org/officeDocument/2006/relationships/image" Target="../media/image16.jpe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gif"/><Relationship Id="rId9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5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7.gif"/><Relationship Id="rId7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jpeg"/><Relationship Id="rId11" Type="http://schemas.openxmlformats.org/officeDocument/2006/relationships/image" Target="../media/image18.png"/><Relationship Id="rId5" Type="http://schemas.microsoft.com/office/2007/relationships/hdphoto" Target="../media/hdphoto1.wdp"/><Relationship Id="rId10" Type="http://schemas.openxmlformats.org/officeDocument/2006/relationships/image" Target="../media/image16.jpe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openxmlformats.org/officeDocument/2006/relationships/audio" Target="../media/audio3.wav"/><Relationship Id="rId7" Type="http://schemas.openxmlformats.org/officeDocument/2006/relationships/image" Target="../media/image21.gif"/><Relationship Id="rId12" Type="http://schemas.openxmlformats.org/officeDocument/2006/relationships/image" Target="../media/image15.png"/><Relationship Id="rId2" Type="http://schemas.openxmlformats.org/officeDocument/2006/relationships/audio" Target="../media/audio2.wav"/><Relationship Id="rId16" Type="http://schemas.openxmlformats.org/officeDocument/2006/relationships/image" Target="../media/image24.gi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14.jpeg"/><Relationship Id="rId5" Type="http://schemas.openxmlformats.org/officeDocument/2006/relationships/image" Target="../media/image19.gif"/><Relationship Id="rId15" Type="http://schemas.openxmlformats.org/officeDocument/2006/relationships/image" Target="../media/image23.jpeg"/><Relationship Id="rId10" Type="http://schemas.openxmlformats.org/officeDocument/2006/relationships/image" Target="../media/image12.jpeg"/><Relationship Id="rId4" Type="http://schemas.openxmlformats.org/officeDocument/2006/relationships/image" Target="../media/image9.png"/><Relationship Id="rId9" Type="http://schemas.microsoft.com/office/2007/relationships/hdphoto" Target="../media/hdphoto1.wdp"/><Relationship Id="rId1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24.gif"/><Relationship Id="rId3" Type="http://schemas.openxmlformats.org/officeDocument/2006/relationships/audio" Target="../media/audio3.wav"/><Relationship Id="rId7" Type="http://schemas.openxmlformats.org/officeDocument/2006/relationships/image" Target="../media/image12.jpeg"/><Relationship Id="rId12" Type="http://schemas.openxmlformats.org/officeDocument/2006/relationships/image" Target="../media/image2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gif"/><Relationship Id="rId11" Type="http://schemas.openxmlformats.org/officeDocument/2006/relationships/image" Target="../media/image22.jpeg"/><Relationship Id="rId5" Type="http://schemas.openxmlformats.org/officeDocument/2006/relationships/image" Target="../media/image19.gif"/><Relationship Id="rId10" Type="http://schemas.openxmlformats.org/officeDocument/2006/relationships/image" Target="../media/image16.jpe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12.jpeg"/><Relationship Id="rId12" Type="http://schemas.openxmlformats.org/officeDocument/2006/relationships/image" Target="../media/image2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gif"/><Relationship Id="rId11" Type="http://schemas.openxmlformats.org/officeDocument/2006/relationships/image" Target="../media/image23.jpeg"/><Relationship Id="rId5" Type="http://schemas.openxmlformats.org/officeDocument/2006/relationships/image" Target="../media/image25.gif"/><Relationship Id="rId10" Type="http://schemas.openxmlformats.org/officeDocument/2006/relationships/image" Target="../media/image22.jpeg"/><Relationship Id="rId4" Type="http://schemas.openxmlformats.org/officeDocument/2006/relationships/image" Target="../media/image9.pn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1.wdp"/><Relationship Id="rId11" Type="http://schemas.openxmlformats.org/officeDocument/2006/relationships/image" Target="../media/image16.jpe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gif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877711" y="540239"/>
            <a:ext cx="98374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GẤU CON HAM ĂN</a:t>
            </a:r>
          </a:p>
        </p:txBody>
      </p:sp>
    </p:spTree>
    <p:extLst>
      <p:ext uri="{BB962C8B-B14F-4D97-AF65-F5344CB8AC3E}">
        <p14:creationId xmlns:p14="http://schemas.microsoft.com/office/powerpoint/2010/main" val="20471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C8FD10D8-6512-4DB0-A00C-000063795FD1}"/>
              </a:ext>
            </a:extLst>
          </p:cNvPr>
          <p:cNvSpPr txBox="1"/>
          <p:nvPr/>
        </p:nvSpPr>
        <p:spPr>
          <a:xfrm>
            <a:off x="895668" y="873760"/>
            <a:ext cx="101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F43932A6-417A-4103-ADA6-13C8B7281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808" y="1295625"/>
            <a:ext cx="5116739" cy="23336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27D9C8-1ABB-43AD-850A-F92ECB625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0474" y="2922127"/>
            <a:ext cx="1593140" cy="1779836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15AABE64-E367-4C48-B25A-14F9DA3643B9}"/>
              </a:ext>
            </a:extLst>
          </p:cNvPr>
          <p:cNvSpPr/>
          <p:nvPr/>
        </p:nvSpPr>
        <p:spPr>
          <a:xfrm>
            <a:off x="7874000" y="1458535"/>
            <a:ext cx="3820160" cy="1127760"/>
          </a:xfrm>
          <a:prstGeom prst="wedgeRoundRectCallout">
            <a:avLst>
              <a:gd name="adj1" fmla="val -9663"/>
              <a:gd name="adj2" fmla="val 68806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gam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EFC926C-5280-4964-97A6-7D723E39FC65}"/>
              </a:ext>
            </a:extLst>
          </p:cNvPr>
          <p:cNvSpPr/>
          <p:nvPr/>
        </p:nvSpPr>
        <p:spPr>
          <a:xfrm>
            <a:off x="3180080" y="3881120"/>
            <a:ext cx="5374640" cy="82084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A8F136-DD8F-4489-87D4-968BA4463DEE}"/>
              </a:ext>
            </a:extLst>
          </p:cNvPr>
          <p:cNvSpPr txBox="1"/>
          <p:nvPr/>
        </p:nvSpPr>
        <p:spPr>
          <a:xfrm>
            <a:off x="3180080" y="4033520"/>
            <a:ext cx="5374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kg = 1 000g, 1 000g = 1 kg</a:t>
            </a:r>
          </a:p>
        </p:txBody>
      </p:sp>
    </p:spTree>
    <p:extLst>
      <p:ext uri="{BB962C8B-B14F-4D97-AF65-F5344CB8AC3E}">
        <p14:creationId xmlns:p14="http://schemas.microsoft.com/office/powerpoint/2010/main" val="13532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03811FF-5EFF-42B7-BDCD-4BEC08AC2B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35" y="443795"/>
            <a:ext cx="2325467" cy="1162735"/>
          </a:xfrm>
          <a:prstGeom prst="rect">
            <a:avLst/>
          </a:prstGeom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B45A3579-1773-4E5C-8687-32B862FD8737}"/>
              </a:ext>
            </a:extLst>
          </p:cNvPr>
          <p:cNvSpPr txBox="1"/>
          <p:nvPr/>
        </p:nvSpPr>
        <p:spPr>
          <a:xfrm>
            <a:off x="4157353" y="621125"/>
            <a:ext cx="590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7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6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46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3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1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0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Số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8D0DEE0-2D8B-4AE4-92E8-DA15479B3AED}"/>
              </a:ext>
            </a:extLst>
          </p:cNvPr>
          <p:cNvSpPr/>
          <p:nvPr/>
        </p:nvSpPr>
        <p:spPr>
          <a:xfrm>
            <a:off x="3544290" y="699315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8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7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6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46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38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18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0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68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E04639-7928-4303-A12C-6A69437B9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6074" y="1953577"/>
            <a:ext cx="3362103" cy="17853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2738AC-AD54-43EF-8353-BDFC8CA740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982" y="1754822"/>
            <a:ext cx="3876140" cy="198405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900A31E-BACB-40FF-AA73-ED7F8503A328}"/>
              </a:ext>
            </a:extLst>
          </p:cNvPr>
          <p:cNvGrpSpPr/>
          <p:nvPr/>
        </p:nvGrpSpPr>
        <p:grpSpPr>
          <a:xfrm>
            <a:off x="790538" y="4063886"/>
            <a:ext cx="5641083" cy="584775"/>
            <a:chOff x="965199" y="4074160"/>
            <a:chExt cx="5641083" cy="58477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B00E561-29B5-4C25-9B6C-61F0D49AAB8A}"/>
                </a:ext>
              </a:extLst>
            </p:cNvPr>
            <p:cNvSpPr txBox="1"/>
            <p:nvPr/>
          </p:nvSpPr>
          <p:spPr>
            <a:xfrm>
              <a:off x="965199" y="4074160"/>
              <a:ext cx="56410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Gói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đường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nặng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  g? 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ABE6379-7FA0-4EEC-82C7-4B4873189AAE}"/>
                </a:ext>
              </a:extLst>
            </p:cNvPr>
            <p:cNvSpPr/>
            <p:nvPr/>
          </p:nvSpPr>
          <p:spPr>
            <a:xfrm>
              <a:off x="4560757" y="4079081"/>
              <a:ext cx="697214" cy="497840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CDCD719-BEED-4445-93E9-F7312BA45DD0}"/>
              </a:ext>
            </a:extLst>
          </p:cNvPr>
          <p:cNvGrpSpPr/>
          <p:nvPr/>
        </p:nvGrpSpPr>
        <p:grpSpPr>
          <a:xfrm>
            <a:off x="6226139" y="3992880"/>
            <a:ext cx="5295301" cy="1117858"/>
            <a:chOff x="965200" y="4033520"/>
            <a:chExt cx="4785360" cy="111785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7BB6966-71C6-4B57-9E3E-3E81A2A2CBCA}"/>
                </a:ext>
              </a:extLst>
            </p:cNvPr>
            <p:cNvSpPr txBox="1"/>
            <p:nvPr/>
          </p:nvSpPr>
          <p:spPr>
            <a:xfrm>
              <a:off x="965200" y="4074160"/>
              <a:ext cx="47853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Gói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chính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nặng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 g? 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09C2F5C-0661-45C2-9A1B-66C29DDE3F2B}"/>
                </a:ext>
              </a:extLst>
            </p:cNvPr>
            <p:cNvSpPr/>
            <p:nvPr/>
          </p:nvSpPr>
          <p:spPr>
            <a:xfrm>
              <a:off x="4401602" y="4033520"/>
              <a:ext cx="697214" cy="497840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2" name="Arrow: Down 1">
            <a:extLst>
              <a:ext uri="{FF2B5EF4-FFF2-40B4-BE49-F238E27FC236}">
                <a16:creationId xmlns:a16="http://schemas.microsoft.com/office/drawing/2014/main" id="{04BE0B76-ED3F-49D7-A3A1-4028FD0AD6A0}"/>
              </a:ext>
            </a:extLst>
          </p:cNvPr>
          <p:cNvSpPr/>
          <p:nvPr/>
        </p:nvSpPr>
        <p:spPr>
          <a:xfrm rot="2084155">
            <a:off x="3237759" y="1695122"/>
            <a:ext cx="613063" cy="51691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8DD3B4E-2626-44E5-BF45-87EB92427D57}"/>
              </a:ext>
            </a:extLst>
          </p:cNvPr>
          <p:cNvSpPr/>
          <p:nvPr/>
        </p:nvSpPr>
        <p:spPr>
          <a:xfrm>
            <a:off x="4306990" y="4048018"/>
            <a:ext cx="922556" cy="539178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</a:t>
            </a:r>
          </a:p>
        </p:txBody>
      </p:sp>
      <p:sp>
        <p:nvSpPr>
          <p:cNvPr id="3" name="Left Bracket 2">
            <a:extLst>
              <a:ext uri="{FF2B5EF4-FFF2-40B4-BE49-F238E27FC236}">
                <a16:creationId xmlns:a16="http://schemas.microsoft.com/office/drawing/2014/main" id="{076EF498-AEF8-4813-8F28-1E136A07A57D}"/>
              </a:ext>
            </a:extLst>
          </p:cNvPr>
          <p:cNvSpPr/>
          <p:nvPr/>
        </p:nvSpPr>
        <p:spPr>
          <a:xfrm rot="5400000">
            <a:off x="8137242" y="1774517"/>
            <a:ext cx="259022" cy="774111"/>
          </a:xfrm>
          <a:prstGeom prst="leftBracket">
            <a:avLst>
              <a:gd name="adj" fmla="val 110467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F9A301-E93C-42F5-856E-A23C12247747}"/>
              </a:ext>
            </a:extLst>
          </p:cNvPr>
          <p:cNvSpPr txBox="1"/>
          <p:nvPr/>
        </p:nvSpPr>
        <p:spPr>
          <a:xfrm>
            <a:off x="7752080" y="1385730"/>
            <a:ext cx="1097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150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D1D68FA-ED31-4D47-98FD-E249493BC973}"/>
              </a:ext>
            </a:extLst>
          </p:cNvPr>
          <p:cNvSpPr/>
          <p:nvPr/>
        </p:nvSpPr>
        <p:spPr>
          <a:xfrm>
            <a:off x="10018368" y="3988416"/>
            <a:ext cx="872237" cy="49784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</a:t>
            </a:r>
          </a:p>
        </p:txBody>
      </p:sp>
    </p:spTree>
    <p:extLst>
      <p:ext uri="{BB962C8B-B14F-4D97-AF65-F5344CB8AC3E}">
        <p14:creationId xmlns:p14="http://schemas.microsoft.com/office/powerpoint/2010/main" val="113423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2" grpId="0" animBg="1"/>
      <p:bldP spid="15" grpId="0" animBg="1"/>
      <p:bldP spid="3" grpId="0" animBg="1"/>
      <p:bldP spid="4" grpId="0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03811FF-5EFF-42B7-BDCD-4BEC08AC2B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35" y="443795"/>
            <a:ext cx="2325467" cy="1162735"/>
          </a:xfrm>
          <a:prstGeom prst="rect">
            <a:avLst/>
          </a:prstGeom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B45A3579-1773-4E5C-8687-32B862FD8737}"/>
              </a:ext>
            </a:extLst>
          </p:cNvPr>
          <p:cNvSpPr txBox="1"/>
          <p:nvPr/>
        </p:nvSpPr>
        <p:spPr>
          <a:xfrm>
            <a:off x="4157353" y="621125"/>
            <a:ext cx="7425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7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6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46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3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1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0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Số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8D0DEE0-2D8B-4AE4-92E8-DA15479B3AED}"/>
              </a:ext>
            </a:extLst>
          </p:cNvPr>
          <p:cNvSpPr/>
          <p:nvPr/>
        </p:nvSpPr>
        <p:spPr>
          <a:xfrm>
            <a:off x="3544290" y="699315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8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7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6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46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38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18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0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68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1897D8-FB87-4E38-8A0E-781E2B216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335" y="1802764"/>
            <a:ext cx="4521769" cy="20275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DC2EA9-AFDB-4BC0-B5C1-663355D40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8580" y="1925664"/>
            <a:ext cx="4371340" cy="190465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5BC5708-3F6D-40DA-91BB-E2B1495684D6}"/>
              </a:ext>
            </a:extLst>
          </p:cNvPr>
          <p:cNvGrpSpPr/>
          <p:nvPr/>
        </p:nvGrpSpPr>
        <p:grpSpPr>
          <a:xfrm>
            <a:off x="965200" y="4056072"/>
            <a:ext cx="4785360" cy="497840"/>
            <a:chOff x="965200" y="4056072"/>
            <a:chExt cx="4785360" cy="49784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57E8036-42B9-4741-BF50-C899AA5A2145}"/>
                </a:ext>
              </a:extLst>
            </p:cNvPr>
            <p:cNvSpPr txBox="1"/>
            <p:nvPr/>
          </p:nvSpPr>
          <p:spPr>
            <a:xfrm>
              <a:off x="965200" y="4074160"/>
              <a:ext cx="47853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Nunito Black" pitchFamily="2" charset="0"/>
                </a:rPr>
                <a:t>Gói</a:t>
              </a:r>
              <a:r>
                <a:rPr lang="en-US" sz="2400" dirty="0">
                  <a:latin typeface="Nunito Black" pitchFamily="2" charset="0"/>
                </a:rPr>
                <a:t> </a:t>
              </a:r>
              <a:r>
                <a:rPr lang="en-US" sz="2400" dirty="0" err="1">
                  <a:latin typeface="Nunito Black" pitchFamily="2" charset="0"/>
                </a:rPr>
                <a:t>hạt</a:t>
              </a:r>
              <a:r>
                <a:rPr lang="en-US" sz="2400" dirty="0">
                  <a:latin typeface="Nunito Black" pitchFamily="2" charset="0"/>
                </a:rPr>
                <a:t> </a:t>
              </a:r>
              <a:r>
                <a:rPr lang="en-US" sz="2400" dirty="0" err="1">
                  <a:latin typeface="Nunito Black" pitchFamily="2" charset="0"/>
                </a:rPr>
                <a:t>tiêu</a:t>
              </a:r>
              <a:r>
                <a:rPr lang="en-US" sz="2400" dirty="0">
                  <a:latin typeface="Nunito Black" pitchFamily="2" charset="0"/>
                </a:rPr>
                <a:t> </a:t>
              </a:r>
              <a:r>
                <a:rPr lang="en-US" sz="2400" dirty="0" err="1">
                  <a:latin typeface="Nunito Black" pitchFamily="2" charset="0"/>
                </a:rPr>
                <a:t>cân</a:t>
              </a:r>
              <a:r>
                <a:rPr lang="en-US" sz="2400" dirty="0">
                  <a:latin typeface="Nunito Black" pitchFamily="2" charset="0"/>
                </a:rPr>
                <a:t> </a:t>
              </a:r>
              <a:r>
                <a:rPr lang="en-US" sz="2400" dirty="0" err="1">
                  <a:latin typeface="Nunito Black" pitchFamily="2" charset="0"/>
                </a:rPr>
                <a:t>nặng</a:t>
              </a:r>
              <a:r>
                <a:rPr lang="en-US" sz="2400" dirty="0">
                  <a:latin typeface="Nunito Black" pitchFamily="2" charset="0"/>
                </a:rPr>
                <a:t>           g? 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D36A4AE-CAF9-4915-84AE-999735023484}"/>
                </a:ext>
              </a:extLst>
            </p:cNvPr>
            <p:cNvSpPr/>
            <p:nvPr/>
          </p:nvSpPr>
          <p:spPr>
            <a:xfrm>
              <a:off x="4320665" y="4056072"/>
              <a:ext cx="697214" cy="497840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Nunito Black" pitchFamily="2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DFCDC80-FA91-454E-AB77-EBB5156B70A7}"/>
              </a:ext>
            </a:extLst>
          </p:cNvPr>
          <p:cNvGrpSpPr/>
          <p:nvPr/>
        </p:nvGrpSpPr>
        <p:grpSpPr>
          <a:xfrm>
            <a:off x="6736080" y="3997345"/>
            <a:ext cx="4785360" cy="497840"/>
            <a:chOff x="965200" y="4037985"/>
            <a:chExt cx="4785360" cy="49784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869DF25-3850-4F1E-81C4-E586579B4491}"/>
                </a:ext>
              </a:extLst>
            </p:cNvPr>
            <p:cNvSpPr txBox="1"/>
            <p:nvPr/>
          </p:nvSpPr>
          <p:spPr>
            <a:xfrm>
              <a:off x="965200" y="4074160"/>
              <a:ext cx="47853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Nunito Black" pitchFamily="2" charset="0"/>
                </a:rPr>
                <a:t>Gói</a:t>
              </a:r>
              <a:r>
                <a:rPr lang="en-US" sz="2400" dirty="0">
                  <a:latin typeface="Nunito Black" pitchFamily="2" charset="0"/>
                </a:rPr>
                <a:t> </a:t>
              </a:r>
              <a:r>
                <a:rPr lang="en-US" sz="2400" dirty="0" err="1">
                  <a:latin typeface="Nunito Black" pitchFamily="2" charset="0"/>
                </a:rPr>
                <a:t>muối</a:t>
              </a:r>
              <a:r>
                <a:rPr lang="en-US" sz="2400" dirty="0">
                  <a:latin typeface="Nunito Black" pitchFamily="2" charset="0"/>
                </a:rPr>
                <a:t> </a:t>
              </a:r>
              <a:r>
                <a:rPr lang="en-US" sz="2400" dirty="0" err="1">
                  <a:latin typeface="Nunito Black" pitchFamily="2" charset="0"/>
                </a:rPr>
                <a:t>cân</a:t>
              </a:r>
              <a:r>
                <a:rPr lang="en-US" sz="2400" dirty="0">
                  <a:latin typeface="Nunito Black" pitchFamily="2" charset="0"/>
                </a:rPr>
                <a:t> </a:t>
              </a:r>
              <a:r>
                <a:rPr lang="en-US" sz="2400" dirty="0" err="1">
                  <a:latin typeface="Nunito Black" pitchFamily="2" charset="0"/>
                </a:rPr>
                <a:t>nặng</a:t>
              </a:r>
              <a:r>
                <a:rPr lang="en-US" sz="2400" dirty="0">
                  <a:latin typeface="Nunito Black" pitchFamily="2" charset="0"/>
                </a:rPr>
                <a:t>           g? 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DEE931C-DAFC-4AEA-8545-5123E33F81AA}"/>
                </a:ext>
              </a:extLst>
            </p:cNvPr>
            <p:cNvSpPr/>
            <p:nvPr/>
          </p:nvSpPr>
          <p:spPr>
            <a:xfrm>
              <a:off x="3863122" y="4037985"/>
              <a:ext cx="697214" cy="497840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Nunito Black" pitchFamily="2" charset="0"/>
                </a:rPr>
                <a:t>?</a:t>
              </a:r>
            </a:p>
          </p:txBody>
        </p:sp>
      </p:grpSp>
      <p:sp>
        <p:nvSpPr>
          <p:cNvPr id="28" name="Left Bracket 27">
            <a:extLst>
              <a:ext uri="{FF2B5EF4-FFF2-40B4-BE49-F238E27FC236}">
                <a16:creationId xmlns:a16="http://schemas.microsoft.com/office/drawing/2014/main" id="{DB9254DA-777A-4F60-8DA5-1A438B3C0B3B}"/>
              </a:ext>
            </a:extLst>
          </p:cNvPr>
          <p:cNvSpPr/>
          <p:nvPr/>
        </p:nvSpPr>
        <p:spPr>
          <a:xfrm rot="5400000">
            <a:off x="2701642" y="1788159"/>
            <a:ext cx="259022" cy="774111"/>
          </a:xfrm>
          <a:prstGeom prst="leftBracket">
            <a:avLst>
              <a:gd name="adj" fmla="val 110467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C170B6-6F62-4917-8FD7-B3E42D17CF38}"/>
              </a:ext>
            </a:extLst>
          </p:cNvPr>
          <p:cNvSpPr txBox="1"/>
          <p:nvPr/>
        </p:nvSpPr>
        <p:spPr>
          <a:xfrm>
            <a:off x="2444097" y="1399372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Nunito Black" pitchFamily="2" charset="0"/>
              </a:rPr>
              <a:t>40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AA7D7BA-FEB7-4F72-8111-98EF7203313D}"/>
              </a:ext>
            </a:extLst>
          </p:cNvPr>
          <p:cNvSpPr/>
          <p:nvPr/>
        </p:nvSpPr>
        <p:spPr>
          <a:xfrm>
            <a:off x="4292929" y="4056072"/>
            <a:ext cx="724950" cy="49784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Nunito Black" pitchFamily="2" charset="0"/>
              </a:rPr>
              <a:t>40</a:t>
            </a:r>
          </a:p>
        </p:txBody>
      </p:sp>
      <p:sp>
        <p:nvSpPr>
          <p:cNvPr id="35" name="Left Bracket 34">
            <a:extLst>
              <a:ext uri="{FF2B5EF4-FFF2-40B4-BE49-F238E27FC236}">
                <a16:creationId xmlns:a16="http://schemas.microsoft.com/office/drawing/2014/main" id="{21C1C5A9-F3FA-413C-BC42-B438BDACFCA9}"/>
              </a:ext>
            </a:extLst>
          </p:cNvPr>
          <p:cNvSpPr/>
          <p:nvPr/>
        </p:nvSpPr>
        <p:spPr>
          <a:xfrm rot="5400000">
            <a:off x="8134059" y="1658648"/>
            <a:ext cx="259022" cy="774111"/>
          </a:xfrm>
          <a:prstGeom prst="leftBracket">
            <a:avLst>
              <a:gd name="adj" fmla="val 110467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F82EEA-484F-42CB-9F24-F6EAF9FF07A6}"/>
              </a:ext>
            </a:extLst>
          </p:cNvPr>
          <p:cNvSpPr txBox="1"/>
          <p:nvPr/>
        </p:nvSpPr>
        <p:spPr>
          <a:xfrm>
            <a:off x="7876514" y="1269861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Nunito Black" pitchFamily="2" charset="0"/>
              </a:rPr>
              <a:t>400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7FB1DC2-13F8-4330-973C-20E9ED6E3527}"/>
              </a:ext>
            </a:extLst>
          </p:cNvPr>
          <p:cNvSpPr/>
          <p:nvPr/>
        </p:nvSpPr>
        <p:spPr>
          <a:xfrm>
            <a:off x="9620134" y="3997345"/>
            <a:ext cx="724950" cy="49784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Nunito Black" pitchFamily="2" charset="0"/>
              </a:rPr>
              <a:t>400</a:t>
            </a:r>
          </a:p>
        </p:txBody>
      </p:sp>
    </p:spTree>
    <p:extLst>
      <p:ext uri="{BB962C8B-B14F-4D97-AF65-F5344CB8AC3E}">
        <p14:creationId xmlns:p14="http://schemas.microsoft.com/office/powerpoint/2010/main" val="111166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0" grpId="0" animBg="1"/>
      <p:bldP spid="35" grpId="0" animBg="1"/>
      <p:bldP spid="36" grpId="0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03811FF-5EFF-42B7-BDCD-4BEC08AC2B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35" y="372676"/>
            <a:ext cx="1914385" cy="957194"/>
          </a:xfrm>
          <a:prstGeom prst="rect">
            <a:avLst/>
          </a:prstGeom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B45A3579-1773-4E5C-8687-32B862FD8737}"/>
              </a:ext>
            </a:extLst>
          </p:cNvPr>
          <p:cNvSpPr txBox="1"/>
          <p:nvPr/>
        </p:nvSpPr>
        <p:spPr>
          <a:xfrm>
            <a:off x="4167627" y="538932"/>
            <a:ext cx="1061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7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6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46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3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1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0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Số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8D0DEE0-2D8B-4AE4-92E8-DA15479B3AED}"/>
              </a:ext>
            </a:extLst>
          </p:cNvPr>
          <p:cNvSpPr/>
          <p:nvPr/>
        </p:nvSpPr>
        <p:spPr>
          <a:xfrm>
            <a:off x="3544290" y="586299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8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7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6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46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38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18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0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68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518951-0387-424D-9B18-86EED9580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2915" y="1507407"/>
            <a:ext cx="1541986" cy="22835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B9E212-E57E-418A-BA0A-C64421BCB1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3061" y="1546799"/>
            <a:ext cx="1830619" cy="197326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9273F77-FD76-44FF-8272-8325B01C190D}"/>
              </a:ext>
            </a:extLst>
          </p:cNvPr>
          <p:cNvGrpSpPr/>
          <p:nvPr/>
        </p:nvGrpSpPr>
        <p:grpSpPr>
          <a:xfrm>
            <a:off x="777787" y="4010634"/>
            <a:ext cx="4962385" cy="590217"/>
            <a:chOff x="788175" y="3986843"/>
            <a:chExt cx="4962385" cy="59021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98F9E85-D813-46CA-B56D-51F5AEC7BA64}"/>
                </a:ext>
              </a:extLst>
            </p:cNvPr>
            <p:cNvSpPr txBox="1"/>
            <p:nvPr/>
          </p:nvSpPr>
          <p:spPr>
            <a:xfrm>
              <a:off x="788175" y="4053840"/>
              <a:ext cx="49623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Túi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táo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nặng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  ? 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82BF009-89D8-4E59-B235-136E81948E55}"/>
                </a:ext>
              </a:extLst>
            </p:cNvPr>
            <p:cNvSpPr/>
            <p:nvPr/>
          </p:nvSpPr>
          <p:spPr>
            <a:xfrm>
              <a:off x="3347237" y="3986843"/>
              <a:ext cx="697214" cy="497840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5B390B3-B5E2-4922-BAC9-99B8C9FD89DD}"/>
              </a:ext>
            </a:extLst>
          </p:cNvPr>
          <p:cNvGrpSpPr/>
          <p:nvPr/>
        </p:nvGrpSpPr>
        <p:grpSpPr>
          <a:xfrm>
            <a:off x="6443215" y="3978377"/>
            <a:ext cx="4785360" cy="541308"/>
            <a:chOff x="965200" y="4056072"/>
            <a:chExt cx="4785360" cy="54130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E47EC08-8782-4250-8CEA-EEDD0C8EC068}"/>
                </a:ext>
              </a:extLst>
            </p:cNvPr>
            <p:cNvSpPr txBox="1"/>
            <p:nvPr/>
          </p:nvSpPr>
          <p:spPr>
            <a:xfrm>
              <a:off x="965200" y="4074160"/>
              <a:ext cx="47853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Gói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bột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nặng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  g? 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D986533-A4AE-4ABB-898C-1EDB85DC6331}"/>
                </a:ext>
              </a:extLst>
            </p:cNvPr>
            <p:cNvSpPr/>
            <p:nvPr/>
          </p:nvSpPr>
          <p:spPr>
            <a:xfrm>
              <a:off x="4076951" y="4056072"/>
              <a:ext cx="730502" cy="497840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A8EABD6-7920-4EB2-BA83-162847FC1FAF}"/>
              </a:ext>
            </a:extLst>
          </p:cNvPr>
          <p:cNvSpPr/>
          <p:nvPr/>
        </p:nvSpPr>
        <p:spPr>
          <a:xfrm>
            <a:off x="3292159" y="3976099"/>
            <a:ext cx="827778" cy="57347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825EF87-EBF1-4805-8568-8C9F9EE0A11B}"/>
              </a:ext>
            </a:extLst>
          </p:cNvPr>
          <p:cNvSpPr/>
          <p:nvPr/>
        </p:nvSpPr>
        <p:spPr>
          <a:xfrm>
            <a:off x="9517490" y="3978377"/>
            <a:ext cx="797764" cy="49784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250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94FC81E-BDCF-492F-A92B-5CAC996B722E}"/>
              </a:ext>
            </a:extLst>
          </p:cNvPr>
          <p:cNvGrpSpPr/>
          <p:nvPr/>
        </p:nvGrpSpPr>
        <p:grpSpPr>
          <a:xfrm>
            <a:off x="837065" y="4870226"/>
            <a:ext cx="7186823" cy="553015"/>
            <a:chOff x="788175" y="4024045"/>
            <a:chExt cx="7186823" cy="55301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F7D7BE7-C49A-400B-ADD3-25BAF814AB78}"/>
                </a:ext>
              </a:extLst>
            </p:cNvPr>
            <p:cNvSpPr txBox="1"/>
            <p:nvPr/>
          </p:nvSpPr>
          <p:spPr>
            <a:xfrm>
              <a:off x="788175" y="4053840"/>
              <a:ext cx="71868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c.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Túi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táo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nặng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hơn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gói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bột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  g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CA923897-25F2-446B-AA74-648CCFC1444B}"/>
                </a:ext>
              </a:extLst>
            </p:cNvPr>
            <p:cNvSpPr/>
            <p:nvPr/>
          </p:nvSpPr>
          <p:spPr>
            <a:xfrm>
              <a:off x="6238732" y="4024045"/>
              <a:ext cx="697214" cy="497840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5D16D286-81F6-4E22-B4F0-CF086CE702E8}"/>
              </a:ext>
            </a:extLst>
          </p:cNvPr>
          <p:cNvSpPr txBox="1"/>
          <p:nvPr/>
        </p:nvSpPr>
        <p:spPr>
          <a:xfrm>
            <a:off x="8219892" y="4870225"/>
            <a:ext cx="2926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 – 250 = 250 g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7EF0CB9-0660-4458-BFD8-41853C2F367C}"/>
              </a:ext>
            </a:extLst>
          </p:cNvPr>
          <p:cNvSpPr/>
          <p:nvPr/>
        </p:nvSpPr>
        <p:spPr>
          <a:xfrm>
            <a:off x="6215703" y="4870226"/>
            <a:ext cx="832369" cy="49784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250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1B8E874-8507-4992-B13E-0915929CF331}"/>
              </a:ext>
            </a:extLst>
          </p:cNvPr>
          <p:cNvGrpSpPr/>
          <p:nvPr/>
        </p:nvGrpSpPr>
        <p:grpSpPr>
          <a:xfrm>
            <a:off x="1191802" y="5510875"/>
            <a:ext cx="9148909" cy="573678"/>
            <a:chOff x="1142117" y="4003382"/>
            <a:chExt cx="9148909" cy="573678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2545BE3-9C8A-4AA5-B3E5-E2FBFAC90C36}"/>
                </a:ext>
              </a:extLst>
            </p:cNvPr>
            <p:cNvSpPr txBox="1"/>
            <p:nvPr/>
          </p:nvSpPr>
          <p:spPr>
            <a:xfrm>
              <a:off x="1142117" y="4053840"/>
              <a:ext cx="91489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Túi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táo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gói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bột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nặng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tất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cả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  g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8BFF5593-B754-460B-9372-978C105210B8}"/>
                </a:ext>
              </a:extLst>
            </p:cNvPr>
            <p:cNvSpPr/>
            <p:nvPr/>
          </p:nvSpPr>
          <p:spPr>
            <a:xfrm>
              <a:off x="6849871" y="4003382"/>
              <a:ext cx="697214" cy="497840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AFBCA9B9-ADCF-4D1C-BAD5-DECF4DA1A24D}"/>
              </a:ext>
            </a:extLst>
          </p:cNvPr>
          <p:cNvSpPr txBox="1"/>
          <p:nvPr/>
        </p:nvSpPr>
        <p:spPr>
          <a:xfrm>
            <a:off x="8324485" y="5571608"/>
            <a:ext cx="2926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 + 250 = 750 g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ED8AD35-AC21-4CCE-AFD4-8C385DA5995C}"/>
              </a:ext>
            </a:extLst>
          </p:cNvPr>
          <p:cNvSpPr/>
          <p:nvPr/>
        </p:nvSpPr>
        <p:spPr>
          <a:xfrm>
            <a:off x="6865140" y="5510876"/>
            <a:ext cx="809655" cy="49784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750</a:t>
            </a:r>
          </a:p>
        </p:txBody>
      </p:sp>
    </p:spTree>
    <p:extLst>
      <p:ext uri="{BB962C8B-B14F-4D97-AF65-F5344CB8AC3E}">
        <p14:creationId xmlns:p14="http://schemas.microsoft.com/office/powerpoint/2010/main" val="426034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28" grpId="0" animBg="1"/>
      <p:bldP spid="29" grpId="0" animBg="1"/>
      <p:bldP spid="34" grpId="0"/>
      <p:bldP spid="35" grpId="0" animBg="1"/>
      <p:bldP spid="39" grpId="0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0ECE75F-D664-4F11-916C-9B69F4C21B44}"/>
              </a:ext>
            </a:extLst>
          </p:cNvPr>
          <p:cNvSpPr/>
          <p:nvPr/>
        </p:nvSpPr>
        <p:spPr>
          <a:xfrm>
            <a:off x="4302760" y="2068066"/>
            <a:ext cx="35864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Luyện</a:t>
            </a:r>
            <a:r>
              <a:rPr kumimoji="0" lang="en-US" altLang="zh-CN" sz="8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tập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70号-灵悦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2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TUAN\Downloads\Luyện tập 1.png">
            <a:extLst>
              <a:ext uri="{FF2B5EF4-FFF2-40B4-BE49-F238E27FC236}">
                <a16:creationId xmlns:a16="http://schemas.microsoft.com/office/drawing/2014/main" id="{6E0152D5-7699-43A9-9D7B-30B962C8A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7157" y="550605"/>
            <a:ext cx="2237784" cy="863493"/>
          </a:xfrm>
          <a:prstGeom prst="rect">
            <a:avLst/>
          </a:prstGeom>
          <a:noFill/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id="{9A05B015-E73D-446C-92CD-B94FD774EBAE}"/>
              </a:ext>
            </a:extLst>
          </p:cNvPr>
          <p:cNvSpPr txBox="1"/>
          <p:nvPr/>
        </p:nvSpPr>
        <p:spPr>
          <a:xfrm>
            <a:off x="4157353" y="621125"/>
            <a:ext cx="4031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7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6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46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3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1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0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Tính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theo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mẫu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8B0CA30-16F5-430F-81E1-2C180EA7A134}"/>
              </a:ext>
            </a:extLst>
          </p:cNvPr>
          <p:cNvSpPr/>
          <p:nvPr/>
        </p:nvSpPr>
        <p:spPr>
          <a:xfrm>
            <a:off x="3544290" y="637670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8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7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6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46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38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18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0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68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69FED8F-F7A0-48D8-AB5D-03F81DBDD50A}"/>
              </a:ext>
            </a:extLst>
          </p:cNvPr>
          <p:cNvSpPr/>
          <p:nvPr/>
        </p:nvSpPr>
        <p:spPr>
          <a:xfrm>
            <a:off x="3328128" y="1737360"/>
            <a:ext cx="5689600" cy="149352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E18A64-DCCE-48B4-8668-015C2DF9D32D}"/>
              </a:ext>
            </a:extLst>
          </p:cNvPr>
          <p:cNvSpPr txBox="1"/>
          <p:nvPr/>
        </p:nvSpPr>
        <p:spPr>
          <a:xfrm>
            <a:off x="3653248" y="1960880"/>
            <a:ext cx="589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250 g + 300 g = 550 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2992B6-E7E7-45AB-9BBC-4B096A99FBB1}"/>
              </a:ext>
            </a:extLst>
          </p:cNvPr>
          <p:cNvSpPr txBox="1"/>
          <p:nvPr/>
        </p:nvSpPr>
        <p:spPr>
          <a:xfrm>
            <a:off x="2799808" y="2535592"/>
            <a:ext cx="589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g : 5 = 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39CB7E-3B56-4848-894D-286EC96F9FE4}"/>
              </a:ext>
            </a:extLst>
          </p:cNvPr>
          <p:cNvSpPr txBox="1"/>
          <p:nvPr/>
        </p:nvSpPr>
        <p:spPr>
          <a:xfrm>
            <a:off x="3653248" y="3627122"/>
            <a:ext cx="647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a) 740 g – 360 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079F32-5148-4732-BB5D-0C2DDC4CC498}"/>
              </a:ext>
            </a:extLst>
          </p:cNvPr>
          <p:cNvSpPr txBox="1"/>
          <p:nvPr/>
        </p:nvSpPr>
        <p:spPr>
          <a:xfrm>
            <a:off x="3653248" y="4332056"/>
            <a:ext cx="647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b) 15 g x 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5629C8-8432-44E6-BA88-26C8EDCA5797}"/>
              </a:ext>
            </a:extLst>
          </p:cNvPr>
          <p:cNvSpPr txBox="1"/>
          <p:nvPr/>
        </p:nvSpPr>
        <p:spPr>
          <a:xfrm>
            <a:off x="6800807" y="3647671"/>
            <a:ext cx="343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380 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A1599F-8F55-4D19-874E-2A921A314F03}"/>
              </a:ext>
            </a:extLst>
          </p:cNvPr>
          <p:cNvSpPr txBox="1"/>
          <p:nvPr/>
        </p:nvSpPr>
        <p:spPr>
          <a:xfrm>
            <a:off x="5812418" y="4323191"/>
            <a:ext cx="343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60 g</a:t>
            </a:r>
          </a:p>
        </p:txBody>
      </p:sp>
    </p:spTree>
    <p:extLst>
      <p:ext uri="{BB962C8B-B14F-4D97-AF65-F5344CB8AC3E}">
        <p14:creationId xmlns:p14="http://schemas.microsoft.com/office/powerpoint/2010/main" val="417261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2" grpId="0" animBg="1"/>
      <p:bldP spid="3" grpId="0"/>
      <p:bldP spid="7" grpId="0"/>
      <p:bldP spid="4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5">
            <a:extLst>
              <a:ext uri="{FF2B5EF4-FFF2-40B4-BE49-F238E27FC236}">
                <a16:creationId xmlns:a16="http://schemas.microsoft.com/office/drawing/2014/main" id="{9A05B015-E73D-446C-92CD-B94FD774EBAE}"/>
              </a:ext>
            </a:extLst>
          </p:cNvPr>
          <p:cNvSpPr txBox="1"/>
          <p:nvPr/>
        </p:nvSpPr>
        <p:spPr>
          <a:xfrm>
            <a:off x="1854928" y="621125"/>
            <a:ext cx="9707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7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6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46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3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1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0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Chọn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cân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nặng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thích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hợp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cho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mỗi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con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vật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8B0CA30-16F5-430F-81E1-2C180EA7A134}"/>
              </a:ext>
            </a:extLst>
          </p:cNvPr>
          <p:cNvSpPr/>
          <p:nvPr/>
        </p:nvSpPr>
        <p:spPr>
          <a:xfrm>
            <a:off x="1241865" y="621125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8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7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6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46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38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18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0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68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A4001D-61C1-41A6-9C5A-42141642B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865" y="1267837"/>
            <a:ext cx="9430685" cy="28616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0F7CBD-D2ED-466B-B7A2-E12884F6F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0" y="4129465"/>
            <a:ext cx="3129131" cy="2540802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9F08B99-971A-4A62-9907-4ADE6B2AF043}"/>
              </a:ext>
            </a:extLst>
          </p:cNvPr>
          <p:cNvCxnSpPr/>
          <p:nvPr/>
        </p:nvCxnSpPr>
        <p:spPr>
          <a:xfrm>
            <a:off x="2367280" y="3332480"/>
            <a:ext cx="2153920" cy="1828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AE66C90-36B0-4A4C-ACAA-B2AEFB71E542}"/>
              </a:ext>
            </a:extLst>
          </p:cNvPr>
          <p:cNvCxnSpPr>
            <a:cxnSpLocks/>
          </p:cNvCxnSpPr>
          <p:nvPr/>
        </p:nvCxnSpPr>
        <p:spPr>
          <a:xfrm flipH="1">
            <a:off x="3139440" y="3352800"/>
            <a:ext cx="1503680" cy="2448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28401D5-E364-4E07-A486-C2CD1F7BF4E5}"/>
              </a:ext>
            </a:extLst>
          </p:cNvPr>
          <p:cNvCxnSpPr>
            <a:cxnSpLocks/>
          </p:cNvCxnSpPr>
          <p:nvPr/>
        </p:nvCxnSpPr>
        <p:spPr>
          <a:xfrm>
            <a:off x="6709047" y="3332480"/>
            <a:ext cx="2455273" cy="2448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18FD2E7-4723-469A-8876-9CBFD76A5BC5}"/>
              </a:ext>
            </a:extLst>
          </p:cNvPr>
          <p:cNvCxnSpPr>
            <a:cxnSpLocks/>
          </p:cNvCxnSpPr>
          <p:nvPr/>
        </p:nvCxnSpPr>
        <p:spPr>
          <a:xfrm flipH="1">
            <a:off x="7936683" y="3301511"/>
            <a:ext cx="1034709" cy="3067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228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动感节奏鼓点合成背景音乐_1分44秒">
            <a:hlinkClick r:id="" action="ppaction://media"/>
            <a:extLst>
              <a:ext uri="{FF2B5EF4-FFF2-40B4-BE49-F238E27FC236}">
                <a16:creationId xmlns:a16="http://schemas.microsoft.com/office/drawing/2014/main" id="{68CEA2D0-A8F5-49BE-B8BA-5350728DE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4527" y="7009884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7C49A4-A654-4CB5-8EE2-E22410950F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164" y="1183490"/>
            <a:ext cx="8589672" cy="337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4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28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9" y="0"/>
            <a:ext cx="12260987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56" y="2826086"/>
            <a:ext cx="12326366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17712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619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820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6147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 cstate="print"/>
          <a:srcRect t="17199" b="17907"/>
          <a:stretch/>
        </p:blipFill>
        <p:spPr>
          <a:xfrm>
            <a:off x="3761459" y="4460165"/>
            <a:ext cx="893675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14761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22425" y="711750"/>
            <a:ext cx="11168599" cy="12670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417252" y="4590602"/>
            <a:ext cx="471030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C. 350 mm</a:t>
            </a:r>
          </a:p>
        </p:txBody>
      </p:sp>
      <p:sp>
        <p:nvSpPr>
          <p:cNvPr id="97" name="Rectangle 96"/>
          <p:cNvSpPr/>
          <p:nvPr/>
        </p:nvSpPr>
        <p:spPr>
          <a:xfrm>
            <a:off x="622425" y="5673514"/>
            <a:ext cx="471030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FF00"/>
                </a:solidFill>
                <a:latin typeface="Nunito Black" panose="00000A00000000000000" pitchFamily="2" charset="0"/>
              </a:rPr>
              <a:t>B. 350 cm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5673515"/>
            <a:ext cx="471030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D. 350 m</a:t>
            </a:r>
          </a:p>
        </p:txBody>
      </p:sp>
      <p:sp>
        <p:nvSpPr>
          <p:cNvPr id="99" name="Rectangle 98"/>
          <p:cNvSpPr/>
          <p:nvPr/>
        </p:nvSpPr>
        <p:spPr>
          <a:xfrm>
            <a:off x="600204" y="4638684"/>
            <a:ext cx="471030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A. 360 dm</a:t>
            </a:r>
          </a:p>
        </p:txBody>
      </p:sp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838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838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838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4717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63778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817946" y="931010"/>
            <a:ext cx="1107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>
                <a:solidFill>
                  <a:srgbClr val="FFFF00"/>
                </a:solidFill>
                <a:latin typeface="Nunito Black" panose="00000A00000000000000" pitchFamily="2" charset="0"/>
              </a:rPr>
              <a:t>250mm + 100mm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7" y="8031484"/>
            <a:ext cx="12326366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5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4.16667E-6 0.00023 C 0.01966 -0.01065 0.00494 -0.00347 0.01783 -0.00857 C 0.0194 -0.00926 0.02096 -0.01019 0.02252 -0.01065 C 0.02565 -0.01158 0.0289 -0.01181 0.03203 -0.01273 C 0.04231 -0.01551 0.03385 -0.01482 0.04635 -0.0169 C 0.05156 -0.01783 0.05664 -0.01829 0.06184 -0.01921 C 0.06341 -0.01991 0.06497 -0.02037 0.06653 -0.0213 C 0.06783 -0.02176 0.06888 -0.02292 0.07018 -0.02338 C 0.07487 -0.02454 0.07968 -0.02454 0.0845 -0.02546 C 0.12773 -0.03449 0.09375 -0.03009 0.13203 -0.0338 C 0.1819 -0.0456 0.15625 -0.04121 0.25351 -0.03588 C 0.27552 -0.03472 0.26198 -0.03218 0.27487 -0.02963 C 0.28007 -0.02871 0.28515 -0.02824 0.29036 -0.02755 C 0.30156 -0.01968 0.29309 -0.02431 0.31171 -0.0213 C 0.31497 -0.0206 0.31809 -0.01968 0.32135 -0.01921 C 0.32526 -0.01829 0.32929 -0.01759 0.3332 -0.0169 C 0.33437 -0.01621 0.33554 -0.01528 0.33671 -0.01482 C 0.34388 -0.01204 0.35091 -0.01181 0.3582 -0.01065 C 0.36836 -0.00625 0.36132 -0.00857 0.37968 -0.00857 " pathEditMode="relative" rAng="0" ptsTypes="AAAAAAAAAAAAAAAAAAAA">
                                      <p:cBhvr>
                                        <p:cTn id="10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84" y="-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239534" y="2812380"/>
            <a:ext cx="3561237" cy="3561237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 cstate="print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734093" y="448464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A. 370 mm</a:t>
            </a:r>
          </a:p>
        </p:txBody>
      </p:sp>
      <p:sp>
        <p:nvSpPr>
          <p:cNvPr id="80" name="Rectangle 79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B. 370 m</a:t>
            </a:r>
          </a:p>
        </p:txBody>
      </p:sp>
      <p:sp>
        <p:nvSpPr>
          <p:cNvPr id="81" name="Rectangle 80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D. 370 cm</a:t>
            </a:r>
          </a:p>
        </p:txBody>
      </p:sp>
      <p:sp>
        <p:nvSpPr>
          <p:cNvPr id="82" name="Rectangle 81"/>
          <p:cNvSpPr/>
          <p:nvPr/>
        </p:nvSpPr>
        <p:spPr>
          <a:xfrm>
            <a:off x="6436930" y="458645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Nunito Black" panose="00000A00000000000000" pitchFamily="2" charset="0"/>
              </a:rPr>
              <a:t>C.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370 dm</a:t>
            </a:r>
          </a:p>
        </p:txBody>
      </p:sp>
      <p:pic>
        <p:nvPicPr>
          <p:cNvPr id="8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57434" y="430364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337376" y="392773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5994" y="321238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763032" y="898769"/>
            <a:ext cx="9758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dirty="0">
                <a:solidFill>
                  <a:srgbClr val="FFFF00"/>
                </a:solidFill>
                <a:latin typeface="Nunito Black" panose="00000A00000000000000" pitchFamily="2" charset="0"/>
              </a:rPr>
              <a:t>520mm - 150mm =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99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8" grpId="0"/>
      <p:bldP spid="8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00" y="3541398"/>
            <a:ext cx="2950339" cy="2950339"/>
          </a:xfrm>
          <a:prstGeom prst="rect">
            <a:avLst/>
          </a:prstGeom>
        </p:spPr>
      </p:pic>
      <p:pic>
        <p:nvPicPr>
          <p:cNvPr id="8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3841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8" cstate="print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600204" y="718481"/>
            <a:ext cx="10500851" cy="9274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C. 38 mm</a:t>
            </a:r>
          </a:p>
        </p:txBody>
      </p:sp>
      <p:sp>
        <p:nvSpPr>
          <p:cNvPr id="99" name="Rectangle 98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B. 38 dm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D. 38 m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A. 38 cm</a:t>
            </a:r>
          </a:p>
        </p:txBody>
      </p:sp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622425" y="908757"/>
            <a:ext cx="10585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>
                <a:solidFill>
                  <a:srgbClr val="FFFF00"/>
                </a:solidFill>
                <a:latin typeface="Nunito Black" panose="00000A00000000000000" pitchFamily="2" charset="0"/>
              </a:rPr>
              <a:t>35mm + 3mm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82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7" grpId="0"/>
      <p:bldP spid="10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962D9AD2-489C-D0B3-A85C-0221F67C8636}"/>
              </a:ext>
            </a:extLst>
          </p:cNvPr>
          <p:cNvSpPr/>
          <p:nvPr/>
        </p:nvSpPr>
        <p:spPr>
          <a:xfrm>
            <a:off x="1877167" y="143361"/>
            <a:ext cx="8892749" cy="2638779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2EB206-FF92-3ABE-5050-02A5620FA0FB}"/>
              </a:ext>
            </a:extLst>
          </p:cNvPr>
          <p:cNvSpPr txBox="1"/>
          <p:nvPr/>
        </p:nvSpPr>
        <p:spPr>
          <a:xfrm>
            <a:off x="1548979" y="621366"/>
            <a:ext cx="98374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Gluten" pitchFamily="2" charset="0"/>
                <a:ea typeface="Tahoma" panose="020B0604030504040204" pitchFamily="34" charset="0"/>
                <a:cs typeface="Tahoma" panose="020B0604030504040204" pitchFamily="34" charset="0"/>
              </a:rPr>
              <a:t>No quá đi thôi!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Gluten" pitchFamily="2" charset="0"/>
                <a:ea typeface="Tahoma" panose="020B0604030504040204" pitchFamily="34" charset="0"/>
                <a:cs typeface="Tahoma" panose="020B0604030504040204" pitchFamily="34" charset="0"/>
              </a:rPr>
              <a:t>Cảm ơn các bạn!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3CC33"/>
              </a:solidFill>
              <a:effectLst/>
              <a:uLnTx/>
              <a:uFillTx/>
              <a:latin typeface="Gluten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84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动感节奏鼓点合成背景音乐_1分44秒">
            <a:hlinkClick r:id="" action="ppaction://media"/>
            <a:extLst>
              <a:ext uri="{FF2B5EF4-FFF2-40B4-BE49-F238E27FC236}">
                <a16:creationId xmlns:a16="http://schemas.microsoft.com/office/drawing/2014/main" id="{68CEA2D0-A8F5-49BE-B8BA-5350728DE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4527" y="7009884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6C9AB8-E640-49EA-9213-D48A6EB6F2E1}"/>
              </a:ext>
            </a:extLst>
          </p:cNvPr>
          <p:cNvSpPr txBox="1"/>
          <p:nvPr/>
        </p:nvSpPr>
        <p:spPr>
          <a:xfrm>
            <a:off x="3578339" y="1065585"/>
            <a:ext cx="829147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Thứ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ngày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tháng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năm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75B430-8BC9-4BB0-989F-FA6AA922DE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1728" y="1696527"/>
            <a:ext cx="2028544" cy="7548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3CAC95-43A3-4062-B33A-92380CD7B4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440" y="2073930"/>
            <a:ext cx="8291279" cy="238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7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0ECE75F-D664-4F11-916C-9B69F4C21B44}"/>
              </a:ext>
            </a:extLst>
          </p:cNvPr>
          <p:cNvSpPr/>
          <p:nvPr/>
        </p:nvSpPr>
        <p:spPr>
          <a:xfrm>
            <a:off x="4302760" y="2068066"/>
            <a:ext cx="35864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字魂70号-灵悦黑体" panose="00000500000000000000" pitchFamily="2" charset="-122"/>
              </a:rPr>
              <a:t>Khám</a:t>
            </a:r>
            <a:r>
              <a:rPr kumimoji="0" lang="en-US" altLang="zh-CN" sz="8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字魂70号-灵悦黑体" panose="00000500000000000000" pitchFamily="2" charset="-122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字魂70号-灵悦黑体" panose="00000500000000000000" pitchFamily="2" charset="-122"/>
              </a:rPr>
              <a:t>phá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195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E7A18CE-F296-473D-B0BC-5C5E8CE5D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1840" y="357900"/>
            <a:ext cx="4178935" cy="184682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8FD10D8-6512-4DB0-A00C-000063795FD1}"/>
              </a:ext>
            </a:extLst>
          </p:cNvPr>
          <p:cNvSpPr txBox="1"/>
          <p:nvPr/>
        </p:nvSpPr>
        <p:spPr>
          <a:xfrm>
            <a:off x="895668" y="873760"/>
            <a:ext cx="101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9B9DB4-04C3-43F8-89EE-165FED26676D}"/>
              </a:ext>
            </a:extLst>
          </p:cNvPr>
          <p:cNvSpPr txBox="1"/>
          <p:nvPr/>
        </p:nvSpPr>
        <p:spPr>
          <a:xfrm>
            <a:off x="1371600" y="2377440"/>
            <a:ext cx="5923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Gói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bột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ngọt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100 g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0176496-9424-4C9A-9A5E-4502917FF4D9}"/>
              </a:ext>
            </a:extLst>
          </p:cNvPr>
          <p:cNvSpPr/>
          <p:nvPr/>
        </p:nvSpPr>
        <p:spPr>
          <a:xfrm>
            <a:off x="1564640" y="3241040"/>
            <a:ext cx="5374640" cy="140208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4EAABF-B9A4-4338-91FC-757EE34E8C60}"/>
              </a:ext>
            </a:extLst>
          </p:cNvPr>
          <p:cNvSpPr txBox="1"/>
          <p:nvPr/>
        </p:nvSpPr>
        <p:spPr>
          <a:xfrm>
            <a:off x="1564640" y="3393440"/>
            <a:ext cx="5374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 </a:t>
            </a:r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endParaRPr lang="en-US" sz="24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2949D08-66F7-4A04-9112-2CAF0C323320}"/>
              </a:ext>
            </a:extLst>
          </p:cNvPr>
          <p:cNvSpPr txBox="1"/>
          <p:nvPr/>
        </p:nvSpPr>
        <p:spPr>
          <a:xfrm>
            <a:off x="1564640" y="3942080"/>
            <a:ext cx="5374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 </a:t>
            </a:r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</a:t>
            </a:r>
          </a:p>
        </p:txBody>
      </p:sp>
      <p:pic>
        <p:nvPicPr>
          <p:cNvPr id="30" name="Picture 29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C9809638-B5D1-4C7C-95A7-71650A5EC4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833" y="1854397"/>
            <a:ext cx="1941221" cy="2448165"/>
          </a:xfrm>
          <a:prstGeom prst="rect">
            <a:avLst/>
          </a:prstGeom>
        </p:spPr>
      </p:pic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D9965082-4B01-4FBF-87ED-F79DDFFECEBA}"/>
              </a:ext>
            </a:extLst>
          </p:cNvPr>
          <p:cNvSpPr/>
          <p:nvPr/>
        </p:nvSpPr>
        <p:spPr>
          <a:xfrm>
            <a:off x="7437120" y="680720"/>
            <a:ext cx="3820160" cy="1127760"/>
          </a:xfrm>
          <a:prstGeom prst="wedgeRoundRectCallout">
            <a:avLst>
              <a:gd name="adj1" fmla="val -9663"/>
              <a:gd name="adj2" fmla="val 68806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3C9742-CD26-41E9-97FB-F680597FDD0C}"/>
              </a:ext>
            </a:extLst>
          </p:cNvPr>
          <p:cNvSpPr txBox="1"/>
          <p:nvPr/>
        </p:nvSpPr>
        <p:spPr>
          <a:xfrm>
            <a:off x="1056640" y="4730095"/>
            <a:ext cx="6725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1 kg, 2 kg, 5 kg,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1 g, 2 g, 5 g, 10 g, 20 g, 50 g, 100 g, 200 g, 500 g</a:t>
            </a:r>
          </a:p>
        </p:txBody>
      </p:sp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A8AE0BAF-874B-49E5-A391-8B1883298A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639" y="4841480"/>
            <a:ext cx="4004371" cy="122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5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7" grpId="0"/>
      <p:bldP spid="28" grpId="0"/>
      <p:bldP spid="31" grpId="0" animBg="1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382</Words>
  <Application>Microsoft Office PowerPoint</Application>
  <PresentationFormat>Widescreen</PresentationFormat>
  <Paragraphs>90</Paragraphs>
  <Slides>17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#9Slide03 AmpleSoft Bold</vt:lpstr>
      <vt:lpstr>Bungee Inline</vt:lpstr>
      <vt:lpstr>等线</vt:lpstr>
      <vt:lpstr>Gluten</vt:lpstr>
      <vt:lpstr>Sigmar One</vt:lpstr>
      <vt:lpstr>SVN-Shintia Scriptca</vt:lpstr>
      <vt:lpstr>字魂70号-灵悦黑体</vt:lpstr>
      <vt:lpstr>Arial</vt:lpstr>
      <vt:lpstr>Calibri</vt:lpstr>
      <vt:lpstr>Calibri Light</vt:lpstr>
      <vt:lpstr>Nunito Black</vt:lpstr>
      <vt:lpstr>千图网海量PPT模板www.58pic.com​​</vt:lpstr>
      <vt:lpstr>2_Office Theme</vt:lpstr>
      <vt:lpstr>1_千图网海量PPT模板www.58pic.com​​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33</cp:revision>
  <dcterms:created xsi:type="dcterms:W3CDTF">2022-08-28T02:35:28Z</dcterms:created>
  <dcterms:modified xsi:type="dcterms:W3CDTF">2022-09-27T12:38:05Z</dcterms:modified>
</cp:coreProperties>
</file>