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Lst>
  <p:notesMasterIdLst>
    <p:notesMasterId r:id="rId27"/>
  </p:notesMasterIdLst>
  <p:sldIdLst>
    <p:sldId id="257" r:id="rId4"/>
    <p:sldId id="263" r:id="rId5"/>
    <p:sldId id="286" r:id="rId6"/>
    <p:sldId id="287" r:id="rId7"/>
    <p:sldId id="273" r:id="rId8"/>
    <p:sldId id="288" r:id="rId9"/>
    <p:sldId id="271" r:id="rId10"/>
    <p:sldId id="265" r:id="rId11"/>
    <p:sldId id="289" r:id="rId12"/>
    <p:sldId id="290" r:id="rId13"/>
    <p:sldId id="270" r:id="rId14"/>
    <p:sldId id="266" r:id="rId15"/>
    <p:sldId id="291" r:id="rId16"/>
    <p:sldId id="294" r:id="rId17"/>
    <p:sldId id="292" r:id="rId18"/>
    <p:sldId id="293" r:id="rId19"/>
    <p:sldId id="295" r:id="rId20"/>
    <p:sldId id="296" r:id="rId21"/>
    <p:sldId id="272" r:id="rId22"/>
    <p:sldId id="267" r:id="rId23"/>
    <p:sldId id="297" r:id="rId24"/>
    <p:sldId id="275" r:id="rId25"/>
    <p:sldId id="26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4BAAA-D333-4EC7-8B34-81B90BC58F2C}" type="datetimeFigureOut">
              <a:rPr lang="en-US" smtClean="0"/>
              <a:t>9/30/2022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37794-6DF4-4802-A7B2-DF22EBF09FCF}" type="slidenum">
              <a:rPr lang="en-US" smtClean="0"/>
              <a:t>‹#›</a:t>
            </a:fld>
            <a:endParaRPr lang="en-US"/>
          </a:p>
        </p:txBody>
      </p:sp>
    </p:spTree>
    <p:extLst>
      <p:ext uri="{BB962C8B-B14F-4D97-AF65-F5344CB8AC3E}">
        <p14:creationId xmlns:p14="http://schemas.microsoft.com/office/powerpoint/2010/main" val="246024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2973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136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44812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700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739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6635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5375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57749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7392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7743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46311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9700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209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等线" panose="02010600030101010101" pitchFamily="2" charset="-122"/>
              <a:cs typeface="+mn-cs"/>
            </a:endParaRPr>
          </a:p>
        </p:txBody>
      </p:sp>
    </p:spTree>
    <p:extLst>
      <p:ext uri="{BB962C8B-B14F-4D97-AF65-F5344CB8AC3E}">
        <p14:creationId xmlns:p14="http://schemas.microsoft.com/office/powerpoint/2010/main" val="258846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931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394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544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57225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5564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2037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1583134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16280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3637369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73651A0-E731-EC4F-B719-3A04B23CAAAA}"/>
              </a:ext>
            </a:extLst>
          </p:cNvPr>
          <p:cNvSpPr/>
          <p:nvPr userDrawn="1"/>
        </p:nvSpPr>
        <p:spPr>
          <a:xfrm>
            <a:off x="215900" y="190500"/>
            <a:ext cx="11772900"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3" name="图片 2">
            <a:extLst>
              <a:ext uri="{FF2B5EF4-FFF2-40B4-BE49-F238E27FC236}">
                <a16:creationId xmlns:a16="http://schemas.microsoft.com/office/drawing/2014/main" id="{6F2EF97D-BAEE-F749-B654-893E48A070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59310" y="0"/>
            <a:ext cx="913736" cy="1292023"/>
          </a:xfrm>
          <a:prstGeom prst="rect">
            <a:avLst/>
          </a:prstGeom>
        </p:spPr>
      </p:pic>
    </p:spTree>
    <p:extLst>
      <p:ext uri="{BB962C8B-B14F-4D97-AF65-F5344CB8AC3E}">
        <p14:creationId xmlns:p14="http://schemas.microsoft.com/office/powerpoint/2010/main" val="40669660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0452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2161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8929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39083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84960B-8EB7-408F-BA3A-97CC01F7057A}"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2515631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955843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84960B-8EB7-408F-BA3A-97CC01F7057A}"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73846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4436640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84960B-8EB7-408F-BA3A-97CC01F7057A}"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2569300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84960B-8EB7-408F-BA3A-97CC01F7057A}" type="datetimeFigureOut">
              <a:rPr lang="en-US" smtClean="0"/>
              <a:t>9/30/2022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731137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84960B-8EB7-408F-BA3A-97CC01F7057A}" type="datetimeFigureOut">
              <a:rPr lang="en-US" smtClean="0"/>
              <a:t>9/30/2022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178613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4960B-8EB7-408F-BA3A-97CC01F7057A}" type="datetimeFigureOut">
              <a:rPr lang="en-US" smtClean="0"/>
              <a:t>9/30/2022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91688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4960B-8EB7-408F-BA3A-97CC01F7057A}"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4006306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4960B-8EB7-408F-BA3A-97CC01F7057A}"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560564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633991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485228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62340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30531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8695744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2022/9/30</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636745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2022/9/30</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044244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2022/9/30</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272048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0948167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2022/9/30</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667141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2022/9/30</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0912632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8F56C039-41AC-4951-B2AC-55A6BB70C1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1081049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96586428-A62C-4012-A274-F06E7E25DC7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14402988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4960B-8EB7-408F-BA3A-97CC01F7057A}" type="datetimeFigureOut">
              <a:rPr lang="en-US" smtClean="0"/>
              <a:t>9/30/2022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40538-FB07-437F-BCC9-C1C5DAD1B68B}"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id="{09AB829F-9563-4F29-979A-D726CC9C08E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40649746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7.xml"/><Relationship Id="rId7" Type="http://schemas.openxmlformats.org/officeDocument/2006/relationships/image" Target="../media/image2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notesSlide" Target="../notesSlides/notesSlide8.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208B85-A15D-4276-BACB-14DD5AAFF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文本框 18">
            <a:extLst>
              <a:ext uri="{FF2B5EF4-FFF2-40B4-BE49-F238E27FC236}">
                <a16:creationId xmlns:a16="http://schemas.microsoft.com/office/drawing/2014/main" id="{9711B259-D781-4932-9FD0-D9FED2ED9AB0}"/>
              </a:ext>
            </a:extLst>
          </p:cNvPr>
          <p:cNvSpPr txBox="1"/>
          <p:nvPr/>
        </p:nvSpPr>
        <p:spPr>
          <a:xfrm>
            <a:off x="2349881" y="1185102"/>
            <a:ext cx="71413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Thứ</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Ngày</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Tháng</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Năm</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2022</a:t>
            </a:r>
            <a:endPar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11" name="Picture 10">
            <a:extLst>
              <a:ext uri="{FF2B5EF4-FFF2-40B4-BE49-F238E27FC236}">
                <a16:creationId xmlns:a16="http://schemas.microsoft.com/office/drawing/2014/main" id="{6994BC5F-6CDF-4B24-9133-54B527A8920A}"/>
              </a:ext>
            </a:extLst>
          </p:cNvPr>
          <p:cNvPicPr>
            <a:picLocks noChangeAspect="1"/>
          </p:cNvPicPr>
          <p:nvPr/>
        </p:nvPicPr>
        <p:blipFill>
          <a:blip r:embed="rId4"/>
          <a:stretch>
            <a:fillRect/>
          </a:stretch>
        </p:blipFill>
        <p:spPr>
          <a:xfrm>
            <a:off x="2221044" y="1892791"/>
            <a:ext cx="8047417" cy="749873"/>
          </a:xfrm>
          <a:prstGeom prst="rect">
            <a:avLst/>
          </a:prstGeom>
        </p:spPr>
      </p:pic>
      <p:pic>
        <p:nvPicPr>
          <p:cNvPr id="3" name="Picture 2">
            <a:extLst>
              <a:ext uri="{FF2B5EF4-FFF2-40B4-BE49-F238E27FC236}">
                <a16:creationId xmlns:a16="http://schemas.microsoft.com/office/drawing/2014/main" id="{7A06BEB6-F14D-464E-A9CC-68B495E276ED}"/>
              </a:ext>
            </a:extLst>
          </p:cNvPr>
          <p:cNvPicPr>
            <a:picLocks noChangeAspect="1"/>
          </p:cNvPicPr>
          <p:nvPr/>
        </p:nvPicPr>
        <p:blipFill>
          <a:blip r:embed="rId5"/>
          <a:stretch>
            <a:fillRect/>
          </a:stretch>
        </p:blipFill>
        <p:spPr>
          <a:xfrm>
            <a:off x="2221044" y="2709765"/>
            <a:ext cx="7766977" cy="2274005"/>
          </a:xfrm>
          <a:prstGeom prst="rect">
            <a:avLst/>
          </a:prstGeom>
        </p:spPr>
      </p:pic>
    </p:spTree>
    <p:extLst>
      <p:ext uri="{BB962C8B-B14F-4D97-AF65-F5344CB8AC3E}">
        <p14:creationId xmlns:p14="http://schemas.microsoft.com/office/powerpoint/2010/main" val="3991780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143442" y="85837"/>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79704" y="1121870"/>
            <a:ext cx="10649712" cy="1077218"/>
          </a:xfrm>
          <a:prstGeom prst="rect">
            <a:avLst/>
          </a:prstGeom>
          <a:noFill/>
        </p:spPr>
        <p:txBody>
          <a:bodyPr wrap="square" rtlCol="0">
            <a:spAutoFit/>
          </a:bodyPr>
          <a:lstStyle/>
          <a:p>
            <a:pPr lvl="0" algn="just">
              <a:defRPr/>
            </a:pPr>
            <a:r>
              <a:rPr lang="vi-VN" sz="3200" b="1" i="1" dirty="0">
                <a:solidFill>
                  <a:prstClr val="black"/>
                </a:solidFill>
                <a:latin typeface="Calibri"/>
                <a:ea typeface="字魂59号-创粗黑"/>
              </a:rPr>
              <a:t>Cứ như thế, năm nhân vật lên tiếng thở dài, than vẫn, trách móc cậu chủ. Họ khóc lóc và kêu lên: “Cứu tôi với!” </a:t>
            </a:r>
            <a:endParaRPr kumimoji="0" lang="en-US" sz="3200" b="1" i="1" u="none" strike="noStrike" kern="1200" cap="none" spc="0" normalizeH="0" baseline="0" noProof="0" dirty="0">
              <a:ln>
                <a:noFill/>
              </a:ln>
              <a:solidFill>
                <a:prstClr val="black"/>
              </a:solidFill>
              <a:effectLst/>
              <a:uLnTx/>
              <a:uFillTx/>
              <a:latin typeface="Calibri"/>
              <a:ea typeface="字魂59号-创粗黑"/>
              <a:cs typeface="+mn-cs"/>
            </a:endParaRPr>
          </a:p>
        </p:txBody>
      </p:sp>
      <p:pic>
        <p:nvPicPr>
          <p:cNvPr id="7" name="Picture 6">
            <a:extLst>
              <a:ext uri="{FF2B5EF4-FFF2-40B4-BE49-F238E27FC236}">
                <a16:creationId xmlns:a16="http://schemas.microsoft.com/office/drawing/2014/main" id="{9A313B50-0C3C-46E7-B5F0-553831FA8369}"/>
              </a:ext>
            </a:extLst>
          </p:cNvPr>
          <p:cNvPicPr>
            <a:picLocks noChangeAspect="1"/>
          </p:cNvPicPr>
          <p:nvPr/>
        </p:nvPicPr>
        <p:blipFill>
          <a:blip r:embed="rId6"/>
          <a:stretch>
            <a:fillRect/>
          </a:stretch>
        </p:blipFill>
        <p:spPr>
          <a:xfrm>
            <a:off x="2511660" y="2374582"/>
            <a:ext cx="7780095" cy="4087178"/>
          </a:xfrm>
          <a:prstGeom prst="rect">
            <a:avLst/>
          </a:prstGeom>
        </p:spPr>
      </p:pic>
    </p:spTree>
    <p:extLst>
      <p:ext uri="{BB962C8B-B14F-4D97-AF65-F5344CB8AC3E}">
        <p14:creationId xmlns:p14="http://schemas.microsoft.com/office/powerpoint/2010/main" val="38661927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20088AC-2E5C-4318-BB1B-3339E693BDFF}"/>
              </a:ext>
            </a:extLst>
          </p:cNvPr>
          <p:cNvGrpSpPr/>
          <p:nvPr/>
        </p:nvGrpSpPr>
        <p:grpSpPr>
          <a:xfrm>
            <a:off x="3784115" y="3536559"/>
            <a:ext cx="3916499" cy="2746185"/>
            <a:chOff x="1197026" y="4232126"/>
            <a:chExt cx="3751815" cy="2630711"/>
          </a:xfrm>
        </p:grpSpPr>
        <p:pic>
          <p:nvPicPr>
            <p:cNvPr id="9" name="Picture 8">
              <a:extLst>
                <a:ext uri="{FF2B5EF4-FFF2-40B4-BE49-F238E27FC236}">
                  <a16:creationId xmlns:a16="http://schemas.microsoft.com/office/drawing/2014/main" id="{22307F92-9F74-4E3A-AC33-0C74989BD53F}"/>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0" name="Picture 9">
              <a:extLst>
                <a:ext uri="{FF2B5EF4-FFF2-40B4-BE49-F238E27FC236}">
                  <a16:creationId xmlns:a16="http://schemas.microsoft.com/office/drawing/2014/main" id="{C54EAAFC-F209-48D6-B283-FA4C2E31F7FB}"/>
                </a:ext>
              </a:extLst>
            </p:cNvPr>
            <p:cNvPicPr>
              <a:picLocks noChangeAspect="1"/>
            </p:cNvPicPr>
            <p:nvPr/>
          </p:nvPicPr>
          <p:blipFill>
            <a:blip r:embed="rId4"/>
            <a:stretch>
              <a:fillRect/>
            </a:stretch>
          </p:blipFill>
          <p:spPr>
            <a:xfrm>
              <a:off x="1197026" y="4232126"/>
              <a:ext cx="1811038" cy="2616200"/>
            </a:xfrm>
            <a:prstGeom prst="rect">
              <a:avLst/>
            </a:prstGeom>
          </p:spPr>
        </p:pic>
      </p:grpSp>
      <p:grpSp>
        <p:nvGrpSpPr>
          <p:cNvPr id="11" name="Group 10">
            <a:extLst>
              <a:ext uri="{FF2B5EF4-FFF2-40B4-BE49-F238E27FC236}">
                <a16:creationId xmlns:a16="http://schemas.microsoft.com/office/drawing/2014/main" id="{E5D095D8-88BF-41BE-A65C-B203466615DC}"/>
              </a:ext>
            </a:extLst>
          </p:cNvPr>
          <p:cNvGrpSpPr/>
          <p:nvPr/>
        </p:nvGrpSpPr>
        <p:grpSpPr>
          <a:xfrm flipH="1">
            <a:off x="5293233" y="1066800"/>
            <a:ext cx="5862445" cy="2582297"/>
            <a:chOff x="1883" y="2287988"/>
            <a:chExt cx="3294616" cy="1395758"/>
          </a:xfrm>
          <a:solidFill>
            <a:srgbClr val="F0F9E0"/>
          </a:solidFill>
        </p:grpSpPr>
        <p:sp>
          <p:nvSpPr>
            <p:cNvPr id="12" name="Rounded Rectangular Callout 7">
              <a:extLst>
                <a:ext uri="{FF2B5EF4-FFF2-40B4-BE49-F238E27FC236}">
                  <a16:creationId xmlns:a16="http://schemas.microsoft.com/office/drawing/2014/main" id="{124AA646-9DF1-446B-A9E6-B1444DF01E0C}"/>
                </a:ext>
              </a:extLst>
            </p:cNvPr>
            <p:cNvSpPr/>
            <p:nvPr/>
          </p:nvSpPr>
          <p:spPr>
            <a:xfrm>
              <a:off x="24374" y="2287988"/>
              <a:ext cx="3249634" cy="1035968"/>
            </a:xfrm>
            <a:prstGeom prst="wedgeRoundRectCallout">
              <a:avLst>
                <a:gd name="adj1" fmla="val 24603"/>
                <a:gd name="adj2" fmla="val 76067"/>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41BB43C5-8029-4697-83A9-67EDFF6B415F}"/>
                </a:ext>
              </a:extLst>
            </p:cNvPr>
            <p:cNvSpPr txBox="1"/>
            <p:nvPr/>
          </p:nvSpPr>
          <p:spPr>
            <a:xfrm>
              <a:off x="1883" y="2328919"/>
              <a:ext cx="3294616" cy="1354827"/>
            </a:xfrm>
            <a:prstGeom prst="rect">
              <a:avLst/>
            </a:prstGeom>
            <a:noFill/>
          </p:spPr>
          <p:txBody>
            <a:bodyPr wrap="square" rtlCol="0">
              <a:spAutoFit/>
            </a:bodyPr>
            <a:lstStyle/>
            <a:p>
              <a:pPr marL="0" marR="0" algn="ctr">
                <a:lnSpc>
                  <a:spcPct val="120000"/>
                </a:lnSpc>
                <a:spcBef>
                  <a:spcPts val="0"/>
                </a:spcBef>
                <a:spcAft>
                  <a:spcPts val="0"/>
                </a:spcAft>
              </a:pPr>
              <a:r>
                <a:rPr lang="nl-NL" sz="3300" dirty="0">
                  <a:latin typeface="Arial" panose="020B0604020202020204" pitchFamily="34" charset="0"/>
                  <a:ea typeface="Times New Roman" panose="02020603050405020304" pitchFamily="18" charset="0"/>
                  <a:cs typeface="Arial" panose="020B0604020202020204" pitchFamily="34" charset="0"/>
                </a:rPr>
                <a:t>C</a:t>
              </a:r>
              <a:r>
                <a:rPr lang="nl-NL" sz="3300" dirty="0">
                  <a:effectLst/>
                  <a:latin typeface="Arial" panose="020B0604020202020204" pitchFamily="34" charset="0"/>
                  <a:ea typeface="Times New Roman" panose="02020603050405020304" pitchFamily="18" charset="0"/>
                  <a:cs typeface="Arial" panose="020B0604020202020204" pitchFamily="34" charset="0"/>
                </a:rPr>
                <a:t>ho lời khuyên giúp cậu bé Lung Tung lựa chọn “chỗ ở” phù hợp cho đồ đạc. </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4" name="Group 13">
            <a:extLst>
              <a:ext uri="{FF2B5EF4-FFF2-40B4-BE49-F238E27FC236}">
                <a16:creationId xmlns:a16="http://schemas.microsoft.com/office/drawing/2014/main" id="{298E505C-9AC3-486A-BC5B-FF969C6437D0}"/>
              </a:ext>
            </a:extLst>
          </p:cNvPr>
          <p:cNvGrpSpPr/>
          <p:nvPr/>
        </p:nvGrpSpPr>
        <p:grpSpPr>
          <a:xfrm flipH="1">
            <a:off x="533518" y="1858756"/>
            <a:ext cx="4278100" cy="1425727"/>
            <a:chOff x="1883" y="2287988"/>
            <a:chExt cx="3294616" cy="1035968"/>
          </a:xfrm>
          <a:solidFill>
            <a:srgbClr val="F0F9E0"/>
          </a:solidFill>
        </p:grpSpPr>
        <p:sp>
          <p:nvSpPr>
            <p:cNvPr id="15" name="Rounded Rectangular Callout 7">
              <a:extLst>
                <a:ext uri="{FF2B5EF4-FFF2-40B4-BE49-F238E27FC236}">
                  <a16:creationId xmlns:a16="http://schemas.microsoft.com/office/drawing/2014/main" id="{332B679E-7FCE-4B75-B4D2-623D1CF96EB1}"/>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5361C469-64A7-4246-9A76-659896274B63}"/>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vi-VN" sz="3300" dirty="0">
                  <a:effectLst/>
                  <a:latin typeface="Arial" panose="020B0604020202020204" pitchFamily="34" charset="0"/>
                  <a:ea typeface="Times New Roman" panose="02020603050405020304" pitchFamily="18" charset="0"/>
                  <a:cs typeface="Arial" panose="020B0604020202020204" pitchFamily="34" charset="0"/>
                </a:rPr>
                <a:t>Vì sao đồ đạc lại kêu cứu?</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729613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Quần áo nên để đâu? </a:t>
            </a:r>
            <a:endParaRPr lang="vi-VN" sz="4000" kern="0" dirty="0">
              <a:solidFill>
                <a:srgbClr val="005279"/>
              </a:solidFill>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a:solidFill>
                  <a:srgbClr val="6E4F2B"/>
                </a:solidFill>
                <a:latin typeface="Arial" panose="020B0604020202020204" pitchFamily="34" charset="0"/>
                <a:cs typeface="Arial" panose="020B0604020202020204" pitchFamily="34" charset="0"/>
              </a:rPr>
              <a:t>Treo </a:t>
            </a:r>
            <a:r>
              <a:rPr lang="en-US" sz="3200" kern="0" dirty="0" err="1">
                <a:solidFill>
                  <a:srgbClr val="6E4F2B"/>
                </a:solidFill>
                <a:latin typeface="Arial" panose="020B0604020202020204" pitchFamily="34" charset="0"/>
                <a:cs typeface="Arial" panose="020B0604020202020204" pitchFamily="34" charset="0"/>
              </a:rPr>
              <a:t>lên</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mắc</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áo</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hoặc</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gấp</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cất</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đi</a:t>
            </a:r>
            <a:r>
              <a:rPr lang="en-US" sz="3200" kern="0" dirty="0">
                <a:solidFill>
                  <a:srgbClr val="6E4F2B"/>
                </a:solidFill>
                <a:latin typeface="Arial" panose="020B0604020202020204" pitchFamily="34" charset="0"/>
                <a:cs typeface="Arial" panose="020B0604020202020204" pitchFamily="34" charset="0"/>
              </a:rPr>
              <a:t>.</a:t>
            </a:r>
            <a:endParaRPr kumimoji="0" lang="vi-VN" sz="32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895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Các đồ dùng vệ sinh cá nhân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err="1">
                <a:solidFill>
                  <a:srgbClr val="6E4F2B"/>
                </a:solidFill>
                <a:latin typeface="Arial" panose="020B0604020202020204" pitchFamily="34" charset="0"/>
                <a:cs typeface="Arial" panose="020B0604020202020204" pitchFamily="34" charset="0"/>
              </a:rPr>
              <a:t>Phải</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để</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trong</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phòng</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tắm</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trên</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kệ</a:t>
            </a:r>
            <a:endParaRPr kumimoji="0" lang="vi-VN" sz="32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92295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84050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cs typeface="Arial" panose="020B0604020202020204" pitchFamily="34" charset="0"/>
              </a:rPr>
              <a:t>Thước kẻ, vở, bút chì,...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4999717"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400" kern="0" dirty="0" err="1">
                <a:solidFill>
                  <a:srgbClr val="6E4F2B"/>
                </a:solidFill>
                <a:latin typeface="Arial" panose="020B0604020202020204" pitchFamily="34" charset="0"/>
                <a:cs typeface="Arial" panose="020B0604020202020204" pitchFamily="34" charset="0"/>
              </a:rPr>
              <a:t>Để</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lên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bàn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học</a:t>
            </a:r>
            <a:endParaRPr lang="en-US" sz="4400" kern="0" dirty="0">
              <a:solidFill>
                <a:srgbClr val="6E4F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877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Sách truyện để ở đâu?</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0665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kern="0" dirty="0" err="1">
                <a:solidFill>
                  <a:srgbClr val="6E4F2B"/>
                </a:solidFill>
                <a:latin typeface="Arial" panose="020B0604020202020204" pitchFamily="34" charset="0"/>
                <a:cs typeface="Arial" panose="020B0604020202020204" pitchFamily="34" charset="0"/>
              </a:rPr>
              <a:t>Để</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trên</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giá</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sách</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566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400" kern="0" dirty="0">
                <a:solidFill>
                  <a:srgbClr val="005279"/>
                </a:solidFill>
                <a:latin typeface="Calibri" panose="020F0502020204030204" pitchFamily="34" charset="0"/>
                <a:cs typeface="Calibri" panose="020F0502020204030204" pitchFamily="34" charset="0"/>
              </a:rPr>
              <a:t>Các đồ vật ít dùng nên để </a:t>
            </a:r>
            <a:r>
              <a:rPr lang="en-US" sz="4400" kern="0" dirty="0">
                <a:solidFill>
                  <a:srgbClr val="005279"/>
                </a:solidFill>
                <a:latin typeface="Calibri" panose="020F0502020204030204" pitchFamily="34" charset="0"/>
                <a:cs typeface="Calibri" panose="020F0502020204030204" pitchFamily="34" charset="0"/>
              </a:rPr>
              <a:t>đ</a:t>
            </a:r>
            <a:r>
              <a:rPr lang="vi-VN" sz="4400" kern="0" dirty="0">
                <a:solidFill>
                  <a:srgbClr val="005279"/>
                </a:solidFill>
                <a:latin typeface="Calibri" panose="020F0502020204030204" pitchFamily="34" charset="0"/>
                <a:cs typeface="Calibri" panose="020F0502020204030204" pitchFamily="34" charset="0"/>
              </a:rPr>
              <a:t>âu? </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a:solidFill>
                  <a:srgbClr val="6E4F2B"/>
                </a:solidFill>
                <a:latin typeface="Arial" panose="020B0604020202020204" pitchFamily="34" charset="0"/>
                <a:cs typeface="Arial" panose="020B0604020202020204" pitchFamily="34" charset="0"/>
              </a:rPr>
              <a:t>Cho </a:t>
            </a:r>
            <a:r>
              <a:rPr lang="en-US" sz="4000" kern="0" dirty="0" err="1">
                <a:solidFill>
                  <a:srgbClr val="6E4F2B"/>
                </a:solidFill>
                <a:latin typeface="Arial" panose="020B0604020202020204" pitchFamily="34" charset="0"/>
                <a:cs typeface="Arial" panose="020B0604020202020204" pitchFamily="34" charset="0"/>
              </a:rPr>
              <a:t>vào</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hộp</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giấy</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cất</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đi</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576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err="1">
                <a:ln>
                  <a:noFill/>
                </a:ln>
                <a:solidFill>
                  <a:srgbClr val="005279"/>
                </a:solidFill>
                <a:effectLst/>
                <a:uLnTx/>
                <a:uFillTx/>
                <a:latin typeface="Calibri" panose="020F0502020204030204" pitchFamily="34" charset="0"/>
                <a:ea typeface="+mn-ea"/>
                <a:cs typeface="Calibri" panose="020F0502020204030204" pitchFamily="34" charset="0"/>
              </a:rPr>
              <a:t>Giày</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dép</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để</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ở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đâu</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ea typeface="+mn-ea"/>
              <a:cs typeface="Calibri" panose="020F050202020403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a:solidFill>
                  <a:srgbClr val="6E4F2B"/>
                </a:solidFill>
                <a:latin typeface="Arial" panose="020B0604020202020204" pitchFamily="34" charset="0"/>
                <a:cs typeface="Arial" panose="020B0604020202020204" pitchFamily="34" charset="0"/>
              </a:rPr>
              <a:t>Ở kệ gần cửa ra vào</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2548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a:extLst>
              <a:ext uri="{FF2B5EF4-FFF2-40B4-BE49-F238E27FC236}">
                <a16:creationId xmlns:a16="http://schemas.microsoft.com/office/drawing/2014/main" id="{4FE9F308-0A0F-4CFD-9842-3C7F02309CBC}"/>
              </a:ext>
            </a:extLst>
          </p:cNvPr>
          <p:cNvPicPr>
            <a:picLocks noChangeAspect="1"/>
          </p:cNvPicPr>
          <p:nvPr/>
        </p:nvPicPr>
        <p:blipFill>
          <a:blip r:embed="rId4"/>
          <a:stretch>
            <a:fillRect/>
          </a:stretch>
        </p:blipFill>
        <p:spPr>
          <a:xfrm>
            <a:off x="2273476" y="2145681"/>
            <a:ext cx="7645047" cy="2566638"/>
          </a:xfrm>
          <a:prstGeom prst="rect">
            <a:avLst/>
          </a:prstGeom>
        </p:spPr>
      </p:pic>
      <p:sp>
        <p:nvSpPr>
          <p:cNvPr id="9" name="TextBox 8">
            <a:extLst>
              <a:ext uri="{FF2B5EF4-FFF2-40B4-BE49-F238E27FC236}">
                <a16:creationId xmlns:a16="http://schemas.microsoft.com/office/drawing/2014/main" id="{598E8D67-E119-484B-8F31-F38FC03754BA}"/>
              </a:ext>
            </a:extLst>
          </p:cNvPr>
          <p:cNvSpPr txBox="1"/>
          <p:nvPr/>
        </p:nvSpPr>
        <p:spPr>
          <a:xfrm>
            <a:off x="3684814" y="6488668"/>
            <a:ext cx="6955970" cy="369332"/>
          </a:xfrm>
          <a:prstGeom prst="rect">
            <a:avLst/>
          </a:prstGeom>
          <a:noFill/>
        </p:spPr>
        <p:txBody>
          <a:bodyPr wrap="square">
            <a:spAutoFit/>
          </a:bodyPr>
          <a:lstStyle/>
          <a:p>
            <a:r>
              <a:rPr lang="en-US" altLang="zh-CN" dirty="0" err="1">
                <a:solidFill>
                  <a:srgbClr val="FF0000"/>
                </a:solidFill>
                <a:latin typeface="Arial" panose="020B0604020202020204" pitchFamily="34" charset="0"/>
                <a:cs typeface="Arial" panose="020B0604020202020204" pitchFamily="34" charset="0"/>
              </a:rPr>
              <a:t>Thiết</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kế</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Hương</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Thảo</a:t>
            </a:r>
            <a:r>
              <a:rPr lang="en-US" altLang="zh-CN" dirty="0">
                <a:solidFill>
                  <a:srgbClr val="FF0000"/>
                </a:solidFill>
                <a:latin typeface="Arial" panose="020B0604020202020204" pitchFamily="34" charset="0"/>
                <a:cs typeface="Arial" panose="020B0604020202020204" pitchFamily="34" charset="0"/>
              </a:rPr>
              <a:t> – tranthao121004@gmail.com</a:t>
            </a:r>
            <a:endParaRPr lang="zh-CN" alt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241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2644D1-FE38-4E0B-B9A9-20C9179F9228}"/>
              </a:ext>
            </a:extLst>
          </p:cNvPr>
          <p:cNvSpPr txBox="1"/>
          <p:nvPr/>
        </p:nvSpPr>
        <p:spPr>
          <a:xfrm>
            <a:off x="955040" y="416560"/>
            <a:ext cx="10617200" cy="584775"/>
          </a:xfrm>
          <a:prstGeom prst="rect">
            <a:avLst/>
          </a:prstGeom>
          <a:noFill/>
        </p:spPr>
        <p:txBody>
          <a:bodyPr wrap="square" rtlCol="0">
            <a:spAutoFit/>
          </a:bodyPr>
          <a:lstStyle/>
          <a:p>
            <a:pPr algn="ctr"/>
            <a:r>
              <a:rPr lang="en-US" sz="3200" b="1" dirty="0" err="1">
                <a:solidFill>
                  <a:schemeClr val="bg1"/>
                </a:solidFill>
                <a:latin typeface="Arial" panose="020B0604020202020204" pitchFamily="34" charset="0"/>
                <a:cs typeface="Arial" panose="020B0604020202020204" pitchFamily="34" charset="0"/>
              </a:rPr>
              <a:t>Thực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hành</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sắp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xếp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đồ</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dùng</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cá</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nhân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và</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lớp</a:t>
            </a:r>
            <a:endParaRPr lang="en-US" sz="3200" b="1" dirty="0">
              <a:solidFill>
                <a:schemeClr val="bg1"/>
              </a:solidFill>
              <a:latin typeface="Arial" panose="020B0604020202020204" pitchFamily="34" charset="0"/>
              <a:cs typeface="Arial" panose="020B0604020202020204" pitchFamily="34" charset="0"/>
            </a:endParaRPr>
          </a:p>
        </p:txBody>
      </p:sp>
      <p:pic>
        <p:nvPicPr>
          <p:cNvPr id="42" name="Picture 41">
            <a:extLst>
              <a:ext uri="{FF2B5EF4-FFF2-40B4-BE49-F238E27FC236}">
                <a16:creationId xmlns:a16="http://schemas.microsoft.com/office/drawing/2014/main" id="{111E96E0-F653-4CB1-B17C-9C8E9CD271C6}"/>
              </a:ext>
            </a:extLst>
          </p:cNvPr>
          <p:cNvPicPr>
            <a:picLocks noChangeAspect="1"/>
          </p:cNvPicPr>
          <p:nvPr/>
        </p:nvPicPr>
        <p:blipFill>
          <a:blip r:embed="rId3"/>
          <a:stretch>
            <a:fillRect/>
          </a:stretch>
        </p:blipFill>
        <p:spPr>
          <a:xfrm>
            <a:off x="6567383" y="1725771"/>
            <a:ext cx="5624617" cy="3406458"/>
          </a:xfrm>
          <a:prstGeom prst="rect">
            <a:avLst/>
          </a:prstGeom>
        </p:spPr>
      </p:pic>
      <p:grpSp>
        <p:nvGrpSpPr>
          <p:cNvPr id="44" name="组合 18">
            <a:extLst>
              <a:ext uri="{FF2B5EF4-FFF2-40B4-BE49-F238E27FC236}">
                <a16:creationId xmlns:a16="http://schemas.microsoft.com/office/drawing/2014/main" id="{B36F174C-F16C-414D-A1A2-40EC51F3DB8B}"/>
              </a:ext>
            </a:extLst>
          </p:cNvPr>
          <p:cNvGrpSpPr/>
          <p:nvPr/>
        </p:nvGrpSpPr>
        <p:grpSpPr>
          <a:xfrm>
            <a:off x="0" y="1810889"/>
            <a:ext cx="6567383" cy="2009271"/>
            <a:chOff x="1317" y="3015"/>
            <a:chExt cx="16681" cy="4003"/>
          </a:xfrm>
        </p:grpSpPr>
        <p:grpSp>
          <p:nvGrpSpPr>
            <p:cNvPr id="45" name="组合 15">
              <a:extLst>
                <a:ext uri="{FF2B5EF4-FFF2-40B4-BE49-F238E27FC236}">
                  <a16:creationId xmlns:a16="http://schemas.microsoft.com/office/drawing/2014/main" id="{D7590B8B-BCA3-411E-BAA8-065DD5479D18}"/>
                </a:ext>
              </a:extLst>
            </p:cNvPr>
            <p:cNvGrpSpPr/>
            <p:nvPr/>
          </p:nvGrpSpPr>
          <p:grpSpPr>
            <a:xfrm>
              <a:off x="1317" y="3053"/>
              <a:ext cx="16681" cy="3965"/>
              <a:chOff x="1020" y="2328"/>
              <a:chExt cx="11012" cy="8169"/>
            </a:xfrm>
          </p:grpSpPr>
          <p:sp>
            <p:nvSpPr>
              <p:cNvPr id="47" name="圆角矩形 14">
                <a:extLst>
                  <a:ext uri="{FF2B5EF4-FFF2-40B4-BE49-F238E27FC236}">
                    <a16:creationId xmlns:a16="http://schemas.microsoft.com/office/drawing/2014/main" id="{3797EA1F-E0EE-49D2-BB81-2D93D74FF49C}"/>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8" name="圆角矩形 13">
                <a:extLst>
                  <a:ext uri="{FF2B5EF4-FFF2-40B4-BE49-F238E27FC236}">
                    <a16:creationId xmlns:a16="http://schemas.microsoft.com/office/drawing/2014/main" id="{58365BCE-6145-4809-9DA4-9E28C9C31EE0}"/>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46" name="文本框 17">
              <a:extLst>
                <a:ext uri="{FF2B5EF4-FFF2-40B4-BE49-F238E27FC236}">
                  <a16:creationId xmlns:a16="http://schemas.microsoft.com/office/drawing/2014/main" id="{D0AFC34D-BF42-421D-91C0-544590E94A99}"/>
                </a:ext>
              </a:extLst>
            </p:cNvPr>
            <p:cNvSpPr txBox="1"/>
            <p:nvPr/>
          </p:nvSpPr>
          <p:spPr>
            <a:xfrm>
              <a:off x="1620" y="3015"/>
              <a:ext cx="15798" cy="3180"/>
            </a:xfrm>
            <a:prstGeom prst="rect">
              <a:avLst/>
            </a:prstGeom>
            <a:noFill/>
          </p:spPr>
          <p:txBody>
            <a:bodyPr wrap="square" rtlCol="0">
              <a:spAutoFit/>
            </a:bodyPr>
            <a:lstStyle/>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S</a:t>
              </a:r>
              <a:r>
                <a:rPr lang="vi-VN" sz="2800" dirty="0">
                  <a:effectLst/>
                  <a:latin typeface="Arial" panose="020B0604020202020204" pitchFamily="34" charset="0"/>
                  <a:ea typeface="Times New Roman" panose="02020603050405020304" pitchFamily="18" charset="0"/>
                  <a:cs typeface="Arial" panose="020B0604020202020204" pitchFamily="34" charset="0"/>
                </a:rPr>
                <a:t>ắp xếp lại đồ đạc cá nhân của mình, sắp xếp lại bàn học (trên mặt bàn, trong ngăn bàn, dưới gầm bàn)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49" name="组合 18">
            <a:extLst>
              <a:ext uri="{FF2B5EF4-FFF2-40B4-BE49-F238E27FC236}">
                <a16:creationId xmlns:a16="http://schemas.microsoft.com/office/drawing/2014/main" id="{A6A5D556-76FC-41F7-8CFE-0A999DF95BBE}"/>
              </a:ext>
            </a:extLst>
          </p:cNvPr>
          <p:cNvGrpSpPr/>
          <p:nvPr/>
        </p:nvGrpSpPr>
        <p:grpSpPr>
          <a:xfrm>
            <a:off x="0" y="4127593"/>
            <a:ext cx="6567383" cy="2009271"/>
            <a:chOff x="1317" y="3015"/>
            <a:chExt cx="16681" cy="4003"/>
          </a:xfrm>
        </p:grpSpPr>
        <p:grpSp>
          <p:nvGrpSpPr>
            <p:cNvPr id="50" name="组合 15">
              <a:extLst>
                <a:ext uri="{FF2B5EF4-FFF2-40B4-BE49-F238E27FC236}">
                  <a16:creationId xmlns:a16="http://schemas.microsoft.com/office/drawing/2014/main" id="{1C208674-5692-4705-B08C-C49594FEBE51}"/>
                </a:ext>
              </a:extLst>
            </p:cNvPr>
            <p:cNvGrpSpPr/>
            <p:nvPr/>
          </p:nvGrpSpPr>
          <p:grpSpPr>
            <a:xfrm>
              <a:off x="1317" y="3053"/>
              <a:ext cx="16681" cy="3965"/>
              <a:chOff x="1020" y="2328"/>
              <a:chExt cx="11012" cy="8169"/>
            </a:xfrm>
          </p:grpSpPr>
          <p:sp>
            <p:nvSpPr>
              <p:cNvPr id="52" name="圆角矩形 14">
                <a:extLst>
                  <a:ext uri="{FF2B5EF4-FFF2-40B4-BE49-F238E27FC236}">
                    <a16:creationId xmlns:a16="http://schemas.microsoft.com/office/drawing/2014/main" id="{6C9B163A-7471-467C-8603-41DED3AA291B}"/>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3" name="圆角矩形 13">
                <a:extLst>
                  <a:ext uri="{FF2B5EF4-FFF2-40B4-BE49-F238E27FC236}">
                    <a16:creationId xmlns:a16="http://schemas.microsoft.com/office/drawing/2014/main" id="{DF413846-D665-44B3-B004-97AEAE3B32E6}"/>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51" name="文本框 17">
              <a:extLst>
                <a:ext uri="{FF2B5EF4-FFF2-40B4-BE49-F238E27FC236}">
                  <a16:creationId xmlns:a16="http://schemas.microsoft.com/office/drawing/2014/main" id="{DFA853F5-8010-4806-9154-F3EA16C1E5B8}"/>
                </a:ext>
              </a:extLst>
            </p:cNvPr>
            <p:cNvSpPr txBox="1"/>
            <p:nvPr/>
          </p:nvSpPr>
          <p:spPr>
            <a:xfrm>
              <a:off x="1620" y="3015"/>
              <a:ext cx="15798" cy="3180"/>
            </a:xfrm>
            <a:prstGeom prst="rect">
              <a:avLst/>
            </a:prstGeom>
            <a:noFill/>
          </p:spPr>
          <p:txBody>
            <a:bodyPr wrap="square" rtlCol="0">
              <a:spAutoFit/>
            </a:bodyPr>
            <a:lstStyle/>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S</a:t>
              </a:r>
              <a:r>
                <a:rPr lang="vi-VN" sz="2800" dirty="0">
                  <a:latin typeface="Arial" panose="020B0604020202020204" pitchFamily="34" charset="0"/>
                  <a:ea typeface="Times New Roman" panose="02020603050405020304" pitchFamily="18" charset="0"/>
                  <a:cs typeface="Arial" panose="020B0604020202020204" pitchFamily="34" charset="0"/>
                </a:rPr>
                <a:t>ắp xếp các góc của lớp cho gọn đẹp: giá đựng giày dép; giá sách; nơi để mũ nón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172801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2" name="Picture 41" descr="Logo&#10;&#10;Description automatically generated">
            <a:extLst>
              <a:ext uri="{FF2B5EF4-FFF2-40B4-BE49-F238E27FC236}">
                <a16:creationId xmlns:a16="http://schemas.microsoft.com/office/drawing/2014/main" id="{40796204-A9DB-43FF-BCCB-1A7D3636B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2201" y="1777944"/>
            <a:ext cx="6787598" cy="2750383"/>
          </a:xfrm>
          <a:prstGeom prst="rect">
            <a:avLst/>
          </a:prstGeom>
        </p:spPr>
      </p:pic>
    </p:spTree>
    <p:extLst>
      <p:ext uri="{BB962C8B-B14F-4D97-AF65-F5344CB8AC3E}">
        <p14:creationId xmlns:p14="http://schemas.microsoft.com/office/powerpoint/2010/main" val="49522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BF55CA58-082A-4033-93B0-B1C909D39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0" name="Group 29">
            <a:extLst>
              <a:ext uri="{FF2B5EF4-FFF2-40B4-BE49-F238E27FC236}">
                <a16:creationId xmlns:a16="http://schemas.microsoft.com/office/drawing/2014/main" id="{B0E82876-28E5-44E3-B361-A8519CED783B}"/>
              </a:ext>
            </a:extLst>
          </p:cNvPr>
          <p:cNvGrpSpPr/>
          <p:nvPr/>
        </p:nvGrpSpPr>
        <p:grpSpPr>
          <a:xfrm>
            <a:off x="1913889" y="518160"/>
            <a:ext cx="8063229" cy="3307080"/>
            <a:chOff x="7027291" y="1235167"/>
            <a:chExt cx="3939869" cy="2373588"/>
          </a:xfrm>
        </p:grpSpPr>
        <p:grpSp>
          <p:nvGrpSpPr>
            <p:cNvPr id="31" name="Group 30">
              <a:extLst>
                <a:ext uri="{FF2B5EF4-FFF2-40B4-BE49-F238E27FC236}">
                  <a16:creationId xmlns:a16="http://schemas.microsoft.com/office/drawing/2014/main" id="{4F7CD4C0-2D21-49E1-9A09-51C0E84FFB8C}"/>
                </a:ext>
              </a:extLst>
            </p:cNvPr>
            <p:cNvGrpSpPr/>
            <p:nvPr/>
          </p:nvGrpSpPr>
          <p:grpSpPr>
            <a:xfrm>
              <a:off x="7027291" y="1235167"/>
              <a:ext cx="3939869" cy="2373588"/>
              <a:chOff x="1198800" y="1420752"/>
              <a:chExt cx="2017727" cy="1828800"/>
            </a:xfrm>
          </p:grpSpPr>
          <p:pic>
            <p:nvPicPr>
              <p:cNvPr id="33" name="图片 7">
                <a:extLst>
                  <a:ext uri="{FF2B5EF4-FFF2-40B4-BE49-F238E27FC236}">
                    <a16:creationId xmlns:a16="http://schemas.microsoft.com/office/drawing/2014/main" id="{A4D33900-B691-40FB-ACDA-807BFED68874}"/>
                  </a:ext>
                </a:extLst>
              </p:cNvPr>
              <p:cNvPicPr>
                <a:picLocks noChangeAspect="1"/>
              </p:cNvPicPr>
              <p:nvPr/>
            </p:nvPicPr>
            <p:blipFill>
              <a:blip r:embed="rId4"/>
              <a:stretch>
                <a:fillRect/>
              </a:stretch>
            </p:blipFill>
            <p:spPr>
              <a:xfrm>
                <a:off x="1198800" y="1420752"/>
                <a:ext cx="2017727" cy="1828800"/>
              </a:xfrm>
              <a:prstGeom prst="rect">
                <a:avLst/>
              </a:prstGeom>
            </p:spPr>
          </p:pic>
          <p:sp>
            <p:nvSpPr>
              <p:cNvPr id="34" name="TextBox 33">
                <a:extLst>
                  <a:ext uri="{FF2B5EF4-FFF2-40B4-BE49-F238E27FC236}">
                    <a16:creationId xmlns:a16="http://schemas.microsoft.com/office/drawing/2014/main" id="{85427A51-2A1E-4B6E-8BAC-700DF4991FA3}"/>
                  </a:ext>
                </a:extLst>
              </p:cNvPr>
              <p:cNvSpPr txBox="1"/>
              <p:nvPr/>
            </p:nvSpPr>
            <p:spPr>
              <a:xfrm>
                <a:off x="1395366" y="2229863"/>
                <a:ext cx="1641298" cy="426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sp>
          <p:nvSpPr>
            <p:cNvPr id="32" name="Rectangle 31">
              <a:extLst>
                <a:ext uri="{FF2B5EF4-FFF2-40B4-BE49-F238E27FC236}">
                  <a16:creationId xmlns:a16="http://schemas.microsoft.com/office/drawing/2014/main" id="{D07F34CA-B154-4FD9-B5ED-656976E999B7}"/>
                </a:ext>
              </a:extLst>
            </p:cNvPr>
            <p:cNvSpPr/>
            <p:nvPr/>
          </p:nvSpPr>
          <p:spPr>
            <a:xfrm>
              <a:off x="7487118" y="2131550"/>
              <a:ext cx="2938923" cy="8615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70C0"/>
                  </a:solidFill>
                  <a:latin typeface="Arial" panose="020B0604020202020204" pitchFamily="34" charset="0"/>
                  <a:cs typeface="Arial" panose="020B0604020202020204" pitchFamily="34" charset="0"/>
                </a:rPr>
                <a:t>C</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hia</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sẻ</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cảm</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xúc</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sau</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khi</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xếp</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dọn</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đồ</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đạc</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ngăn</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nắp</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301368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3" name="Picture 2">
            <a:extLst>
              <a:ext uri="{FF2B5EF4-FFF2-40B4-BE49-F238E27FC236}">
                <a16:creationId xmlns:a16="http://schemas.microsoft.com/office/drawing/2014/main" id="{E5407676-9CFD-4D7F-A54F-E90BD6339BB2}"/>
              </a:ext>
            </a:extLst>
          </p:cNvPr>
          <p:cNvPicPr>
            <a:picLocks noChangeAspect="1"/>
          </p:cNvPicPr>
          <p:nvPr/>
        </p:nvPicPr>
        <p:blipFill>
          <a:blip r:embed="rId4"/>
          <a:stretch>
            <a:fillRect/>
          </a:stretch>
        </p:blipFill>
        <p:spPr>
          <a:xfrm>
            <a:off x="2575255" y="2642548"/>
            <a:ext cx="7041490" cy="1572904"/>
          </a:xfrm>
          <a:prstGeom prst="rect">
            <a:avLst/>
          </a:prstGeom>
        </p:spPr>
      </p:pic>
    </p:spTree>
    <p:extLst>
      <p:ext uri="{BB962C8B-B14F-4D97-AF65-F5344CB8AC3E}">
        <p14:creationId xmlns:p14="http://schemas.microsoft.com/office/powerpoint/2010/main" val="1693594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C5E3AD-5286-46E2-B4C2-90A3F6467716}"/>
              </a:ext>
            </a:extLst>
          </p:cNvPr>
          <p:cNvPicPr>
            <a:picLocks noChangeAspect="1"/>
          </p:cNvPicPr>
          <p:nvPr/>
        </p:nvPicPr>
        <p:blipFill>
          <a:blip r:embed="rId5"/>
          <a:stretch>
            <a:fillRect/>
          </a:stretch>
        </p:blipFill>
        <p:spPr>
          <a:xfrm>
            <a:off x="4391980" y="-246972"/>
            <a:ext cx="4322439" cy="1926503"/>
          </a:xfrm>
          <a:prstGeom prst="rect">
            <a:avLst/>
          </a:prstGeom>
        </p:spPr>
      </p:pic>
      <p:grpSp>
        <p:nvGrpSpPr>
          <p:cNvPr id="18" name="Group 17">
            <a:extLst>
              <a:ext uri="{FF2B5EF4-FFF2-40B4-BE49-F238E27FC236}">
                <a16:creationId xmlns:a16="http://schemas.microsoft.com/office/drawing/2014/main" id="{CA49FD26-C2C7-429C-B678-C3A329D8247F}"/>
              </a:ext>
            </a:extLst>
          </p:cNvPr>
          <p:cNvGrpSpPr/>
          <p:nvPr/>
        </p:nvGrpSpPr>
        <p:grpSpPr>
          <a:xfrm>
            <a:off x="686560" y="1285605"/>
            <a:ext cx="10865360" cy="2107408"/>
            <a:chOff x="537650" y="1459609"/>
            <a:chExt cx="6667822" cy="859874"/>
          </a:xfrm>
        </p:grpSpPr>
        <p:grpSp>
          <p:nvGrpSpPr>
            <p:cNvPr id="19" name="组合 18">
              <a:extLst>
                <a:ext uri="{FF2B5EF4-FFF2-40B4-BE49-F238E27FC236}">
                  <a16:creationId xmlns:a16="http://schemas.microsoft.com/office/drawing/2014/main" id="{48BB290A-4CBF-43BE-9C07-1440990887E0}"/>
                </a:ext>
              </a:extLst>
            </p:cNvPr>
            <p:cNvGrpSpPr/>
            <p:nvPr/>
          </p:nvGrpSpPr>
          <p:grpSpPr>
            <a:xfrm>
              <a:off x="1241740" y="1580762"/>
              <a:ext cx="5963732" cy="535809"/>
              <a:chOff x="1317" y="3015"/>
              <a:chExt cx="16681" cy="2501"/>
            </a:xfrm>
          </p:grpSpPr>
          <p:grpSp>
            <p:nvGrpSpPr>
              <p:cNvPr id="21" name="组合 15">
                <a:extLst>
                  <a:ext uri="{FF2B5EF4-FFF2-40B4-BE49-F238E27FC236}">
                    <a16:creationId xmlns:a16="http://schemas.microsoft.com/office/drawing/2014/main" id="{7C4FCB28-67B8-43AC-A549-3B5567FB7A64}"/>
                  </a:ext>
                </a:extLst>
              </p:cNvPr>
              <p:cNvGrpSpPr/>
              <p:nvPr/>
            </p:nvGrpSpPr>
            <p:grpSpPr>
              <a:xfrm>
                <a:off x="1317" y="3053"/>
                <a:ext cx="16681" cy="2463"/>
                <a:chOff x="1020" y="2328"/>
                <a:chExt cx="11012" cy="5074"/>
              </a:xfrm>
            </p:grpSpPr>
            <p:sp>
              <p:nvSpPr>
                <p:cNvPr id="23" name="圆角矩形 14">
                  <a:extLst>
                    <a:ext uri="{FF2B5EF4-FFF2-40B4-BE49-F238E27FC236}">
                      <a16:creationId xmlns:a16="http://schemas.microsoft.com/office/drawing/2014/main" id="{13A2B41D-07B3-4E30-8EAB-C83BA86DB80E}"/>
                    </a:ext>
                  </a:extLst>
                </p:cNvPr>
                <p:cNvSpPr/>
                <p:nvPr/>
              </p:nvSpPr>
              <p:spPr>
                <a:xfrm>
                  <a:off x="1220" y="2481"/>
                  <a:ext cx="10812" cy="492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4" name="圆角矩形 13">
                  <a:extLst>
                    <a:ext uri="{FF2B5EF4-FFF2-40B4-BE49-F238E27FC236}">
                      <a16:creationId xmlns:a16="http://schemas.microsoft.com/office/drawing/2014/main" id="{BD7EA9B4-5D04-430D-AE60-9710C9312EEA}"/>
                    </a:ext>
                  </a:extLst>
                </p:cNvPr>
                <p:cNvSpPr/>
                <p:nvPr/>
              </p:nvSpPr>
              <p:spPr>
                <a:xfrm>
                  <a:off x="1020" y="2328"/>
                  <a:ext cx="10812" cy="4197"/>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2" name="文本框 17">
                <a:extLst>
                  <a:ext uri="{FF2B5EF4-FFF2-40B4-BE49-F238E27FC236}">
                    <a16:creationId xmlns:a16="http://schemas.microsoft.com/office/drawing/2014/main" id="{49535182-C2E0-4A65-98D8-B29F1BA9B238}"/>
                  </a:ext>
                </a:extLst>
              </p:cNvPr>
              <p:cNvSpPr txBox="1"/>
              <p:nvPr/>
            </p:nvSpPr>
            <p:spPr>
              <a:xfrm>
                <a:off x="2270" y="3015"/>
                <a:ext cx="15148" cy="2323"/>
              </a:xfrm>
              <a:prstGeom prst="rect">
                <a:avLst/>
              </a:prstGeom>
              <a:noFill/>
            </p:spPr>
            <p:txBody>
              <a:bodyPr wrap="square" rtlCol="0">
                <a:spAutoFit/>
              </a:bodyPr>
              <a:lstStyle/>
              <a:p>
                <a:pPr marL="0" marR="0" algn="just">
                  <a:lnSpc>
                    <a:spcPct val="120000"/>
                  </a:lnSpc>
                  <a:spcBef>
                    <a:spcPts val="0"/>
                  </a:spcBef>
                  <a:spcAft>
                    <a:spcPts val="0"/>
                  </a:spcAft>
                </a:pPr>
                <a:r>
                  <a:rPr lang="en-US" sz="3200" dirty="0">
                    <a:latin typeface="Arial" panose="020B0604020202020204" pitchFamily="34" charset="0"/>
                    <a:ea typeface="Times New Roman" panose="02020603050405020304" pitchFamily="18" charset="0"/>
                    <a:cs typeface="Arial" panose="020B0604020202020204" pitchFamily="34" charset="0"/>
                  </a:rPr>
                  <a:t>Q</a:t>
                </a:r>
                <a:r>
                  <a:rPr lang="vi-VN" sz="3200" dirty="0">
                    <a:effectLst/>
                    <a:latin typeface="Arial" panose="020B0604020202020204" pitchFamily="34" charset="0"/>
                    <a:ea typeface="Times New Roman" panose="02020603050405020304" pitchFamily="18" charset="0"/>
                    <a:cs typeface="Arial" panose="020B0604020202020204" pitchFamily="34" charset="0"/>
                  </a:rPr>
                  <a:t>uan sát chỗ học, chỗ chơi, chỗ ngủ của mình.</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图片 25" descr="卡通人物&#10;&#10;中度可信度描述已自动生成">
              <a:extLst>
                <a:ext uri="{FF2B5EF4-FFF2-40B4-BE49-F238E27FC236}">
                  <a16:creationId xmlns:a16="http://schemas.microsoft.com/office/drawing/2014/main" id="{039C3F69-D156-46A8-8286-89DEAB68223E}"/>
                </a:ext>
              </a:extLst>
            </p:cNvPr>
            <p:cNvPicPr>
              <a:picLocks noChangeAspect="1"/>
            </p:cNvPicPr>
            <p:nvPr>
              <p:custDataLst>
                <p:tags r:id="rId2"/>
              </p:custDataLst>
            </p:nvPr>
          </p:nvPicPr>
          <p:blipFill>
            <a:blip r:embed="rId6" cstate="email"/>
            <a:stretch>
              <a:fillRect/>
            </a:stretch>
          </p:blipFill>
          <p:spPr>
            <a:xfrm rot="19945025">
              <a:off x="537650" y="1459609"/>
              <a:ext cx="1047506" cy="859874"/>
            </a:xfrm>
            <a:prstGeom prst="rect">
              <a:avLst/>
            </a:prstGeom>
          </p:spPr>
        </p:pic>
      </p:grpSp>
      <p:grpSp>
        <p:nvGrpSpPr>
          <p:cNvPr id="25" name="Group 24">
            <a:extLst>
              <a:ext uri="{FF2B5EF4-FFF2-40B4-BE49-F238E27FC236}">
                <a16:creationId xmlns:a16="http://schemas.microsoft.com/office/drawing/2014/main" id="{468A4724-8489-4CEE-AE3F-BD46F501FFAD}"/>
              </a:ext>
            </a:extLst>
          </p:cNvPr>
          <p:cNvGrpSpPr/>
          <p:nvPr/>
        </p:nvGrpSpPr>
        <p:grpSpPr>
          <a:xfrm>
            <a:off x="985208" y="2968524"/>
            <a:ext cx="10617512" cy="3363899"/>
            <a:chOff x="689749" y="1543204"/>
            <a:chExt cx="6515723" cy="573367"/>
          </a:xfrm>
        </p:grpSpPr>
        <p:grpSp>
          <p:nvGrpSpPr>
            <p:cNvPr id="26" name="组合 18">
              <a:extLst>
                <a:ext uri="{FF2B5EF4-FFF2-40B4-BE49-F238E27FC236}">
                  <a16:creationId xmlns:a16="http://schemas.microsoft.com/office/drawing/2014/main" id="{AE21BE27-92E5-499A-873E-01073C81FC0F}"/>
                </a:ext>
              </a:extLst>
            </p:cNvPr>
            <p:cNvGrpSpPr/>
            <p:nvPr/>
          </p:nvGrpSpPr>
          <p:grpSpPr>
            <a:xfrm>
              <a:off x="1241740" y="1580762"/>
              <a:ext cx="5963732" cy="535809"/>
              <a:chOff x="1317" y="3015"/>
              <a:chExt cx="16681" cy="2501"/>
            </a:xfrm>
          </p:grpSpPr>
          <p:grpSp>
            <p:nvGrpSpPr>
              <p:cNvPr id="28" name="组合 15">
                <a:extLst>
                  <a:ext uri="{FF2B5EF4-FFF2-40B4-BE49-F238E27FC236}">
                    <a16:creationId xmlns:a16="http://schemas.microsoft.com/office/drawing/2014/main" id="{FA019AD4-90A3-43CA-AE61-6F9FDB3A824D}"/>
                  </a:ext>
                </a:extLst>
              </p:cNvPr>
              <p:cNvGrpSpPr/>
              <p:nvPr/>
            </p:nvGrpSpPr>
            <p:grpSpPr>
              <a:xfrm>
                <a:off x="1317" y="3053"/>
                <a:ext cx="16681" cy="2463"/>
                <a:chOff x="1020" y="2328"/>
                <a:chExt cx="11012" cy="5074"/>
              </a:xfrm>
            </p:grpSpPr>
            <p:sp>
              <p:nvSpPr>
                <p:cNvPr id="30" name="圆角矩形 14">
                  <a:extLst>
                    <a:ext uri="{FF2B5EF4-FFF2-40B4-BE49-F238E27FC236}">
                      <a16:creationId xmlns:a16="http://schemas.microsoft.com/office/drawing/2014/main" id="{27FA4C53-17FA-4E8D-89C9-55699D95DD51}"/>
                    </a:ext>
                  </a:extLst>
                </p:cNvPr>
                <p:cNvSpPr/>
                <p:nvPr/>
              </p:nvSpPr>
              <p:spPr>
                <a:xfrm>
                  <a:off x="1220" y="2481"/>
                  <a:ext cx="10812" cy="492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1" name="圆角矩形 13">
                  <a:extLst>
                    <a:ext uri="{FF2B5EF4-FFF2-40B4-BE49-F238E27FC236}">
                      <a16:creationId xmlns:a16="http://schemas.microsoft.com/office/drawing/2014/main" id="{F415FC20-B95D-47B6-8015-C1C2A9DF019B}"/>
                    </a:ext>
                  </a:extLst>
                </p:cNvPr>
                <p:cNvSpPr/>
                <p:nvPr/>
              </p:nvSpPr>
              <p:spPr>
                <a:xfrm>
                  <a:off x="1020" y="2328"/>
                  <a:ext cx="10812" cy="4197"/>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9" name="文本框 17">
                <a:extLst>
                  <a:ext uri="{FF2B5EF4-FFF2-40B4-BE49-F238E27FC236}">
                    <a16:creationId xmlns:a16="http://schemas.microsoft.com/office/drawing/2014/main" id="{E66E6959-1721-4FE9-B435-D955CE1D0B05}"/>
                  </a:ext>
                </a:extLst>
              </p:cNvPr>
              <p:cNvSpPr txBox="1"/>
              <p:nvPr/>
            </p:nvSpPr>
            <p:spPr>
              <a:xfrm>
                <a:off x="2270" y="3015"/>
                <a:ext cx="15148" cy="2093"/>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Sắp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xếp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đồ</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dùng</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của</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mình</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ngăn</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nắp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Treo </a:t>
                </a:r>
                <a:r>
                  <a:rPr lang="en-US" sz="2800" dirty="0" err="1">
                    <a:latin typeface="Arial" panose="020B0604020202020204" pitchFamily="34" charset="0"/>
                    <a:ea typeface="Times New Roman" panose="02020603050405020304" pitchFamily="18" charset="0"/>
                    <a:cs typeface="Arial" panose="020B0604020202020204" pitchFamily="34" charset="0"/>
                  </a:rPr>
                  <a:t>quần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áo</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mắc</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Xếp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lại</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sách</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trên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giá</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sách</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Xếp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giày</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dép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giá</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hoặc</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tủ</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đựng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giày</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Cất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đồ</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dùng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ít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sử</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dụng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vào</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hộp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giấy</a:t>
                </a:r>
                <a:r>
                  <a:rPr lang="en-US" sz="2800" dirty="0">
                    <a:latin typeface="Arial" panose="020B0604020202020204" pitchFamily="34" charset="0"/>
                    <a:ea typeface="Times New Roman" panose="02020603050405020304" pitchFamily="18" charset="0"/>
                    <a:cs typeface="Arial" panose="020B0604020202020204" pitchFamily="34" charset="0"/>
                  </a:rPr>
                  <a:t>.</a:t>
                </a:r>
              </a:p>
            </p:txBody>
          </p:sp>
        </p:grpSp>
        <p:pic>
          <p:nvPicPr>
            <p:cNvPr id="27" name="图片 25" descr="卡通人物&#10;&#10;中度可信度描述已自动生成">
              <a:extLst>
                <a:ext uri="{FF2B5EF4-FFF2-40B4-BE49-F238E27FC236}">
                  <a16:creationId xmlns:a16="http://schemas.microsoft.com/office/drawing/2014/main" id="{1D51A648-BDC7-43BE-9A8B-213FE25B9F56}"/>
                </a:ext>
              </a:extLst>
            </p:cNvPr>
            <p:cNvPicPr>
              <a:picLocks noChangeAspect="1"/>
            </p:cNvPicPr>
            <p:nvPr>
              <p:custDataLst>
                <p:tags r:id="rId1"/>
              </p:custDataLst>
            </p:nvPr>
          </p:nvPicPr>
          <p:blipFill>
            <a:blip r:embed="rId6" cstate="email"/>
            <a:stretch>
              <a:fillRect/>
            </a:stretch>
          </p:blipFill>
          <p:spPr>
            <a:xfrm rot="19945025">
              <a:off x="689749" y="1543204"/>
              <a:ext cx="968317" cy="332287"/>
            </a:xfrm>
            <a:prstGeom prst="rect">
              <a:avLst/>
            </a:prstGeom>
          </p:spPr>
        </p:pic>
      </p:grpSp>
    </p:spTree>
    <p:extLst>
      <p:ext uri="{BB962C8B-B14F-4D97-AF65-F5344CB8AC3E}">
        <p14:creationId xmlns:p14="http://schemas.microsoft.com/office/powerpoint/2010/main" val="1492460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750" fill="hold"/>
                                        <p:tgtEl>
                                          <p:spTgt spid="18"/>
                                        </p:tgtEl>
                                        <p:attrNameLst>
                                          <p:attrName>ppt_w</p:attrName>
                                        </p:attrNameLst>
                                      </p:cBhvr>
                                      <p:tavLst>
                                        <p:tav tm="0">
                                          <p:val>
                                            <p:fltVal val="0"/>
                                          </p:val>
                                        </p:tav>
                                        <p:tav tm="100000">
                                          <p:val>
                                            <p:strVal val="#ppt_w"/>
                                          </p:val>
                                        </p:tav>
                                      </p:tavLst>
                                    </p:anim>
                                    <p:anim calcmode="lin" valueType="num">
                                      <p:cBhvr>
                                        <p:cTn id="13" dur="750" fill="hold"/>
                                        <p:tgtEl>
                                          <p:spTgt spid="18"/>
                                        </p:tgtEl>
                                        <p:attrNameLst>
                                          <p:attrName>ppt_h</p:attrName>
                                        </p:attrNameLst>
                                      </p:cBhvr>
                                      <p:tavLst>
                                        <p:tav tm="0">
                                          <p:val>
                                            <p:fltVal val="0"/>
                                          </p:val>
                                        </p:tav>
                                        <p:tav tm="100000">
                                          <p:val>
                                            <p:strVal val="#ppt_h"/>
                                          </p:val>
                                        </p:tav>
                                      </p:tavLst>
                                    </p:anim>
                                    <p:anim calcmode="lin" valueType="num">
                                      <p:cBhvr>
                                        <p:cTn id="14" dur="750" fill="hold"/>
                                        <p:tgtEl>
                                          <p:spTgt spid="18"/>
                                        </p:tgtEl>
                                        <p:attrNameLst>
                                          <p:attrName>ppt_x</p:attrName>
                                        </p:attrNameLst>
                                      </p:cBhvr>
                                      <p:tavLst>
                                        <p:tav tm="0" fmla="#ppt_x+(cos(-2*pi*(1-$))*-#ppt_x-sin(-2*pi*(1-$))*(1-#ppt_y))*(1-$)">
                                          <p:val>
                                            <p:fltVal val="0"/>
                                          </p:val>
                                        </p:tav>
                                        <p:tav tm="100000">
                                          <p:val>
                                            <p:fltVal val="1"/>
                                          </p:val>
                                        </p:tav>
                                      </p:tavLst>
                                    </p:anim>
                                    <p:anim calcmode="lin" valueType="num">
                                      <p:cBhvr>
                                        <p:cTn id="15" dur="75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750" fill="hold"/>
                                        <p:tgtEl>
                                          <p:spTgt spid="25"/>
                                        </p:tgtEl>
                                        <p:attrNameLst>
                                          <p:attrName>ppt_w</p:attrName>
                                        </p:attrNameLst>
                                      </p:cBhvr>
                                      <p:tavLst>
                                        <p:tav tm="0">
                                          <p:val>
                                            <p:fltVal val="0"/>
                                          </p:val>
                                        </p:tav>
                                        <p:tav tm="100000">
                                          <p:val>
                                            <p:strVal val="#ppt_w"/>
                                          </p:val>
                                        </p:tav>
                                      </p:tavLst>
                                    </p:anim>
                                    <p:anim calcmode="lin" valueType="num">
                                      <p:cBhvr>
                                        <p:cTn id="21" dur="750" fill="hold"/>
                                        <p:tgtEl>
                                          <p:spTgt spid="25"/>
                                        </p:tgtEl>
                                        <p:attrNameLst>
                                          <p:attrName>ppt_h</p:attrName>
                                        </p:attrNameLst>
                                      </p:cBhvr>
                                      <p:tavLst>
                                        <p:tav tm="0">
                                          <p:val>
                                            <p:fltVal val="0"/>
                                          </p:val>
                                        </p:tav>
                                        <p:tav tm="100000">
                                          <p:val>
                                            <p:strVal val="#ppt_h"/>
                                          </p:val>
                                        </p:tav>
                                      </p:tavLst>
                                    </p:anim>
                                    <p:anim calcmode="lin" valueType="num">
                                      <p:cBhvr>
                                        <p:cTn id="22" dur="750" fill="hold"/>
                                        <p:tgtEl>
                                          <p:spTgt spid="25"/>
                                        </p:tgtEl>
                                        <p:attrNameLst>
                                          <p:attrName>ppt_x</p:attrName>
                                        </p:attrNameLst>
                                      </p:cBhvr>
                                      <p:tavLst>
                                        <p:tav tm="0" fmla="#ppt_x+(cos(-2*pi*(1-$))*-#ppt_x-sin(-2*pi*(1-$))*(1-#ppt_y))*(1-$)">
                                          <p:val>
                                            <p:fltVal val="0"/>
                                          </p:val>
                                        </p:tav>
                                        <p:tav tm="100000">
                                          <p:val>
                                            <p:fltVal val="1"/>
                                          </p:val>
                                        </p:tav>
                                      </p:tavLst>
                                    </p:anim>
                                    <p:anim calcmode="lin" valueType="num">
                                      <p:cBhvr>
                                        <p:cTn id="23" dur="75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7EF0361C-CDAD-4143-9583-50202B9C3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1154E522-159F-4E96-82E3-BB63B454C9E3}"/>
              </a:ext>
            </a:extLst>
          </p:cNvPr>
          <p:cNvPicPr>
            <a:picLocks noChangeAspect="1"/>
          </p:cNvPicPr>
          <p:nvPr/>
        </p:nvPicPr>
        <p:blipFill>
          <a:blip r:embed="rId4"/>
          <a:stretch>
            <a:fillRect/>
          </a:stretch>
        </p:blipFill>
        <p:spPr>
          <a:xfrm>
            <a:off x="2675863" y="2005460"/>
            <a:ext cx="6474513" cy="2847079"/>
          </a:xfrm>
          <a:prstGeom prst="rect">
            <a:avLst/>
          </a:prstGeom>
        </p:spPr>
      </p:pic>
    </p:spTree>
    <p:extLst>
      <p:ext uri="{BB962C8B-B14F-4D97-AF65-F5344CB8AC3E}">
        <p14:creationId xmlns:p14="http://schemas.microsoft.com/office/powerpoint/2010/main" val="1072068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03C98F4-E583-C54C-BD96-A5430FD15A5C}"/>
              </a:ext>
            </a:extLst>
          </p:cNvPr>
          <p:cNvSpPr/>
          <p:nvPr/>
        </p:nvSpPr>
        <p:spPr>
          <a:xfrm>
            <a:off x="-166626" y="4119623"/>
            <a:ext cx="11516139" cy="6238238"/>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8" name="图片 16">
            <a:extLst>
              <a:ext uri="{FF2B5EF4-FFF2-40B4-BE49-F238E27FC236}">
                <a16:creationId xmlns:a16="http://schemas.microsoft.com/office/drawing/2014/main" id="{71BF42F8-AA6E-4E13-8559-168DF656C8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39" y="-40238"/>
            <a:ext cx="12295157" cy="6898238"/>
          </a:xfrm>
          <a:prstGeom prst="rect">
            <a:avLst/>
          </a:prstGeom>
        </p:spPr>
      </p:pic>
      <p:sp>
        <p:nvSpPr>
          <p:cNvPr id="6" name="Rectangle 5"/>
          <p:cNvSpPr/>
          <p:nvPr/>
        </p:nvSpPr>
        <p:spPr>
          <a:xfrm>
            <a:off x="161365" y="125506"/>
            <a:ext cx="11780437" cy="6508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4" name="图片 6">
            <a:extLst>
              <a:ext uri="{FF2B5EF4-FFF2-40B4-BE49-F238E27FC236}">
                <a16:creationId xmlns:a16="http://schemas.microsoft.com/office/drawing/2014/main" id="{6C4775E0-1419-AD4D-B83C-DF6318BE1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61949" y="264751"/>
            <a:ext cx="4536956" cy="4536956"/>
          </a:xfrm>
          <a:prstGeom prst="rect">
            <a:avLst/>
          </a:prstGeom>
        </p:spPr>
      </p:pic>
      <p:pic>
        <p:nvPicPr>
          <p:cNvPr id="15" name="图片 10">
            <a:extLst>
              <a:ext uri="{FF2B5EF4-FFF2-40B4-BE49-F238E27FC236}">
                <a16:creationId xmlns:a16="http://schemas.microsoft.com/office/drawing/2014/main" id="{F0B60438-6AF9-8942-9D54-9E4E3D93AF1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4566"/>
          <a:stretch/>
        </p:blipFill>
        <p:spPr>
          <a:xfrm>
            <a:off x="-488542" y="3764308"/>
            <a:ext cx="3815164" cy="3259436"/>
          </a:xfrm>
          <a:prstGeom prst="rect">
            <a:avLst/>
          </a:prstGeom>
        </p:spPr>
      </p:pic>
      <p:sp>
        <p:nvSpPr>
          <p:cNvPr id="17" name="Rounded Rectangle 16"/>
          <p:cNvSpPr/>
          <p:nvPr/>
        </p:nvSpPr>
        <p:spPr>
          <a:xfrm>
            <a:off x="310558" y="1544459"/>
            <a:ext cx="7551391" cy="3117516"/>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err="1">
                <a:ln>
                  <a:noFill/>
                </a:ln>
                <a:solidFill>
                  <a:prstClr val="black"/>
                </a:solidFill>
                <a:effectLst/>
                <a:uLnTx/>
                <a:uFillTx/>
                <a:latin typeface="Arial"/>
                <a:cs typeface="+mn-cs"/>
              </a:rPr>
              <a:t>Luật</a:t>
            </a:r>
            <a:r>
              <a:rPr kumimoji="0" lang="en-US" sz="2800" b="1" i="0" u="sng" strike="noStrike" kern="1200" cap="none" spc="0" normalizeH="0" baseline="0" noProof="0" dirty="0">
                <a:ln>
                  <a:noFill/>
                </a:ln>
                <a:solidFill>
                  <a:prstClr val="black"/>
                </a:solidFill>
                <a:effectLst/>
                <a:uLnTx/>
                <a:uFillTx/>
                <a:latin typeface="Arial"/>
                <a:cs typeface="+mn-cs"/>
              </a:rPr>
              <a:t> </a:t>
            </a:r>
            <a:r>
              <a:rPr kumimoji="0" lang="en-US" sz="2800" b="1" i="0" u="sng" strike="noStrike" kern="1200" cap="none" spc="0" normalizeH="0" baseline="0" noProof="0" dirty="0" err="1">
                <a:ln>
                  <a:noFill/>
                </a:ln>
                <a:solidFill>
                  <a:prstClr val="black"/>
                </a:solidFill>
                <a:effectLst/>
                <a:uLnTx/>
                <a:uFillTx/>
                <a:latin typeface="Arial"/>
                <a:cs typeface="+mn-cs"/>
              </a:rPr>
              <a:t>chơi</a:t>
            </a:r>
            <a:r>
              <a:rPr kumimoji="0" lang="en-US" sz="2800" b="1" i="0" u="sng"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Chọn</a:t>
            </a:r>
            <a:r>
              <a:rPr kumimoji="0" lang="en-US" sz="2800" b="0" i="0" u="none" strike="noStrike" kern="1200" cap="none" spc="0" normalizeH="0" baseline="0" noProof="0" dirty="0">
                <a:ln>
                  <a:noFill/>
                </a:ln>
                <a:solidFill>
                  <a:prstClr val="black"/>
                </a:solidFill>
                <a:effectLst/>
                <a:uLnTx/>
                <a:uFillTx/>
                <a:latin typeface="Arial"/>
                <a:cs typeface="+mn-cs"/>
              </a:rPr>
              <a:t> 2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chơi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mỗi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có</a:t>
            </a:r>
            <a:r>
              <a:rPr kumimoji="0" lang="en-US" sz="2800" b="0" i="0" u="none" strike="noStrike" kern="1200" cap="none" spc="0" normalizeH="0" baseline="0" noProof="0" dirty="0">
                <a:ln>
                  <a:noFill/>
                </a:ln>
                <a:solidFill>
                  <a:prstClr val="black"/>
                </a:solidFill>
                <a:effectLst/>
                <a:uLnTx/>
                <a:uFillTx/>
                <a:latin typeface="Arial"/>
                <a:cs typeface="+mn-cs"/>
              </a:rPr>
              <a:t> 5 </a:t>
            </a:r>
            <a:r>
              <a:rPr kumimoji="0" lang="en-US" sz="2800" b="0" i="0" u="none" strike="noStrike" kern="1200" cap="none" spc="0" normalizeH="0" baseline="0" noProof="0" dirty="0" err="1">
                <a:ln>
                  <a:noFill/>
                </a:ln>
                <a:solidFill>
                  <a:prstClr val="black"/>
                </a:solidFill>
                <a:effectLst/>
                <a:uLnTx/>
                <a:uFillTx/>
                <a:latin typeface="Arial"/>
                <a:cs typeface="+mn-cs"/>
              </a:rPr>
              <a:t>thành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viên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nhiệm</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vụ</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nhớ</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tất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cả</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dùng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nhân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hiện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ra</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trên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màn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hình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trong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vòng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một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phút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Sau</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lần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lượt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thật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nhanh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Hết</a:t>
            </a:r>
            <a:r>
              <a:rPr kumimoji="0" lang="en-US" sz="2800" b="0" i="0" u="none" strike="noStrike" kern="1200" cap="none" spc="0" normalizeH="0" baseline="0" noProof="0" dirty="0">
                <a:ln>
                  <a:noFill/>
                </a:ln>
                <a:solidFill>
                  <a:prstClr val="black"/>
                </a:solidFill>
                <a:effectLst/>
                <a:uLnTx/>
                <a:uFillTx/>
                <a:latin typeface="Arial"/>
                <a:cs typeface="+mn-cs"/>
              </a:rPr>
              <a:t> 2’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nào</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được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nhiều</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đúng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hơn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là</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chiến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thắng</a:t>
            </a:r>
            <a:r>
              <a:rPr kumimoji="0" lang="en-US" sz="2800" b="0" i="0" u="none" strike="noStrike" kern="1200" cap="none" spc="0" normalizeH="0" baseline="0" noProof="0" dirty="0">
                <a:ln>
                  <a:noFill/>
                </a:ln>
                <a:solidFill>
                  <a:prstClr val="black"/>
                </a:solidFill>
                <a:effectLst/>
                <a:uLnTx/>
                <a:uFillTx/>
                <a:latin typeface="Arial"/>
                <a:cs typeface="+mn-cs"/>
              </a:rPr>
              <a:t>.</a:t>
            </a: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243" y="287142"/>
            <a:ext cx="10058400" cy="1270030"/>
          </a:xfrm>
          <a:prstGeom prst="rect">
            <a:avLst/>
          </a:prstGeom>
        </p:spPr>
      </p:pic>
    </p:spTree>
    <p:extLst>
      <p:ext uri="{BB962C8B-B14F-4D97-AF65-F5344CB8AC3E}">
        <p14:creationId xmlns:p14="http://schemas.microsoft.com/office/powerpoint/2010/main" val="3253209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0-#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ideo bai 6">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 y="0"/>
            <a:ext cx="12192000" cy="6858000"/>
          </a:xfrm>
        </p:spPr>
      </p:pic>
    </p:spTree>
    <p:extLst>
      <p:ext uri="{BB962C8B-B14F-4D97-AF65-F5344CB8AC3E}">
        <p14:creationId xmlns:p14="http://schemas.microsoft.com/office/powerpoint/2010/main" val="3399408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02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Content Placeholder 3">
            <a:extLst>
              <a:ext uri="{FF2B5EF4-FFF2-40B4-BE49-F238E27FC236}">
                <a16:creationId xmlns:a16="http://schemas.microsoft.com/office/drawing/2014/main" id="{4EB1564A-BC25-4348-B73C-6C6A699CDF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7886"/>
            <a:ext cx="12191999" cy="5957668"/>
          </a:xfrm>
          <a:prstGeom prst="rect">
            <a:avLst/>
          </a:prstGeom>
        </p:spPr>
      </p:pic>
      <p:sp>
        <p:nvSpPr>
          <p:cNvPr id="35" name="TextBox 34">
            <a:extLst>
              <a:ext uri="{FF2B5EF4-FFF2-40B4-BE49-F238E27FC236}">
                <a16:creationId xmlns:a16="http://schemas.microsoft.com/office/drawing/2014/main" id="{1C65702A-B882-435D-9325-25EB59DE55F7}"/>
              </a:ext>
            </a:extLst>
          </p:cNvPr>
          <p:cNvSpPr txBox="1"/>
          <p:nvPr/>
        </p:nvSpPr>
        <p:spPr>
          <a:xfrm>
            <a:off x="2834640" y="-121920"/>
            <a:ext cx="6976690" cy="95410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Kiểm</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tra</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đáp</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án</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endParaRPr kumimoji="0" lang="zh-CN" altLang="en-US"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endParaRPr>
          </a:p>
        </p:txBody>
      </p:sp>
    </p:spTree>
    <p:extLst>
      <p:ext uri="{BB962C8B-B14F-4D97-AF65-F5344CB8AC3E}">
        <p14:creationId xmlns:p14="http://schemas.microsoft.com/office/powerpoint/2010/main" val="418031753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a:extLst>
              <a:ext uri="{FF2B5EF4-FFF2-40B4-BE49-F238E27FC236}">
                <a16:creationId xmlns:a16="http://schemas.microsoft.com/office/drawing/2014/main" id="{103243BA-3776-4A6C-AE4C-072C29A259A1}"/>
              </a:ext>
            </a:extLst>
          </p:cNvPr>
          <p:cNvPicPr>
            <a:picLocks noChangeAspect="1"/>
          </p:cNvPicPr>
          <p:nvPr/>
        </p:nvPicPr>
        <p:blipFill>
          <a:blip r:embed="rId4"/>
          <a:stretch>
            <a:fillRect/>
          </a:stretch>
        </p:blipFill>
        <p:spPr>
          <a:xfrm>
            <a:off x="2186991" y="2213951"/>
            <a:ext cx="8178462" cy="2764449"/>
          </a:xfrm>
          <a:prstGeom prst="rect">
            <a:avLst/>
          </a:prstGeom>
        </p:spPr>
      </p:pic>
    </p:spTree>
    <p:extLst>
      <p:ext uri="{BB962C8B-B14F-4D97-AF65-F5344CB8AC3E}">
        <p14:creationId xmlns:p14="http://schemas.microsoft.com/office/powerpoint/2010/main" val="342424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4EBCA8-22DF-4622-8E8C-90F512CE5C48}"/>
              </a:ext>
            </a:extLst>
          </p:cNvPr>
          <p:cNvSpPr txBox="1"/>
          <p:nvPr/>
        </p:nvSpPr>
        <p:spPr>
          <a:xfrm>
            <a:off x="1158240" y="254000"/>
            <a:ext cx="10292080" cy="584775"/>
          </a:xfrm>
          <a:prstGeom prst="rect">
            <a:avLst/>
          </a:prstGeom>
          <a:noFill/>
        </p:spPr>
        <p:txBody>
          <a:bodyPr wrap="square" rtlCol="0">
            <a:spAutoFit/>
          </a:bodyPr>
          <a:lstStyle/>
          <a:p>
            <a:r>
              <a:rPr lang="en-US" sz="3200" b="1" dirty="0">
                <a:solidFill>
                  <a:srgbClr val="FFFF00"/>
                </a:solidFill>
                <a:latin typeface="Arial" panose="020B0604020202020204" pitchFamily="34" charset="0"/>
                <a:cs typeface="Arial" panose="020B0604020202020204" pitchFamily="34" charset="0"/>
              </a:rPr>
              <a:t>1. </a:t>
            </a:r>
            <a:r>
              <a:rPr lang="vi-VN" sz="3200" b="1" dirty="0">
                <a:solidFill>
                  <a:srgbClr val="FFFF00"/>
                </a:solidFill>
                <a:latin typeface="Arial" panose="020B0604020202020204" pitchFamily="34" charset="0"/>
                <a:cs typeface="Arial" panose="020B0604020202020204" pitchFamily="34" charset="0"/>
              </a:rPr>
              <a:t>Biểu diễn tiểu phẩm tương tác: Chỗ ở của đồ đạc</a:t>
            </a:r>
            <a:endParaRPr lang="en-US" sz="3200" b="1" dirty="0">
              <a:solidFill>
                <a:srgbClr val="FFFF00"/>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3B5E79F9-E6F0-4720-B650-EAC12DA7891C}"/>
              </a:ext>
            </a:extLst>
          </p:cNvPr>
          <p:cNvPicPr>
            <a:picLocks noChangeAspect="1"/>
          </p:cNvPicPr>
          <p:nvPr/>
        </p:nvPicPr>
        <p:blipFill>
          <a:blip r:embed="rId3"/>
          <a:stretch>
            <a:fillRect/>
          </a:stretch>
        </p:blipFill>
        <p:spPr>
          <a:xfrm>
            <a:off x="2521820" y="1165542"/>
            <a:ext cx="7780095" cy="4087178"/>
          </a:xfrm>
          <a:prstGeom prst="rect">
            <a:avLst/>
          </a:prstGeom>
        </p:spPr>
      </p:pic>
      <p:sp>
        <p:nvSpPr>
          <p:cNvPr id="37" name="圆角矩形 5">
            <a:extLst>
              <a:ext uri="{FF2B5EF4-FFF2-40B4-BE49-F238E27FC236}">
                <a16:creationId xmlns:a16="http://schemas.microsoft.com/office/drawing/2014/main" id="{10378F8B-B637-4171-80FC-9F681DBE4E38}"/>
              </a:ext>
            </a:extLst>
          </p:cNvPr>
          <p:cNvSpPr/>
          <p:nvPr/>
        </p:nvSpPr>
        <p:spPr>
          <a:xfrm>
            <a:off x="1158240" y="5420072"/>
            <a:ext cx="9987280" cy="1183928"/>
          </a:xfrm>
          <a:custGeom>
            <a:avLst/>
            <a:gdLst>
              <a:gd name="connsiteX0" fmla="*/ 0 w 9987280"/>
              <a:gd name="connsiteY0" fmla="*/ 197325 h 1183928"/>
              <a:gd name="connsiteX1" fmla="*/ 197325 w 9987280"/>
              <a:gd name="connsiteY1" fmla="*/ 0 h 1183928"/>
              <a:gd name="connsiteX2" fmla="*/ 700938 w 9987280"/>
              <a:gd name="connsiteY2" fmla="*/ 0 h 1183928"/>
              <a:gd name="connsiteX3" fmla="*/ 1108625 w 9987280"/>
              <a:gd name="connsiteY3" fmla="*/ 0 h 1183928"/>
              <a:gd name="connsiteX4" fmla="*/ 1900017 w 9987280"/>
              <a:gd name="connsiteY4" fmla="*/ 0 h 1183928"/>
              <a:gd name="connsiteX5" fmla="*/ 2499556 w 9987280"/>
              <a:gd name="connsiteY5" fmla="*/ 0 h 1183928"/>
              <a:gd name="connsiteX6" fmla="*/ 3099096 w 9987280"/>
              <a:gd name="connsiteY6" fmla="*/ 0 h 1183928"/>
              <a:gd name="connsiteX7" fmla="*/ 3890488 w 9987280"/>
              <a:gd name="connsiteY7" fmla="*/ 0 h 1183928"/>
              <a:gd name="connsiteX8" fmla="*/ 4490027 w 9987280"/>
              <a:gd name="connsiteY8" fmla="*/ 0 h 1183928"/>
              <a:gd name="connsiteX9" fmla="*/ 4801787 w 9987280"/>
              <a:gd name="connsiteY9" fmla="*/ 0 h 1183928"/>
              <a:gd name="connsiteX10" fmla="*/ 5401327 w 9987280"/>
              <a:gd name="connsiteY10" fmla="*/ 0 h 1183928"/>
              <a:gd name="connsiteX11" fmla="*/ 5713087 w 9987280"/>
              <a:gd name="connsiteY11" fmla="*/ 0 h 1183928"/>
              <a:gd name="connsiteX12" fmla="*/ 6504479 w 9987280"/>
              <a:gd name="connsiteY12" fmla="*/ 0 h 1183928"/>
              <a:gd name="connsiteX13" fmla="*/ 7104019 w 9987280"/>
              <a:gd name="connsiteY13" fmla="*/ 0 h 1183928"/>
              <a:gd name="connsiteX14" fmla="*/ 7703558 w 9987280"/>
              <a:gd name="connsiteY14" fmla="*/ 0 h 1183928"/>
              <a:gd name="connsiteX15" fmla="*/ 8207171 w 9987280"/>
              <a:gd name="connsiteY15" fmla="*/ 0 h 1183928"/>
              <a:gd name="connsiteX16" fmla="*/ 8998563 w 9987280"/>
              <a:gd name="connsiteY16" fmla="*/ 0 h 1183928"/>
              <a:gd name="connsiteX17" fmla="*/ 9789955 w 9987280"/>
              <a:gd name="connsiteY17" fmla="*/ 0 h 1183928"/>
              <a:gd name="connsiteX18" fmla="*/ 9987280 w 9987280"/>
              <a:gd name="connsiteY18" fmla="*/ 197325 h 1183928"/>
              <a:gd name="connsiteX19" fmla="*/ 9987280 w 9987280"/>
              <a:gd name="connsiteY19" fmla="*/ 599857 h 1183928"/>
              <a:gd name="connsiteX20" fmla="*/ 9987280 w 9987280"/>
              <a:gd name="connsiteY20" fmla="*/ 986603 h 1183928"/>
              <a:gd name="connsiteX21" fmla="*/ 9789955 w 9987280"/>
              <a:gd name="connsiteY21" fmla="*/ 1183928 h 1183928"/>
              <a:gd name="connsiteX22" fmla="*/ 9478195 w 9987280"/>
              <a:gd name="connsiteY22" fmla="*/ 1183928 h 1183928"/>
              <a:gd name="connsiteX23" fmla="*/ 8878655 w 9987280"/>
              <a:gd name="connsiteY23" fmla="*/ 1183928 h 1183928"/>
              <a:gd name="connsiteX24" fmla="*/ 8183189 w 9987280"/>
              <a:gd name="connsiteY24" fmla="*/ 1183928 h 1183928"/>
              <a:gd name="connsiteX25" fmla="*/ 7775503 w 9987280"/>
              <a:gd name="connsiteY25" fmla="*/ 1183928 h 1183928"/>
              <a:gd name="connsiteX26" fmla="*/ 6984111 w 9987280"/>
              <a:gd name="connsiteY26" fmla="*/ 1183928 h 1183928"/>
              <a:gd name="connsiteX27" fmla="*/ 6192719 w 9987280"/>
              <a:gd name="connsiteY27" fmla="*/ 1183928 h 1183928"/>
              <a:gd name="connsiteX28" fmla="*/ 5880958 w 9987280"/>
              <a:gd name="connsiteY28" fmla="*/ 1183928 h 1183928"/>
              <a:gd name="connsiteX29" fmla="*/ 5281419 w 9987280"/>
              <a:gd name="connsiteY29" fmla="*/ 1183928 h 1183928"/>
              <a:gd name="connsiteX30" fmla="*/ 4681880 w 9987280"/>
              <a:gd name="connsiteY30" fmla="*/ 1183928 h 1183928"/>
              <a:gd name="connsiteX31" fmla="*/ 4370119 w 9987280"/>
              <a:gd name="connsiteY31" fmla="*/ 1183928 h 1183928"/>
              <a:gd name="connsiteX32" fmla="*/ 3674653 w 9987280"/>
              <a:gd name="connsiteY32" fmla="*/ 1183928 h 1183928"/>
              <a:gd name="connsiteX33" fmla="*/ 2979188 w 9987280"/>
              <a:gd name="connsiteY33" fmla="*/ 1183928 h 1183928"/>
              <a:gd name="connsiteX34" fmla="*/ 2187796 w 9987280"/>
              <a:gd name="connsiteY34" fmla="*/ 1183928 h 1183928"/>
              <a:gd name="connsiteX35" fmla="*/ 1588256 w 9987280"/>
              <a:gd name="connsiteY35" fmla="*/ 1183928 h 1183928"/>
              <a:gd name="connsiteX36" fmla="*/ 988717 w 9987280"/>
              <a:gd name="connsiteY36" fmla="*/ 1183928 h 1183928"/>
              <a:gd name="connsiteX37" fmla="*/ 197325 w 9987280"/>
              <a:gd name="connsiteY37" fmla="*/ 1183928 h 1183928"/>
              <a:gd name="connsiteX38" fmla="*/ 0 w 9987280"/>
              <a:gd name="connsiteY38" fmla="*/ 986603 h 1183928"/>
              <a:gd name="connsiteX39" fmla="*/ 0 w 9987280"/>
              <a:gd name="connsiteY39" fmla="*/ 607750 h 1183928"/>
              <a:gd name="connsiteX40" fmla="*/ 0 w 9987280"/>
              <a:gd name="connsiteY40" fmla="*/ 197325 h 118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987280" h="1183928" fill="none" extrusionOk="0">
                <a:moveTo>
                  <a:pt x="0" y="197325"/>
                </a:moveTo>
                <a:cubicBezTo>
                  <a:pt x="1743" y="90718"/>
                  <a:pt x="104124" y="-21693"/>
                  <a:pt x="197325" y="0"/>
                </a:cubicBezTo>
                <a:cubicBezTo>
                  <a:pt x="391039" y="-4832"/>
                  <a:pt x="482574" y="37909"/>
                  <a:pt x="700938" y="0"/>
                </a:cubicBezTo>
                <a:cubicBezTo>
                  <a:pt x="919302" y="-37909"/>
                  <a:pt x="1010046" y="43688"/>
                  <a:pt x="1108625" y="0"/>
                </a:cubicBezTo>
                <a:cubicBezTo>
                  <a:pt x="1207204" y="-43688"/>
                  <a:pt x="1724068" y="12405"/>
                  <a:pt x="1900017" y="0"/>
                </a:cubicBezTo>
                <a:cubicBezTo>
                  <a:pt x="2075966" y="-12405"/>
                  <a:pt x="2305323" y="3701"/>
                  <a:pt x="2499556" y="0"/>
                </a:cubicBezTo>
                <a:cubicBezTo>
                  <a:pt x="2693789" y="-3701"/>
                  <a:pt x="2893956" y="51681"/>
                  <a:pt x="3099096" y="0"/>
                </a:cubicBezTo>
                <a:cubicBezTo>
                  <a:pt x="3304236" y="-51681"/>
                  <a:pt x="3630420" y="17572"/>
                  <a:pt x="3890488" y="0"/>
                </a:cubicBezTo>
                <a:cubicBezTo>
                  <a:pt x="4150556" y="-17572"/>
                  <a:pt x="4311720" y="28878"/>
                  <a:pt x="4490027" y="0"/>
                </a:cubicBezTo>
                <a:cubicBezTo>
                  <a:pt x="4668334" y="-28878"/>
                  <a:pt x="4647611" y="13807"/>
                  <a:pt x="4801787" y="0"/>
                </a:cubicBezTo>
                <a:cubicBezTo>
                  <a:pt x="4955963" y="-13807"/>
                  <a:pt x="5222364" y="13292"/>
                  <a:pt x="5401327" y="0"/>
                </a:cubicBezTo>
                <a:cubicBezTo>
                  <a:pt x="5580290" y="-13292"/>
                  <a:pt x="5604202" y="35803"/>
                  <a:pt x="5713087" y="0"/>
                </a:cubicBezTo>
                <a:cubicBezTo>
                  <a:pt x="5821972" y="-35803"/>
                  <a:pt x="6289881" y="47606"/>
                  <a:pt x="6504479" y="0"/>
                </a:cubicBezTo>
                <a:cubicBezTo>
                  <a:pt x="6719077" y="-47606"/>
                  <a:pt x="6905462" y="42756"/>
                  <a:pt x="7104019" y="0"/>
                </a:cubicBezTo>
                <a:cubicBezTo>
                  <a:pt x="7302576" y="-42756"/>
                  <a:pt x="7409344" y="53032"/>
                  <a:pt x="7703558" y="0"/>
                </a:cubicBezTo>
                <a:cubicBezTo>
                  <a:pt x="7997772" y="-53032"/>
                  <a:pt x="8015373" y="56015"/>
                  <a:pt x="8207171" y="0"/>
                </a:cubicBezTo>
                <a:cubicBezTo>
                  <a:pt x="8398969" y="-56015"/>
                  <a:pt x="8801689" y="24716"/>
                  <a:pt x="8998563" y="0"/>
                </a:cubicBezTo>
                <a:cubicBezTo>
                  <a:pt x="9195437" y="-24716"/>
                  <a:pt x="9406941" y="77891"/>
                  <a:pt x="9789955" y="0"/>
                </a:cubicBezTo>
                <a:cubicBezTo>
                  <a:pt x="9882851" y="-21959"/>
                  <a:pt x="9986059" y="98041"/>
                  <a:pt x="9987280" y="197325"/>
                </a:cubicBezTo>
                <a:cubicBezTo>
                  <a:pt x="10001138" y="310719"/>
                  <a:pt x="9960188" y="462067"/>
                  <a:pt x="9987280" y="599857"/>
                </a:cubicBezTo>
                <a:cubicBezTo>
                  <a:pt x="10014372" y="737647"/>
                  <a:pt x="9969456" y="850634"/>
                  <a:pt x="9987280" y="986603"/>
                </a:cubicBezTo>
                <a:cubicBezTo>
                  <a:pt x="10000719" y="1090910"/>
                  <a:pt x="9919794" y="1202315"/>
                  <a:pt x="9789955" y="1183928"/>
                </a:cubicBezTo>
                <a:cubicBezTo>
                  <a:pt x="9724439" y="1187299"/>
                  <a:pt x="9572422" y="1183078"/>
                  <a:pt x="9478195" y="1183928"/>
                </a:cubicBezTo>
                <a:cubicBezTo>
                  <a:pt x="9383968" y="1184778"/>
                  <a:pt x="9079765" y="1131763"/>
                  <a:pt x="8878655" y="1183928"/>
                </a:cubicBezTo>
                <a:cubicBezTo>
                  <a:pt x="8677545" y="1236093"/>
                  <a:pt x="8409176" y="1115171"/>
                  <a:pt x="8183189" y="1183928"/>
                </a:cubicBezTo>
                <a:cubicBezTo>
                  <a:pt x="7957202" y="1252685"/>
                  <a:pt x="7907631" y="1140417"/>
                  <a:pt x="7775503" y="1183928"/>
                </a:cubicBezTo>
                <a:cubicBezTo>
                  <a:pt x="7643375" y="1227439"/>
                  <a:pt x="7207986" y="1138058"/>
                  <a:pt x="6984111" y="1183928"/>
                </a:cubicBezTo>
                <a:cubicBezTo>
                  <a:pt x="6760236" y="1229798"/>
                  <a:pt x="6540465" y="1154175"/>
                  <a:pt x="6192719" y="1183928"/>
                </a:cubicBezTo>
                <a:cubicBezTo>
                  <a:pt x="5844973" y="1213681"/>
                  <a:pt x="5974483" y="1170749"/>
                  <a:pt x="5880958" y="1183928"/>
                </a:cubicBezTo>
                <a:cubicBezTo>
                  <a:pt x="5787433" y="1197107"/>
                  <a:pt x="5485631" y="1152023"/>
                  <a:pt x="5281419" y="1183928"/>
                </a:cubicBezTo>
                <a:cubicBezTo>
                  <a:pt x="5077207" y="1215833"/>
                  <a:pt x="4940067" y="1146212"/>
                  <a:pt x="4681880" y="1183928"/>
                </a:cubicBezTo>
                <a:cubicBezTo>
                  <a:pt x="4423693" y="1221644"/>
                  <a:pt x="4498429" y="1170426"/>
                  <a:pt x="4370119" y="1183928"/>
                </a:cubicBezTo>
                <a:cubicBezTo>
                  <a:pt x="4241809" y="1197430"/>
                  <a:pt x="3925176" y="1139945"/>
                  <a:pt x="3674653" y="1183928"/>
                </a:cubicBezTo>
                <a:cubicBezTo>
                  <a:pt x="3424130" y="1227911"/>
                  <a:pt x="3241961" y="1172514"/>
                  <a:pt x="2979188" y="1183928"/>
                </a:cubicBezTo>
                <a:cubicBezTo>
                  <a:pt x="2716415" y="1195342"/>
                  <a:pt x="2556180" y="1164163"/>
                  <a:pt x="2187796" y="1183928"/>
                </a:cubicBezTo>
                <a:cubicBezTo>
                  <a:pt x="1819412" y="1203693"/>
                  <a:pt x="1827850" y="1159721"/>
                  <a:pt x="1588256" y="1183928"/>
                </a:cubicBezTo>
                <a:cubicBezTo>
                  <a:pt x="1348662" y="1208135"/>
                  <a:pt x="1206064" y="1181711"/>
                  <a:pt x="988717" y="1183928"/>
                </a:cubicBezTo>
                <a:cubicBezTo>
                  <a:pt x="771370" y="1186145"/>
                  <a:pt x="385198" y="1155266"/>
                  <a:pt x="197325" y="1183928"/>
                </a:cubicBezTo>
                <a:cubicBezTo>
                  <a:pt x="91514" y="1203743"/>
                  <a:pt x="21942" y="1073179"/>
                  <a:pt x="0" y="986603"/>
                </a:cubicBezTo>
                <a:cubicBezTo>
                  <a:pt x="-34724" y="802343"/>
                  <a:pt x="13914" y="788555"/>
                  <a:pt x="0" y="607750"/>
                </a:cubicBezTo>
                <a:cubicBezTo>
                  <a:pt x="-13914" y="426945"/>
                  <a:pt x="14691" y="327641"/>
                  <a:pt x="0" y="197325"/>
                </a:cubicBezTo>
                <a:close/>
              </a:path>
              <a:path w="9987280" h="1183928" stroke="0" extrusionOk="0">
                <a:moveTo>
                  <a:pt x="0" y="197325"/>
                </a:moveTo>
                <a:cubicBezTo>
                  <a:pt x="-7042" y="103674"/>
                  <a:pt x="66334" y="19015"/>
                  <a:pt x="197325" y="0"/>
                </a:cubicBezTo>
                <a:cubicBezTo>
                  <a:pt x="371075" y="-21168"/>
                  <a:pt x="591317" y="8131"/>
                  <a:pt x="700938" y="0"/>
                </a:cubicBezTo>
                <a:cubicBezTo>
                  <a:pt x="810559" y="-8131"/>
                  <a:pt x="1044665" y="6277"/>
                  <a:pt x="1204551" y="0"/>
                </a:cubicBezTo>
                <a:cubicBezTo>
                  <a:pt x="1364437" y="-6277"/>
                  <a:pt x="1462249" y="11310"/>
                  <a:pt x="1612238" y="0"/>
                </a:cubicBezTo>
                <a:cubicBezTo>
                  <a:pt x="1762227" y="-11310"/>
                  <a:pt x="1994052" y="60617"/>
                  <a:pt x="2307704" y="0"/>
                </a:cubicBezTo>
                <a:cubicBezTo>
                  <a:pt x="2621356" y="-60617"/>
                  <a:pt x="2520498" y="29260"/>
                  <a:pt x="2715390" y="0"/>
                </a:cubicBezTo>
                <a:cubicBezTo>
                  <a:pt x="2910282" y="-29260"/>
                  <a:pt x="3222513" y="53385"/>
                  <a:pt x="3410856" y="0"/>
                </a:cubicBezTo>
                <a:cubicBezTo>
                  <a:pt x="3599199" y="-53385"/>
                  <a:pt x="3780665" y="10315"/>
                  <a:pt x="3914469" y="0"/>
                </a:cubicBezTo>
                <a:cubicBezTo>
                  <a:pt x="4048273" y="-10315"/>
                  <a:pt x="4073985" y="1964"/>
                  <a:pt x="4226230" y="0"/>
                </a:cubicBezTo>
                <a:cubicBezTo>
                  <a:pt x="4378475" y="-1964"/>
                  <a:pt x="4782224" y="57435"/>
                  <a:pt x="4921695" y="0"/>
                </a:cubicBezTo>
                <a:cubicBezTo>
                  <a:pt x="5061166" y="-57435"/>
                  <a:pt x="5163923" y="36525"/>
                  <a:pt x="5329382" y="0"/>
                </a:cubicBezTo>
                <a:cubicBezTo>
                  <a:pt x="5494841" y="-36525"/>
                  <a:pt x="5720495" y="3048"/>
                  <a:pt x="5928921" y="0"/>
                </a:cubicBezTo>
                <a:cubicBezTo>
                  <a:pt x="6137347" y="-3048"/>
                  <a:pt x="6462137" y="33945"/>
                  <a:pt x="6624387" y="0"/>
                </a:cubicBezTo>
                <a:cubicBezTo>
                  <a:pt x="6786637" y="-33945"/>
                  <a:pt x="6871596" y="34508"/>
                  <a:pt x="6936148" y="0"/>
                </a:cubicBezTo>
                <a:cubicBezTo>
                  <a:pt x="7000700" y="-34508"/>
                  <a:pt x="7247578" y="22074"/>
                  <a:pt x="7535687" y="0"/>
                </a:cubicBezTo>
                <a:cubicBezTo>
                  <a:pt x="7823796" y="-22074"/>
                  <a:pt x="7997705" y="675"/>
                  <a:pt x="8135226" y="0"/>
                </a:cubicBezTo>
                <a:cubicBezTo>
                  <a:pt x="8272747" y="-675"/>
                  <a:pt x="8569344" y="17501"/>
                  <a:pt x="8830692" y="0"/>
                </a:cubicBezTo>
                <a:cubicBezTo>
                  <a:pt x="9092040" y="-17501"/>
                  <a:pt x="9118270" y="48665"/>
                  <a:pt x="9238379" y="0"/>
                </a:cubicBezTo>
                <a:cubicBezTo>
                  <a:pt x="9358488" y="-48665"/>
                  <a:pt x="9546780" y="573"/>
                  <a:pt x="9789955" y="0"/>
                </a:cubicBezTo>
                <a:cubicBezTo>
                  <a:pt x="9881798" y="11883"/>
                  <a:pt x="9996578" y="59726"/>
                  <a:pt x="9987280" y="197325"/>
                </a:cubicBezTo>
                <a:cubicBezTo>
                  <a:pt x="10017674" y="333041"/>
                  <a:pt x="9975862" y="433373"/>
                  <a:pt x="9987280" y="568286"/>
                </a:cubicBezTo>
                <a:cubicBezTo>
                  <a:pt x="9998698" y="703199"/>
                  <a:pt x="9949085" y="865868"/>
                  <a:pt x="9987280" y="986603"/>
                </a:cubicBezTo>
                <a:cubicBezTo>
                  <a:pt x="9960825" y="1091907"/>
                  <a:pt x="9890149" y="1181757"/>
                  <a:pt x="9789955" y="1183928"/>
                </a:cubicBezTo>
                <a:cubicBezTo>
                  <a:pt x="9651247" y="1184989"/>
                  <a:pt x="9539323" y="1156938"/>
                  <a:pt x="9382268" y="1183928"/>
                </a:cubicBezTo>
                <a:cubicBezTo>
                  <a:pt x="9225213" y="1210918"/>
                  <a:pt x="8879596" y="1133553"/>
                  <a:pt x="8686803" y="1183928"/>
                </a:cubicBezTo>
                <a:cubicBezTo>
                  <a:pt x="8494010" y="1234303"/>
                  <a:pt x="8280463" y="1182808"/>
                  <a:pt x="8087263" y="1183928"/>
                </a:cubicBezTo>
                <a:cubicBezTo>
                  <a:pt x="7894063" y="1185048"/>
                  <a:pt x="7873463" y="1135825"/>
                  <a:pt x="7679576" y="1183928"/>
                </a:cubicBezTo>
                <a:cubicBezTo>
                  <a:pt x="7485689" y="1232031"/>
                  <a:pt x="7068724" y="1171079"/>
                  <a:pt x="6888184" y="1183928"/>
                </a:cubicBezTo>
                <a:cubicBezTo>
                  <a:pt x="6707644" y="1196777"/>
                  <a:pt x="6592607" y="1146553"/>
                  <a:pt x="6480498" y="1183928"/>
                </a:cubicBezTo>
                <a:cubicBezTo>
                  <a:pt x="6368389" y="1221303"/>
                  <a:pt x="6257696" y="1170490"/>
                  <a:pt x="6072811" y="1183928"/>
                </a:cubicBezTo>
                <a:cubicBezTo>
                  <a:pt x="5887926" y="1197366"/>
                  <a:pt x="5750371" y="1161635"/>
                  <a:pt x="5473272" y="1183928"/>
                </a:cubicBezTo>
                <a:cubicBezTo>
                  <a:pt x="5196173" y="1206221"/>
                  <a:pt x="5107397" y="1176389"/>
                  <a:pt x="4969658" y="1183928"/>
                </a:cubicBezTo>
                <a:cubicBezTo>
                  <a:pt x="4831919" y="1191467"/>
                  <a:pt x="4701811" y="1151987"/>
                  <a:pt x="4561972" y="1183928"/>
                </a:cubicBezTo>
                <a:cubicBezTo>
                  <a:pt x="4422133" y="1215869"/>
                  <a:pt x="4174120" y="1161377"/>
                  <a:pt x="3866506" y="1183928"/>
                </a:cubicBezTo>
                <a:cubicBezTo>
                  <a:pt x="3558892" y="1206479"/>
                  <a:pt x="3661520" y="1151014"/>
                  <a:pt x="3458819" y="1183928"/>
                </a:cubicBezTo>
                <a:cubicBezTo>
                  <a:pt x="3256118" y="1216842"/>
                  <a:pt x="3069778" y="1172237"/>
                  <a:pt x="2763354" y="1183928"/>
                </a:cubicBezTo>
                <a:cubicBezTo>
                  <a:pt x="2456930" y="1195619"/>
                  <a:pt x="2384820" y="1131839"/>
                  <a:pt x="2163814" y="1183928"/>
                </a:cubicBezTo>
                <a:cubicBezTo>
                  <a:pt x="1942808" y="1236017"/>
                  <a:pt x="1681596" y="1098599"/>
                  <a:pt x="1372422" y="1183928"/>
                </a:cubicBezTo>
                <a:cubicBezTo>
                  <a:pt x="1063248" y="1269257"/>
                  <a:pt x="1069988" y="1160443"/>
                  <a:pt x="772883" y="1183928"/>
                </a:cubicBezTo>
                <a:cubicBezTo>
                  <a:pt x="475778" y="1207413"/>
                  <a:pt x="323224" y="1129251"/>
                  <a:pt x="197325" y="1183928"/>
                </a:cubicBezTo>
                <a:cubicBezTo>
                  <a:pt x="84597" y="1197597"/>
                  <a:pt x="-6133" y="1085079"/>
                  <a:pt x="0" y="986603"/>
                </a:cubicBezTo>
                <a:cubicBezTo>
                  <a:pt x="-28" y="883675"/>
                  <a:pt x="45338" y="698324"/>
                  <a:pt x="0" y="607750"/>
                </a:cubicBezTo>
                <a:cubicBezTo>
                  <a:pt x="-45338" y="517176"/>
                  <a:pt x="3486" y="369072"/>
                  <a:pt x="0" y="197325"/>
                </a:cubicBezTo>
                <a:close/>
              </a:path>
            </a:pathLst>
          </a:custGeom>
          <a:ln w="57150">
            <a:extLst>
              <a:ext uri="{C807C97D-BFC1-408E-A445-0C87EB9F89A2}">
                <ask:lineSketchStyleProps xmlns:ask="http://schemas.microsoft.com/office/drawing/2018/sketchyshapes" sd="964819665">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lIns="0" tIns="0" rIns="0" bIns="0" anchor="ctr"/>
          <a:lstStyle/>
          <a:p>
            <a:pPr lvl="0" algn="ctr">
              <a:defRPr/>
            </a:pPr>
            <a:r>
              <a:rPr lang="en-US" altLang="zh-CN" sz="4000" dirty="0">
                <a:solidFill>
                  <a:srgbClr val="FF0000"/>
                </a:solidFill>
                <a:latin typeface="Arial" panose="020B0604020202020204" pitchFamily="34" charset="0"/>
                <a:cs typeface="Arial" panose="020B0604020202020204" pitchFamily="34" charset="0"/>
              </a:rPr>
              <a:t>Quan </a:t>
            </a:r>
            <a:r>
              <a:rPr lang="en-US" altLang="zh-CN" sz="4000" dirty="0" err="1">
                <a:solidFill>
                  <a:srgbClr val="FF0000"/>
                </a:solidFill>
                <a:latin typeface="Arial" panose="020B0604020202020204" pitchFamily="34" charset="0"/>
                <a:cs typeface="Arial" panose="020B0604020202020204" pitchFamily="34" charset="0"/>
              </a:rPr>
              <a:t>sát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tranh</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nhận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xét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xem</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trên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bức</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tranh</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có</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những</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nhân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vật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nào</a:t>
            </a:r>
            <a:r>
              <a:rPr lang="en-US" altLang="zh-CN" sz="4000" dirty="0">
                <a:solidFill>
                  <a:srgbClr val="FF0000"/>
                </a:solidFill>
                <a:latin typeface="Arial" panose="020B0604020202020204" pitchFamily="34" charset="0"/>
                <a:cs typeface="Arial" panose="020B0604020202020204" pitchFamily="34" charset="0"/>
              </a:rPr>
              <a:t>?</a:t>
            </a:r>
            <a:endParaRPr kumimoji="0" lang="vi-VN" altLang="zh-CN" sz="4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732921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143442" y="85837"/>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79704" y="1121870"/>
            <a:ext cx="10649712" cy="2062103"/>
          </a:xfrm>
          <a:prstGeom prst="rect">
            <a:avLst/>
          </a:prstGeom>
          <a:noFill/>
        </p:spPr>
        <p:txBody>
          <a:bodyPr wrap="square" rtlCol="0">
            <a:spAutoFit/>
          </a:bodyPr>
          <a:lstStyle/>
          <a:p>
            <a:pPr algn="just">
              <a:defRPr/>
            </a:pPr>
            <a:r>
              <a:rPr lang="vi-VN" sz="3200" b="1" i="1" dirty="0">
                <a:solidFill>
                  <a:prstClr val="black"/>
                </a:solidFill>
                <a:latin typeface="Calibri"/>
                <a:ea typeface="字魂59号-创粗黑"/>
              </a:rPr>
              <a:t>Có một cậu bé tên là  Luộm Thuộm . Đó là cái tên mà các đồ vật trong nhà đặt cho cậu vì mỗi khi dùng xong đồ vật nào, cậu đều quăng đồ vật đó lung tung, không để lại vị trí cũ. Chính vì thế, ngày nào cậu cũng phải đi tìm đồ đạc. </a:t>
            </a:r>
            <a:endParaRPr lang="en-US" sz="3200" b="1" i="1" dirty="0">
              <a:solidFill>
                <a:prstClr val="black"/>
              </a:solidFill>
              <a:latin typeface="Calibri"/>
              <a:ea typeface="字魂59号-创粗黑"/>
            </a:endParaRPr>
          </a:p>
        </p:txBody>
      </p:sp>
      <p:pic>
        <p:nvPicPr>
          <p:cNvPr id="3" name="Picture 2" descr="A picture containing text, vector graphics&#10;&#10;Description automatically generated">
            <a:extLst>
              <a:ext uri="{FF2B5EF4-FFF2-40B4-BE49-F238E27FC236}">
                <a16:creationId xmlns:a16="http://schemas.microsoft.com/office/drawing/2014/main" id="{01175BFA-BB8B-46F4-A49B-94ABA8DB8D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7836" y="3183973"/>
            <a:ext cx="4013203" cy="4013203"/>
          </a:xfrm>
          <a:prstGeom prst="rect">
            <a:avLst/>
          </a:prstGeom>
        </p:spPr>
      </p:pic>
    </p:spTree>
    <p:extLst>
      <p:ext uri="{BB962C8B-B14F-4D97-AF65-F5344CB8AC3E}">
        <p14:creationId xmlns:p14="http://schemas.microsoft.com/office/powerpoint/2010/main" val="3721371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974158" y="0"/>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69544" y="85837"/>
            <a:ext cx="11379014" cy="1015663"/>
          </a:xfrm>
          <a:prstGeom prst="rect">
            <a:avLst/>
          </a:prstGeom>
          <a:noFill/>
        </p:spPr>
        <p:txBody>
          <a:bodyPr wrap="square" rtlCol="0">
            <a:spAutoFit/>
          </a:bodyPr>
          <a:lstStyle/>
          <a:p>
            <a:pPr lvl="0" algn="just">
              <a:defRPr/>
            </a:pPr>
            <a:r>
              <a:rPr lang="vi-VN" sz="3000" b="1" i="1" dirty="0">
                <a:solidFill>
                  <a:schemeClr val="bg1"/>
                </a:solidFill>
                <a:latin typeface="Calibri"/>
                <a:ea typeface="字魂59号-创粗黑"/>
              </a:rPr>
              <a:t>Một hôm, khi cậu bé Luộm Thuộm đi đến trường, tất cả các đồ vật trò chuyện với nhau, than thở về sự lộn xộn, không ngăn nắp của cậu chủ. </a:t>
            </a:r>
            <a:endParaRPr kumimoji="0" lang="en-US" sz="3000" b="1" i="1" u="none" strike="noStrike" kern="1200" cap="none" spc="0" normalizeH="0" baseline="0" noProof="0" dirty="0">
              <a:ln>
                <a:noFill/>
              </a:ln>
              <a:solidFill>
                <a:schemeClr val="bg1"/>
              </a:solidFill>
              <a:effectLst/>
              <a:uLnTx/>
              <a:uFillTx/>
              <a:latin typeface="Calibri"/>
              <a:ea typeface="字魂59号-创粗黑"/>
            </a:endParaRPr>
          </a:p>
        </p:txBody>
      </p:sp>
      <p:pic>
        <p:nvPicPr>
          <p:cNvPr id="5" name="Picture 4" descr="Map&#10;&#10;Description automatically generated with medium confidence">
            <a:extLst>
              <a:ext uri="{FF2B5EF4-FFF2-40B4-BE49-F238E27FC236}">
                <a16:creationId xmlns:a16="http://schemas.microsoft.com/office/drawing/2014/main" id="{A77A72E0-EB52-4E31-B3C4-A5A0BFDC4B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57128" flipH="1">
            <a:off x="-201981" y="3088774"/>
            <a:ext cx="2733672" cy="2970375"/>
          </a:xfrm>
          <a:prstGeom prst="rect">
            <a:avLst/>
          </a:prstGeom>
        </p:spPr>
      </p:pic>
      <p:grpSp>
        <p:nvGrpSpPr>
          <p:cNvPr id="9" name="Group 8">
            <a:extLst>
              <a:ext uri="{FF2B5EF4-FFF2-40B4-BE49-F238E27FC236}">
                <a16:creationId xmlns:a16="http://schemas.microsoft.com/office/drawing/2014/main" id="{ABB6BDD6-1605-4EDE-8B36-60A36CFAFBE2}"/>
              </a:ext>
            </a:extLst>
          </p:cNvPr>
          <p:cNvGrpSpPr/>
          <p:nvPr/>
        </p:nvGrpSpPr>
        <p:grpSpPr>
          <a:xfrm flipH="1">
            <a:off x="254000" y="1472863"/>
            <a:ext cx="3740043" cy="1488157"/>
            <a:chOff x="4624690" y="366563"/>
            <a:chExt cx="3377941" cy="1130970"/>
          </a:xfrm>
          <a:solidFill>
            <a:srgbClr val="FFFF99"/>
          </a:solidFill>
        </p:grpSpPr>
        <p:sp>
          <p:nvSpPr>
            <p:cNvPr id="10" name="Rounded Rectangular Callout 3">
              <a:extLst>
                <a:ext uri="{FF2B5EF4-FFF2-40B4-BE49-F238E27FC236}">
                  <a16:creationId xmlns:a16="http://schemas.microsoft.com/office/drawing/2014/main" id="{ED6D0E7E-6A15-4779-BB95-D484CA157D6B}"/>
                </a:ext>
              </a:extLst>
            </p:cNvPr>
            <p:cNvSpPr/>
            <p:nvPr/>
          </p:nvSpPr>
          <p:spPr>
            <a:xfrm>
              <a:off x="4624690" y="366563"/>
              <a:ext cx="3377941"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1" name="TextBox 10">
              <a:extLst>
                <a:ext uri="{FF2B5EF4-FFF2-40B4-BE49-F238E27FC236}">
                  <a16:creationId xmlns:a16="http://schemas.microsoft.com/office/drawing/2014/main" id="{ADFE223F-764E-495B-9B74-4A62CBC8806E}"/>
                </a:ext>
              </a:extLst>
            </p:cNvPr>
            <p:cNvSpPr txBox="1"/>
            <p:nvPr/>
          </p:nvSpPr>
          <p:spPr>
            <a:xfrm>
              <a:off x="4817715" y="440091"/>
              <a:ext cx="3148806"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lược đây. Lẽ ra phải để tôi trên giá, gần chiếc gương kia thì cậu ta quẳng tôi xuống đất.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8" name="Picture 7" descr="A picture containing logo&#10;&#10;Description automatically generated">
            <a:extLst>
              <a:ext uri="{FF2B5EF4-FFF2-40B4-BE49-F238E27FC236}">
                <a16:creationId xmlns:a16="http://schemas.microsoft.com/office/drawing/2014/main" id="{464FE7BA-C753-4E9B-87F8-1D4885C033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43286">
            <a:off x="3101158" y="2958495"/>
            <a:ext cx="2747518" cy="2747518"/>
          </a:xfrm>
          <a:prstGeom prst="rect">
            <a:avLst/>
          </a:prstGeom>
        </p:spPr>
      </p:pic>
      <p:grpSp>
        <p:nvGrpSpPr>
          <p:cNvPr id="16" name="Group 15">
            <a:extLst>
              <a:ext uri="{FF2B5EF4-FFF2-40B4-BE49-F238E27FC236}">
                <a16:creationId xmlns:a16="http://schemas.microsoft.com/office/drawing/2014/main" id="{3024EFA6-7C0A-4461-BB53-82D523538188}"/>
              </a:ext>
            </a:extLst>
          </p:cNvPr>
          <p:cNvGrpSpPr/>
          <p:nvPr/>
        </p:nvGrpSpPr>
        <p:grpSpPr>
          <a:xfrm flipH="1">
            <a:off x="4521199" y="1227347"/>
            <a:ext cx="3210688" cy="1470864"/>
            <a:chOff x="4126041" y="366563"/>
            <a:chExt cx="3876590" cy="1117828"/>
          </a:xfrm>
          <a:solidFill>
            <a:srgbClr val="FFFF99"/>
          </a:solidFill>
        </p:grpSpPr>
        <p:sp>
          <p:nvSpPr>
            <p:cNvPr id="17" name="Rounded Rectangular Callout 3">
              <a:extLst>
                <a:ext uri="{FF2B5EF4-FFF2-40B4-BE49-F238E27FC236}">
                  <a16:creationId xmlns:a16="http://schemas.microsoft.com/office/drawing/2014/main" id="{B43F5201-2CA6-42F9-BECF-42D66B283459}"/>
                </a:ext>
              </a:extLst>
            </p:cNvPr>
            <p:cNvSpPr/>
            <p:nvPr/>
          </p:nvSpPr>
          <p:spPr>
            <a:xfrm>
              <a:off x="4162151" y="366563"/>
              <a:ext cx="3840480"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8" name="TextBox 17">
              <a:extLst>
                <a:ext uri="{FF2B5EF4-FFF2-40B4-BE49-F238E27FC236}">
                  <a16:creationId xmlns:a16="http://schemas.microsoft.com/office/drawing/2014/main" id="{906F9EB0-6EA2-4863-A4EA-FCF328EC3D51}"/>
                </a:ext>
              </a:extLst>
            </p:cNvPr>
            <p:cNvSpPr txBox="1"/>
            <p:nvPr/>
          </p:nvSpPr>
          <p:spPr>
            <a:xfrm>
              <a:off x="4126041" y="440091"/>
              <a:ext cx="3840480" cy="804825"/>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kem đánh răng (bàn chải) thì cậu ấy phải để tôi lên kệ mới phải.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1" name="Picture 20">
            <a:extLst>
              <a:ext uri="{FF2B5EF4-FFF2-40B4-BE49-F238E27FC236}">
                <a16:creationId xmlns:a16="http://schemas.microsoft.com/office/drawing/2014/main" id="{6D788FE4-7255-4D46-98BA-6E6578F70C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80261" y="4630217"/>
            <a:ext cx="2339547" cy="2222669"/>
          </a:xfrm>
          <a:prstGeom prst="rect">
            <a:avLst/>
          </a:prstGeom>
        </p:spPr>
      </p:pic>
      <p:grpSp>
        <p:nvGrpSpPr>
          <p:cNvPr id="22" name="Group 21">
            <a:extLst>
              <a:ext uri="{FF2B5EF4-FFF2-40B4-BE49-F238E27FC236}">
                <a16:creationId xmlns:a16="http://schemas.microsoft.com/office/drawing/2014/main" id="{9F3FC511-58FC-4BE7-8B6B-9CF9B7F7F565}"/>
              </a:ext>
            </a:extLst>
          </p:cNvPr>
          <p:cNvGrpSpPr/>
          <p:nvPr/>
        </p:nvGrpSpPr>
        <p:grpSpPr>
          <a:xfrm flipH="1">
            <a:off x="5496558" y="2943727"/>
            <a:ext cx="4073179" cy="1686490"/>
            <a:chOff x="4126041" y="366563"/>
            <a:chExt cx="3876590" cy="1117828"/>
          </a:xfrm>
          <a:solidFill>
            <a:srgbClr val="FFFF99"/>
          </a:solidFill>
        </p:grpSpPr>
        <p:sp>
          <p:nvSpPr>
            <p:cNvPr id="23" name="Rounded Rectangular Callout 3">
              <a:extLst>
                <a:ext uri="{FF2B5EF4-FFF2-40B4-BE49-F238E27FC236}">
                  <a16:creationId xmlns:a16="http://schemas.microsoft.com/office/drawing/2014/main" id="{BAC15963-296C-4A0F-AB44-E8DE8F175C28}"/>
                </a:ext>
              </a:extLst>
            </p:cNvPr>
            <p:cNvSpPr/>
            <p:nvPr/>
          </p:nvSpPr>
          <p:spPr>
            <a:xfrm>
              <a:off x="4162151" y="366563"/>
              <a:ext cx="3840480" cy="1117828"/>
            </a:xfrm>
            <a:prstGeom prst="wedgeRoundRectCallout">
              <a:avLst>
                <a:gd name="adj1" fmla="val 5817"/>
                <a:gd name="adj2" fmla="val 57797"/>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4" name="TextBox 23">
              <a:extLst>
                <a:ext uri="{FF2B5EF4-FFF2-40B4-BE49-F238E27FC236}">
                  <a16:creationId xmlns:a16="http://schemas.microsoft.com/office/drawing/2014/main" id="{B6375C23-32E9-420D-B665-761A7C037DBB}"/>
                </a:ext>
              </a:extLst>
            </p:cNvPr>
            <p:cNvSpPr txBox="1"/>
            <p:nvPr/>
          </p:nvSpPr>
          <p:spPr>
            <a:xfrm>
              <a:off x="4126041" y="440091"/>
              <a:ext cx="3840480" cy="922243"/>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quần áo đáng lẽ cậu ấy phải  treo lên mắc áo hoặc gấp cất đi chứ lại vứt tôi xuống giường như thế này đây.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5" name="Picture 14" descr="A close-up of a basketball&#10;&#10;Description automatically generated with low confidence">
            <a:extLst>
              <a:ext uri="{FF2B5EF4-FFF2-40B4-BE49-F238E27FC236}">
                <a16:creationId xmlns:a16="http://schemas.microsoft.com/office/drawing/2014/main" id="{AA6F9E10-7D11-4825-A18A-64E969CB54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557204">
            <a:off x="10046555" y="3522015"/>
            <a:ext cx="2217723" cy="1663292"/>
          </a:xfrm>
          <a:prstGeom prst="rect">
            <a:avLst/>
          </a:prstGeom>
        </p:spPr>
      </p:pic>
      <p:grpSp>
        <p:nvGrpSpPr>
          <p:cNvPr id="27" name="Group 26">
            <a:extLst>
              <a:ext uri="{FF2B5EF4-FFF2-40B4-BE49-F238E27FC236}">
                <a16:creationId xmlns:a16="http://schemas.microsoft.com/office/drawing/2014/main" id="{9886C7A3-0ED7-48F4-AA53-86ED500BD36A}"/>
              </a:ext>
            </a:extLst>
          </p:cNvPr>
          <p:cNvGrpSpPr/>
          <p:nvPr/>
        </p:nvGrpSpPr>
        <p:grpSpPr>
          <a:xfrm flipH="1">
            <a:off x="8913966" y="1189398"/>
            <a:ext cx="3210688" cy="1488157"/>
            <a:chOff x="4126041" y="366563"/>
            <a:chExt cx="3876590" cy="1130970"/>
          </a:xfrm>
          <a:solidFill>
            <a:srgbClr val="FFFF99"/>
          </a:solidFill>
        </p:grpSpPr>
        <p:sp>
          <p:nvSpPr>
            <p:cNvPr id="28" name="Rounded Rectangular Callout 3">
              <a:extLst>
                <a:ext uri="{FF2B5EF4-FFF2-40B4-BE49-F238E27FC236}">
                  <a16:creationId xmlns:a16="http://schemas.microsoft.com/office/drawing/2014/main" id="{CE0BA25A-5778-4CF1-A8E5-5D48F2982BC4}"/>
                </a:ext>
              </a:extLst>
            </p:cNvPr>
            <p:cNvSpPr/>
            <p:nvPr/>
          </p:nvSpPr>
          <p:spPr>
            <a:xfrm>
              <a:off x="4162151" y="366563"/>
              <a:ext cx="3840480" cy="1117828"/>
            </a:xfrm>
            <a:prstGeom prst="wedgeRoundRectCallout">
              <a:avLst>
                <a:gd name="adj1" fmla="val -5817"/>
                <a:gd name="adj2" fmla="val 7391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9" name="TextBox 28">
              <a:extLst>
                <a:ext uri="{FF2B5EF4-FFF2-40B4-BE49-F238E27FC236}">
                  <a16:creationId xmlns:a16="http://schemas.microsoft.com/office/drawing/2014/main" id="{34394385-131B-4D06-8858-44F74A6EA037}"/>
                </a:ext>
              </a:extLst>
            </p:cNvPr>
            <p:cNvSpPr txBox="1"/>
            <p:nvPr/>
          </p:nvSpPr>
          <p:spPr>
            <a:xfrm>
              <a:off x="4126041" y="440091"/>
              <a:ext cx="3840480"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bút thì cậu ấy phải để tôi vào hộp bút vậy mà cậu ta lại vứt tôi lăn lóc như thế này  đây.</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0443293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642</Words>
  <Application>Microsoft Office PowerPoint</Application>
  <PresentationFormat>Widescreen</PresentationFormat>
  <Paragraphs>60</Paragraphs>
  <Slides>23</Slides>
  <Notes>22</Notes>
  <HiddenSlides>0</HiddenSlides>
  <MMClips>4</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DengXian</vt:lpstr>
      <vt:lpstr>DengXian</vt:lpstr>
      <vt:lpstr>等线 Light</vt:lpstr>
      <vt:lpstr>Arial</vt:lpstr>
      <vt:lpstr>Calibri</vt:lpstr>
      <vt:lpstr>Calibri Light</vt:lpstr>
      <vt:lpstr>Pattaya</vt:lpstr>
      <vt:lpstr>千图网拥有20W+精美PPT模板 更多PPT模板下载至：www.58pic.com/office/ppt​​</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29</cp:revision>
  <dcterms:created xsi:type="dcterms:W3CDTF">2022-08-07T00:56:59Z</dcterms:created>
  <dcterms:modified xsi:type="dcterms:W3CDTF">2022-09-30T10:02:16Z</dcterms:modified>
</cp:coreProperties>
</file>