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892" r:id="rId2"/>
    <p:sldMasterId id="2147483904" r:id="rId3"/>
    <p:sldMasterId id="2147483916" r:id="rId4"/>
    <p:sldMasterId id="2147483952" r:id="rId5"/>
    <p:sldMasterId id="2147483964" r:id="rId6"/>
  </p:sldMasterIdLst>
  <p:notesMasterIdLst>
    <p:notesMasterId r:id="rId29"/>
  </p:notesMasterIdLst>
  <p:sldIdLst>
    <p:sldId id="274" r:id="rId7"/>
    <p:sldId id="275" r:id="rId8"/>
    <p:sldId id="290" r:id="rId9"/>
    <p:sldId id="291" r:id="rId10"/>
    <p:sldId id="292" r:id="rId11"/>
    <p:sldId id="293" r:id="rId12"/>
    <p:sldId id="277" r:id="rId13"/>
    <p:sldId id="278" r:id="rId14"/>
    <p:sldId id="289" r:id="rId15"/>
    <p:sldId id="294" r:id="rId16"/>
    <p:sldId id="295" r:id="rId17"/>
    <p:sldId id="296" r:id="rId18"/>
    <p:sldId id="297" r:id="rId19"/>
    <p:sldId id="299" r:id="rId20"/>
    <p:sldId id="298" r:id="rId21"/>
    <p:sldId id="300" r:id="rId22"/>
    <p:sldId id="301" r:id="rId23"/>
    <p:sldId id="302" r:id="rId24"/>
    <p:sldId id="303" r:id="rId25"/>
    <p:sldId id="281" r:id="rId26"/>
    <p:sldId id="304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0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76" d="100"/>
          <a:sy n="76" d="100"/>
        </p:scale>
        <p:origin x="9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439F-8B55-4754-AAF1-B0F9CB29A3C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3ABB-B73E-459A-8F15-C85841C2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3ABB-B73E-459A-8F15-C85841C2F7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4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0E0C2-0D4A-4881-ADBA-8A3F58F5279E}" type="slidenum">
              <a:rPr lang="zh-CN" altLang="en-US" smtClean="0">
                <a:solidFill>
                  <a:prstClr val="black"/>
                </a:solidFill>
                <a:ea typeface="宋体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A3ABB-B73E-459A-8F15-C85841C2F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06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A3ABB-B73E-459A-8F15-C85841C2F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09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78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5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6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7366-471F-47E9-ACF7-F26CC249E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0BF95-C057-49F3-94A3-0DFC1F062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C491-B275-4D1F-8B8D-A653934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DC8A-9923-4682-819E-08445D3E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707D-0C4A-4BEF-85F8-E2647D5F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9BBF-615D-4765-9109-40DD8421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6816-35F4-4AAE-BE9B-6AC1DFBE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1A4D-C569-4A93-B86E-8B469C31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73C1-2B3F-4B77-BA8E-7DF16A2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7F27-A0D1-44C2-8A5D-AE51980E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F16B-D279-4B0B-8F89-2647A01E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3450-5273-4E88-B55B-436BDA6D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6C28-A058-4C8F-9124-DB80C2E7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9DE5-4EBE-43DC-902D-587A9AB4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82F6-12C4-4E59-9C72-4EE14055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4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A974-8A8F-4338-B6AE-EBC3D87D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09E-4D67-45CA-94E3-934F41F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D491-81A9-486B-AC03-3D8C48D3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37C58-63CF-4B0F-8104-FAA2942B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146EE-95F6-40AB-8EE1-CDC7F38C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9262-969F-4707-A01F-9C6A5363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6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A1DF-15B7-49F1-A6F6-78276181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DA176-32FC-4047-B412-6AAA87389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9524E-30F4-4AAC-960D-2E39AEAAB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2951-52AD-41F5-9FD0-DFE22AA2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F21C1-9E1D-47E2-89AA-0FD51B2E3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272E7-717B-4463-89CA-EAFACF29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C263B-2623-445D-8E3F-010621CB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65F74-CA61-4564-B077-B3AD70C8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13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D8B-A6BF-4C99-A78F-6A8DB389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C96C4-9B1D-46DA-BCF9-157A16DE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740B1-9B97-4709-A16C-46414F24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B6351-6BCF-42BA-96FC-E511912F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83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41A8A-4F1F-42E7-A236-843C624E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0F286-9178-4A5F-BEA9-B4C6DBF9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ED152-2425-4EF7-9345-64F98527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7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577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031-9C3D-491F-9D8A-853D698A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0F11-CFC8-4970-80A0-45441DF7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F5BF1-70A5-4B6B-A586-3A03B048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05174-F0DB-48DB-B0CE-CF90976E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03D85-3811-4529-BD6A-D14EF646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6EF3E-EC42-4281-83B8-81FE092C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1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CC5E-5C00-4666-9DE6-2FB6AD6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F91F4-39CC-4AA5-A8B8-CFA9E3CF8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7" indent="0">
              <a:buNone/>
              <a:defRPr sz="2000"/>
            </a:lvl5pPr>
            <a:lvl6pPr marL="2285550" indent="0">
              <a:buNone/>
              <a:defRPr sz="2000"/>
            </a:lvl6pPr>
            <a:lvl7pPr marL="2742654" indent="0">
              <a:buNone/>
              <a:defRPr sz="2000"/>
            </a:lvl7pPr>
            <a:lvl8pPr marL="3199760" indent="0">
              <a:buNone/>
              <a:defRPr sz="2000"/>
            </a:lvl8pPr>
            <a:lvl9pPr marL="365686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F5C20-DC25-4676-8FFC-7E03F264A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2785C-D05A-4B52-A784-326DAB02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959DB-402A-4692-92E7-F6374019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5C261-1A1D-42A9-B77E-745E32C7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68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45E0-A9E4-4773-B51C-FCEAC15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5867B-CBC1-4E5D-8822-36ABDB6C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92E8-04F6-4640-8B23-AE10830A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5DE2-6D17-4161-BD43-092EF7EB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9A3E-157D-4ED7-BAD5-5B024FA4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5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5D307-7B25-4002-A427-696E378E0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66758-6758-4F52-AA9E-2C764118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3406-04CF-4C2A-B630-997D59CD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8C0C1-F3FB-4924-8E08-E2CF7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D93E-B422-4F80-ADA4-6ECCD282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1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7366-471F-47E9-ACF7-F26CC249E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0BF95-C057-49F3-94A3-0DFC1F062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C491-B275-4D1F-8B8D-A653934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DC8A-9923-4682-819E-08445D3E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707D-0C4A-4BEF-85F8-E2647D5F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66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9BBF-615D-4765-9109-40DD8421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6816-35F4-4AAE-BE9B-6AC1DFBE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1A4D-C569-4A93-B86E-8B469C31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73C1-2B3F-4B77-BA8E-7DF16A2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7F27-A0D1-44C2-8A5D-AE51980E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8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F16B-D279-4B0B-8F89-2647A01E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3450-5273-4E88-B55B-436BDA6D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6C28-A058-4C8F-9124-DB80C2E7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9DE5-4EBE-43DC-902D-587A9AB4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82F6-12C4-4E59-9C72-4EE14055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90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A974-8A8F-4338-B6AE-EBC3D87D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09E-4D67-45CA-94E3-934F41F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D491-81A9-486B-AC03-3D8C48D3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37C58-63CF-4B0F-8104-FAA2942B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146EE-95F6-40AB-8EE1-CDC7F38C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9262-969F-4707-A01F-9C6A5363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27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A1DF-15B7-49F1-A6F6-78276181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DA176-32FC-4047-B412-6AAA87389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9524E-30F4-4AAC-960D-2E39AEAAB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2951-52AD-41F5-9FD0-DFE22AA2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F21C1-9E1D-47E2-89AA-0FD51B2E3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272E7-717B-4463-89CA-EAFACF29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C263B-2623-445D-8E3F-010621CB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65F74-CA61-4564-B077-B3AD70C8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29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D8B-A6BF-4C99-A78F-6A8DB389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C96C4-9B1D-46DA-BCF9-157A16DE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740B1-9B97-4709-A16C-46414F24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B6351-6BCF-42BA-96FC-E511912F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8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41A8A-4F1F-42E7-A236-843C624E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0F286-9178-4A5F-BEA9-B4C6DBF9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ED152-2425-4EF7-9345-64F98527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22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031-9C3D-491F-9D8A-853D698A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0F11-CFC8-4970-80A0-45441DF7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F5BF1-70A5-4B6B-A586-3A03B048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05174-F0DB-48DB-B0CE-CF90976E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03D85-3811-4529-BD6A-D14EF646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6EF3E-EC42-4281-83B8-81FE092C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72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CC5E-5C00-4666-9DE6-2FB6AD6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F91F4-39CC-4AA5-A8B8-CFA9E3CF8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7" indent="0">
              <a:buNone/>
              <a:defRPr sz="2000"/>
            </a:lvl5pPr>
            <a:lvl6pPr marL="2285550" indent="0">
              <a:buNone/>
              <a:defRPr sz="2000"/>
            </a:lvl6pPr>
            <a:lvl7pPr marL="2742654" indent="0">
              <a:buNone/>
              <a:defRPr sz="2000"/>
            </a:lvl7pPr>
            <a:lvl8pPr marL="3199760" indent="0">
              <a:buNone/>
              <a:defRPr sz="2000"/>
            </a:lvl8pPr>
            <a:lvl9pPr marL="365686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F5C20-DC25-4676-8FFC-7E03F264A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2785C-D05A-4B52-A784-326DAB02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959DB-402A-4692-92E7-F6374019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5C261-1A1D-42A9-B77E-745E32C7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77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45E0-A9E4-4773-B51C-FCEAC15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5867B-CBC1-4E5D-8822-36ABDB6C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92E8-04F6-4640-8B23-AE10830A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5DE2-6D17-4161-BD43-092EF7EB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9A3E-157D-4ED7-BAD5-5B024FA4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4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5D307-7B25-4002-A427-696E378E0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66758-6758-4F52-AA9E-2C764118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3406-04CF-4C2A-B630-997D59CD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8C0C1-F3FB-4924-8E08-E2CF7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D93E-B422-4F80-ADA4-6ECCD282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07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7366-471F-47E9-ACF7-F26CC249E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0BF95-C057-49F3-94A3-0DFC1F062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C491-B275-4D1F-8B8D-A653934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DC8A-9923-4682-819E-08445D3E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707D-0C4A-4BEF-85F8-E2647D5F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67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9BBF-615D-4765-9109-40DD8421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6816-35F4-4AAE-BE9B-6AC1DFBE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1A4D-C569-4A93-B86E-8B469C31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73C1-2B3F-4B77-BA8E-7DF16A2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7F27-A0D1-44C2-8A5D-AE51980E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55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F16B-D279-4B0B-8F89-2647A01E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3450-5273-4E88-B55B-436BDA6D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6C28-A058-4C8F-9124-DB80C2E7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9DE5-4EBE-43DC-902D-587A9AB4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82F6-12C4-4E59-9C72-4EE14055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60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A974-8A8F-4338-B6AE-EBC3D87D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09E-4D67-45CA-94E3-934F41F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D491-81A9-486B-AC03-3D8C48D3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37C58-63CF-4B0F-8104-FAA2942B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146EE-95F6-40AB-8EE1-CDC7F38C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9262-969F-4707-A01F-9C6A5363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12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A1DF-15B7-49F1-A6F6-78276181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DA176-32FC-4047-B412-6AAA87389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9524E-30F4-4AAC-960D-2E39AEAAB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2951-52AD-41F5-9FD0-DFE22AA2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F21C1-9E1D-47E2-89AA-0FD51B2E3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272E7-717B-4463-89CA-EAFACF29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C263B-2623-445D-8E3F-010621CB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65F74-CA61-4564-B077-B3AD70C8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568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D8B-A6BF-4C99-A78F-6A8DB389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C96C4-9B1D-46DA-BCF9-157A16DE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740B1-9B97-4709-A16C-46414F24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B6351-6BCF-42BA-96FC-E511912F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91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41A8A-4F1F-42E7-A236-843C624E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0F286-9178-4A5F-BEA9-B4C6DBF9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ED152-2425-4EF7-9345-64F98527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56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031-9C3D-491F-9D8A-853D698A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0F11-CFC8-4970-80A0-45441DF7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F5BF1-70A5-4B6B-A586-3A03B048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05174-F0DB-48DB-B0CE-CF90976E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03D85-3811-4529-BD6A-D14EF646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6EF3E-EC42-4281-83B8-81FE092C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93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CC5E-5C00-4666-9DE6-2FB6AD6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F91F4-39CC-4AA5-A8B8-CFA9E3CF8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7" indent="0">
              <a:buNone/>
              <a:defRPr sz="2000"/>
            </a:lvl5pPr>
            <a:lvl6pPr marL="2285550" indent="0">
              <a:buNone/>
              <a:defRPr sz="2000"/>
            </a:lvl6pPr>
            <a:lvl7pPr marL="2742654" indent="0">
              <a:buNone/>
              <a:defRPr sz="2000"/>
            </a:lvl7pPr>
            <a:lvl8pPr marL="3199760" indent="0">
              <a:buNone/>
              <a:defRPr sz="2000"/>
            </a:lvl8pPr>
            <a:lvl9pPr marL="365686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F5C20-DC25-4676-8FFC-7E03F264A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2785C-D05A-4B52-A784-326DAB02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959DB-402A-4692-92E7-F6374019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5C261-1A1D-42A9-B77E-745E32C7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71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45E0-A9E4-4773-B51C-FCEAC15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5867B-CBC1-4E5D-8822-36ABDB6C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92E8-04F6-4640-8B23-AE10830A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5DE2-6D17-4161-BD43-092EF7EB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9A3E-157D-4ED7-BAD5-5B024FA4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49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5D307-7B25-4002-A427-696E378E0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66758-6758-4F52-AA9E-2C764118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3406-04CF-4C2A-B630-997D59CD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8C0C1-F3FB-4924-8E08-E2CF7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D93E-B422-4F80-ADA4-6ECCD282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48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7366-471F-47E9-ACF7-F26CC249E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0BF95-C057-49F3-94A3-0DFC1F062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C491-B275-4D1F-8B8D-A653934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DC8A-9923-4682-819E-08445D3E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707D-0C4A-4BEF-85F8-E2647D5F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6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9BBF-615D-4765-9109-40DD8421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6816-35F4-4AAE-BE9B-6AC1DFBE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1A4D-C569-4A93-B86E-8B469C31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73C1-2B3F-4B77-BA8E-7DF16A2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7F27-A0D1-44C2-8A5D-AE51980E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32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F16B-D279-4B0B-8F89-2647A01E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3450-5273-4E88-B55B-436BDA6D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6C28-A058-4C8F-9124-DB80C2E7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9DE5-4EBE-43DC-902D-587A9AB4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82F6-12C4-4E59-9C72-4EE14055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92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A974-8A8F-4338-B6AE-EBC3D87D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09E-4D67-45CA-94E3-934F41F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D491-81A9-486B-AC03-3D8C48D3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37C58-63CF-4B0F-8104-FAA2942B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146EE-95F6-40AB-8EE1-CDC7F38C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9262-969F-4707-A01F-9C6A5363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6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360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A1DF-15B7-49F1-A6F6-78276181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DA176-32FC-4047-B412-6AAA87389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9524E-30F4-4AAC-960D-2E39AEAAB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2951-52AD-41F5-9FD0-DFE22AA2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F21C1-9E1D-47E2-89AA-0FD51B2E3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272E7-717B-4463-89CA-EAFACF29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C263B-2623-445D-8E3F-010621CB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65F74-CA61-4564-B077-B3AD70C8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08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D8B-A6BF-4C99-A78F-6A8DB389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C96C4-9B1D-46DA-BCF9-157A16DE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740B1-9B97-4709-A16C-46414F24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B6351-6BCF-42BA-96FC-E511912F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9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41A8A-4F1F-42E7-A236-843C624E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0F286-9178-4A5F-BEA9-B4C6DBF9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ED152-2425-4EF7-9345-64F98527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10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031-9C3D-491F-9D8A-853D698A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0F11-CFC8-4970-80A0-45441DF7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F5BF1-70A5-4B6B-A586-3A03B048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05174-F0DB-48DB-B0CE-CF90976E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03D85-3811-4529-BD6A-D14EF646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6EF3E-EC42-4281-83B8-81FE092C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55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CC5E-5C00-4666-9DE6-2FB6AD6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F91F4-39CC-4AA5-A8B8-CFA9E3CF8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F5C20-DC25-4676-8FFC-7E03F264A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2785C-D05A-4B52-A784-326DAB02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959DB-402A-4692-92E7-F6374019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5C261-1A1D-42A9-B77E-745E32C7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75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45E0-A9E4-4773-B51C-FCEAC15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5867B-CBC1-4E5D-8822-36ABDB6C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92E8-04F6-4640-8B23-AE10830A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5DE2-6D17-4161-BD43-092EF7EB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9A3E-157D-4ED7-BAD5-5B024FA4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8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5D307-7B25-4002-A427-696E378E0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66758-6758-4F52-AA9E-2C764118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3406-04CF-4C2A-B630-997D59CD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8C0C1-F3FB-4924-8E08-E2CF7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D93E-B422-4F80-ADA4-6ECCD282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7366-471F-47E9-ACF7-F26CC249E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0BF95-C057-49F3-94A3-0DFC1F062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C491-B275-4D1F-8B8D-A653934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DC8A-9923-4682-819E-08445D3E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707D-0C4A-4BEF-85F8-E2647D5F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41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9BBF-615D-4765-9109-40DD8421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6816-35F4-4AAE-BE9B-6AC1DFBE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1A4D-C569-4A93-B86E-8B469C31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73C1-2B3F-4B77-BA8E-7DF16A2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7F27-A0D1-44C2-8A5D-AE51980E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91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F16B-D279-4B0B-8F89-2647A01E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3450-5273-4E88-B55B-436BDA6D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6C28-A058-4C8F-9124-DB80C2E7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9DE5-4EBE-43DC-902D-587A9AB4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82F6-12C4-4E59-9C72-4EE14055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2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041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A974-8A8F-4338-B6AE-EBC3D87D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09E-4D67-45CA-94E3-934F41F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D491-81A9-486B-AC03-3D8C48D3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37C58-63CF-4B0F-8104-FAA2942B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146EE-95F6-40AB-8EE1-CDC7F38C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9262-969F-4707-A01F-9C6A5363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6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A1DF-15B7-49F1-A6F6-78276181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DA176-32FC-4047-B412-6AAA87389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9524E-30F4-4AAC-960D-2E39AEAAB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2951-52AD-41F5-9FD0-DFE22AA2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F21C1-9E1D-47E2-89AA-0FD51B2E3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272E7-717B-4463-89CA-EAFACF29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C263B-2623-445D-8E3F-010621CB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65F74-CA61-4564-B077-B3AD70C8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766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D8B-A6BF-4C99-A78F-6A8DB389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C96C4-9B1D-46DA-BCF9-157A16DE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740B1-9B97-4709-A16C-46414F24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B6351-6BCF-42BA-96FC-E511912F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651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41A8A-4F1F-42E7-A236-843C624E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0F286-9178-4A5F-BEA9-B4C6DBF9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ED152-2425-4EF7-9345-64F98527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45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031-9C3D-491F-9D8A-853D698A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0F11-CFC8-4970-80A0-45441DF7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F5BF1-70A5-4B6B-A586-3A03B048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05174-F0DB-48DB-B0CE-CF90976E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03D85-3811-4529-BD6A-D14EF646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6EF3E-EC42-4281-83B8-81FE092C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414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CC5E-5C00-4666-9DE6-2FB6AD6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F91F4-39CC-4AA5-A8B8-CFA9E3CF8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F5C20-DC25-4676-8FFC-7E03F264A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2785C-D05A-4B52-A784-326DAB02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959DB-402A-4692-92E7-F6374019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5C261-1A1D-42A9-B77E-745E32C7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06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45E0-A9E4-4773-B51C-FCEAC15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5867B-CBC1-4E5D-8822-36ABDB6C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92E8-04F6-4640-8B23-AE10830A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5DE2-6D17-4161-BD43-092EF7EB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9A3E-157D-4ED7-BAD5-5B024FA4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471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5D307-7B25-4002-A427-696E378E0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66758-6758-4F52-AA9E-2C764118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3406-04CF-4C2A-B630-997D59CD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8C0C1-F3FB-4924-8E08-E2CF7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D93E-B422-4F80-ADA4-6ECCD282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6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88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1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7" indent="0">
              <a:buNone/>
              <a:defRPr sz="2000"/>
            </a:lvl5pPr>
            <a:lvl6pPr marL="2285550" indent="0">
              <a:buNone/>
              <a:defRPr sz="2000"/>
            </a:lvl6pPr>
            <a:lvl7pPr marL="2742654" indent="0">
              <a:buNone/>
              <a:defRPr sz="2000"/>
            </a:lvl7pPr>
            <a:lvl8pPr marL="3199760" indent="0">
              <a:buNone/>
              <a:defRPr sz="2000"/>
            </a:lvl8pPr>
            <a:lvl9pPr marL="365686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5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4" tIns="45718" rIns="91424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B9942-8207-4768-8E35-5DAA9E706B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5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A71DB-7277-4BFC-9318-218108D9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CAE64-7C64-4431-8905-5935885B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4" tIns="45718" rIns="9142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125C-27C6-4EA5-9331-03FCEF45B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4664-9C6D-45CC-9A9E-A9C95558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3861-C458-497C-A655-3D79F3B37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A71DB-7277-4BFC-9318-218108D9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CAE64-7C64-4431-8905-5935885B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4" tIns="45718" rIns="9142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125C-27C6-4EA5-9331-03FCEF45B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4664-9C6D-45CC-9A9E-A9C95558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3861-C458-497C-A655-3D79F3B37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2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A71DB-7277-4BFC-9318-218108D9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CAE64-7C64-4431-8905-5935885B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4" tIns="45718" rIns="9142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125C-27C6-4EA5-9331-03FCEF45B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4664-9C6D-45CC-9A9E-A9C95558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3861-C458-497C-A655-3D79F3B37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A71DB-7277-4BFC-9318-218108D9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CAE64-7C64-4431-8905-5935885B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125C-27C6-4EA5-9331-03FCEF45B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32"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4664-9C6D-45CC-9A9E-A9C95558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3861-C458-497C-A655-3D79F3B37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A71DB-7277-4BFC-9318-218108D9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CAE64-7C64-4431-8905-5935885B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125C-27C6-4EA5-9331-03FCEF45B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E9DB9734-4085-4DC0-8DD2-9C48B2279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32"/>
              <a:t>26/05/2024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4664-9C6D-45CC-9A9E-A9C95558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3861-C458-497C-A655-3D79F3B37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5CC5C8B1-5F45-4420-8B12-2E33AF25C4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90E6-89F5-41A2-9FAB-1EE4CFE3C4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5F1AE-E6B2-4F76-9542-09894FD77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6D7694E-B949-48A2-8927-412923ADB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22E98D-2030-47B9-9398-DCF7F74DFCC0}"/>
              </a:ext>
            </a:extLst>
          </p:cNvPr>
          <p:cNvSpPr/>
          <p:nvPr/>
        </p:nvSpPr>
        <p:spPr>
          <a:xfrm>
            <a:off x="4111338" y="2081020"/>
            <a:ext cx="3969324" cy="938714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</a:bodyPr>
          <a:lstStyle/>
          <a:p>
            <a:pPr algn="ctr"/>
            <a:r>
              <a:rPr lang="en-US" sz="5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</a:rPr>
              <a:t>Tin </a:t>
            </a:r>
            <a:r>
              <a:rPr lang="en-US" sz="5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</a:rPr>
              <a:t>học</a:t>
            </a:r>
            <a:r>
              <a:rPr lang="en-US" sz="5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</a:rPr>
              <a:t> </a:t>
            </a:r>
            <a:r>
              <a:rPr lang="en-US" sz="5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</a:rPr>
              <a:t>lớp</a:t>
            </a:r>
            <a:r>
              <a:rPr lang="en-US" sz="5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41276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F147A4B-2908-466D-89D2-C8E64305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04732" cy="6553200"/>
          </a:xfrm>
          <a:prstGeom prst="rect">
            <a:avLst/>
          </a:prstGeom>
        </p:spPr>
      </p:pic>
      <p:sp>
        <p:nvSpPr>
          <p:cNvPr id="7" name="文本框 32">
            <a:extLst>
              <a:ext uri="{FF2B5EF4-FFF2-40B4-BE49-F238E27FC236}">
                <a16:creationId xmlns:a16="http://schemas.microsoft.com/office/drawing/2014/main" id="{B531519D-6126-42E4-82C7-4C7CE41F6ABA}"/>
              </a:ext>
            </a:extLst>
          </p:cNvPr>
          <p:cNvSpPr txBox="1"/>
          <p:nvPr/>
        </p:nvSpPr>
        <p:spPr>
          <a:xfrm>
            <a:off x="3124200" y="609600"/>
            <a:ext cx="5181600" cy="55322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670">
              <a:defRPr/>
            </a:pPr>
            <a:r>
              <a:rPr lang="en-US" altLang="zh-CN" sz="2800" dirty="0">
                <a:solidFill>
                  <a:srgbClr val="C0000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A. HOẠT ĐỘNG CƠ BẢN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B42D2DB-151B-49F2-A79F-66017D8407B3}"/>
              </a:ext>
            </a:extLst>
          </p:cNvPr>
          <p:cNvSpPr/>
          <p:nvPr/>
        </p:nvSpPr>
        <p:spPr>
          <a:xfrm>
            <a:off x="7040880" y="1132344"/>
            <a:ext cx="4114800" cy="2133600"/>
          </a:xfrm>
          <a:prstGeom prst="cloudCallout">
            <a:avLst>
              <a:gd name="adj1" fmla="val -41233"/>
              <a:gd name="adj2" fmla="val 7857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Để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hiệu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ứng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chọn</a:t>
            </a:r>
            <a:r>
              <a:rPr lang="en-US" sz="2400" b="1" dirty="0">
                <a:solidFill>
                  <a:srgbClr val="002060"/>
                </a:solidFill>
              </a:rPr>
              <a:t> tab </a:t>
            </a:r>
            <a:r>
              <a:rPr lang="en-US" sz="2400" b="1" dirty="0" err="1">
                <a:solidFill>
                  <a:srgbClr val="002060"/>
                </a:solidFill>
              </a:rPr>
              <a:t>gì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 thanh </a:t>
            </a:r>
            <a:r>
              <a:rPr lang="en-US" sz="2400" b="1" dirty="0" err="1">
                <a:solidFill>
                  <a:srgbClr val="002060"/>
                </a:solidFill>
              </a:rPr>
              <a:t>công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cụ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2E7FC1C-3B1A-447E-B8E6-632604224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340265"/>
              </p:ext>
            </p:extLst>
          </p:nvPr>
        </p:nvGraphicFramePr>
        <p:xfrm>
          <a:off x="1336827" y="4191000"/>
          <a:ext cx="9518346" cy="145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438960" imgH="933480" progId="Paint.Picture">
                  <p:embed/>
                </p:oleObj>
              </mc:Choice>
              <mc:Fallback>
                <p:oleObj name="Bitmap Image" r:id="rId3" imgW="6438960" imgH="933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827" y="4191000"/>
                        <a:ext cx="9518346" cy="1458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7A388B-01EC-4165-B054-DEE1A7E5A0BC}"/>
              </a:ext>
            </a:extLst>
          </p:cNvPr>
          <p:cNvSpPr/>
          <p:nvPr/>
        </p:nvSpPr>
        <p:spPr>
          <a:xfrm>
            <a:off x="5334000" y="4191000"/>
            <a:ext cx="1295400" cy="5532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F147A4B-2908-466D-89D2-C8E64305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04732" cy="6553200"/>
          </a:xfrm>
          <a:prstGeom prst="rect">
            <a:avLst/>
          </a:prstGeom>
        </p:spPr>
      </p:pic>
      <p:sp>
        <p:nvSpPr>
          <p:cNvPr id="7" name="文本框 32">
            <a:extLst>
              <a:ext uri="{FF2B5EF4-FFF2-40B4-BE49-F238E27FC236}">
                <a16:creationId xmlns:a16="http://schemas.microsoft.com/office/drawing/2014/main" id="{B531519D-6126-42E4-82C7-4C7CE41F6ABA}"/>
              </a:ext>
            </a:extLst>
          </p:cNvPr>
          <p:cNvSpPr txBox="1"/>
          <p:nvPr/>
        </p:nvSpPr>
        <p:spPr>
          <a:xfrm>
            <a:off x="3124200" y="609600"/>
            <a:ext cx="5181600" cy="55322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670">
              <a:defRPr/>
            </a:pPr>
            <a:r>
              <a:rPr lang="en-US" altLang="zh-CN" sz="2800" dirty="0">
                <a:solidFill>
                  <a:srgbClr val="C0000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A. HOẠT ĐỘNG CƠ BẢN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982B9F-DA44-4F83-A7B0-ECBAF1D56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116604"/>
              </p:ext>
            </p:extLst>
          </p:nvPr>
        </p:nvGraphicFramePr>
        <p:xfrm>
          <a:off x="1219200" y="1228725"/>
          <a:ext cx="5438775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438880" imgH="5019840" progId="Paint.Picture">
                  <p:embed/>
                </p:oleObj>
              </mc:Choice>
              <mc:Fallback>
                <p:oleObj name="Bitmap Image" r:id="rId3" imgW="5438880" imgH="5019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228725"/>
                        <a:ext cx="5438775" cy="501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7BB9A7-BEBA-4820-98AD-3FA5C2E8941F}"/>
              </a:ext>
            </a:extLst>
          </p:cNvPr>
          <p:cNvSpPr/>
          <p:nvPr/>
        </p:nvSpPr>
        <p:spPr>
          <a:xfrm>
            <a:off x="1219200" y="1447800"/>
            <a:ext cx="5438775" cy="68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2E08E-6DDB-4001-88D3-DBEF76E7BC56}"/>
              </a:ext>
            </a:extLst>
          </p:cNvPr>
          <p:cNvSpPr txBox="1"/>
          <p:nvPr/>
        </p:nvSpPr>
        <p:spPr>
          <a:xfrm>
            <a:off x="7467600" y="1559867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hiện</a:t>
            </a:r>
            <a:endParaRPr lang="en-US" sz="2400" dirty="0">
              <a:solidFill>
                <a:srgbClr val="002060"/>
              </a:solidFill>
              <a:latin typeface="UTM Windsor BT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CC27B8-4AD9-464F-A8AD-012375782E49}"/>
              </a:ext>
            </a:extLst>
          </p:cNvPr>
          <p:cNvSpPr/>
          <p:nvPr/>
        </p:nvSpPr>
        <p:spPr>
          <a:xfrm>
            <a:off x="1219200" y="2337435"/>
            <a:ext cx="5438775" cy="68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E69C6-7CA5-4935-9CC0-3E7AEA553AF2}"/>
              </a:ext>
            </a:extLst>
          </p:cNvPr>
          <p:cNvSpPr txBox="1"/>
          <p:nvPr/>
        </p:nvSpPr>
        <p:spPr>
          <a:xfrm>
            <a:off x="7452360" y="2449502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nổi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bật</a:t>
            </a:r>
            <a:endParaRPr lang="en-US" sz="2400" dirty="0">
              <a:solidFill>
                <a:srgbClr val="002060"/>
              </a:solidFill>
              <a:latin typeface="UTM Windsor BT" panose="0204060305050602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7354B08-21D2-4026-9117-D33AF2863E9D}"/>
              </a:ext>
            </a:extLst>
          </p:cNvPr>
          <p:cNvSpPr/>
          <p:nvPr/>
        </p:nvSpPr>
        <p:spPr>
          <a:xfrm>
            <a:off x="1202775" y="3232785"/>
            <a:ext cx="5438775" cy="68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46404-2983-404C-93AC-D0BE9D316CB6}"/>
              </a:ext>
            </a:extLst>
          </p:cNvPr>
          <p:cNvSpPr txBox="1"/>
          <p:nvPr/>
        </p:nvSpPr>
        <p:spPr>
          <a:xfrm>
            <a:off x="7452360" y="3339137"/>
            <a:ext cx="291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mất</a:t>
            </a:r>
            <a:endParaRPr lang="en-US" sz="2400" dirty="0">
              <a:solidFill>
                <a:srgbClr val="002060"/>
              </a:solidFill>
              <a:latin typeface="UTM Windsor BT" panose="0204060305050602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5DAC3E-D7D3-4B20-A34D-30FDE232A6CB}"/>
              </a:ext>
            </a:extLst>
          </p:cNvPr>
          <p:cNvSpPr/>
          <p:nvPr/>
        </p:nvSpPr>
        <p:spPr>
          <a:xfrm>
            <a:off x="1295400" y="4122420"/>
            <a:ext cx="5438775" cy="6019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6390-220B-4E86-9858-9E5D7679ACC9}"/>
              </a:ext>
            </a:extLst>
          </p:cNvPr>
          <p:cNvSpPr txBox="1"/>
          <p:nvPr/>
        </p:nvSpPr>
        <p:spPr>
          <a:xfrm>
            <a:off x="7467600" y="4228772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động</a:t>
            </a:r>
            <a:endParaRPr lang="en-US" sz="2400" dirty="0">
              <a:solidFill>
                <a:srgbClr val="002060"/>
              </a:solidFill>
              <a:latin typeface="UTM Windsor BT" panose="0204060305050602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615C2C-2192-4C45-9F18-C267571389EB}"/>
              </a:ext>
            </a:extLst>
          </p:cNvPr>
          <p:cNvSpPr/>
          <p:nvPr/>
        </p:nvSpPr>
        <p:spPr>
          <a:xfrm>
            <a:off x="1219201" y="4805183"/>
            <a:ext cx="2438400" cy="11022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/>
      <p:bldP spid="15" grpId="0" animBg="1"/>
      <p:bldP spid="16" grpId="0"/>
      <p:bldP spid="17" grpId="0" animBg="1"/>
      <p:bldP spid="18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F147A4B-2908-466D-89D2-C8E64305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04732" cy="6553200"/>
          </a:xfrm>
          <a:prstGeom prst="rect">
            <a:avLst/>
          </a:prstGeom>
        </p:spPr>
      </p:pic>
      <p:sp>
        <p:nvSpPr>
          <p:cNvPr id="7" name="文本框 32">
            <a:extLst>
              <a:ext uri="{FF2B5EF4-FFF2-40B4-BE49-F238E27FC236}">
                <a16:creationId xmlns:a16="http://schemas.microsoft.com/office/drawing/2014/main" id="{B531519D-6126-42E4-82C7-4C7CE41F6ABA}"/>
              </a:ext>
            </a:extLst>
          </p:cNvPr>
          <p:cNvSpPr txBox="1"/>
          <p:nvPr/>
        </p:nvSpPr>
        <p:spPr>
          <a:xfrm>
            <a:off x="3124200" y="609600"/>
            <a:ext cx="5181600" cy="55322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670">
              <a:defRPr/>
            </a:pPr>
            <a:r>
              <a:rPr lang="en-US" altLang="zh-CN" sz="2800" dirty="0">
                <a:solidFill>
                  <a:srgbClr val="C0000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A. HOẠT ĐỘNG CƠ BẢN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6390-220B-4E86-9858-9E5D7679ACC9}"/>
              </a:ext>
            </a:extLst>
          </p:cNvPr>
          <p:cNvSpPr txBox="1"/>
          <p:nvPr/>
        </p:nvSpPr>
        <p:spPr>
          <a:xfrm>
            <a:off x="7543800" y="2736501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động</a:t>
            </a:r>
            <a:endParaRPr lang="en-US" sz="2400" dirty="0">
              <a:solidFill>
                <a:srgbClr val="002060"/>
              </a:solidFill>
              <a:latin typeface="UTM Windsor BT" panose="020406030505060202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AE9CBD-6956-4EB1-A3FA-0D200EEF8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701800"/>
              </p:ext>
            </p:extLst>
          </p:nvPr>
        </p:nvGraphicFramePr>
        <p:xfrm>
          <a:off x="909054" y="2403455"/>
          <a:ext cx="6220864" cy="112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886280" imgH="885960" progId="Paint.Picture">
                  <p:embed/>
                </p:oleObj>
              </mc:Choice>
              <mc:Fallback>
                <p:oleObj name="Bitmap Image" r:id="rId3" imgW="4886280" imgH="885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054" y="2403455"/>
                        <a:ext cx="6220864" cy="1127759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D5DD710-61B5-4840-BC74-F99221767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44278"/>
              </p:ext>
            </p:extLst>
          </p:nvPr>
        </p:nvGraphicFramePr>
        <p:xfrm>
          <a:off x="2590800" y="3810000"/>
          <a:ext cx="2756265" cy="213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933560" imgH="1495440" progId="Paint.Picture">
                  <p:embed/>
                </p:oleObj>
              </mc:Choice>
              <mc:Fallback>
                <p:oleObj name="Bitmap Image" r:id="rId5" imgW="1933560" imgH="1495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10000"/>
                        <a:ext cx="2756265" cy="2131693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E9D2969-3792-4F98-8C17-62785303D674}"/>
              </a:ext>
            </a:extLst>
          </p:cNvPr>
          <p:cNvSpPr txBox="1"/>
          <p:nvPr/>
        </p:nvSpPr>
        <p:spPr>
          <a:xfrm>
            <a:off x="5715000" y="4948535"/>
            <a:ext cx="497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động</a:t>
            </a:r>
            <a:endParaRPr lang="en-US" sz="2400" dirty="0">
              <a:solidFill>
                <a:srgbClr val="002060"/>
              </a:solidFill>
              <a:latin typeface="UTM Windsor BT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2F4DB4-0756-4EC4-8AF6-838CEE03B1F7}"/>
              </a:ext>
            </a:extLst>
          </p:cNvPr>
          <p:cNvSpPr/>
          <p:nvPr/>
        </p:nvSpPr>
        <p:spPr>
          <a:xfrm>
            <a:off x="2590800" y="4948535"/>
            <a:ext cx="2756265" cy="4616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F147A4B-2908-466D-89D2-C8E64305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04732" cy="6553200"/>
          </a:xfrm>
          <a:prstGeom prst="rect">
            <a:avLst/>
          </a:prstGeom>
        </p:spPr>
      </p:pic>
      <p:sp>
        <p:nvSpPr>
          <p:cNvPr id="7" name="文本框 32">
            <a:extLst>
              <a:ext uri="{FF2B5EF4-FFF2-40B4-BE49-F238E27FC236}">
                <a16:creationId xmlns:a16="http://schemas.microsoft.com/office/drawing/2014/main" id="{B531519D-6126-42E4-82C7-4C7CE41F6ABA}"/>
              </a:ext>
            </a:extLst>
          </p:cNvPr>
          <p:cNvSpPr txBox="1"/>
          <p:nvPr/>
        </p:nvSpPr>
        <p:spPr>
          <a:xfrm>
            <a:off x="3124200" y="609600"/>
            <a:ext cx="5181600" cy="55322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670">
              <a:defRPr/>
            </a:pPr>
            <a:r>
              <a:rPr lang="en-US" altLang="zh-CN" sz="2800" dirty="0">
                <a:solidFill>
                  <a:srgbClr val="C0000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A. HOẠT ĐỘNG CƠ BẢN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6390-220B-4E86-9858-9E5D7679ACC9}"/>
              </a:ext>
            </a:extLst>
          </p:cNvPr>
          <p:cNvSpPr txBox="1"/>
          <p:nvPr/>
        </p:nvSpPr>
        <p:spPr>
          <a:xfrm>
            <a:off x="7543800" y="2736501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động</a:t>
            </a:r>
            <a:endParaRPr lang="en-US" sz="2400" dirty="0">
              <a:solidFill>
                <a:srgbClr val="002060"/>
              </a:solidFill>
              <a:latin typeface="UTM Windsor BT" panose="020406030505060202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AE9CBD-6956-4EB1-A3FA-0D200EEF86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054" y="2403455"/>
          <a:ext cx="6220864" cy="112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886280" imgH="885960" progId="Paint.Picture">
                  <p:embed/>
                </p:oleObj>
              </mc:Choice>
              <mc:Fallback>
                <p:oleObj name="Bitmap Image" r:id="rId3" imgW="4886280" imgH="8859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DAE9CBD-6956-4EB1-A3FA-0D200EEF8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054" y="2403455"/>
                        <a:ext cx="6220864" cy="1127759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D5DD710-61B5-4840-BC74-F99221767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810000"/>
          <a:ext cx="2756265" cy="213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933560" imgH="1495440" progId="Paint.Picture">
                  <p:embed/>
                </p:oleObj>
              </mc:Choice>
              <mc:Fallback>
                <p:oleObj name="Bitmap Image" r:id="rId5" imgW="1933560" imgH="149544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D5DD710-61B5-4840-BC74-F99221767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10000"/>
                        <a:ext cx="2756265" cy="2131693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E9D2969-3792-4F98-8C17-62785303D674}"/>
              </a:ext>
            </a:extLst>
          </p:cNvPr>
          <p:cNvSpPr txBox="1"/>
          <p:nvPr/>
        </p:nvSpPr>
        <p:spPr>
          <a:xfrm>
            <a:off x="5715000" y="4948535"/>
            <a:ext cx="497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UTM Windsor BT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Windsor BT" panose="02040603050506020204" pitchFamily="18" charset="0"/>
              </a:rPr>
              <a:t>động</a:t>
            </a:r>
            <a:endParaRPr lang="en-US" sz="2400" dirty="0">
              <a:solidFill>
                <a:srgbClr val="002060"/>
              </a:solidFill>
              <a:latin typeface="UTM Windsor BT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2F4DB4-0756-4EC4-8AF6-838CEE03B1F7}"/>
              </a:ext>
            </a:extLst>
          </p:cNvPr>
          <p:cNvSpPr/>
          <p:nvPr/>
        </p:nvSpPr>
        <p:spPr>
          <a:xfrm>
            <a:off x="2590800" y="4948535"/>
            <a:ext cx="2756265" cy="4616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F147A4B-2908-466D-89D2-C8E64305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04732" cy="6553200"/>
          </a:xfrm>
          <a:prstGeom prst="rect">
            <a:avLst/>
          </a:prstGeom>
        </p:spPr>
      </p:pic>
      <p:sp>
        <p:nvSpPr>
          <p:cNvPr id="7" name="文本框 32">
            <a:extLst>
              <a:ext uri="{FF2B5EF4-FFF2-40B4-BE49-F238E27FC236}">
                <a16:creationId xmlns:a16="http://schemas.microsoft.com/office/drawing/2014/main" id="{B531519D-6126-42E4-82C7-4C7CE41F6ABA}"/>
              </a:ext>
            </a:extLst>
          </p:cNvPr>
          <p:cNvSpPr txBox="1"/>
          <p:nvPr/>
        </p:nvSpPr>
        <p:spPr>
          <a:xfrm>
            <a:off x="670560" y="609600"/>
            <a:ext cx="5181600" cy="55322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670">
              <a:defRPr/>
            </a:pPr>
            <a:r>
              <a:rPr lang="en-US" altLang="zh-CN" sz="2800" dirty="0">
                <a:solidFill>
                  <a:srgbClr val="C0000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A. HOẠT ĐỘNG CƠ BẢN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44BF5-85BF-4F7E-9D81-8CD4EF1B2DE5}"/>
              </a:ext>
            </a:extLst>
          </p:cNvPr>
          <p:cNvSpPr txBox="1"/>
          <p:nvPr/>
        </p:nvSpPr>
        <p:spPr>
          <a:xfrm>
            <a:off x="838200" y="1620024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A4BAE-7CDF-421B-A5F6-7881667A83FC}"/>
              </a:ext>
            </a:extLst>
          </p:cNvPr>
          <p:cNvSpPr txBox="1"/>
          <p:nvPr/>
        </p:nvSpPr>
        <p:spPr>
          <a:xfrm>
            <a:off x="823166" y="2351276"/>
            <a:ext cx="1021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8289F5-0B30-434D-AF7B-4C7CB5258073}"/>
              </a:ext>
            </a:extLst>
          </p:cNvPr>
          <p:cNvGrpSpPr/>
          <p:nvPr/>
        </p:nvGrpSpPr>
        <p:grpSpPr>
          <a:xfrm>
            <a:off x="777034" y="810399"/>
            <a:ext cx="10637932" cy="5524500"/>
            <a:chOff x="777034" y="810399"/>
            <a:chExt cx="10637932" cy="55245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97AB98-0CF4-40B5-B352-8C204CF66ACB}"/>
                </a:ext>
              </a:extLst>
            </p:cNvPr>
            <p:cNvSpPr txBox="1"/>
            <p:nvPr/>
          </p:nvSpPr>
          <p:spPr>
            <a:xfrm>
              <a:off x="777034" y="2875403"/>
              <a:ext cx="1021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Animation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Chọn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More Motion Paths</a:t>
              </a:r>
              <a:endPara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FEEEB7-5C66-4EF4-9EC3-06B84AEA8EC1}"/>
                </a:ext>
              </a:extLst>
            </p:cNvPr>
            <p:cNvGrpSpPr/>
            <p:nvPr/>
          </p:nvGrpSpPr>
          <p:grpSpPr>
            <a:xfrm>
              <a:off x="7284720" y="810399"/>
              <a:ext cx="4130246" cy="5524500"/>
              <a:chOff x="7284720" y="810399"/>
              <a:chExt cx="4130246" cy="5524500"/>
            </a:xfrm>
          </p:grpSpPr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D83B9531-5ACD-41C4-B895-78AA704DE3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4822182"/>
                  </p:ext>
                </p:extLst>
              </p:nvPr>
            </p:nvGraphicFramePr>
            <p:xfrm>
              <a:off x="7284720" y="1515249"/>
              <a:ext cx="4130246" cy="4819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3" imgW="4114800" imgH="4819680" progId="Paint.Picture">
                      <p:embed/>
                    </p:oleObj>
                  </mc:Choice>
                  <mc:Fallback>
                    <p:oleObj name="Bitmap Image" r:id="rId3" imgW="4114800" imgH="4819680" progId="Paint.Picture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7284720" y="1515249"/>
                            <a:ext cx="4130246" cy="48196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id="{79E6AF8B-0CB1-472A-92E3-EE4F65519A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5303311"/>
                  </p:ext>
                </p:extLst>
              </p:nvPr>
            </p:nvGraphicFramePr>
            <p:xfrm>
              <a:off x="7300166" y="810399"/>
              <a:ext cx="4114800" cy="704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5" imgW="4114800" imgH="704880" progId="Paint.Picture">
                      <p:embed/>
                    </p:oleObj>
                  </mc:Choice>
                  <mc:Fallback>
                    <p:oleObj name="Bitmap Image" r:id="rId5" imgW="4114800" imgH="704880" progId="Paint.Picture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7300166" y="810399"/>
                            <a:ext cx="4114800" cy="704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4E13F9-1689-4CA5-8DE4-0DF08AA37970}"/>
              </a:ext>
            </a:extLst>
          </p:cNvPr>
          <p:cNvGrpSpPr/>
          <p:nvPr/>
        </p:nvGrpSpPr>
        <p:grpSpPr>
          <a:xfrm>
            <a:off x="792686" y="3484602"/>
            <a:ext cx="5897468" cy="3011908"/>
            <a:chOff x="792686" y="3484602"/>
            <a:chExt cx="5897468" cy="301190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ECAB86-6D01-4DAF-A661-29EBD5D6DF86}"/>
                </a:ext>
              </a:extLst>
            </p:cNvPr>
            <p:cNvSpPr txBox="1"/>
            <p:nvPr/>
          </p:nvSpPr>
          <p:spPr>
            <a:xfrm>
              <a:off x="792686" y="3527479"/>
              <a:ext cx="4267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endPara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Add Motion Path </a:t>
              </a:r>
            </a:p>
            <a:p>
              <a:pPr marL="342900" indent="-342900">
                <a:buFont typeface="Wingdings" panose="05000000000000000000" pitchFamily="2" charset="2"/>
                <a:buChar char="à"/>
              </a:pP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Chọn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hiệu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ứng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thích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hợp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</a:p>
            <a:p>
              <a:pPr marL="342900" indent="-342900">
                <a:buFont typeface="Wingdings" panose="05000000000000000000" pitchFamily="2" charset="2"/>
                <a:buChar char="à"/>
              </a:pP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Chọn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OK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endPara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C80DAABE-D59B-4F0E-B36E-5D1EAF1915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6451877"/>
                </p:ext>
              </p:extLst>
            </p:nvPr>
          </p:nvGraphicFramePr>
          <p:xfrm>
            <a:off x="4347957" y="3484602"/>
            <a:ext cx="2342197" cy="3011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7" imgW="3029040" imgH="4181400" progId="Paint.Picture">
                    <p:embed/>
                  </p:oleObj>
                </mc:Choice>
                <mc:Fallback>
                  <p:oleObj name="Bitmap Image" r:id="rId7" imgW="3029040" imgH="418140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7957" y="3484602"/>
                          <a:ext cx="2342197" cy="30119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3C6AF73-E71E-4EAC-A850-887BB7D263B1}"/>
              </a:ext>
            </a:extLst>
          </p:cNvPr>
          <p:cNvSpPr/>
          <p:nvPr/>
        </p:nvSpPr>
        <p:spPr>
          <a:xfrm>
            <a:off x="7284720" y="810399"/>
            <a:ext cx="678180" cy="7048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E287D0E-E7CB-4C93-B433-82336363EA03}"/>
              </a:ext>
            </a:extLst>
          </p:cNvPr>
          <p:cNvSpPr/>
          <p:nvPr/>
        </p:nvSpPr>
        <p:spPr>
          <a:xfrm>
            <a:off x="7300166" y="5638799"/>
            <a:ext cx="1539034" cy="3438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nimated clouds on a blue sky with green grass - YouTube">
            <a:extLst>
              <a:ext uri="{FF2B5EF4-FFF2-40B4-BE49-F238E27FC236}">
                <a16:creationId xmlns:a16="http://schemas.microsoft.com/office/drawing/2014/main" id="{736EA0D5-FCD6-4743-99E3-6F683EE7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áy Bay Chiếc Du Lịch - Miễn Phí vector hình ảnh trên Pixabay">
            <a:extLst>
              <a:ext uri="{FF2B5EF4-FFF2-40B4-BE49-F238E27FC236}">
                <a16:creationId xmlns:a16="http://schemas.microsoft.com/office/drawing/2014/main" id="{C5B45E25-05AE-407B-8F8F-64FCF244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434">
            <a:off x="199877" y="5195094"/>
            <a:ext cx="2519664" cy="12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7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F147A4B-2908-466D-89D2-C8E64305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04732" cy="6553200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179209C-376F-4E17-882C-DE54172AC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045366"/>
              </p:ext>
            </p:extLst>
          </p:nvPr>
        </p:nvGraphicFramePr>
        <p:xfrm>
          <a:off x="3744930" y="457200"/>
          <a:ext cx="4144349" cy="576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019320" imgH="4200480" progId="Paint.Picture">
                  <p:embed/>
                </p:oleObj>
              </mc:Choice>
              <mc:Fallback>
                <p:oleObj name="Bitmap Image" r:id="rId3" imgW="3019320" imgH="4200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930" y="457200"/>
                        <a:ext cx="4144349" cy="576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523EC1-DB32-4879-B1F4-B16CE7378457}"/>
              </a:ext>
            </a:extLst>
          </p:cNvPr>
          <p:cNvCxnSpPr>
            <a:cxnSpLocks/>
          </p:cNvCxnSpPr>
          <p:nvPr/>
        </p:nvCxnSpPr>
        <p:spPr>
          <a:xfrm>
            <a:off x="2286000" y="1447800"/>
            <a:ext cx="16002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CE3E79-268B-4E17-9EDC-2082C97B3D18}"/>
              </a:ext>
            </a:extLst>
          </p:cNvPr>
          <p:cNvSpPr/>
          <p:nvPr/>
        </p:nvSpPr>
        <p:spPr>
          <a:xfrm>
            <a:off x="767565" y="838200"/>
            <a:ext cx="251460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Chuyển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động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chéo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phải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0A9773-5DC1-4354-B7C7-8918FAC5C05F}"/>
              </a:ext>
            </a:extLst>
          </p:cNvPr>
          <p:cNvSpPr/>
          <p:nvPr/>
        </p:nvSpPr>
        <p:spPr>
          <a:xfrm>
            <a:off x="8648700" y="1143000"/>
            <a:ext cx="251460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Chuyển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động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chéo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xuống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phải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580216-4C8E-4A58-8671-D7A361C226A8}"/>
              </a:ext>
            </a:extLst>
          </p:cNvPr>
          <p:cNvCxnSpPr>
            <a:cxnSpLocks/>
          </p:cNvCxnSpPr>
          <p:nvPr/>
        </p:nvCxnSpPr>
        <p:spPr>
          <a:xfrm flipH="1">
            <a:off x="7467601" y="1676400"/>
            <a:ext cx="1181099" cy="579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4C5F50-27A4-4D2C-9350-36B118C4E865}"/>
              </a:ext>
            </a:extLst>
          </p:cNvPr>
          <p:cNvCxnSpPr>
            <a:cxnSpLocks/>
          </p:cNvCxnSpPr>
          <p:nvPr/>
        </p:nvCxnSpPr>
        <p:spPr>
          <a:xfrm>
            <a:off x="2192505" y="2895600"/>
            <a:ext cx="1617495" cy="1143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829204-6246-4F54-A5A9-4F045E419A23}"/>
              </a:ext>
            </a:extLst>
          </p:cNvPr>
          <p:cNvSpPr/>
          <p:nvPr/>
        </p:nvSpPr>
        <p:spPr>
          <a:xfrm>
            <a:off x="767565" y="2438400"/>
            <a:ext cx="1693695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Bên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trái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0C77B2A-2523-43AF-8389-7D579242A927}"/>
              </a:ext>
            </a:extLst>
          </p:cNvPr>
          <p:cNvCxnSpPr>
            <a:cxnSpLocks/>
          </p:cNvCxnSpPr>
          <p:nvPr/>
        </p:nvCxnSpPr>
        <p:spPr>
          <a:xfrm flipH="1" flipV="1">
            <a:off x="6370324" y="3009900"/>
            <a:ext cx="1783600" cy="5257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5FB8FFE-0545-4DA7-8FF1-DA748A9F23E6}"/>
              </a:ext>
            </a:extLst>
          </p:cNvPr>
          <p:cNvSpPr/>
          <p:nvPr/>
        </p:nvSpPr>
        <p:spPr>
          <a:xfrm>
            <a:off x="8169164" y="3428999"/>
            <a:ext cx="1569197" cy="413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Bên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phải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6B0C58-CA22-423D-8862-6F858E6BFE65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4579622"/>
            <a:ext cx="1783600" cy="5257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CBA5D6-8A08-412B-91B9-21AD795248A4}"/>
              </a:ext>
            </a:extLst>
          </p:cNvPr>
          <p:cNvSpPr/>
          <p:nvPr/>
        </p:nvSpPr>
        <p:spPr>
          <a:xfrm>
            <a:off x="7971040" y="4998721"/>
            <a:ext cx="1569197" cy="413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Lên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trên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5DEB1DE-BBD1-4E2C-A65D-944089500CEF}"/>
              </a:ext>
            </a:extLst>
          </p:cNvPr>
          <p:cNvCxnSpPr>
            <a:cxnSpLocks/>
          </p:cNvCxnSpPr>
          <p:nvPr/>
        </p:nvCxnSpPr>
        <p:spPr>
          <a:xfrm flipH="1" flipV="1">
            <a:off x="6393184" y="2501982"/>
            <a:ext cx="1966480" cy="811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F454515-E906-4E46-88CC-C3F268DE8671}"/>
              </a:ext>
            </a:extLst>
          </p:cNvPr>
          <p:cNvSpPr/>
          <p:nvPr/>
        </p:nvSpPr>
        <p:spPr>
          <a:xfrm>
            <a:off x="8388350" y="2385297"/>
            <a:ext cx="1569197" cy="413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Xuống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dưới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9" grpId="0" animBg="1"/>
      <p:bldP spid="33" grpId="0" animBg="1"/>
      <p:bldP spid="37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80" name="Picture 8" descr="Farmhouse in The Hill Free Vector">
            <a:extLst>
              <a:ext uri="{FF2B5EF4-FFF2-40B4-BE49-F238E27FC236}">
                <a16:creationId xmlns:a16="http://schemas.microsoft.com/office/drawing/2014/main" id="{688277EF-F43F-432B-B72A-CAFFC5EAF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-1954" y="-1"/>
            <a:ext cx="12193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artoon car stock vector. Illustration of coupe, wheel - 6130011">
            <a:extLst>
              <a:ext uri="{FF2B5EF4-FFF2-40B4-BE49-F238E27FC236}">
                <a16:creationId xmlns:a16="http://schemas.microsoft.com/office/drawing/2014/main" id="{B4B7D347-8675-4AB9-9DA2-D8E8C1A5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606" flipH="1">
            <a:off x="8957202" y="6229395"/>
            <a:ext cx="691969" cy="5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82 -0.00972 L -0.02682 -0.00926 C -0.03659 -0.01481 -0.06432 -0.03009 -0.07057 -0.03102 L -0.07747 -0.03241 C -0.08815 -0.03796 -0.07409 -0.03102 -0.08932 -0.03588 C -0.09193 -0.03657 -0.0944 -0.03819 -0.09687 -0.03958 C -0.10026 -0.04074 -0.10364 -0.0412 -0.1069 -0.04305 C -0.10924 -0.04421 -0.11146 -0.04629 -0.1138 -0.04768 C -0.11588 -0.04884 -0.11797 -0.05 -0.12005 -0.05139 C -0.12109 -0.05185 -0.122 -0.05301 -0.12318 -0.0537 C -0.125 -0.05463 -0.12695 -0.05509 -0.12878 -0.05602 C -0.13398 -0.05833 -0.13919 -0.06018 -0.1444 -0.06319 L -0.1569 -0.07014 C -0.15898 -0.07129 -0.16107 -0.07291 -0.16315 -0.07384 C -0.16875 -0.07616 -0.17448 -0.07754 -0.17995 -0.08102 C -0.1845 -0.08379 -0.19023 -0.0875 -0.1944 -0.08912 C -0.197 -0.09051 -0.20234 -0.09236 -0.20495 -0.09398 C -0.2069 -0.09514 -0.20872 -0.09653 -0.21068 -0.09768 C -0.21315 -0.09861 -0.21562 -0.09884 -0.2181 -0.09977 C -0.22109 -0.10139 -0.22396 -0.10324 -0.22682 -0.10486 C -0.22917 -0.10578 -0.23151 -0.10625 -0.23372 -0.10694 C -0.23542 -0.10764 -0.23711 -0.10903 -0.2388 -0.10949 C -0.24075 -0.10995 -0.24297 -0.10995 -0.24505 -0.11065 C -0.25625 -0.11389 -0.25364 -0.11458 -0.26497 -0.11666 C -0.2694 -0.11713 -0.2737 -0.11736 -0.27812 -0.11759 C -0.28503 -0.11967 -0.29193 -0.12153 -0.2987 -0.12477 C -0.30273 -0.12685 -0.30664 -0.12893 -0.31068 -0.13078 L -0.32435 -0.13657 C -0.32669 -0.13796 -0.32891 -0.13935 -0.33125 -0.14028 C -0.3345 -0.14166 -0.34414 -0.14444 -0.34687 -0.14514 C -0.35065 -0.14583 -0.35443 -0.14583 -0.35807 -0.14629 C -0.36458 -0.14791 -0.36641 -0.14861 -0.37253 -0.15092 C -0.37435 -0.15162 -0.37617 -0.15278 -0.37812 -0.15324 C -0.37995 -0.15393 -0.3819 -0.15393 -0.38372 -0.1544 C -0.3862 -0.15509 -0.38828 -0.15648 -0.39062 -0.1581 C -0.39154 -0.15856 -0.39232 -0.15926 -0.3931 -0.16041 C -0.39388 -0.16134 -0.3944 -0.16273 -0.39505 -0.16412 C -0.39518 -0.16551 -0.3957 -0.16713 -0.39557 -0.16875 C -0.39531 -0.17315 -0.39453 -0.17731 -0.39375 -0.18194 C -0.39349 -0.1831 -0.39297 -0.18403 -0.39245 -0.18541 C -0.39193 -0.18703 -0.39141 -0.18889 -0.39062 -0.19004 C -0.38802 -0.19398 -0.3862 -0.19398 -0.38307 -0.19467 C -0.3776 -0.19653 -0.37838 -0.19629 -0.37187 -0.19722 L -0.36562 -0.19583 C -0.35924 -0.19491 -0.35586 -0.19444 -0.34935 -0.19375 L -0.3263 -0.19467 C -0.325 -0.19491 -0.32383 -0.1956 -0.32253 -0.19583 C -0.31172 -0.19768 -0.30872 -0.19653 -0.29753 -0.19977 C -0.29544 -0.20023 -0.28997 -0.20162 -0.28815 -0.20185 C -0.28203 -0.20278 -0.27604 -0.2037 -0.27005 -0.2044 C -0.26706 -0.20463 -0.26419 -0.20486 -0.2612 -0.20555 C -0.25963 -0.20578 -0.25794 -0.20648 -0.25625 -0.20648 C -0.25182 -0.20741 -0.24753 -0.20741 -0.2431 -0.20787 C -0.23802 -0.20856 -0.23021 -0.21041 -0.22565 -0.21157 C -0.22474 -0.2118 -0.22383 -0.2118 -0.22318 -0.2125 C -0.22057 -0.21574 -0.22226 -0.21713 -0.2237 -0.21967 C -0.22461 -0.22083 -0.22526 -0.22245 -0.2263 -0.22338 C -0.22708 -0.22407 -0.22799 -0.22407 -0.22878 -0.2243 C -0.2306 -0.22569 -0.23255 -0.22685 -0.23437 -0.22801 C -0.23607 -0.22916 -0.2388 -0.23102 -0.24062 -0.23148 C -0.24232 -0.23194 -0.24401 -0.23241 -0.24557 -0.23287 C -0.25325 -0.23449 -0.25117 -0.23403 -0.26068 -0.23518 L -0.2638 -0.23611 L -0.2638 -0.23588 " pathEditMode="relative" rAng="0" ptsTypes="AA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1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F147A4B-2908-466D-89D2-C8E64305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04732" cy="6553200"/>
          </a:xfrm>
          <a:prstGeom prst="rect">
            <a:avLst/>
          </a:prstGeom>
        </p:spPr>
      </p:pic>
      <p:sp>
        <p:nvSpPr>
          <p:cNvPr id="7" name="文本框 32">
            <a:extLst>
              <a:ext uri="{FF2B5EF4-FFF2-40B4-BE49-F238E27FC236}">
                <a16:creationId xmlns:a16="http://schemas.microsoft.com/office/drawing/2014/main" id="{B531519D-6126-42E4-82C7-4C7CE41F6ABA}"/>
              </a:ext>
            </a:extLst>
          </p:cNvPr>
          <p:cNvSpPr txBox="1"/>
          <p:nvPr/>
        </p:nvSpPr>
        <p:spPr>
          <a:xfrm>
            <a:off x="670560" y="609600"/>
            <a:ext cx="5181600" cy="55322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6856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Windsor BT" panose="02040603050506020204" pitchFamily="18" charset="0"/>
                <a:ea typeface="汉仪小麦体简" panose="00020600040101010101" pitchFamily="18" charset="-122"/>
                <a:cs typeface="Times New Roman" pitchFamily="18" charset="0"/>
                <a:sym typeface="+mn-ea"/>
              </a:rPr>
              <a:t>A. HOẠT ĐỘNG CƠ BẢN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44BF5-85BF-4F7E-9D81-8CD4EF1B2DE5}"/>
              </a:ext>
            </a:extLst>
          </p:cNvPr>
          <p:cNvSpPr txBox="1"/>
          <p:nvPr/>
        </p:nvSpPr>
        <p:spPr>
          <a:xfrm>
            <a:off x="838200" y="1620024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A4BAE-7CDF-421B-A5F6-7881667A83FC}"/>
              </a:ext>
            </a:extLst>
          </p:cNvPr>
          <p:cNvSpPr txBox="1"/>
          <p:nvPr/>
        </p:nvSpPr>
        <p:spPr>
          <a:xfrm>
            <a:off x="823166" y="2351276"/>
            <a:ext cx="1021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8289F5-0B30-434D-AF7B-4C7CB5258073}"/>
              </a:ext>
            </a:extLst>
          </p:cNvPr>
          <p:cNvGrpSpPr/>
          <p:nvPr/>
        </p:nvGrpSpPr>
        <p:grpSpPr>
          <a:xfrm>
            <a:off x="777034" y="810399"/>
            <a:ext cx="10637932" cy="5524500"/>
            <a:chOff x="777034" y="810399"/>
            <a:chExt cx="10637932" cy="55245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97AB98-0CF4-40B5-B352-8C204CF66ACB}"/>
                </a:ext>
              </a:extLst>
            </p:cNvPr>
            <p:cNvSpPr txBox="1"/>
            <p:nvPr/>
          </p:nvSpPr>
          <p:spPr>
            <a:xfrm>
              <a:off x="777034" y="2875403"/>
              <a:ext cx="1021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Bước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 </a:t>
              </a:r>
              <a:r>
                <a:rPr kumimoji="0" lang="en-US" sz="2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Chọn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thẻ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Animation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kumimoji="0" lang="en-US" sz="2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Chọn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Add Animation </a:t>
              </a:r>
            </a:p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kumimoji="0" lang="en-US" sz="2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chọn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Custom Path</a:t>
              </a:r>
              <a:endPara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FEEEB7-5C66-4EF4-9EC3-06B84AEA8EC1}"/>
                </a:ext>
              </a:extLst>
            </p:cNvPr>
            <p:cNvGrpSpPr/>
            <p:nvPr/>
          </p:nvGrpSpPr>
          <p:grpSpPr>
            <a:xfrm>
              <a:off x="7284720" y="810399"/>
              <a:ext cx="4130246" cy="5524500"/>
              <a:chOff x="7284720" y="810399"/>
              <a:chExt cx="4130246" cy="5524500"/>
            </a:xfrm>
          </p:grpSpPr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D83B9531-5ACD-41C4-B895-78AA704DE35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284720" y="1515249"/>
              <a:ext cx="4130246" cy="4819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3" imgW="4114800" imgH="4819680" progId="Paint.Picture">
                      <p:embed/>
                    </p:oleObj>
                  </mc:Choice>
                  <mc:Fallback>
                    <p:oleObj name="Bitmap Image" r:id="rId3" imgW="4114800" imgH="4819680" progId="Paint.Picture">
                      <p:embed/>
                      <p:pic>
                        <p:nvPicPr>
                          <p:cNvPr id="12" name="Object 11">
                            <a:extLst>
                              <a:ext uri="{FF2B5EF4-FFF2-40B4-BE49-F238E27FC236}">
                                <a16:creationId xmlns:a16="http://schemas.microsoft.com/office/drawing/2014/main" id="{D83B9531-5ACD-41C4-B895-78AA704DE35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7284720" y="1515249"/>
                            <a:ext cx="4130246" cy="48196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id="{79E6AF8B-0CB1-472A-92E3-EE4F65519AA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300166" y="810399"/>
              <a:ext cx="4114800" cy="704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5" imgW="4114800" imgH="704880" progId="Paint.Picture">
                      <p:embed/>
                    </p:oleObj>
                  </mc:Choice>
                  <mc:Fallback>
                    <p:oleObj name="Bitmap Image" r:id="rId5" imgW="4114800" imgH="704880" progId="Paint.Picture">
                      <p:embed/>
                      <p:pic>
                        <p:nvPicPr>
                          <p:cNvPr id="15" name="Object 14">
                            <a:extLst>
                              <a:ext uri="{FF2B5EF4-FFF2-40B4-BE49-F238E27FC236}">
                                <a16:creationId xmlns:a16="http://schemas.microsoft.com/office/drawing/2014/main" id="{79E6AF8B-0CB1-472A-92E3-EE4F65519AA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7300166" y="810399"/>
                            <a:ext cx="4114800" cy="704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ECAB86-6D01-4DAF-A661-29EBD5D6DF86}"/>
              </a:ext>
            </a:extLst>
          </p:cNvPr>
          <p:cNvSpPr txBox="1"/>
          <p:nvPr/>
        </p:nvSpPr>
        <p:spPr>
          <a:xfrm>
            <a:off x="777034" y="3733800"/>
            <a:ext cx="5547566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2000" b="0" i="1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21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21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Nháy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đúp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3C6AF73-E71E-4EAC-A850-887BB7D263B1}"/>
              </a:ext>
            </a:extLst>
          </p:cNvPr>
          <p:cNvSpPr/>
          <p:nvPr/>
        </p:nvSpPr>
        <p:spPr>
          <a:xfrm>
            <a:off x="7284720" y="810399"/>
            <a:ext cx="678180" cy="7048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E287D0E-E7CB-4C93-B433-82336363EA03}"/>
              </a:ext>
            </a:extLst>
          </p:cNvPr>
          <p:cNvSpPr/>
          <p:nvPr/>
        </p:nvSpPr>
        <p:spPr>
          <a:xfrm>
            <a:off x="7284720" y="4234799"/>
            <a:ext cx="944880" cy="5886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0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80" name="Picture 8" descr="Farmhouse in The Hill Free Vector">
            <a:extLst>
              <a:ext uri="{FF2B5EF4-FFF2-40B4-BE49-F238E27FC236}">
                <a16:creationId xmlns:a16="http://schemas.microsoft.com/office/drawing/2014/main" id="{688277EF-F43F-432B-B72A-CAFFC5EAF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-1954" y="-1"/>
            <a:ext cx="12193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artoon car stock vector. Illustration of coupe, wheel - 6130011">
            <a:extLst>
              <a:ext uri="{FF2B5EF4-FFF2-40B4-BE49-F238E27FC236}">
                <a16:creationId xmlns:a16="http://schemas.microsoft.com/office/drawing/2014/main" id="{B4B7D347-8675-4AB9-9DA2-D8E8C1A5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606" flipH="1">
            <a:off x="8957202" y="6229395"/>
            <a:ext cx="691969" cy="5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6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 descr="A picture containing chart&#10;&#10;Description automatically generated">
            <a:extLst>
              <a:ext uri="{FF2B5EF4-FFF2-40B4-BE49-F238E27FC236}">
                <a16:creationId xmlns:a16="http://schemas.microsoft.com/office/drawing/2014/main" id="{791AFA26-EB6C-4D71-84C5-3E408F6BD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9573835-CA82-4C78-A707-F8B1D3C55A0C}"/>
              </a:ext>
            </a:extLst>
          </p:cNvPr>
          <p:cNvSpPr/>
          <p:nvPr/>
        </p:nvSpPr>
        <p:spPr>
          <a:xfrm>
            <a:off x="2929663" y="2209800"/>
            <a:ext cx="6045213" cy="1200325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</a:bodyPr>
          <a:lstStyle/>
          <a:p>
            <a:pPr algn="ctr"/>
            <a:r>
              <a:rPr lang="en-US" sz="7200" b="1" i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harnay" panose="02040603050506020204" pitchFamily="18" charset="0"/>
              </a:rPr>
              <a:t>KHỞI  ĐỘNG</a:t>
            </a:r>
          </a:p>
        </p:txBody>
      </p:sp>
    </p:spTree>
    <p:extLst>
      <p:ext uri="{BB962C8B-B14F-4D97-AF65-F5344CB8AC3E}">
        <p14:creationId xmlns:p14="http://schemas.microsoft.com/office/powerpoint/2010/main" val="343626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2008AA-BD5D-4942-AF4E-AE69D6E85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3" y="1284"/>
            <a:ext cx="12191980" cy="6856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4" y="533401"/>
            <a:ext cx="2363881" cy="2275107"/>
          </a:xfrm>
          <a:prstGeom prst="rect">
            <a:avLst/>
          </a:prstGeom>
          <a:effectLst>
            <a:glow rad="139700">
              <a:srgbClr val="F79646">
                <a:satMod val="175000"/>
                <a:alpha val="40000"/>
              </a:srgbClr>
            </a:glow>
          </a:effectLst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D406E583-384B-47EB-B372-37F05D10C83E}"/>
              </a:ext>
            </a:extLst>
          </p:cNvPr>
          <p:cNvSpPr txBox="1"/>
          <p:nvPr/>
        </p:nvSpPr>
        <p:spPr>
          <a:xfrm>
            <a:off x="1562100" y="2808508"/>
            <a:ext cx="9067800" cy="816566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6856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srgbClr val="C0000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B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Windsor BT" panose="02040603050506020204" pitchFamily="18" charset="0"/>
                <a:ea typeface="汉仪小麦体简" panose="00020600040101010101" pitchFamily="18" charset="-122"/>
                <a:cs typeface="Times New Roman" pitchFamily="18" charset="0"/>
                <a:sym typeface="+mn-ea"/>
              </a:rPr>
              <a:t>. HOẠT ĐỘNG THỰC HÀNH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2878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F147A4B-2908-466D-89D2-C8E64305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04732" cy="6553200"/>
          </a:xfrm>
          <a:prstGeom prst="rect">
            <a:avLst/>
          </a:prstGeom>
        </p:spPr>
      </p:pic>
      <p:sp>
        <p:nvSpPr>
          <p:cNvPr id="7" name="文本框 32">
            <a:extLst>
              <a:ext uri="{FF2B5EF4-FFF2-40B4-BE49-F238E27FC236}">
                <a16:creationId xmlns:a16="http://schemas.microsoft.com/office/drawing/2014/main" id="{B531519D-6126-42E4-82C7-4C7CE41F6ABA}"/>
              </a:ext>
            </a:extLst>
          </p:cNvPr>
          <p:cNvSpPr txBox="1"/>
          <p:nvPr/>
        </p:nvSpPr>
        <p:spPr>
          <a:xfrm>
            <a:off x="670560" y="609600"/>
            <a:ext cx="5958840" cy="55322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6856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C0000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B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Windsor BT" panose="02040603050506020204" pitchFamily="18" charset="0"/>
                <a:ea typeface="汉仪小麦体简" panose="00020600040101010101" pitchFamily="18" charset="-122"/>
                <a:cs typeface="Times New Roman" pitchFamily="18" charset="0"/>
                <a:sym typeface="+mn-ea"/>
              </a:rPr>
              <a:t>. HOẠT ĐỘNG THỰC H</a:t>
            </a:r>
            <a:r>
              <a:rPr lang="en-US" altLang="zh-CN" sz="2800" dirty="0">
                <a:solidFill>
                  <a:srgbClr val="C0000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ÀNH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44BF5-85BF-4F7E-9D81-8CD4EF1B2DE5}"/>
              </a:ext>
            </a:extLst>
          </p:cNvPr>
          <p:cNvSpPr txBox="1"/>
          <p:nvPr/>
        </p:nvSpPr>
        <p:spPr>
          <a:xfrm>
            <a:off x="838200" y="1620024"/>
            <a:ext cx="1021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Diagonal Down Right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Diagonal Up Right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Down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Left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Right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11ED6FD-F71C-4E8E-9161-6F117AC9C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3" y="1284"/>
            <a:ext cx="12191980" cy="68567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F7529B-38E5-4C34-BFBB-2D5BE0EC3678}"/>
              </a:ext>
            </a:extLst>
          </p:cNvPr>
          <p:cNvSpPr/>
          <p:nvPr/>
        </p:nvSpPr>
        <p:spPr>
          <a:xfrm>
            <a:off x="2172005" y="1841927"/>
            <a:ext cx="8018530" cy="1569656"/>
          </a:xfrm>
          <a:prstGeom prst="rect">
            <a:avLst/>
          </a:prstGeom>
          <a:noFill/>
        </p:spPr>
        <p:txBody>
          <a:bodyPr wrap="none" lIns="91434" tIns="45718" rIns="91434" bIns="45718">
            <a:spAutoFit/>
          </a:bodyPr>
          <a:lstStyle/>
          <a:p>
            <a:pPr algn="ctr" defTabSz="914332"/>
            <a:r>
              <a:rPr lang="vi-VN" sz="4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CHÚC CÁC CON </a:t>
            </a:r>
          </a:p>
          <a:p>
            <a:pPr algn="ctr" defTabSz="914332"/>
            <a:r>
              <a:rPr lang="vi-VN" sz="4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CHĂM NGOAN – HỌC GIỎI</a:t>
            </a:r>
            <a:endParaRPr lang="en-GB" sz="4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46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 descr="29f41d1b7bc445931bfd0fa2cd7beba0">
            <a:extLst>
              <a:ext uri="{FF2B5EF4-FFF2-40B4-BE49-F238E27FC236}">
                <a16:creationId xmlns:a16="http://schemas.microsoft.com/office/drawing/2014/main" id="{11718650-F4F7-4072-BEC6-688BFAC4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794328"/>
            <a:ext cx="3222625" cy="429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1512CD-A58B-4DF4-A566-632047DC6495}"/>
              </a:ext>
            </a:extLst>
          </p:cNvPr>
          <p:cNvSpPr txBox="1"/>
          <p:nvPr/>
        </p:nvSpPr>
        <p:spPr>
          <a:xfrm>
            <a:off x="1676400" y="614249"/>
            <a:ext cx="861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968AC33F-3421-4067-A72D-3E1F6F2178F3}"/>
              </a:ext>
            </a:extLst>
          </p:cNvPr>
          <p:cNvGrpSpPr/>
          <p:nvPr/>
        </p:nvGrpSpPr>
        <p:grpSpPr bwMode="auto">
          <a:xfrm>
            <a:off x="2477962" y="3315818"/>
            <a:ext cx="4961659" cy="561974"/>
            <a:chOff x="144" y="1879"/>
            <a:chExt cx="4751" cy="47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Rectangle 4" descr="Water droplets">
              <a:extLst>
                <a:ext uri="{FF2B5EF4-FFF2-40B4-BE49-F238E27FC236}">
                  <a16:creationId xmlns:a16="http://schemas.microsoft.com/office/drawing/2014/main" id="{01EF6F59-EAC8-42B8-A149-9CF22D9AD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82"/>
              <a:ext cx="177" cy="252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5" descr="Water droplets">
              <a:extLst>
                <a:ext uri="{FF2B5EF4-FFF2-40B4-BE49-F238E27FC236}">
                  <a16:creationId xmlns:a16="http://schemas.microsoft.com/office/drawing/2014/main" id="{0ECD1F5C-B60A-421A-AD3A-3D95DF843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879"/>
              <a:ext cx="4751" cy="4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altLang="vi-VN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</a:t>
              </a:r>
              <a:r>
                <a:rPr lang="vi-VN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.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Microsoft Office Exel</a:t>
              </a:r>
              <a:endPara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AutoShape 22" descr="Water droplets">
            <a:extLst>
              <a:ext uri="{FF2B5EF4-FFF2-40B4-BE49-F238E27FC236}">
                <a16:creationId xmlns:a16="http://schemas.microsoft.com/office/drawing/2014/main" id="{03AC47FE-A00E-4FAF-9B12-B690E5BC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4989097" cy="56155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vi-VN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Microsoft Office Power Point</a:t>
            </a: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4ADB17EB-1D1A-4F45-B3E0-E08EC490A50E}"/>
              </a:ext>
            </a:extLst>
          </p:cNvPr>
          <p:cNvGrpSpPr/>
          <p:nvPr/>
        </p:nvGrpSpPr>
        <p:grpSpPr bwMode="auto">
          <a:xfrm>
            <a:off x="2438399" y="2481991"/>
            <a:ext cx="4943800" cy="560855"/>
            <a:chOff x="123" y="1843"/>
            <a:chExt cx="4742" cy="37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Rectangle 24" descr="Water droplets">
              <a:extLst>
                <a:ext uri="{FF2B5EF4-FFF2-40B4-BE49-F238E27FC236}">
                  <a16:creationId xmlns:a16="http://schemas.microsoft.com/office/drawing/2014/main" id="{C557CCFB-F395-418B-AB36-2148675D4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09"/>
              <a:ext cx="177" cy="19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25" descr="Water droplets">
              <a:extLst>
                <a:ext uri="{FF2B5EF4-FFF2-40B4-BE49-F238E27FC236}">
                  <a16:creationId xmlns:a16="http://schemas.microsoft.com/office/drawing/2014/main" id="{0B52F742-951C-4E99-9FC4-2EF0A7CCE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1843"/>
              <a:ext cx="4742" cy="3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altLang="vi-VN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</a:t>
              </a:r>
              <a:r>
                <a:rPr lang="vi-VN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.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Microsoft Office Word</a:t>
              </a:r>
              <a:endPara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0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D86254-84F6-4125-9F8F-D2A9AB238714}"/>
              </a:ext>
            </a:extLst>
          </p:cNvPr>
          <p:cNvSpPr txBox="1"/>
          <p:nvPr/>
        </p:nvSpPr>
        <p:spPr>
          <a:xfrm>
            <a:off x="1905000" y="685800"/>
            <a:ext cx="861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slide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DDC0F1-7B69-49B6-8797-655EBFA8DA0F}"/>
              </a:ext>
            </a:extLst>
          </p:cNvPr>
          <p:cNvGrpSpPr/>
          <p:nvPr/>
        </p:nvGrpSpPr>
        <p:grpSpPr>
          <a:xfrm>
            <a:off x="3962082" y="1828800"/>
            <a:ext cx="7620318" cy="4605056"/>
            <a:chOff x="3962082" y="1828800"/>
            <a:chExt cx="7620318" cy="4605056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31BF1D18-A544-40A9-8C89-4693C1B559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1640721"/>
                </p:ext>
              </p:extLst>
            </p:nvPr>
          </p:nvGraphicFramePr>
          <p:xfrm>
            <a:off x="5486400" y="1828800"/>
            <a:ext cx="6096000" cy="4605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11915640" imgH="9001080" progId="Paint.Picture">
                    <p:embed/>
                  </p:oleObj>
                </mc:Choice>
                <mc:Fallback>
                  <p:oleObj name="Bitmap Image" r:id="rId2" imgW="11915640" imgH="900108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486400" y="1828800"/>
                          <a:ext cx="6096000" cy="4605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E8F196-3E48-42F4-B15D-BBE52A0998A9}"/>
                </a:ext>
              </a:extLst>
            </p:cNvPr>
            <p:cNvCxnSpPr>
              <a:cxnSpLocks/>
            </p:cNvCxnSpPr>
            <p:nvPr/>
          </p:nvCxnSpPr>
          <p:spPr>
            <a:xfrm>
              <a:off x="4914900" y="2590800"/>
              <a:ext cx="875982" cy="14874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1634B7-00FF-47C9-AAC9-0A6D1AE62751}"/>
                </a:ext>
              </a:extLst>
            </p:cNvPr>
            <p:cNvSpPr/>
            <p:nvPr/>
          </p:nvSpPr>
          <p:spPr>
            <a:xfrm>
              <a:off x="3962082" y="2131907"/>
              <a:ext cx="1752600" cy="46166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Slide </a:t>
              </a:r>
              <a:r>
                <a:rPr lang="en-US" dirty="0" err="1">
                  <a:solidFill>
                    <a:srgbClr val="002060"/>
                  </a:solidFill>
                </a:rPr>
                <a:t>Mới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462872-ED35-4E8B-8502-74914860C136}"/>
              </a:ext>
            </a:extLst>
          </p:cNvPr>
          <p:cNvGrpSpPr/>
          <p:nvPr/>
        </p:nvGrpSpPr>
        <p:grpSpPr>
          <a:xfrm>
            <a:off x="1815600" y="1600200"/>
            <a:ext cx="1536882" cy="4277019"/>
            <a:chOff x="1815600" y="1600200"/>
            <a:chExt cx="1536882" cy="4277019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A201A26F-C0AC-4C1C-887B-4ABF46DFD6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1259198"/>
                </p:ext>
              </p:extLst>
            </p:nvPr>
          </p:nvGraphicFramePr>
          <p:xfrm>
            <a:off x="2509520" y="1600200"/>
            <a:ext cx="842962" cy="1273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466560" imgH="704880" progId="Paint.Picture">
                    <p:embed/>
                  </p:oleObj>
                </mc:Choice>
                <mc:Fallback>
                  <p:oleObj name="Bitmap Image" r:id="rId4" imgW="466560" imgH="70488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09520" y="1600200"/>
                          <a:ext cx="842962" cy="12730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F6428F47-5B19-46E9-BC94-3953C9A6E9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323471"/>
                </p:ext>
              </p:extLst>
            </p:nvPr>
          </p:nvGraphicFramePr>
          <p:xfrm>
            <a:off x="2509520" y="4626187"/>
            <a:ext cx="777322" cy="1251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6" imgW="495360" imgH="685800" progId="Paint.Picture">
                    <p:embed/>
                  </p:oleObj>
                </mc:Choice>
                <mc:Fallback>
                  <p:oleObj name="Bitmap Image" r:id="rId6" imgW="495360" imgH="68580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09520" y="4626187"/>
                          <a:ext cx="777322" cy="1251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AD2B07FE-DE0D-47F5-BFFC-8BFA461C3F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9584389"/>
                </p:ext>
              </p:extLst>
            </p:nvPr>
          </p:nvGraphicFramePr>
          <p:xfrm>
            <a:off x="2514600" y="3124200"/>
            <a:ext cx="837882" cy="1251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8" imgW="552600" imgH="685800" progId="Paint.Picture">
                    <p:embed/>
                  </p:oleObj>
                </mc:Choice>
                <mc:Fallback>
                  <p:oleObj name="Bitmap Image" r:id="rId8" imgW="552600" imgH="68580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14600" y="3124200"/>
                          <a:ext cx="837882" cy="1251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85C261-9179-4C7D-8F78-262F0673D840}"/>
                </a:ext>
              </a:extLst>
            </p:cNvPr>
            <p:cNvSpPr txBox="1"/>
            <p:nvPr/>
          </p:nvSpPr>
          <p:spPr>
            <a:xfrm>
              <a:off x="1819264" y="1981200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889FB8-F70E-42C8-9A71-8A1202F7997E}"/>
                </a:ext>
              </a:extLst>
            </p:cNvPr>
            <p:cNvSpPr txBox="1"/>
            <p:nvPr/>
          </p:nvSpPr>
          <p:spPr>
            <a:xfrm>
              <a:off x="1815600" y="3560537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1E3533-938C-4BF2-BED4-0D810B146E09}"/>
                </a:ext>
              </a:extLst>
            </p:cNvPr>
            <p:cNvSpPr txBox="1"/>
            <p:nvPr/>
          </p:nvSpPr>
          <p:spPr>
            <a:xfrm>
              <a:off x="1824344" y="5062524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C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A654780-C4B5-425A-B1A8-3672CA01E245}"/>
              </a:ext>
            </a:extLst>
          </p:cNvPr>
          <p:cNvSpPr/>
          <p:nvPr/>
        </p:nvSpPr>
        <p:spPr>
          <a:xfrm>
            <a:off x="1780322" y="204722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28DFA6-0ED3-40F3-B8CD-263C6EEC1155}"/>
              </a:ext>
            </a:extLst>
          </p:cNvPr>
          <p:cNvSpPr txBox="1"/>
          <p:nvPr/>
        </p:nvSpPr>
        <p:spPr>
          <a:xfrm>
            <a:off x="1181100" y="381000"/>
            <a:ext cx="861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Quan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4E3A78-4D9F-4381-AEDC-573827D3F1CB}"/>
              </a:ext>
            </a:extLst>
          </p:cNvPr>
          <p:cNvSpPr/>
          <p:nvPr/>
        </p:nvSpPr>
        <p:spPr>
          <a:xfrm>
            <a:off x="3733800" y="1909020"/>
            <a:ext cx="17526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Chèn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bảng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0FD207-21C5-4FBA-B36B-26E1EF3186BE}"/>
              </a:ext>
            </a:extLst>
          </p:cNvPr>
          <p:cNvSpPr/>
          <p:nvPr/>
        </p:nvSpPr>
        <p:spPr>
          <a:xfrm>
            <a:off x="1295400" y="5715000"/>
            <a:ext cx="1934633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Chèn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tranh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ảnh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5C17C5-07FC-4835-8CB0-E8893C5A8848}"/>
              </a:ext>
            </a:extLst>
          </p:cNvPr>
          <p:cNvSpPr/>
          <p:nvPr/>
        </p:nvSpPr>
        <p:spPr>
          <a:xfrm>
            <a:off x="1078230" y="1945110"/>
            <a:ext cx="1934633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Chèn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hình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khối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FEE41E5-4D2E-41FA-8228-0BD8EEA24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953523"/>
              </p:ext>
            </p:extLst>
          </p:nvPr>
        </p:nvGraphicFramePr>
        <p:xfrm>
          <a:off x="152400" y="3124200"/>
          <a:ext cx="11780991" cy="1604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1192040" imgH="1523880" progId="Paint.Picture">
                  <p:embed/>
                </p:oleObj>
              </mc:Choice>
              <mc:Fallback>
                <p:oleObj name="Bitmap Image" r:id="rId2" imgW="11192040" imgH="1523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3124200"/>
                        <a:ext cx="11780991" cy="1604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C06369-F7FD-4F25-A0DC-6C07CED9ABDE}"/>
              </a:ext>
            </a:extLst>
          </p:cNvPr>
          <p:cNvSpPr/>
          <p:nvPr/>
        </p:nvSpPr>
        <p:spPr>
          <a:xfrm>
            <a:off x="7239000" y="5715000"/>
            <a:ext cx="17526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Chèn</a:t>
            </a:r>
            <a:r>
              <a:rPr lang="en-US" b="1" dirty="0">
                <a:solidFill>
                  <a:srgbClr val="002060"/>
                </a:solidFill>
              </a:rPr>
              <a:t> text box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25B81D-785F-4EA1-B7A1-EA9F820C518F}"/>
              </a:ext>
            </a:extLst>
          </p:cNvPr>
          <p:cNvGrpSpPr/>
          <p:nvPr/>
        </p:nvGrpSpPr>
        <p:grpSpPr>
          <a:xfrm>
            <a:off x="2045547" y="2402310"/>
            <a:ext cx="1535853" cy="2122279"/>
            <a:chOff x="2045547" y="2402310"/>
            <a:chExt cx="1535853" cy="212227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BB92769-DABC-4BF1-8797-D5F27AE927BB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2045547" y="2402310"/>
              <a:ext cx="1231053" cy="13314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D024C4F-8F41-4A05-9CA1-3A0F0C38DBD0}"/>
                </a:ext>
              </a:extLst>
            </p:cNvPr>
            <p:cNvSpPr/>
            <p:nvPr/>
          </p:nvSpPr>
          <p:spPr>
            <a:xfrm>
              <a:off x="3124200" y="3762589"/>
              <a:ext cx="457200" cy="76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697D1D-AE7A-4DFB-AC2B-20A226FCD889}"/>
              </a:ext>
            </a:extLst>
          </p:cNvPr>
          <p:cNvGrpSpPr/>
          <p:nvPr/>
        </p:nvGrpSpPr>
        <p:grpSpPr>
          <a:xfrm>
            <a:off x="1388956" y="3762589"/>
            <a:ext cx="1049444" cy="1952411"/>
            <a:chOff x="3124200" y="3762589"/>
            <a:chExt cx="1049444" cy="195241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9E6958-18FD-4EBD-8B51-C53AEC3E37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1400" y="4476114"/>
              <a:ext cx="592244" cy="12388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7A279DF-FDF3-4671-8A07-16A1C71D7CD2}"/>
                </a:ext>
              </a:extLst>
            </p:cNvPr>
            <p:cNvSpPr/>
            <p:nvPr/>
          </p:nvSpPr>
          <p:spPr>
            <a:xfrm>
              <a:off x="3124200" y="3762589"/>
              <a:ext cx="457200" cy="76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03421D-ABB6-4A08-829F-F89D09B5793E}"/>
              </a:ext>
            </a:extLst>
          </p:cNvPr>
          <p:cNvGrpSpPr/>
          <p:nvPr/>
        </p:nvGrpSpPr>
        <p:grpSpPr>
          <a:xfrm>
            <a:off x="770678" y="2332303"/>
            <a:ext cx="3191722" cy="2163497"/>
            <a:chOff x="3124200" y="2361092"/>
            <a:chExt cx="3191722" cy="216349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3C9A428-DA45-43D7-B3BB-614F32ADC6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5081" y="2361092"/>
              <a:ext cx="2910841" cy="13979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2D028B5-C4CE-4B31-A776-764F944ACFED}"/>
                </a:ext>
              </a:extLst>
            </p:cNvPr>
            <p:cNvSpPr/>
            <p:nvPr/>
          </p:nvSpPr>
          <p:spPr>
            <a:xfrm>
              <a:off x="3124200" y="3762589"/>
              <a:ext cx="457200" cy="76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A52822-4699-4F33-B333-86FF59C4EFBD}"/>
              </a:ext>
            </a:extLst>
          </p:cNvPr>
          <p:cNvGrpSpPr/>
          <p:nvPr/>
        </p:nvGrpSpPr>
        <p:grpSpPr>
          <a:xfrm>
            <a:off x="8001000" y="3765978"/>
            <a:ext cx="1535852" cy="1945633"/>
            <a:chOff x="2045548" y="3762589"/>
            <a:chExt cx="1535852" cy="19456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FFC314-DAE4-4C95-B25C-833838A84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5548" y="4472725"/>
              <a:ext cx="1078652" cy="12354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E5458A9-542C-4EB5-B6BB-CAEA329FE5C3}"/>
                </a:ext>
              </a:extLst>
            </p:cNvPr>
            <p:cNvSpPr/>
            <p:nvPr/>
          </p:nvSpPr>
          <p:spPr>
            <a:xfrm>
              <a:off x="3124200" y="3762589"/>
              <a:ext cx="457200" cy="76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1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80" name="Picture 8" descr="Farmhouse in The Hill Free Vector">
            <a:extLst>
              <a:ext uri="{FF2B5EF4-FFF2-40B4-BE49-F238E27FC236}">
                <a16:creationId xmlns:a16="http://schemas.microsoft.com/office/drawing/2014/main" id="{688277EF-F43F-432B-B72A-CAFFC5EAF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-1954" y="-1"/>
            <a:ext cx="12193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utomobile Car Cartoon Green Car Car Car C - Hình Ảnh Xe Ô Tô Hoạt Hình  Transparent PNG - 546x340 - Free Download on NicePNG">
            <a:extLst>
              <a:ext uri="{FF2B5EF4-FFF2-40B4-BE49-F238E27FC236}">
                <a16:creationId xmlns:a16="http://schemas.microsoft.com/office/drawing/2014/main" id="{7DB0F267-3E17-485F-A624-500130E4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672">
            <a:off x="8795665" y="5757797"/>
            <a:ext cx="143448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uper simple flap cycle. Too cartoony, but I like the simplicity. |  Character design tutorial, Flying bird drawing, Birds flying">
            <a:extLst>
              <a:ext uri="{FF2B5EF4-FFF2-40B4-BE49-F238E27FC236}">
                <a16:creationId xmlns:a16="http://schemas.microsoft.com/office/drawing/2014/main" id="{AD4CCE18-1D53-43C1-948F-7508C5FB4B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609600"/>
            <a:ext cx="3009900" cy="23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40521 -0.1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55156 -0.01598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7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3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136" y="905915"/>
            <a:ext cx="9616355" cy="48205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328" y="184798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4642" y="154318"/>
            <a:ext cx="1482495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34" y="4215778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10292591" y="4332061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5FA080"/>
                </a:solidFill>
                <a:latin typeface="等线" panose="020F0502020204030204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424955" y="2157810"/>
            <a:ext cx="7975289" cy="1505216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670">
              <a:defRPr/>
            </a:pPr>
            <a:r>
              <a:rPr lang="en-US" b="1" dirty="0" err="1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Mở</a:t>
            </a:r>
            <a:r>
              <a:rPr lang="en-US" b="1" dirty="0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rộng</a:t>
            </a:r>
            <a:r>
              <a:rPr lang="en-US" b="1" dirty="0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hiệu</a:t>
            </a:r>
            <a:r>
              <a:rPr lang="en-US" b="1" dirty="0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chuyển</a:t>
            </a:r>
            <a:r>
              <a:rPr lang="en-US" b="1" dirty="0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UTM Windsor BT" panose="02040603050506020204" pitchFamily="18" charset="0"/>
                <a:cs typeface="Times New Roman" pitchFamily="18" charset="0"/>
              </a:rPr>
              <a:t> (Trang 62)</a:t>
            </a:r>
            <a:endParaRPr lang="en-US" altLang="zh-CN" b="1" dirty="0"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67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091004-0B29-483B-AAF1-E3D9480DA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3" y="1284"/>
            <a:ext cx="12191980" cy="68567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259DE8-8A3C-4957-8D08-3951B3FC0E74}"/>
              </a:ext>
            </a:extLst>
          </p:cNvPr>
          <p:cNvSpPr/>
          <p:nvPr/>
        </p:nvSpPr>
        <p:spPr>
          <a:xfrm>
            <a:off x="1219200" y="838200"/>
            <a:ext cx="9220200" cy="830993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harnay" panose="02040603050506020204" pitchFamily="18" charset="0"/>
              </a:rPr>
              <a:t>Mục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harnay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harnay" panose="02040603050506020204" pitchFamily="18" charset="0"/>
              </a:rPr>
              <a:t>tiêu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harnay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harnay" panose="02040603050506020204" pitchFamily="18" charset="0"/>
              </a:rPr>
              <a:t>bài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harnay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harnay" panose="02040603050506020204" pitchFamily="18" charset="0"/>
              </a:rPr>
              <a:t>học</a:t>
            </a:r>
            <a:endParaRPr lang="en-US" sz="4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Sharnay" panose="02040603050506020204" pitchFamily="18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29BD3305-946E-4F64-A48D-56AD77B555FE}"/>
              </a:ext>
            </a:extLst>
          </p:cNvPr>
          <p:cNvSpPr txBox="1"/>
          <p:nvPr/>
        </p:nvSpPr>
        <p:spPr>
          <a:xfrm>
            <a:off x="2362200" y="2286000"/>
            <a:ext cx="7975289" cy="2104418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571500" indent="-571500" algn="just" defTabSz="685670">
              <a:buFontTx/>
              <a:buChar char="-"/>
              <a:defRPr/>
            </a:pP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cong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</a:rPr>
              <a:t>.</a:t>
            </a:r>
          </a:p>
          <a:p>
            <a:pPr marL="571500" indent="-571500" algn="just" defTabSz="685670">
              <a:buFontTx/>
              <a:buChar char="-"/>
              <a:defRPr/>
            </a:pP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Rèn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cách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sử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dụng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hiệu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ứng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trên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trang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trình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chiếu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</a:t>
            </a:r>
            <a:endParaRPr lang="en-US" altLang="zh-CN" sz="28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42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F147A4B-2908-466D-89D2-C8E64305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704732" cy="6553200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EE6D1CBA-949A-4E79-9DF1-0349430DFA5C}"/>
              </a:ext>
            </a:extLst>
          </p:cNvPr>
          <p:cNvSpPr txBox="1"/>
          <p:nvPr/>
        </p:nvSpPr>
        <p:spPr>
          <a:xfrm>
            <a:off x="2057400" y="533400"/>
            <a:ext cx="8763000" cy="1070289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670">
              <a:defRPr/>
            </a:pPr>
            <a:r>
              <a:rPr lang="en-US" altLang="zh-CN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Thứ</a:t>
            </a:r>
            <a:r>
              <a:rPr lang="en-US" altLang="zh-CN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sáu</a:t>
            </a:r>
            <a:r>
              <a:rPr lang="en-US" altLang="zh-CN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ngày</a:t>
            </a:r>
            <a:r>
              <a:rPr lang="en-US" altLang="zh-CN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 24 </a:t>
            </a:r>
            <a:r>
              <a:rPr lang="en-US" altLang="zh-CN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tháng</a:t>
            </a:r>
            <a:r>
              <a:rPr lang="en-US" altLang="zh-CN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 2 </a:t>
            </a:r>
            <a:r>
              <a:rPr lang="en-US" altLang="zh-CN" sz="2800" dirty="0" err="1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năm</a:t>
            </a:r>
            <a:r>
              <a:rPr lang="en-US" altLang="zh-CN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 2022</a:t>
            </a:r>
          </a:p>
          <a:p>
            <a:pPr algn="ctr" defTabSz="685670">
              <a:defRPr/>
            </a:pP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Bài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2: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Mở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rộng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hiệu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ứng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chuyển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động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Windsor BT" panose="02040603050506020204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(Trang 62)</a:t>
            </a:r>
            <a:endParaRPr lang="en-US" altLang="zh-CN" sz="28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B531519D-6126-42E4-82C7-4C7CE41F6ABA}"/>
              </a:ext>
            </a:extLst>
          </p:cNvPr>
          <p:cNvSpPr txBox="1"/>
          <p:nvPr/>
        </p:nvSpPr>
        <p:spPr>
          <a:xfrm>
            <a:off x="914400" y="2133600"/>
            <a:ext cx="5181600" cy="55322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670">
              <a:defRPr/>
            </a:pPr>
            <a:r>
              <a:rPr lang="en-US" altLang="zh-CN" sz="2800" dirty="0">
                <a:solidFill>
                  <a:srgbClr val="002060"/>
                </a:solidFill>
                <a:latin typeface="UTM Windsor BT" panose="02040603050506020204" pitchFamily="18" charset="0"/>
                <a:cs typeface="Times New Roman" pitchFamily="18" charset="0"/>
                <a:sym typeface="+mn-ea"/>
              </a:rPr>
              <a:t>A. HOẠT ĐỘNG CƠ BẢN</a:t>
            </a:r>
            <a:endParaRPr lang="en-US" altLang="zh-CN" sz="28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Windsor BT" panose="02040603050506020204" pitchFamily="18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84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463</Words>
  <Application>Microsoft Office PowerPoint</Application>
  <PresentationFormat>Widescreen</PresentationFormat>
  <Paragraphs>74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等线</vt:lpstr>
      <vt:lpstr>宋体</vt:lpstr>
      <vt:lpstr>UTM Sharnay</vt:lpstr>
      <vt:lpstr>UTM Windsor BT</vt:lpstr>
      <vt:lpstr>Arial</vt:lpstr>
      <vt:lpstr>Calibri</vt:lpstr>
      <vt:lpstr>Calibri Light</vt:lpstr>
      <vt:lpstr>Times New Roman</vt:lpstr>
      <vt:lpstr>Wingdings</vt:lpstr>
      <vt:lpstr>Office 主题​​</vt:lpstr>
      <vt:lpstr>1_Office Theme</vt:lpstr>
      <vt:lpstr>2_Office Theme</vt:lpstr>
      <vt:lpstr>3_Office Theme</vt:lpstr>
      <vt:lpstr>6_Office Theme</vt:lpstr>
      <vt:lpstr>7_Office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96</cp:revision>
  <dcterms:created xsi:type="dcterms:W3CDTF">2020-08-29T12:32:57Z</dcterms:created>
  <dcterms:modified xsi:type="dcterms:W3CDTF">2024-05-26T04:06:31Z</dcterms:modified>
</cp:coreProperties>
</file>