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256" r:id="rId3"/>
    <p:sldId id="288" r:id="rId4"/>
    <p:sldId id="521" r:id="rId5"/>
    <p:sldId id="257" r:id="rId6"/>
    <p:sldId id="259" r:id="rId7"/>
    <p:sldId id="278" r:id="rId8"/>
    <p:sldId id="283" r:id="rId9"/>
    <p:sldId id="284" r:id="rId10"/>
    <p:sldId id="279" r:id="rId11"/>
    <p:sldId id="54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64" d="100"/>
          <a:sy n="64" d="100"/>
        </p:scale>
        <p:origin x="5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03/04/2022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93458" y="4293355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Cơ quan hô hấp có chức năng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295</Words>
  <Application>Microsoft Office PowerPoint</Application>
  <PresentationFormat>Widescreen</PresentationFormat>
  <Paragraphs>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MV Boli</vt:lpstr>
      <vt:lpstr>Times New Roman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53</cp:revision>
  <dcterms:created xsi:type="dcterms:W3CDTF">2021-06-02T02:35:09Z</dcterms:created>
  <dcterms:modified xsi:type="dcterms:W3CDTF">2022-03-04T07:44:38Z</dcterms:modified>
</cp:coreProperties>
</file>