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0" r:id="rId3"/>
    <p:sldId id="263" r:id="rId4"/>
    <p:sldId id="265" r:id="rId5"/>
    <p:sldId id="267" r:id="rId6"/>
    <p:sldId id="296" r:id="rId7"/>
    <p:sldId id="284" r:id="rId8"/>
    <p:sldId id="302" r:id="rId9"/>
    <p:sldId id="299" r:id="rId10"/>
    <p:sldId id="300" r:id="rId11"/>
    <p:sldId id="301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3111" y="141402"/>
            <a:ext cx="8352295" cy="6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215538" y="5517531"/>
            <a:ext cx="5439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s</a:t>
            </a:r>
            <a:r>
              <a:rPr lang="en-US" sz="6600" b="1" dirty="0" err="1" smtClean="0">
                <a:latin typeface=".VnAvant" panose="020B7200000000000000" pitchFamily="34" charset="0"/>
              </a:rPr>
              <a:t>¸ch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vë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1964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589118" y="5517531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0885"/>
          <a:stretch/>
        </p:blipFill>
        <p:spPr>
          <a:xfrm>
            <a:off x="2973928" y="790413"/>
            <a:ext cx="6244144" cy="46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686092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t</a:t>
            </a:r>
            <a:r>
              <a:rPr lang="en-US" sz="6600" b="1" dirty="0" err="1" smtClean="0">
                <a:latin typeface=".VnAvant" panose="020B7200000000000000" pitchFamily="34" charset="0"/>
              </a:rPr>
              <a:t>ê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lÞch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5928535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55" y="365125"/>
            <a:ext cx="5072288" cy="53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427" y="509413"/>
            <a:ext cx="1165162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vë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chªnh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tê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lÞch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378656" y="83640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ach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êch</a:t>
            </a:r>
            <a:r>
              <a:rPr lang="en-US" sz="7200" b="1" dirty="0" smtClean="0">
                <a:latin typeface="HP001 4 hàng" panose="020B0603050302020204" pitchFamily="34" charset="0"/>
              </a:rPr>
              <a:t>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ich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83804" y="2693615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sách</a:t>
            </a:r>
            <a:r>
              <a:rPr lang="en-US" sz="7200" b="1" dirty="0" smtClean="0">
                <a:latin typeface="HP001 4 hàng" panose="020B0603050302020204" pitchFamily="34" charset="0"/>
              </a:rPr>
              <a:t>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chênh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lệch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lịch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153" y="160149"/>
            <a:ext cx="10407693" cy="55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3359" y="244097"/>
            <a:ext cx="8042566" cy="60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32</Words>
  <Application>Microsoft Office PowerPoint</Application>
  <PresentationFormat>Widescreen</PresentationFormat>
  <Paragraphs>15</Paragraphs>
  <Slides>11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hàng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student</cp:lastModifiedBy>
  <cp:revision>90</cp:revision>
  <dcterms:created xsi:type="dcterms:W3CDTF">2020-08-21T17:28:42Z</dcterms:created>
  <dcterms:modified xsi:type="dcterms:W3CDTF">2024-05-28T13:08:04Z</dcterms:modified>
</cp:coreProperties>
</file>