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4" r:id="rId1"/>
  </p:sldMasterIdLst>
  <p:notesMasterIdLst>
    <p:notesMasterId r:id="rId11"/>
  </p:notesMasterIdLst>
  <p:sldIdLst>
    <p:sldId id="297" r:id="rId2"/>
    <p:sldId id="258" r:id="rId3"/>
    <p:sldId id="260" r:id="rId4"/>
    <p:sldId id="299" r:id="rId5"/>
    <p:sldId id="298" r:id="rId6"/>
    <p:sldId id="277" r:id="rId7"/>
    <p:sldId id="278" r:id="rId8"/>
    <p:sldId id="279" r:id="rId9"/>
    <p:sldId id="301" r:id="rId1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VNI-Cooper" panose="020B0604020202020204"/>
      <p:bold r:id="rId16"/>
    </p:embeddedFont>
    <p:embeddedFont>
      <p:font typeface="Tahoma" panose="020B0604030504040204" pitchFamily="34" charset="0"/>
      <p:regular r:id="rId17"/>
      <p:bold r:id="rId18"/>
    </p:embeddedFont>
    <p:embeddedFont>
      <p:font typeface="Lato" panose="020B060402020202020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D42C"/>
    <a:srgbClr val="DFE686"/>
    <a:srgbClr val="008E00"/>
    <a:srgbClr val="0093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00" d="100"/>
          <a:sy n="100" d="100"/>
        </p:scale>
        <p:origin x="874" y="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/>
          <a:lstStyle>
            <a:lvl1pPr algn="r">
              <a:defRPr sz="1200"/>
            </a:lvl1pPr>
          </a:lstStyle>
          <a:p>
            <a:fld id="{947415D0-E0A0-4545-A922-A313990F89C3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numCol="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numCol="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 anchor="b"/>
          <a:lstStyle>
            <a:lvl1pPr algn="r">
              <a:defRPr sz="1200"/>
            </a:lvl1pPr>
          </a:lstStyle>
          <a:p>
            <a:fld id="{9DDA4FBD-7542-4AA4-9710-407A1E096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48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44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29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608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549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305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90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129A0A-B27B-4A28-923C-648B6C5C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45" y="52360"/>
            <a:ext cx="9025910" cy="503878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393397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91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934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431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352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794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837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15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798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EA16F-2FB2-439C-92FE-968188109694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916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6.png"/><Relationship Id="rId5" Type="http://schemas.openxmlformats.org/officeDocument/2006/relationships/audio" Target="../media/audio2.wav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DDD305D-BD35-4438-97B3-B938B9D2BE96}"/>
              </a:ext>
            </a:extLst>
          </p:cNvPr>
          <p:cNvSpPr/>
          <p:nvPr/>
        </p:nvSpPr>
        <p:spPr>
          <a:xfrm rot="16200000">
            <a:off x="-2249250" y="337371"/>
            <a:ext cx="8967263" cy="4468760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CBEC8B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cs typeface="+mn-ea"/>
              <a:sym typeface="+mn-lt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568A5A0-C73B-405B-8C20-80FEE549FB8D}"/>
              </a:ext>
            </a:extLst>
          </p:cNvPr>
          <p:cNvSpPr/>
          <p:nvPr/>
        </p:nvSpPr>
        <p:spPr>
          <a:xfrm rot="16200000">
            <a:off x="-1467024" y="1114426"/>
            <a:ext cx="5848697" cy="2914649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00A74F">
              <a:alpha val="39000"/>
            </a:srgbClr>
          </a:solidFill>
          <a:ln>
            <a:noFill/>
          </a:ln>
          <a:effectLst>
            <a:outerShdw blurRad="1270000" dist="571500" sx="90000" sy="90000" algn="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cs typeface="+mn-ea"/>
              <a:sym typeface="+mn-lt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F019B13-5797-40A4-B2CA-A815C5BC035A}"/>
              </a:ext>
            </a:extLst>
          </p:cNvPr>
          <p:cNvSpPr/>
          <p:nvPr/>
        </p:nvSpPr>
        <p:spPr>
          <a:xfrm rot="16200000">
            <a:off x="-918799" y="1659027"/>
            <a:ext cx="3663045" cy="1825448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3B9185"/>
          </a:solidFill>
          <a:ln>
            <a:noFill/>
          </a:ln>
          <a:effectLst>
            <a:outerShdw blurRad="1270000" dist="571500" sx="90000" sy="90000" algn="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cs typeface="+mn-ea"/>
              <a:sym typeface="+mn-lt"/>
            </a:endParaRPr>
          </a:p>
        </p:txBody>
      </p:sp>
      <p:pic>
        <p:nvPicPr>
          <p:cNvPr id="5" name="8">
            <a:extLst>
              <a:ext uri="{FF2B5EF4-FFF2-40B4-BE49-F238E27FC236}">
                <a16:creationId xmlns:a16="http://schemas.microsoft.com/office/drawing/2014/main" id="{86E45817-E206-4659-BD8D-D98CEE106A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48829" y="1887793"/>
            <a:ext cx="2308592" cy="3255707"/>
          </a:xfrm>
          <a:prstGeom prst="rect">
            <a:avLst/>
          </a:prstGeom>
        </p:spPr>
      </p:pic>
      <p:grpSp>
        <p:nvGrpSpPr>
          <p:cNvPr id="6" name="14">
            <a:extLst>
              <a:ext uri="{FF2B5EF4-FFF2-40B4-BE49-F238E27FC236}">
                <a16:creationId xmlns:a16="http://schemas.microsoft.com/office/drawing/2014/main" id="{85131D54-2BFF-46DC-AA63-9D353206B38B}"/>
              </a:ext>
            </a:extLst>
          </p:cNvPr>
          <p:cNvGrpSpPr/>
          <p:nvPr/>
        </p:nvGrpSpPr>
        <p:grpSpPr>
          <a:xfrm>
            <a:off x="7021645" y="3540411"/>
            <a:ext cx="2125940" cy="1660735"/>
            <a:chOff x="7335072" y="2956015"/>
            <a:chExt cx="5111893" cy="3993291"/>
          </a:xfrm>
        </p:grpSpPr>
        <p:pic>
          <p:nvPicPr>
            <p:cNvPr id="7" name="11">
              <a:extLst>
                <a:ext uri="{FF2B5EF4-FFF2-40B4-BE49-F238E27FC236}">
                  <a16:creationId xmlns:a16="http://schemas.microsoft.com/office/drawing/2014/main" id="{0E4D260D-EB54-4F59-80A5-68DCB61A8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8" name="12">
              <a:extLst>
                <a:ext uri="{FF2B5EF4-FFF2-40B4-BE49-F238E27FC236}">
                  <a16:creationId xmlns:a16="http://schemas.microsoft.com/office/drawing/2014/main" id="{12B890C7-5233-4E14-A2E7-E603BF1C2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9" name="16">
            <a:extLst>
              <a:ext uri="{FF2B5EF4-FFF2-40B4-BE49-F238E27FC236}">
                <a16:creationId xmlns:a16="http://schemas.microsoft.com/office/drawing/2014/main" id="{13420D7E-9314-4C99-88AE-AADA3E1286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6489671" y="3682281"/>
            <a:ext cx="689033" cy="10917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47508" y="1206024"/>
            <a:ext cx="66120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008E00"/>
                </a:solidFill>
                <a:latin typeface="VNI-Cooper" pitchFamily="2" charset="0"/>
              </a:rPr>
              <a:t>TÖÏ NHIEÂN </a:t>
            </a:r>
          </a:p>
          <a:p>
            <a:pPr algn="ctr"/>
            <a:r>
              <a:rPr lang="en-US" sz="6600" dirty="0">
                <a:solidFill>
                  <a:srgbClr val="008E00"/>
                </a:solidFill>
                <a:latin typeface="VNI-Cooper" pitchFamily="2" charset="0"/>
              </a:rPr>
              <a:t> </a:t>
            </a:r>
            <a:r>
              <a:rPr lang="en-US" sz="6600" dirty="0" smtClean="0">
                <a:solidFill>
                  <a:srgbClr val="008E00"/>
                </a:solidFill>
                <a:latin typeface="VNI-Cooper" pitchFamily="2" charset="0"/>
              </a:rPr>
              <a:t>        XAÕ HOÄI</a:t>
            </a:r>
            <a:endParaRPr lang="en-US" sz="6600" dirty="0">
              <a:solidFill>
                <a:srgbClr val="008E00"/>
              </a:solidFill>
              <a:latin typeface="VNI-Cooper" pitchFamily="2" charset="0"/>
            </a:endParaRPr>
          </a:p>
        </p:txBody>
      </p:sp>
      <p:pic>
        <p:nvPicPr>
          <p:cNvPr id="12" name="FILE_20211201_223454_Thoại 0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68544" y="3395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3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389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639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97" y="1724985"/>
            <a:ext cx="5372005" cy="1693529"/>
          </a:xfrm>
          <a:prstGeom prst="rect">
            <a:avLst/>
          </a:prstGeom>
        </p:spPr>
      </p:pic>
      <p:pic>
        <p:nvPicPr>
          <p:cNvPr id="3" name="FILE_20211201_232456_Thoại 0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4248" y="-740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37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0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0BDAA55-C473-4078-A1B7-17FEB1F2C07D}"/>
              </a:ext>
            </a:extLst>
          </p:cNvPr>
          <p:cNvSpPr txBox="1"/>
          <p:nvPr/>
        </p:nvSpPr>
        <p:spPr>
          <a:xfrm>
            <a:off x="936316" y="39326"/>
            <a:ext cx="7819246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vi-VN" sz="2000" b="1" dirty="0">
                <a:latin typeface="Lato" pitchFamily="34" charset="0"/>
                <a:cs typeface="Lato" pitchFamily="34" charset="0"/>
              </a:rPr>
              <a:t>Quan sát hình và cho biết công việc của những người trong hình.</a:t>
            </a:r>
            <a:endParaRPr lang="en-US" sz="2000" b="1" dirty="0">
              <a:latin typeface="Lato" pitchFamily="34" charset="0"/>
              <a:cs typeface="Lato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0ACF1A-2814-4208-92BB-711F1A14F0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50" y="59160"/>
            <a:ext cx="372363" cy="534714"/>
          </a:xfrm>
          <a:prstGeom prst="rect">
            <a:avLst/>
          </a:prstGeom>
        </p:spPr>
      </p:pic>
      <p:pic>
        <p:nvPicPr>
          <p:cNvPr id="10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0352" y="-609600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8418" y="672007"/>
            <a:ext cx="3226039" cy="2212927"/>
            <a:chOff x="278418" y="672007"/>
            <a:chExt cx="3226039" cy="221292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1CDA8A0-1A95-4B74-AF8D-20385EBE5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418" y="672007"/>
              <a:ext cx="3226039" cy="1967624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>
              <a:off x="1522512" y="2427734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845939" y="675786"/>
            <a:ext cx="3161261" cy="2166237"/>
            <a:chOff x="4845939" y="675786"/>
            <a:chExt cx="3161261" cy="216623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CD54C2B-8482-451F-B910-658481BA0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5939" y="675786"/>
              <a:ext cx="3161261" cy="1937637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6192884" y="2384823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061637" y="2849772"/>
            <a:ext cx="4719694" cy="2288259"/>
            <a:chOff x="4061637" y="2849772"/>
            <a:chExt cx="4719694" cy="228825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9D5E3BC-1CD7-45DD-B62F-C1B45D679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1637" y="2849772"/>
              <a:ext cx="4719694" cy="2041247"/>
            </a:xfrm>
            <a:prstGeom prst="rect">
              <a:avLst/>
            </a:prstGeom>
          </p:spPr>
        </p:pic>
        <p:sp>
          <p:nvSpPr>
            <p:cNvPr id="15" name="Oval 14"/>
            <p:cNvSpPr/>
            <p:nvPr/>
          </p:nvSpPr>
          <p:spPr>
            <a:xfrm>
              <a:off x="6421484" y="4680831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67771" y="3050386"/>
            <a:ext cx="3324945" cy="2047475"/>
            <a:chOff x="167771" y="3050386"/>
            <a:chExt cx="3324945" cy="204747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F9681D6-0A47-43EE-BE34-7FE223476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71" y="3050386"/>
              <a:ext cx="3324945" cy="1840634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>
            <a:xfrm>
              <a:off x="1601643" y="4640661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17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74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r="3444"/>
          <a:stretch/>
        </p:blipFill>
        <p:spPr>
          <a:xfrm>
            <a:off x="0" y="0"/>
            <a:ext cx="6056733" cy="352670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076056" y="3531559"/>
            <a:ext cx="4047209" cy="1493416"/>
            <a:chOff x="5076056" y="3531559"/>
            <a:chExt cx="4047209" cy="1493416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5076056" y="3531559"/>
              <a:ext cx="3851920" cy="1493416"/>
            </a:xfrm>
            <a:prstGeom prst="wedgeRoundRectCallout">
              <a:avLst>
                <a:gd name="adj1" fmla="val -44222"/>
                <a:gd name="adj2" fmla="val -68593"/>
                <a:gd name="adj3" fmla="val 16667"/>
              </a:avLst>
            </a:prstGeom>
            <a:solidFill>
              <a:srgbClr val="C7D42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090817" y="3634501"/>
              <a:ext cx="4032448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 người trong hình là ai ?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 việc của họ là gì ?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 việc đó đem lại lợi ích gì ?</a:t>
              </a:r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3C9CF838-3EDB-4962-995A-4764812A4D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" b="2"/>
          <a:stretch/>
        </p:blipFill>
        <p:spPr bwMode="auto">
          <a:xfrm>
            <a:off x="5959778" y="-26563"/>
            <a:ext cx="2961835" cy="370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03097FC-11A6-4A9C-898E-6BED895ED095}"/>
              </a:ext>
            </a:extLst>
          </p:cNvPr>
          <p:cNvGrpSpPr/>
          <p:nvPr/>
        </p:nvGrpSpPr>
        <p:grpSpPr>
          <a:xfrm>
            <a:off x="6697682" y="1227529"/>
            <a:ext cx="1400657" cy="1400656"/>
            <a:chOff x="2152324" y="3622111"/>
            <a:chExt cx="1076651" cy="107665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08BFEBF-76F6-4E4D-9855-2BD8E06FFD6B}"/>
                </a:ext>
              </a:extLst>
            </p:cNvPr>
            <p:cNvSpPr/>
            <p:nvPr/>
          </p:nvSpPr>
          <p:spPr>
            <a:xfrm>
              <a:off x="2152324" y="3622111"/>
              <a:ext cx="1076651" cy="10766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D27D877-4B2E-4F35-BB87-89209297A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55878" y="3783806"/>
              <a:ext cx="90578" cy="426518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C120B28-04A1-4F07-AE84-1826DC0B2AC5}"/>
              </a:ext>
            </a:extLst>
          </p:cNvPr>
          <p:cNvSpPr txBox="1"/>
          <p:nvPr/>
        </p:nvSpPr>
        <p:spPr>
          <a:xfrm>
            <a:off x="7113561" y="1106103"/>
            <a:ext cx="585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1p</a:t>
            </a:r>
          </a:p>
        </p:txBody>
      </p:sp>
      <p:pic>
        <p:nvPicPr>
          <p:cNvPr id="11" name="Picture 2" descr="Start button - Free multimedia icons">
            <a:extLst>
              <a:ext uri="{FF2B5EF4-FFF2-40B4-BE49-F238E27FC236}">
                <a16:creationId xmlns:a16="http://schemas.microsoft.com/office/drawing/2014/main" id="{F0D2DAA4-0957-4106-847B-7C264F7E8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147" y="1632217"/>
            <a:ext cx="1770927" cy="177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A7C6D03-DAC8-4DD9-A3FA-6DD5788C2E61}"/>
              </a:ext>
            </a:extLst>
          </p:cNvPr>
          <p:cNvGrpSpPr/>
          <p:nvPr/>
        </p:nvGrpSpPr>
        <p:grpSpPr>
          <a:xfrm rot="20763664">
            <a:off x="6035350" y="1413583"/>
            <a:ext cx="2870521" cy="2401747"/>
            <a:chOff x="5926238" y="2072642"/>
            <a:chExt cx="2870521" cy="2870521"/>
          </a:xfrm>
        </p:grpSpPr>
        <p:sp>
          <p:nvSpPr>
            <p:cNvPr id="13" name="Explosion: 14 Points 110">
              <a:extLst>
                <a:ext uri="{FF2B5EF4-FFF2-40B4-BE49-F238E27FC236}">
                  <a16:creationId xmlns:a16="http://schemas.microsoft.com/office/drawing/2014/main" id="{47B76729-8B62-4477-9ED6-35353DBC0E81}"/>
                </a:ext>
              </a:extLst>
            </p:cNvPr>
            <p:cNvSpPr/>
            <p:nvPr/>
          </p:nvSpPr>
          <p:spPr>
            <a:xfrm rot="2464871">
              <a:off x="5926238" y="2072642"/>
              <a:ext cx="2870521" cy="2870521"/>
            </a:xfrm>
            <a:prstGeom prst="irregularSeal2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C1BF5FF-F482-4126-B573-631FD35AA5AE}"/>
                </a:ext>
              </a:extLst>
            </p:cNvPr>
            <p:cNvSpPr txBox="1"/>
            <p:nvPr/>
          </p:nvSpPr>
          <p:spPr>
            <a:xfrm rot="836336">
              <a:off x="6261745" y="3146896"/>
              <a:ext cx="1973617" cy="698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HẾT GIỜ</a:t>
              </a:r>
            </a:p>
          </p:txBody>
        </p:sp>
      </p:grpSp>
      <p:pic>
        <p:nvPicPr>
          <p:cNvPr id="15" name="FILE_20211201_233540_Thoại 0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17171" y="1954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38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0BDAA55-C473-4078-A1B7-17FEB1F2C07D}"/>
              </a:ext>
            </a:extLst>
          </p:cNvPr>
          <p:cNvSpPr txBox="1"/>
          <p:nvPr/>
        </p:nvSpPr>
        <p:spPr>
          <a:xfrm>
            <a:off x="936316" y="39326"/>
            <a:ext cx="7819246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vi-VN" sz="2000" b="1" dirty="0">
                <a:latin typeface="Lato" pitchFamily="34" charset="0"/>
                <a:cs typeface="Lato" pitchFamily="34" charset="0"/>
              </a:rPr>
              <a:t>Quan sát hình và cho biết công việc của những người trong hình.</a:t>
            </a:r>
            <a:endParaRPr lang="en-US" sz="2000" b="1" dirty="0">
              <a:latin typeface="Lato" pitchFamily="34" charset="0"/>
              <a:cs typeface="Lato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0ACF1A-2814-4208-92BB-711F1A14F0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50" y="59160"/>
            <a:ext cx="372363" cy="53471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455618" y="1042948"/>
            <a:ext cx="6232763" cy="4030084"/>
            <a:chOff x="1455618" y="1042948"/>
            <a:chExt cx="6232763" cy="403008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1CDA8A0-1A95-4B74-AF8D-20385EBE5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5618" y="1042948"/>
              <a:ext cx="6232763" cy="3801484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4339867" y="4615832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511488" y="1020423"/>
            <a:ext cx="6212041" cy="4036157"/>
            <a:chOff x="1518761" y="808275"/>
            <a:chExt cx="6212041" cy="403615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CD54C2B-8482-451F-B910-658481BA0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8761" y="808275"/>
              <a:ext cx="6212041" cy="3807557"/>
            </a:xfrm>
            <a:prstGeom prst="rect">
              <a:avLst/>
            </a:prstGeom>
          </p:spPr>
        </p:pic>
        <p:sp>
          <p:nvSpPr>
            <p:cNvPr id="15" name="Oval 14"/>
            <p:cNvSpPr/>
            <p:nvPr/>
          </p:nvSpPr>
          <p:spPr>
            <a:xfrm>
              <a:off x="4385206" y="4387232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071368" y="745232"/>
            <a:ext cx="7092280" cy="3984900"/>
            <a:chOff x="1071368" y="745232"/>
            <a:chExt cx="7092280" cy="39849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F9681D6-0A47-43EE-BE34-7FE223476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68" y="745232"/>
              <a:ext cx="7092280" cy="3812750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4559927" y="4272932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21619" y="745232"/>
            <a:ext cx="8012445" cy="4030312"/>
            <a:chOff x="743117" y="557626"/>
            <a:chExt cx="8012445" cy="403031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9D5E3BC-1CD7-45DD-B62F-C1B45D679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117" y="557626"/>
              <a:ext cx="8012445" cy="3801484"/>
            </a:xfrm>
            <a:prstGeom prst="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>
              <a:off x="4627574" y="4130738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FILE_20211201_234929_Thoại 05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96536" y="-654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63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2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74612" y="831888"/>
            <a:ext cx="54872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b="1" dirty="0">
                <a:latin typeface="Lato" pitchFamily="34" charset="0"/>
                <a:cs typeface="Lato" pitchFamily="34" charset="0"/>
              </a:rPr>
              <a:t>Cùng kể về công việc của bố mẹ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và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người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thân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D2905F0-7CEE-41B8-98CF-D58DC1E9456C}"/>
              </a:ext>
            </a:extLst>
          </p:cNvPr>
          <p:cNvGrpSpPr/>
          <p:nvPr/>
        </p:nvGrpSpPr>
        <p:grpSpPr>
          <a:xfrm>
            <a:off x="755576" y="1231998"/>
            <a:ext cx="7740352" cy="3623666"/>
            <a:chOff x="701824" y="1084189"/>
            <a:chExt cx="7740352" cy="3623666"/>
          </a:xfrm>
        </p:grpSpPr>
        <p:sp>
          <p:nvSpPr>
            <p:cNvPr id="9" name="Rounded Rectangular Callout 8"/>
            <p:cNvSpPr/>
            <p:nvPr/>
          </p:nvSpPr>
          <p:spPr>
            <a:xfrm>
              <a:off x="1097868" y="1212891"/>
              <a:ext cx="1745940" cy="555526"/>
            </a:xfrm>
            <a:prstGeom prst="wedgeRoundRectCallout">
              <a:avLst>
                <a:gd name="adj1" fmla="val -5606"/>
                <a:gd name="adj2" fmla="val 79521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000" dirty="0">
                  <a:latin typeface="Lato" panose="020F0502020204030203" pitchFamily="34" charset="0"/>
                  <a:cs typeface="Lato" panose="020F0502020204030203" pitchFamily="34" charset="0"/>
                </a:rPr>
                <a:t>Bố mình là...</a:t>
              </a:r>
              <a:endParaRPr lang="en-US" sz="2000" dirty="0"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0" name="Rounded Rectangular Callout 9"/>
            <p:cNvSpPr/>
            <p:nvPr/>
          </p:nvSpPr>
          <p:spPr>
            <a:xfrm>
              <a:off x="5796136" y="1084189"/>
              <a:ext cx="1872208" cy="555526"/>
            </a:xfrm>
            <a:prstGeom prst="wedgeRoundRectCallout">
              <a:avLst>
                <a:gd name="adj1" fmla="val -36575"/>
                <a:gd name="adj2" fmla="val 97632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000" dirty="0">
                  <a:latin typeface="Lato" panose="020F0502020204030203" pitchFamily="34" charset="0"/>
                  <a:cs typeface="Lato" panose="020F0502020204030203" pitchFamily="34" charset="0"/>
                </a:rPr>
                <a:t>Mẹ mình là...</a:t>
              </a:r>
              <a:endParaRPr lang="en-US" sz="2000" dirty="0"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DB6B10F-3D37-46F1-BF4F-22E9A404C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824" y="1776766"/>
              <a:ext cx="7740352" cy="2931089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32"/>
            <a:ext cx="3563888" cy="923634"/>
          </a:xfrm>
          <a:prstGeom prst="rect">
            <a:avLst/>
          </a:prstGeom>
        </p:spPr>
      </p:pic>
      <p:pic>
        <p:nvPicPr>
          <p:cNvPr id="4" name="FILE_20211202_003326_Thoại 06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6416" y="-8846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88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094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347614"/>
            <a:ext cx="6120680" cy="180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8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7624" y="735833"/>
            <a:ext cx="71815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b="1" dirty="0">
                <a:latin typeface="Lato" pitchFamily="34" charset="0"/>
                <a:cs typeface="Lato" pitchFamily="34" charset="0"/>
              </a:rPr>
              <a:t>Vẽ và nói với bạn về công việc mơ ước của em trong tương lai</a:t>
            </a:r>
            <a:endParaRPr lang="en-US" sz="2000" b="1" dirty="0">
              <a:latin typeface="Lato" pitchFamily="34" charset="0"/>
              <a:cs typeface="Lato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F789A2E-7704-4BE1-8579-E776FD1CE766}"/>
              </a:ext>
            </a:extLst>
          </p:cNvPr>
          <p:cNvGrpSpPr/>
          <p:nvPr/>
        </p:nvGrpSpPr>
        <p:grpSpPr>
          <a:xfrm>
            <a:off x="313922" y="1100080"/>
            <a:ext cx="7538068" cy="3796573"/>
            <a:chOff x="313922" y="1100080"/>
            <a:chExt cx="7538068" cy="3796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88F69BE-62F8-42DD-A6E4-DA55CFFCC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2009" y="1100080"/>
              <a:ext cx="6559981" cy="3796573"/>
            </a:xfrm>
            <a:prstGeom prst="rect">
              <a:avLst/>
            </a:prstGeom>
          </p:spPr>
        </p:pic>
        <p:sp>
          <p:nvSpPr>
            <p:cNvPr id="6" name="Cloud Callout 5"/>
            <p:cNvSpPr/>
            <p:nvPr/>
          </p:nvSpPr>
          <p:spPr>
            <a:xfrm flipH="1">
              <a:off x="313922" y="1977074"/>
              <a:ext cx="2039854" cy="594676"/>
            </a:xfrm>
            <a:prstGeom prst="wedgeRoundRectCallout">
              <a:avLst>
                <a:gd name="adj1" fmla="val -45602"/>
                <a:gd name="adj2" fmla="val 66801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000" dirty="0">
                  <a:latin typeface="Lato" panose="020F0502020204030203" pitchFamily="34" charset="0"/>
                  <a:cs typeface="Lato" panose="020F0502020204030203" pitchFamily="34" charset="0"/>
                </a:rPr>
                <a:t>Sau này mình muốn làm...</a:t>
              </a:r>
              <a:endParaRPr lang="en-US" sz="2000" dirty="0"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95"/>
            <a:ext cx="2815871" cy="831175"/>
          </a:xfrm>
          <a:prstGeom prst="rect">
            <a:avLst/>
          </a:prstGeom>
        </p:spPr>
      </p:pic>
      <p:pic>
        <p:nvPicPr>
          <p:cNvPr id="5" name="FILE_20211202_004105_Thoại 06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-740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5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02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7B44A-721D-4A31-B68F-8FE55408FC8C}"/>
              </a:ext>
            </a:extLst>
          </p:cNvPr>
          <p:cNvSpPr txBox="1"/>
          <p:nvPr/>
        </p:nvSpPr>
        <p:spPr>
          <a:xfrm>
            <a:off x="1547664" y="1995686"/>
            <a:ext cx="6113867" cy="187220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4925" b="1" dirty="0" smtClean="0">
                <a:solidFill>
                  <a:srgbClr val="CBEC8B"/>
                </a:solidFill>
              </a:rPr>
              <a:t>Chào các con!</a:t>
            </a:r>
            <a:endParaRPr lang="en-US" sz="14925" b="1" dirty="0">
              <a:solidFill>
                <a:srgbClr val="CBEC8B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402AA-7286-41A1-96F5-70E21743F908}"/>
              </a:ext>
            </a:extLst>
          </p:cNvPr>
          <p:cNvSpPr txBox="1"/>
          <p:nvPr/>
        </p:nvSpPr>
        <p:spPr>
          <a:xfrm>
            <a:off x="2337607" y="345367"/>
            <a:ext cx="4842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>
                <a:solidFill>
                  <a:srgbClr val="CBEC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 nhiên xã hội</a:t>
            </a:r>
            <a:endParaRPr lang="en-US" sz="3300" dirty="0">
              <a:solidFill>
                <a:srgbClr val="CBEC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8">
            <a:extLst>
              <a:ext uri="{FF2B5EF4-FFF2-40B4-BE49-F238E27FC236}">
                <a16:creationId xmlns:a16="http://schemas.microsoft.com/office/drawing/2014/main" id="{11E0595E-CA64-43EA-9558-EB5B8E8866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22496" y="3456891"/>
            <a:ext cx="1172904" cy="1654096"/>
          </a:xfrm>
          <a:prstGeom prst="rect">
            <a:avLst/>
          </a:prstGeom>
        </p:spPr>
      </p:pic>
      <p:grpSp>
        <p:nvGrpSpPr>
          <p:cNvPr id="7" name="14">
            <a:extLst>
              <a:ext uri="{FF2B5EF4-FFF2-40B4-BE49-F238E27FC236}">
                <a16:creationId xmlns:a16="http://schemas.microsoft.com/office/drawing/2014/main" id="{30FFF268-D7FD-4F89-B77C-44714A387097}"/>
              </a:ext>
            </a:extLst>
          </p:cNvPr>
          <p:cNvGrpSpPr/>
          <p:nvPr/>
        </p:nvGrpSpPr>
        <p:grpSpPr>
          <a:xfrm>
            <a:off x="7021645" y="3540411"/>
            <a:ext cx="2125940" cy="1660735"/>
            <a:chOff x="7335072" y="2956015"/>
            <a:chExt cx="5111893" cy="3993291"/>
          </a:xfrm>
        </p:grpSpPr>
        <p:pic>
          <p:nvPicPr>
            <p:cNvPr id="8" name="11">
              <a:extLst>
                <a:ext uri="{FF2B5EF4-FFF2-40B4-BE49-F238E27FC236}">
                  <a16:creationId xmlns:a16="http://schemas.microsoft.com/office/drawing/2014/main" id="{0AE87AB0-BB4A-40DE-9C54-E168196DD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9" name="12">
              <a:extLst>
                <a:ext uri="{FF2B5EF4-FFF2-40B4-BE49-F238E27FC236}">
                  <a16:creationId xmlns:a16="http://schemas.microsoft.com/office/drawing/2014/main" id="{446066B8-5CBD-4AB8-9642-839334621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10" name="16">
            <a:extLst>
              <a:ext uri="{FF2B5EF4-FFF2-40B4-BE49-F238E27FC236}">
                <a16:creationId xmlns:a16="http://schemas.microsoft.com/office/drawing/2014/main" id="{335FD4BE-5884-4AC1-9845-1846FD3B8DC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6749755" y="4130937"/>
            <a:ext cx="399071" cy="632294"/>
          </a:xfrm>
          <a:prstGeom prst="rect">
            <a:avLst/>
          </a:prstGeom>
        </p:spPr>
      </p:pic>
      <p:pic>
        <p:nvPicPr>
          <p:cNvPr id="4" name="FILE_20211202_004440_Thoại 06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44187" y="-7317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2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1181</TotalTime>
  <Words>120</Words>
  <Application>Microsoft Office PowerPoint</Application>
  <PresentationFormat>On-screen Show (16:9)</PresentationFormat>
  <Paragraphs>26</Paragraphs>
  <Slides>9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Calibri</vt:lpstr>
      <vt:lpstr>VNI-Cooper</vt:lpstr>
      <vt:lpstr>Tahoma</vt:lpstr>
      <vt:lpstr>Lato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TK2</dc:creator>
  <cp:lastModifiedBy>student</cp:lastModifiedBy>
  <cp:revision>115</cp:revision>
  <dcterms:created xsi:type="dcterms:W3CDTF">2020-04-28T02:36:50Z</dcterms:created>
  <dcterms:modified xsi:type="dcterms:W3CDTF">2024-05-28T13:10:46Z</dcterms:modified>
</cp:coreProperties>
</file>