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A870-0BE2-41D9-A0BC-6DDF0330BC99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5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inh S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2667000" y="290126"/>
            <a:ext cx="701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GD &amp; ĐT QUẬN LONG BIÊN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3293919" y="2367192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1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347198" y="1219201"/>
            <a:ext cx="1739403" cy="1005761"/>
            <a:chOff x="5225" y="9335"/>
            <a:chExt cx="2520" cy="1750"/>
          </a:xfrm>
        </p:grpSpPr>
        <p:sp>
          <p:nvSpPr>
            <p:cNvPr id="8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800">
                  <a:latin typeface="VnBangkok"/>
                  <a:cs typeface="Times New Roman" pitchFamily="18" charset="0"/>
                </a:rPr>
                <a:t> </a:t>
              </a:r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WordArt 11"/>
          <p:cNvSpPr>
            <a:spLocks noChangeArrowheads="1" noChangeShapeType="1" noTextEdit="1"/>
          </p:cNvSpPr>
          <p:nvPr/>
        </p:nvSpPr>
        <p:spPr bwMode="auto">
          <a:xfrm>
            <a:off x="1111637" y="3186111"/>
            <a:ext cx="10134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15: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92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2743200" y="2667000"/>
            <a:ext cx="3962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54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00600" y="1125682"/>
            <a:ext cx="213360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3456209"/>
            <a:ext cx="43988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1"/>
            <a:ext cx="5867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5134339"/>
            <a:ext cx="5867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706582"/>
            <a:ext cx="1981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305800" y="706582"/>
            <a:ext cx="1981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64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11976" r="3726"/>
          <a:stretch/>
        </p:blipFill>
        <p:spPr bwMode="auto">
          <a:xfrm>
            <a:off x="6214092" y="39100"/>
            <a:ext cx="5520707" cy="457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98500" y="499578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" y="5594858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5" r="60935" b="-7855"/>
          <a:stretch/>
        </p:blipFill>
        <p:spPr bwMode="auto">
          <a:xfrm>
            <a:off x="685800" y="980884"/>
            <a:ext cx="4708577" cy="400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207996" y="5105400"/>
            <a:ext cx="55268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Rô-bốt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8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33" y="36137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59"/>
          <a:stretch/>
        </p:blipFill>
        <p:spPr bwMode="auto">
          <a:xfrm>
            <a:off x="7086600" y="2362200"/>
            <a:ext cx="3836924" cy="33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1" r="58602"/>
          <a:stretch/>
        </p:blipFill>
        <p:spPr bwMode="auto">
          <a:xfrm>
            <a:off x="2362200" y="2666999"/>
            <a:ext cx="3176847" cy="331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78" y="1219200"/>
            <a:ext cx="8915400" cy="88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4" t="6840"/>
          <a:stretch/>
        </p:blipFill>
        <p:spPr bwMode="auto">
          <a:xfrm>
            <a:off x="6860418" y="3194544"/>
            <a:ext cx="520081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23"/>
          <a:stretch/>
        </p:blipFill>
        <p:spPr bwMode="auto">
          <a:xfrm>
            <a:off x="480558" y="3133152"/>
            <a:ext cx="3109843" cy="327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3" r="46316"/>
          <a:stretch/>
        </p:blipFill>
        <p:spPr bwMode="auto">
          <a:xfrm>
            <a:off x="3733800" y="3082637"/>
            <a:ext cx="3274759" cy="327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81000" y="228600"/>
            <a:ext cx="602625" cy="606620"/>
            <a:chOff x="1064255" y="3467099"/>
            <a:chExt cx="764543" cy="668083"/>
          </a:xfrm>
        </p:grpSpPr>
        <p:sp>
          <p:nvSpPr>
            <p:cNvPr id="9" name="Oval 8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398213" y="745335"/>
            <a:ext cx="1185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398214" y="1495506"/>
            <a:ext cx="1185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398215" y="2216035"/>
            <a:ext cx="1185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591800" y="683797"/>
            <a:ext cx="972145" cy="533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9829800" y="1493804"/>
            <a:ext cx="379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9296400" y="2203431"/>
            <a:ext cx="379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4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10" t="31771" r="2934" b="11599"/>
          <a:stretch/>
        </p:blipFill>
        <p:spPr bwMode="auto">
          <a:xfrm>
            <a:off x="8063813" y="1206787"/>
            <a:ext cx="3886200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6" t="17957" r="50000"/>
          <a:stretch/>
        </p:blipFill>
        <p:spPr bwMode="auto">
          <a:xfrm>
            <a:off x="2592951" y="651443"/>
            <a:ext cx="3389790" cy="27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t="25878" r="72155"/>
          <a:stretch/>
        </p:blipFill>
        <p:spPr bwMode="auto">
          <a:xfrm>
            <a:off x="57239" y="905648"/>
            <a:ext cx="2898372" cy="249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81000" y="914400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5029201" y="9466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1036135" y="4314096"/>
            <a:ext cx="8946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1060848" y="5216876"/>
            <a:ext cx="8946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236" r="31926"/>
          <a:stretch/>
        </p:blipFill>
        <p:spPr bwMode="auto">
          <a:xfrm>
            <a:off x="5177501" y="914400"/>
            <a:ext cx="2883889" cy="278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9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84618"/>
            <a:ext cx="10058400" cy="455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158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33182"/>
            <a:ext cx="11277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51758" y="2286000"/>
            <a:ext cx="6808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nối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dụng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3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173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Admin</cp:lastModifiedBy>
  <cp:revision>9</cp:revision>
  <dcterms:created xsi:type="dcterms:W3CDTF">2020-08-24T03:21:28Z</dcterms:created>
  <dcterms:modified xsi:type="dcterms:W3CDTF">2021-12-27T02:55:22Z</dcterms:modified>
</cp:coreProperties>
</file>