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GIỮ TRẬT TỰ TRONG TRƯỜNG, LỚP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1336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“NGHE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GIẢNG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6050" y="1472625"/>
            <a:ext cx="4820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C0E27C7-3B29-454D-86A5-31BD5F755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017" y="2283202"/>
            <a:ext cx="9229157" cy="457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2099" y="1929825"/>
            <a:ext cx="763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trật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8A385FC-AC4A-442B-9E00-4FEE96BE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9144000" cy="43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1EDCC9-901D-4EEF-A4BC-E06CBD65D3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" r="4208"/>
          <a:stretch/>
        </p:blipFill>
        <p:spPr>
          <a:xfrm>
            <a:off x="19834" y="3124200"/>
            <a:ext cx="9146948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777" y="2046982"/>
            <a:ext cx="78486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Việc nào không nên làm?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 ?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958" y="2250469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8539" y="2212391"/>
            <a:ext cx="776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CA4D74B-AD4C-416B-996B-5BB97D2E9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63145"/>
            <a:ext cx="8458200" cy="331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427982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cùng các bạn nhắc nhau luôn giữ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trật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trong trường, lớp.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0" y="3890603"/>
            <a:ext cx="4281592" cy="1428931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1" y="4066459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524000" y="3886200"/>
            <a:ext cx="2195409" cy="182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142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20</cp:revision>
  <dcterms:created xsi:type="dcterms:W3CDTF">2006-08-16T00:00:00Z</dcterms:created>
  <dcterms:modified xsi:type="dcterms:W3CDTF">2020-08-28T10:07:06Z</dcterms:modified>
</cp:coreProperties>
</file>