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HỌC BÀI VÀ LÀM BÀI 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ĐẦY ĐỦ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1145" y="214378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“ĐẾN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HỌC RẤT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745" y="1143000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D773A3-7BF8-4030-92E0-86B1F51F0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81250"/>
            <a:ext cx="62484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491" y="2743200"/>
            <a:ext cx="7591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đầy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đủ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ích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905000"/>
            <a:ext cx="77460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Việc nào không nên làm?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AC9D55-CF29-4580-ADFE-5ED019C21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1"/>
            <a:ext cx="916521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970782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0266" y="1907477"/>
            <a:ext cx="6519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CE1C362-B060-4191-9E17-DC5A29B41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55" r="14748"/>
          <a:stretch/>
        </p:blipFill>
        <p:spPr>
          <a:xfrm>
            <a:off x="3733800" y="2540541"/>
            <a:ext cx="5029200" cy="40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445" y="1600200"/>
            <a:ext cx="6744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cùng các bạn nhắc nhau học bài,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đầy đủ.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5921" y="2810005"/>
            <a:ext cx="4160113" cy="1276531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2895600"/>
            <a:ext cx="4160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390900" y="4152298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152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21</cp:revision>
  <dcterms:created xsi:type="dcterms:W3CDTF">2006-08-16T00:00:00Z</dcterms:created>
  <dcterms:modified xsi:type="dcterms:W3CDTF">2020-08-28T09:54:30Z</dcterms:modified>
</cp:coreProperties>
</file>