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307" r:id="rId2"/>
    <p:sldId id="326" r:id="rId3"/>
    <p:sldId id="256" r:id="rId4"/>
    <p:sldId id="313" r:id="rId5"/>
    <p:sldId id="314" r:id="rId6"/>
    <p:sldId id="316" r:id="rId7"/>
    <p:sldId id="320" r:id="rId8"/>
    <p:sldId id="321" r:id="rId9"/>
    <p:sldId id="328" r:id="rId10"/>
    <p:sldId id="329" r:id="rId11"/>
    <p:sldId id="330" r:id="rId12"/>
    <p:sldId id="322" r:id="rId13"/>
    <p:sldId id="323" r:id="rId14"/>
    <p:sldId id="324" r:id="rId15"/>
    <p:sldId id="325" r:id="rId16"/>
  </p:sldIdLst>
  <p:sldSz cx="12161838" cy="6858000"/>
  <p:notesSz cx="6858000" cy="9144000"/>
  <p:embeddedFontLst>
    <p:embeddedFont>
      <p:font typeface="HP001 5 hàng" pitchFamily="34" charset="0"/>
      <p:regular r:id="rId18"/>
      <p:bold r:id="rId19"/>
    </p:embeddedFont>
    <p:embeddedFont>
      <p:font typeface="Titan One" charset="0"/>
      <p:regular r:id="rId20"/>
    </p:embeddedFont>
    <p:embeddedFont>
      <p:font typeface="HP001 4H" pitchFamily="34" charset="-127"/>
      <p:regular r:id="rId21"/>
      <p:bold r:id="rId22"/>
    </p:embeddedFont>
    <p:embeddedFont>
      <p:font typeface="Raleway" charset="0"/>
      <p:regular r:id="rId23"/>
      <p:bold r:id="rId24"/>
      <p:italic r:id="rId25"/>
      <p:boldItalic r:id="rId26"/>
    </p:embeddedFont>
    <p:embeddedFont>
      <p:font typeface="Arial-Rounded" pitchFamily="34" charset="0"/>
      <p:regular r:id="rId27"/>
    </p:embeddedFont>
    <p:embeddedFont>
      <p:font typeface="Assistant" charset="-79"/>
      <p:regular r:id="rId28"/>
      <p:bold r:id="rId29"/>
    </p:embeddedFont>
    <p:embeddedFont>
      <p:font typeface="HP001 4 hàng" pitchFamily="34" charset="0"/>
      <p:regular r:id="rId30"/>
      <p:bold r:id="rId31"/>
    </p:embeddedFont>
    <p:embeddedFont>
      <p:font typeface="Arial Rounded MT Bold" pitchFamily="3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BE5E2DB-A448-48AA-8734-B51BF48E3385}">
  <a:tblStyle styleId="{7BE5E2DB-A448-48AA-8734-B51BF48E3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2028" autoAdjust="0"/>
  </p:normalViewPr>
  <p:slideViewPr>
    <p:cSldViewPr>
      <p:cViewPr varScale="1">
        <p:scale>
          <a:sx n="60" d="100"/>
          <a:sy n="60" d="100"/>
        </p:scale>
        <p:origin x="-1254" y="-7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654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Viết</a:t>
            </a:r>
            <a:r>
              <a:rPr lang="en-US" baseline="0" smtClean="0"/>
              <a:t> vào bảng con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Đến đây</a:t>
            </a:r>
            <a:r>
              <a:rPr lang="en-US" baseline="0" smtClean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Chữ</a:t>
            </a:r>
            <a:r>
              <a:rPr lang="en-US" baseline="0" smtClean="0"/>
              <a:t> hoa A gồm mấy nét?</a:t>
            </a:r>
          </a:p>
          <a:p>
            <a:r>
              <a:rPr lang="en-US" baseline="0" smtClean="0"/>
              <a:t>Chữ hoa A có 3 nét (tham khảo SGV)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Chú</a:t>
            </a:r>
            <a:r>
              <a:rPr lang="en-US" baseline="0" smtClean="0"/>
              <a:t> ý HD HS:</a:t>
            </a:r>
          </a:p>
          <a:p>
            <a:pPr marL="0" indent="0">
              <a:buFontTx/>
              <a:buNone/>
            </a:pPr>
            <a:r>
              <a:rPr lang="en-US" baseline="0" smtClean="0"/>
              <a:t>- Hiểu nghĩa của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Viết hoa chữ đầu câu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Khoảng cách giữa các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Kĩ thuật nối chữ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Độ cao các con chữ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69401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57625" y="720000"/>
            <a:ext cx="4209161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57625" y="4704600"/>
            <a:ext cx="4209161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61943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61835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57625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57625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57625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57625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81741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81741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81741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81741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05857" y="49115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05857" y="55379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05857" y="2372491"/>
            <a:ext cx="2598356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05857" y="2998891"/>
            <a:ext cx="2598356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61838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527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7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  <a:endParaRPr lang="en-US" sz="80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a phượng đỏ - từ cái tên tới hình hài thành ph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04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ẹp ngỡ ngàng con đường hoa phượng đỏ rực ở miền Tây - Báo Người lao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806669"/>
            <a:ext cx="8079059" cy="53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2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497399" y="67935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68579"/>
              </p:ext>
            </p:extLst>
          </p:nvPr>
        </p:nvGraphicFramePr>
        <p:xfrm>
          <a:off x="2956719" y="12954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9757" y="2135238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PhưŖg</a:t>
            </a:r>
            <a:endParaRPr lang="en-US" sz="8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4" y="520694"/>
            <a:ext cx="504825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539087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719" y="5943600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36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75553" y="3505200"/>
            <a:ext cx="5048251" cy="20098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67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  <a:endParaRPr lang="en-US" sz="60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289822" y="3218596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18319" y="3423831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1066800"/>
            <a:ext cx="9296400" cy="25146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12192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7338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9352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719" y="579702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  <a:endParaRPr lang="en-US" sz="5400" b="1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101248"/>
              </p:ext>
            </p:extLst>
          </p:nvPr>
        </p:nvGraphicFramePr>
        <p:xfrm>
          <a:off x="3795806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16321" y="3436724"/>
            <a:ext cx="411391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vi-VN" sz="10700" smtClean="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wg</a:t>
            </a:r>
            <a:endParaRPr lang="en-US" sz="107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45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84450" y="1441479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48445" y="4703955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14192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36067" y="1511464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 …. ngày … tháng ….. năm 2021 </a:t>
            </a:r>
            <a:endParaRPr lang="en-US" sz="2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403275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</a:t>
            </a:r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27</a:t>
            </a:r>
            <a:endParaRPr lang="en-US" sz="2800">
              <a:solidFill>
                <a:srgbClr val="00206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92651" y="2743200"/>
            <a:ext cx="5412316" cy="800003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endParaRPr lang="en-US" sz="4400" b="1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292457" y="3664817"/>
            <a:ext cx="5184559" cy="830983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8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Viết: Chữ hoa </a:t>
            </a:r>
            <a:r>
              <a:rPr lang="en-US" sz="4800" smtClean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4800" smtClean="0">
              <a:solidFill>
                <a:srgbClr val="00206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4118694" y="5019933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</a:t>
            </a:r>
            <a:r>
              <a:rPr lang="vi-VN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4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32</a:t>
            </a:r>
            <a:endParaRPr lang="en-US" sz="4000" smtClean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968649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1919" y="76200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vừa)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737519" y="1074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042882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536498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296249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42166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87117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72154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5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8521" y="2236692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4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8521" y="2777525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3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8521" y="335153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2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620" y="3884903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  <a:endParaRPr lang="en-US" sz="1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33898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143000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Arial Rounded MT Bold" pitchFamily="34" charset="0"/>
              </a:rPr>
              <a:t>6</a:t>
            </a:r>
            <a:endParaRPr lang="en-US" sz="2800">
              <a:solidFill>
                <a:srgbClr val="002060"/>
              </a:solidFill>
              <a:latin typeface="Arial Rounded MT Bold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48565"/>
              </p:ext>
            </p:extLst>
          </p:nvPr>
        </p:nvGraphicFramePr>
        <p:xfrm>
          <a:off x="3997576" y="1323110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48640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7765" y="170702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500" smtClean="0">
                <a:latin typeface="HP001 5 hàng" pitchFamily="34" charset="0"/>
                <a:ea typeface="HP001 4H" pitchFamily="34" charset="-127"/>
              </a:rPr>
              <a:t>P</a:t>
            </a:r>
            <a:endParaRPr lang="en-US" sz="215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0917" y="352144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0917" y="296249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0917" y="241096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0917" y="185198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0917" y="12964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5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8483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5267" y="461982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83907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3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5" name="Double Brace 34"/>
          <p:cNvSpPr/>
          <p:nvPr/>
        </p:nvSpPr>
        <p:spPr>
          <a:xfrm>
            <a:off x="7725787" y="1324135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166981" y="3787714"/>
            <a:ext cx="2011680" cy="2206020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13519" y="3856846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6729869" y="461982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Arial Rounded MT Bold" pitchFamily="34" charset="0"/>
              </a:rPr>
              <a:t>4</a:t>
            </a:r>
            <a:endParaRPr lang="en-US" sz="36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30789"/>
              </p:ext>
            </p:extLst>
          </p:nvPr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0649" y="2849380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smtClean="0">
                <a:latin typeface="HP001 5 hàng" pitchFamily="34" charset="0"/>
                <a:ea typeface="HP001 4H" pitchFamily="34" charset="-127"/>
              </a:rPr>
              <a:t>P</a:t>
            </a:r>
            <a:endParaRPr lang="en-US" sz="11000">
              <a:latin typeface="HP001 5 hàng" pitchFamily="34" charset="0"/>
              <a:ea typeface="HP001 4H" pitchFamily="34" charset="-127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80519" y="350745"/>
            <a:ext cx="7709968" cy="1143000"/>
          </a:xfrm>
        </p:spPr>
        <p:txBody>
          <a:bodyPr>
            <a:normAutofit/>
          </a:bodyPr>
          <a:lstStyle/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nhỏ)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966119" y="38199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Arial Rounded MT Bold" pitchFamily="34" charset="0"/>
              </a:rPr>
              <a:t>1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1571" y="516661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1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35272" y="2400049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634602" y="5166610"/>
            <a:ext cx="55122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Arial Rounded MT Bold" pitchFamily="34" charset="0"/>
              </a:rPr>
              <a:t>2</a:t>
            </a:r>
            <a:endParaRPr lang="en-US" sz="3600">
              <a:latin typeface="Arial Rounded MT Bold" pitchFamily="34" charset="0"/>
            </a:endParaRPr>
          </a:p>
        </p:txBody>
      </p: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1259047" y="297945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Arial Rounded MT Bold" pitchFamily="34" charset="0"/>
              </a:rPr>
              <a:t>2</a:t>
            </a:r>
            <a:endParaRPr sz="4800">
              <a:latin typeface="Arial Rounded MT Bol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3446" y="228600"/>
            <a:ext cx="9698673" cy="1143000"/>
          </a:xfrm>
        </p:spPr>
        <p:txBody>
          <a:bodyPr>
            <a:normAutofit/>
          </a:bodyPr>
          <a:lstStyle/>
          <a:p>
            <a:pPr algn="just"/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 viết chữ 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</a:t>
            </a:r>
            <a:r>
              <a:rPr lang="en-US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 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0" y="2362200"/>
            <a:ext cx="2127132" cy="1977245"/>
          </a:xfrm>
          <a:prstGeom prst="rect">
            <a:avLst/>
          </a:prstGeom>
        </p:spPr>
      </p:pic>
      <p:pic>
        <p:nvPicPr>
          <p:cNvPr id="4" name="Hướng dẫn viết chữ P hoa (Tập viết Lớp 2 - Tuần 19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5719" y="1447800"/>
            <a:ext cx="7018757" cy="45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2919" y="5204346"/>
            <a:ext cx="3276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36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88473"/>
            <a:ext cx="58959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1" y="1823580"/>
            <a:ext cx="12161837" cy="29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908969" y="671550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câu ứng dụng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Google Shape;747;p69"/>
          <p:cNvSpPr/>
          <p:nvPr/>
        </p:nvSpPr>
        <p:spPr>
          <a:xfrm>
            <a:off x="994569" y="71476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solidFill>
                  <a:srgbClr val="FFFFFF"/>
                </a:solidFill>
                <a:latin typeface="Arial Rounded MT Bold" pitchFamily="34" charset="0"/>
              </a:rPr>
              <a:t>3</a:t>
            </a:r>
            <a:endParaRPr sz="4800">
              <a:solidFill>
                <a:srgbClr val="FFFFFF"/>
              </a:solidFill>
              <a:latin typeface="Arial Rounded MT Bold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17529" y="181455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1689" y="32004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8187" y="320524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771559" y="2961692"/>
            <a:ext cx="1039027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PhưŖg wở đỏ ǟực jŎ </a:t>
            </a:r>
            <a:r>
              <a:rPr lang="vi-VN" sz="5200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gŉ </a:t>
            </a:r>
            <a:r>
              <a:rPr lang="vi-VN" sz="52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ǇrƟ</a:t>
            </a:r>
            <a:r>
              <a:rPr lang="en-US" sz="5200" b="1" smtClean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5200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5281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1869" y="3202805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14" y="3831860"/>
            <a:ext cx="535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10195719" y="3196541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59347" y="320646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8715" y="3199603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5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ượng vĩ – loài hoa gắn liền với kỉ niệm thời học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457199"/>
            <a:ext cx="90487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258</Words>
  <Application>Microsoft Office PowerPoint</Application>
  <PresentationFormat>Custom</PresentationFormat>
  <Paragraphs>75</Paragraphs>
  <Slides>15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HP001 5 hàng</vt:lpstr>
      <vt:lpstr>Titan One</vt:lpstr>
      <vt:lpstr>HP001 4H</vt:lpstr>
      <vt:lpstr>Raleway</vt:lpstr>
      <vt:lpstr>Arial-Rounded</vt:lpstr>
      <vt:lpstr>Assistant</vt:lpstr>
      <vt:lpstr>HP001 4 hàng</vt:lpstr>
      <vt:lpstr>Arial Rounded MT Bold</vt:lpstr>
      <vt:lpstr>Covid Outbreak for Kids by Slidesgo</vt:lpstr>
      <vt:lpstr>PowerPoint Presentation</vt:lpstr>
      <vt:lpstr>PowerPoint Presentation</vt:lpstr>
      <vt:lpstr>PowerPoint Presentation</vt:lpstr>
      <vt:lpstr>Quan sát chữ hoa P (cỡ chữ vừa)</vt:lpstr>
      <vt:lpstr>Quan sát chữ hoa P (cỡ chữ nhỏ)</vt:lpstr>
      <vt:lpstr>Quan sát  và viết chữ hoa P (cỡ chữ vừa)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OUTBREAK FOR KIDS</dc:title>
  <dc:creator>PC</dc:creator>
  <cp:lastModifiedBy>PC</cp:lastModifiedBy>
  <cp:revision>59</cp:revision>
  <dcterms:modified xsi:type="dcterms:W3CDTF">2021-11-19T17:18:13Z</dcterms:modified>
</cp:coreProperties>
</file>