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301" r:id="rId3"/>
    <p:sldId id="267" r:id="rId4"/>
    <p:sldId id="277" r:id="rId5"/>
    <p:sldId id="331" r:id="rId6"/>
    <p:sldId id="306" r:id="rId7"/>
    <p:sldId id="332" r:id="rId8"/>
    <p:sldId id="333" r:id="rId9"/>
    <p:sldId id="299" r:id="rId10"/>
    <p:sldId id="326" r:id="rId11"/>
    <p:sldId id="288" r:id="rId12"/>
    <p:sldId id="304" r:id="rId13"/>
  </p:sldIdLst>
  <p:sldSz cx="12161838" cy="6858000"/>
  <p:notesSz cx="6858000" cy="9144000"/>
  <p:defaultTextStyle>
    <a:defPPr>
      <a:defRPr lang="en-US"/>
    </a:defPPr>
    <a:lvl1pPr marL="0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5FF"/>
    <a:srgbClr val="9FE6FF"/>
    <a:srgbClr val="33CCFF"/>
    <a:srgbClr val="33CC33"/>
    <a:srgbClr val="FFFF66"/>
    <a:srgbClr val="EAEAEA"/>
    <a:srgbClr val="FFE0B3"/>
    <a:srgbClr val="C9FFC9"/>
    <a:srgbClr val="FFDECD"/>
    <a:srgbClr val="B9E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4" autoAdjust="0"/>
  </p:normalViewPr>
  <p:slideViewPr>
    <p:cSldViewPr>
      <p:cViewPr varScale="1">
        <p:scale>
          <a:sx n="64" d="100"/>
          <a:sy n="64" d="100"/>
        </p:scale>
        <p:origin x="-444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D6BCC-6ED7-4880-9868-8121FD3D1E36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2FCF-448E-419E-82E4-12DAE3C8E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0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 smtClean="0">
                <a:hlinkClick r:id="rId3"/>
              </a:rPr>
              <a:t>https://www.facebook.com/nhilinh.phan/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 smtClean="0">
                <a:hlinkClick r:id="rId4"/>
              </a:rPr>
              <a:t>https://www.facebook.com/groups/443096903751589</a:t>
            </a:r>
            <a:endParaRPr lang="en-US" sz="1600" b="1" smtClean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5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 smtClean="0">
                <a:hlinkClick r:id="rId3"/>
              </a:rPr>
              <a:t>https://www.facebook.com/nhilinh.phan/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 smtClean="0">
                <a:hlinkClick r:id="rId4"/>
              </a:rPr>
              <a:t>https://www.facebook.com/groups/443096903751589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1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 smtClean="0">
                <a:hlinkClick r:id="rId3"/>
              </a:rPr>
              <a:t>https://www.facebook.com/nhilinh.phan/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 smtClean="0">
                <a:hlinkClick r:id="rId4"/>
              </a:rPr>
              <a:t>https://www.facebook.com/groups/443096903751589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Dẫn</a:t>
            </a:r>
            <a:r>
              <a:rPr lang="en-US" baseline="0" smtClean="0"/>
              <a:t> dắt vào bài luôn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Tác</a:t>
            </a:r>
            <a:r>
              <a:rPr lang="en-US" b="1" baseline="0" smtClean="0"/>
              <a:t> giả bộ ppt Toán + TV2: Phan Thị Linh – Đà Nẵng</a:t>
            </a:r>
          </a:p>
          <a:p>
            <a:r>
              <a:rPr lang="en-US" b="1" baseline="0" smtClean="0"/>
              <a:t>Sđt lh: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 smtClean="0">
                <a:hlinkClick r:id="rId3"/>
              </a:rPr>
              <a:t>https://www.facebook.com/nhilinh.phan/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 smtClean="0">
                <a:hlinkClick r:id="rId4"/>
              </a:rPr>
              <a:t>https://www.facebook.com/groups/443096903751589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1600" b="1" baseline="0" smtClean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sz="16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5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Tác</a:t>
            </a:r>
            <a:r>
              <a:rPr lang="en-US" b="1" baseline="0" smtClean="0"/>
              <a:t> giả bộ ppt Toán + TV2: Phan Thị Linh – Đà Nẵng</a:t>
            </a:r>
          </a:p>
          <a:p>
            <a:r>
              <a:rPr lang="en-US" b="1" baseline="0" smtClean="0"/>
              <a:t>Sđt lh: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 smtClean="0">
                <a:hlinkClick r:id="rId3"/>
              </a:rPr>
              <a:t>https://www.facebook.com/nhilinh.phan/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 smtClean="0">
                <a:hlinkClick r:id="rId4"/>
              </a:rPr>
              <a:t>https://www.facebook.com/groups/443096903751589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1600" b="1" baseline="0" smtClean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sz="16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Nên</a:t>
            </a:r>
            <a:r>
              <a:rPr lang="en-US" baseline="0" smtClean="0"/>
              <a:t> tổ chức cho HS các hoạt động như trò chơi truyền điện, hs tự gọi nhau trả lời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8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Tác</a:t>
            </a:r>
            <a:r>
              <a:rPr lang="en-US" b="1" baseline="0" smtClean="0"/>
              <a:t> giả bộ ppt Toán + TV2: Phan Thị Linh – Đà Nẵng</a:t>
            </a:r>
          </a:p>
          <a:p>
            <a:r>
              <a:rPr lang="en-US" b="1" baseline="0" smtClean="0"/>
              <a:t>Sđt lh: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 smtClean="0">
                <a:hlinkClick r:id="rId3"/>
              </a:rPr>
              <a:t>https://www.facebook.com/nhilinh.phan/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 smtClean="0">
                <a:hlinkClick r:id="rId4"/>
              </a:rPr>
              <a:t>https://www.facebook.com/groups/443096903751589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1600" b="1" baseline="0" smtClean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sz="16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8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Tác</a:t>
            </a:r>
            <a:r>
              <a:rPr lang="en-US" b="1" baseline="0" smtClean="0"/>
              <a:t> giả bộ ppt Toán + TV2: Phan Thị Linh – Đà Nẵng</a:t>
            </a:r>
          </a:p>
          <a:p>
            <a:r>
              <a:rPr lang="en-US" b="1" baseline="0" smtClean="0"/>
              <a:t>Sđt lh: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 smtClean="0">
                <a:hlinkClick r:id="rId3"/>
              </a:rPr>
              <a:t>https://www.facebook.com/nhilinh.phan/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 smtClean="0">
                <a:hlinkClick r:id="rId4"/>
              </a:rPr>
              <a:t>https://www.facebook.com/groups/443096903751589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1600" b="1" baseline="0" smtClean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sz="16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8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Tác</a:t>
            </a:r>
            <a:r>
              <a:rPr lang="en-US" b="1" baseline="0" smtClean="0"/>
              <a:t> giả bộ ppt Toán + TV2: Phan Thị Linh – Đà Nẵng</a:t>
            </a:r>
          </a:p>
          <a:p>
            <a:r>
              <a:rPr lang="en-US" b="1" baseline="0" smtClean="0"/>
              <a:t>Sđt lh: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 smtClean="0">
                <a:hlinkClick r:id="rId3"/>
              </a:rPr>
              <a:t>https://www.facebook.com/nhilinh.phan/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 smtClean="0">
                <a:hlinkClick r:id="rId4"/>
              </a:rPr>
              <a:t>https://www.facebook.com/groups/443096903751589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1600" b="1" baseline="0" smtClean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sz="16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8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Tác</a:t>
            </a:r>
            <a:r>
              <a:rPr lang="en-US" b="1" baseline="0" smtClean="0"/>
              <a:t> giả bộ ppt Toán + TV2: Phan Thị Linh – Đà Nẵng</a:t>
            </a:r>
          </a:p>
          <a:p>
            <a:r>
              <a:rPr lang="en-US" b="1" baseline="0" smtClean="0"/>
              <a:t>Sđt lh: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 smtClean="0">
                <a:hlinkClick r:id="rId3"/>
              </a:rPr>
              <a:t>https://www.facebook.com/nhilinh.phan/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 smtClean="0">
                <a:hlinkClick r:id="rId4"/>
              </a:rPr>
              <a:t>https://www.facebook.com/groups/443096903751589</a:t>
            </a:r>
            <a:endParaRPr lang="en-US" sz="1600" smtClean="0"/>
          </a:p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1600" b="1" baseline="0" smtClean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sz="1600" b="1" smtClean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1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5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4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3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2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6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cebook.com/groups/443096903751589" TargetMode="External"/><Relationship Id="rId4" Type="http://schemas.openxmlformats.org/officeDocument/2006/relationships/hyperlink" Target="https://www.facebook.com/nhilinh.phan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4"/>
              </a:rPr>
              <a:t>https://www.facebook.com/nhilinh.phan</a:t>
            </a:r>
            <a:r>
              <a:rPr lang="en-US" sz="2000" smtClean="0">
                <a:hlinkClick r:id="rId4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5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486" y="457200"/>
            <a:ext cx="8223632" cy="858753"/>
          </a:xfrm>
        </p:spPr>
        <p:txBody>
          <a:bodyPr>
            <a:normAutofit/>
          </a:bodyPr>
          <a:lstStyle/>
          <a:p>
            <a:r>
              <a:rPr lang="en-US" sz="44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 câu với dấu câu phù hợp.</a:t>
            </a:r>
            <a:endParaRPr lang="en-US" sz="44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62604" y="2209800"/>
            <a:ext cx="4694515" cy="858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mệt à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62603" y="3581400"/>
            <a:ext cx="4694515" cy="858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đưa bạn về nhà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2604" y="4953000"/>
            <a:ext cx="4694515" cy="858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 cảm ơn Nam nhé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24595" y="2209799"/>
            <a:ext cx="1495817" cy="858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24594" y="3581399"/>
            <a:ext cx="1495817" cy="858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24595" y="4952999"/>
            <a:ext cx="1495817" cy="858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Arrow Connector 11"/>
          <p:cNvCxnSpPr>
            <a:stCxn id="5" idx="3"/>
            <a:endCxn id="11" idx="1"/>
          </p:cNvCxnSpPr>
          <p:nvPr/>
        </p:nvCxnSpPr>
        <p:spPr>
          <a:xfrm>
            <a:off x="6157119" y="2639177"/>
            <a:ext cx="2367476" cy="2743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1"/>
          </p:cNvCxnSpPr>
          <p:nvPr/>
        </p:nvCxnSpPr>
        <p:spPr>
          <a:xfrm flipV="1">
            <a:off x="6148303" y="2639176"/>
            <a:ext cx="2376292" cy="1335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48303" y="4047344"/>
            <a:ext cx="2376292" cy="1335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8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4" t="84400" r="-1"/>
          <a:stretch/>
        </p:blipFill>
        <p:spPr>
          <a:xfrm flipV="1">
            <a:off x="-1" y="-46232"/>
            <a:ext cx="12229975" cy="32203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048369" y="-1738723"/>
            <a:ext cx="5701198" cy="3982120"/>
            <a:chOff x="-3782475" y="-1860243"/>
            <a:chExt cx="4286503" cy="2986590"/>
          </a:xfrm>
        </p:grpSpPr>
        <p:sp>
          <p:nvSpPr>
            <p:cNvPr id="11" name="Oval 10"/>
            <p:cNvSpPr/>
            <p:nvPr/>
          </p:nvSpPr>
          <p:spPr>
            <a:xfrm>
              <a:off x="-3782475" y="-1860243"/>
              <a:ext cx="4286503" cy="2986590"/>
            </a:xfrm>
            <a:prstGeom prst="ellipse">
              <a:avLst/>
            </a:prstGeom>
            <a:solidFill>
              <a:srgbClr val="778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2994971" y="-1498365"/>
              <a:ext cx="3092023" cy="25971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2816609" y="-1226468"/>
              <a:ext cx="2761261" cy="2308560"/>
            </a:xfrm>
            <a:prstGeom prst="ellipse">
              <a:avLst/>
            </a:prstGeom>
            <a:solidFill>
              <a:srgbClr val="FC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1941" y="475222"/>
            <a:ext cx="2563006" cy="1846443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r>
              <a:rPr lang="en-US" sz="4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Tuần </a:t>
            </a:r>
            <a:r>
              <a:rPr lang="en-US" sz="6400" b="1" smtClean="0">
                <a:latin typeface="Akronism" pitchFamily="2" charset="0"/>
                <a:ea typeface="Arabia" pitchFamily="2" charset="0"/>
                <a:cs typeface="Arabia" pitchFamily="2" charset="0"/>
              </a:rPr>
              <a:t>18</a:t>
            </a:r>
            <a:endParaRPr lang="en-US" sz="6400" b="1"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7625" y="342900"/>
            <a:ext cx="7924172" cy="1784888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 VÀ ĐÁNH GIÁ</a:t>
            </a:r>
          </a:p>
          <a:p>
            <a:pPr algn="ctr"/>
            <a:r>
              <a:rPr lang="en-US" sz="5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HỌC KÌ 1</a:t>
            </a:r>
            <a:endParaRPr lang="en-US" sz="54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9820" y="4038600"/>
            <a:ext cx="5399891" cy="1015649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</a:t>
            </a:r>
            <a:r>
              <a:rPr lang="en-US" sz="6000" b="1" smtClean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5 - 6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88" y="2842566"/>
            <a:ext cx="3657600" cy="37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2119" y="457200"/>
            <a:ext cx="11483912" cy="731520"/>
            <a:chOff x="294783" y="915918"/>
            <a:chExt cx="11483912" cy="731520"/>
          </a:xfrm>
        </p:grpSpPr>
        <p:grpSp>
          <p:nvGrpSpPr>
            <p:cNvPr id="4" name="Group 3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6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6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78050" y="961138"/>
              <a:ext cx="108006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Dựa vào tranh, tìm từ ngữ:</a:t>
              </a:r>
              <a:endPara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34377" y="1371600"/>
            <a:ext cx="10800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 người, chỉ vật.</a:t>
            </a:r>
          </a:p>
          <a:p>
            <a:pPr marL="514350" indent="-514350" algn="just">
              <a:buAutoNum type="alphaLcPeriod"/>
            </a:pP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 hoạt động.</a:t>
            </a:r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44674" r="16627" b="14343"/>
          <a:stretch/>
        </p:blipFill>
        <p:spPr bwMode="auto">
          <a:xfrm>
            <a:off x="1857571" y="2819400"/>
            <a:ext cx="8754256" cy="299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7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44674" r="16627" b="14343"/>
          <a:stretch/>
        </p:blipFill>
        <p:spPr bwMode="auto">
          <a:xfrm>
            <a:off x="1585119" y="228600"/>
            <a:ext cx="8754256" cy="299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73491"/>
              </p:ext>
            </p:extLst>
          </p:nvPr>
        </p:nvGraphicFramePr>
        <p:xfrm>
          <a:off x="823119" y="3352800"/>
          <a:ext cx="10515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1031631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smtClean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 người, chỉ vật</a:t>
                      </a:r>
                      <a:endParaRPr lang="en-US" sz="36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 hoạt</a:t>
                      </a:r>
                      <a:r>
                        <a:rPr lang="en-US" sz="3600" baseline="0" smtClean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động</a:t>
                      </a:r>
                      <a:endParaRPr lang="en-US" sz="36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21169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99319" y="4583987"/>
            <a:ext cx="89381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8147" y="4583987"/>
            <a:ext cx="1371600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93947" y="4583987"/>
            <a:ext cx="1371600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56719" y="4583987"/>
            <a:ext cx="1371600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18694" y="4583987"/>
            <a:ext cx="1371600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80669" y="4583987"/>
            <a:ext cx="1371600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4258" y="5234039"/>
            <a:ext cx="202626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25858" y="5234039"/>
            <a:ext cx="202626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quất,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49858" y="5234039"/>
            <a:ext cx="202626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èn lồng,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4258" y="5881739"/>
            <a:ext cx="753889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túi,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40058" y="5881739"/>
            <a:ext cx="134046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khăn,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30658" y="5881739"/>
            <a:ext cx="134046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tò he,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21258" y="5881739"/>
            <a:ext cx="134046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52119" y="5881739"/>
            <a:ext cx="202626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ây đào,…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88258" y="4583482"/>
            <a:ext cx="89381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690519" y="4583482"/>
            <a:ext cx="1371600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582886" y="4583482"/>
            <a:ext cx="1371600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366919" y="4583482"/>
            <a:ext cx="1743856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ắm tay,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814719" y="4583482"/>
            <a:ext cx="1371600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43197" y="5233534"/>
            <a:ext cx="202626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ặn,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071519" y="5233534"/>
            <a:ext cx="202626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138319" y="5233534"/>
            <a:ext cx="202626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ngồi,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052719" y="5229547"/>
            <a:ext cx="2026261" cy="6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xách,…</a:t>
            </a:r>
            <a:endParaRPr lang="en-US" b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46919" y="499332"/>
            <a:ext cx="11971907" cy="731520"/>
            <a:chOff x="294783" y="915918"/>
            <a:chExt cx="11971907" cy="731520"/>
          </a:xfrm>
        </p:grpSpPr>
        <p:grpSp>
          <p:nvGrpSpPr>
            <p:cNvPr id="30" name="Group 29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33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4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7</a:t>
                </a:r>
                <a:endParaRPr lang="en" sz="48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78050" y="1044632"/>
              <a:ext cx="11288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 2 – 3 câu về một nhân vật trong tranh ở mục 6.</a:t>
              </a:r>
              <a:endParaRPr lang="en-US" sz="2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44057" r="26266" b="33607"/>
          <a:stretch/>
        </p:blipFill>
        <p:spPr bwMode="auto">
          <a:xfrm>
            <a:off x="1298361" y="4539518"/>
            <a:ext cx="9049758" cy="208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44674" r="16627" b="14343"/>
          <a:stretch/>
        </p:blipFill>
        <p:spPr bwMode="auto">
          <a:xfrm>
            <a:off x="1627664" y="1490272"/>
            <a:ext cx="8119763" cy="278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46919" y="499332"/>
            <a:ext cx="11971907" cy="731520"/>
            <a:chOff x="294783" y="915918"/>
            <a:chExt cx="11971907" cy="731520"/>
          </a:xfrm>
        </p:grpSpPr>
        <p:grpSp>
          <p:nvGrpSpPr>
            <p:cNvPr id="30" name="Group 29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33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4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7</a:t>
                </a:r>
                <a:endParaRPr lang="en" sz="48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78050" y="1044632"/>
              <a:ext cx="11288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 2 – 3 câu về một nhân vật trong tranh ở mục 6.</a:t>
              </a:r>
              <a:endParaRPr lang="en-US" sz="2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44674" r="16627" b="14343"/>
          <a:stretch/>
        </p:blipFill>
        <p:spPr bwMode="auto">
          <a:xfrm>
            <a:off x="1627664" y="1490272"/>
            <a:ext cx="8119763" cy="278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8623" y="4292025"/>
            <a:ext cx="10800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Em bé mặc bộ đồ thật ấm áp. Em nắm tay bố mẹ đi chợ Tết</a:t>
            </a: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Nhìn gia đình em thật hạnh phúc.</a:t>
            </a:r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623" y="5475982"/>
            <a:ext cx="10800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Hùng</a:t>
            </a: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đang </a:t>
            </a: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 </a:t>
            </a: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tò </a:t>
            </a:r>
            <a:r>
              <a:rPr lang="en-US" sz="32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he ở công viên. Đôi tay bác thật khéo léo. Các nhân vật bác nặn ra, bạn nhỏ nào cũng rất thích thú. </a:t>
            </a:r>
            <a:endParaRPr lang="en-US" sz="32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65826" y="1669317"/>
            <a:ext cx="721339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18319" y="457200"/>
            <a:ext cx="11971907" cy="731520"/>
            <a:chOff x="294783" y="915918"/>
            <a:chExt cx="11971907" cy="731520"/>
          </a:xfrm>
        </p:grpSpPr>
        <p:grpSp>
          <p:nvGrpSpPr>
            <p:cNvPr id="30" name="Group 29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33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4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 smtClea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8</a:t>
                </a:r>
                <a:endParaRPr lang="en" sz="48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78050" y="1044632"/>
              <a:ext cx="11288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 </a:t>
              </a:r>
              <a:r>
                <a:rPr lang="en-US" sz="2800" i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dấu chấm, dấu chấm hỏi </a:t>
              </a:r>
              <a:r>
                <a:rPr lang="en-US" sz="28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hoặc </a:t>
              </a:r>
              <a:r>
                <a:rPr lang="en-US" sz="2800" i="1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dấu chấm than </a:t>
              </a:r>
              <a:r>
                <a:rPr lang="en-US" sz="2800" smtClea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thay cho ô vuông.</a:t>
              </a:r>
              <a:endParaRPr lang="en-US" sz="2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44780" y="1600200"/>
            <a:ext cx="10800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Chị: 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Em đang viết gì đấy</a:t>
            </a:r>
          </a:p>
          <a:p>
            <a:pPr algn="just">
              <a:lnSpc>
                <a:spcPct val="150000"/>
              </a:lnSpc>
            </a:pPr>
            <a:r>
              <a:rPr lang="en-US" sz="4000" i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Em: 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Em đang viết thư cho em </a:t>
            </a:r>
          </a:p>
          <a:p>
            <a:pPr algn="just">
              <a:lnSpc>
                <a:spcPct val="150000"/>
              </a:lnSpc>
            </a:pPr>
            <a:r>
              <a:rPr lang="en-US" sz="4000" i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Chị: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Hay đấy    Trong thư nói gì</a:t>
            </a:r>
          </a:p>
          <a:p>
            <a:pPr algn="just">
              <a:lnSpc>
                <a:spcPct val="150000"/>
              </a:lnSpc>
            </a:pPr>
            <a:r>
              <a:rPr lang="en-US" sz="4000" i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Em: </a:t>
            </a:r>
            <a:r>
              <a:rPr lang="en-US" sz="4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Ngày mai nhận được thư em mới biết </a:t>
            </a:r>
            <a:endParaRPr lang="en-US" sz="4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61" y="1734812"/>
            <a:ext cx="1000125" cy="960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36640" y="2522758"/>
            <a:ext cx="721339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06" y="2612524"/>
            <a:ext cx="1000125" cy="9601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44761" y="3470837"/>
            <a:ext cx="721339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4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96" y="3536332"/>
            <a:ext cx="1000125" cy="9601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15583" y="4320976"/>
            <a:ext cx="721339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49" y="4410742"/>
            <a:ext cx="1000125" cy="96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51360" y="3466012"/>
            <a:ext cx="721339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  <a:endParaRPr lang="en-US" sz="4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60" y="3714550"/>
            <a:ext cx="620999" cy="5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7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</a:t>
            </a:r>
            <a:endParaRPr lang="en-US" sz="600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879</Words>
  <Application>Microsoft Office PowerPoint</Application>
  <PresentationFormat>Custom</PresentationFormat>
  <Paragraphs>134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Nối câu với dấu câu phù hợp.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244</cp:revision>
  <dcterms:created xsi:type="dcterms:W3CDTF">2020-09-01T15:19:38Z</dcterms:created>
  <dcterms:modified xsi:type="dcterms:W3CDTF">2021-11-25T05:33:55Z</dcterms:modified>
</cp:coreProperties>
</file>