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3" r:id="rId2"/>
    <p:sldId id="275" r:id="rId3"/>
    <p:sldId id="274" r:id="rId4"/>
    <p:sldId id="277" r:id="rId5"/>
    <p:sldId id="257" r:id="rId6"/>
    <p:sldId id="258" r:id="rId7"/>
    <p:sldId id="259" r:id="rId8"/>
    <p:sldId id="264" r:id="rId9"/>
    <p:sldId id="266" r:id="rId10"/>
    <p:sldId id="268" r:id="rId11"/>
    <p:sldId id="271" r:id="rId12"/>
    <p:sldId id="272" r:id="rId13"/>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AAF0"/>
    <a:srgbClr val="EEB8F2"/>
    <a:srgbClr val="F8E2FA"/>
    <a:srgbClr val="CC27D9"/>
    <a:srgbClr val="A71FB1"/>
    <a:srgbClr val="E590EC"/>
    <a:srgbClr val="E824B5"/>
    <a:srgbClr val="F6BB00"/>
    <a:srgbClr val="A9DA74"/>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5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02/03/2022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Nếu GV giới</a:t>
            </a:r>
            <a:r>
              <a:rPr lang="en-US" baseline="0" smtClean="0"/>
              <a:t> thiệu bài hát, có thể mở youtube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02/03/2022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02/03/2022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02/03/2022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02/03/2022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02/03/2022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02/03/2022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02/03/2022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02/03/2022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02/03/2022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02/03/2022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02/03/2022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02/03/2022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gif"/><Relationship Id="rId7" Type="http://schemas.openxmlformats.org/officeDocument/2006/relationships/image" Target="../media/image11.png"/><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8.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098459"/>
            <a:ext cx="5326568" cy="857250"/>
          </a:xfrm>
          <a:solidFill>
            <a:srgbClr val="EBAAF0"/>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9" name="TextBox 8"/>
          <p:cNvSpPr txBox="1"/>
          <p:nvPr/>
        </p:nvSpPr>
        <p:spPr>
          <a:xfrm>
            <a:off x="692727" y="404395"/>
            <a:ext cx="7536873"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Đọc và giải câu đố</a:t>
            </a:r>
            <a:endParaRPr lang="en-US" sz="3200" b="1">
              <a:latin typeface="Arial-Rounded" pitchFamily="34" charset="0"/>
              <a:ea typeface="Arial-Rounded" pitchFamily="34" charset="0"/>
              <a:cs typeface="Arial-Rounded" pitchFamily="34" charset="0"/>
            </a:endParaRPr>
          </a:p>
        </p:txBody>
      </p:sp>
      <p:sp>
        <p:nvSpPr>
          <p:cNvPr id="5" name="TextBox 4"/>
          <p:cNvSpPr txBox="1"/>
          <p:nvPr/>
        </p:nvSpPr>
        <p:spPr>
          <a:xfrm>
            <a:off x="953984" y="1581150"/>
            <a:ext cx="7536873" cy="1569648"/>
          </a:xfrm>
          <a:prstGeom prst="rect">
            <a:avLst/>
          </a:prstGeom>
          <a:noFill/>
        </p:spPr>
        <p:txBody>
          <a:bodyPr wrap="square" lIns="91428" tIns="45714" rIns="91428" bIns="45714" rtlCol="0">
            <a:spAutoFit/>
          </a:bodyPr>
          <a:lstStyle/>
          <a:p>
            <a:pPr marL="457200" indent="-457200" algn="ctr">
              <a:buFontTx/>
              <a:buChar char="-"/>
            </a:pPr>
            <a:r>
              <a:rPr lang="en-US" sz="3200" smtClean="0">
                <a:latin typeface="Arial-Rounded" pitchFamily="34" charset="0"/>
                <a:ea typeface="Arial-Rounded" pitchFamily="34" charset="0"/>
                <a:cs typeface="Arial-Rounded" pitchFamily="34" charset="0"/>
              </a:rPr>
              <a:t>Ở lớp mặc áo đen, xanh</a:t>
            </a:r>
          </a:p>
          <a:p>
            <a:pPr algn="ctr"/>
            <a:r>
              <a:rPr lang="en-US" sz="3200" smtClean="0">
                <a:latin typeface="Arial-Rounded" pitchFamily="34" charset="0"/>
                <a:ea typeface="Arial-Rounded" pitchFamily="34" charset="0"/>
                <a:cs typeface="Arial-Rounded" pitchFamily="34" charset="0"/>
              </a:rPr>
              <a:t>Với anh phấn trắng đã thành bạn thân</a:t>
            </a:r>
          </a:p>
          <a:p>
            <a:pPr algn="r"/>
            <a:r>
              <a:rPr lang="en-US" sz="3200" i="1" smtClean="0">
                <a:latin typeface="Arial-Rounded" pitchFamily="34" charset="0"/>
                <a:ea typeface="Arial-Rounded" pitchFamily="34" charset="0"/>
                <a:cs typeface="Arial-Rounded" pitchFamily="34" charset="0"/>
              </a:rPr>
              <a:t>(Là cái gì?)</a:t>
            </a:r>
            <a:endParaRPr lang="en-US" sz="3200" i="1">
              <a:latin typeface="Arial-Rounded" pitchFamily="34" charset="0"/>
              <a:ea typeface="Arial-Rounded" pitchFamily="34" charset="0"/>
              <a:cs typeface="Arial-Rounded" pitchFamily="34" charset="0"/>
            </a:endParaRPr>
          </a:p>
        </p:txBody>
      </p:sp>
      <p:sp>
        <p:nvSpPr>
          <p:cNvPr id="6" name="TextBox 5"/>
          <p:cNvSpPr txBox="1"/>
          <p:nvPr/>
        </p:nvSpPr>
        <p:spPr>
          <a:xfrm>
            <a:off x="953984" y="3028950"/>
            <a:ext cx="7536873" cy="1569648"/>
          </a:xfrm>
          <a:prstGeom prst="rect">
            <a:avLst/>
          </a:prstGeom>
          <a:noFill/>
        </p:spPr>
        <p:txBody>
          <a:bodyPr wrap="square" lIns="91428" tIns="45714" rIns="91428" bIns="45714" rtlCol="0">
            <a:spAutoFit/>
          </a:bodyPr>
          <a:lstStyle/>
          <a:p>
            <a:pPr marL="457200" indent="-457200" algn="ctr">
              <a:buFontTx/>
              <a:buChar char="-"/>
            </a:pPr>
            <a:r>
              <a:rPr lang="en-US" sz="3200" smtClean="0">
                <a:latin typeface="Arial-Rounded" pitchFamily="34" charset="0"/>
                <a:ea typeface="Arial-Rounded" pitchFamily="34" charset="0"/>
                <a:cs typeface="Arial-Rounded" pitchFamily="34" charset="0"/>
              </a:rPr>
              <a:t>“Reng… reng” là tiếng của tôi</a:t>
            </a:r>
          </a:p>
          <a:p>
            <a:pPr algn="ctr"/>
            <a:r>
              <a:rPr lang="en-US" sz="3200" smtClean="0">
                <a:latin typeface="Arial-Rounded" pitchFamily="34" charset="0"/>
                <a:ea typeface="Arial-Rounded" pitchFamily="34" charset="0"/>
                <a:cs typeface="Arial-Rounded" pitchFamily="34" charset="0"/>
              </a:rPr>
              <a:t>Ra chơi, vào học, tôi thời báo ngay.</a:t>
            </a:r>
          </a:p>
          <a:p>
            <a:pPr algn="r"/>
            <a:r>
              <a:rPr lang="en-US" sz="3200" i="1" smtClean="0">
                <a:latin typeface="Arial-Rounded" pitchFamily="34" charset="0"/>
                <a:ea typeface="Arial-Rounded" pitchFamily="34" charset="0"/>
                <a:cs typeface="Arial-Rounded" pitchFamily="34" charset="0"/>
              </a:rPr>
              <a:t>(Là cái gì?)</a:t>
            </a:r>
            <a:endParaRPr lang="en-US" sz="3200" i="1">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t="-4000" r="14000" b="-11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644775"/>
            <a:ext cx="82296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14400" y="819150"/>
            <a:ext cx="7162800" cy="1569660"/>
          </a:xfrm>
          <a:prstGeom prst="rect">
            <a:avLst/>
          </a:prstGeom>
          <a:noFill/>
        </p:spPr>
        <p:txBody>
          <a:bodyPr wrap="square" rtlCol="0">
            <a:spAutoFit/>
          </a:bodyPr>
          <a:lstStyle/>
          <a:p>
            <a:pPr algn="ctr"/>
            <a:r>
              <a:rPr lang="en-US" sz="3200" b="1" smtClean="0">
                <a:solidFill>
                  <a:schemeClr val="bg1"/>
                </a:solidFill>
                <a:latin typeface="Arial-Rounded" pitchFamily="34" charset="0"/>
                <a:ea typeface="Arial-Rounded" pitchFamily="34" charset="0"/>
                <a:cs typeface="Arial-Rounded" pitchFamily="34" charset="0"/>
              </a:rPr>
              <a:t>Dặn dò:</a:t>
            </a:r>
          </a:p>
          <a:p>
            <a:pPr algn="just"/>
            <a:r>
              <a:rPr lang="en-US" sz="3200" b="1" smtClean="0">
                <a:solidFill>
                  <a:schemeClr val="bg1"/>
                </a:solidFill>
                <a:latin typeface="Arial-Rounded" pitchFamily="34" charset="0"/>
                <a:ea typeface="Arial-Rounded" pitchFamily="34" charset="0"/>
                <a:cs typeface="Arial-Rounded" pitchFamily="34" charset="0"/>
              </a:rPr>
              <a:t>+ Xem lại bài trang  56 đến trang 59</a:t>
            </a:r>
          </a:p>
          <a:p>
            <a:pPr algn="just"/>
            <a:r>
              <a:rPr lang="en-US" sz="3200" b="1" smtClean="0">
                <a:solidFill>
                  <a:schemeClr val="bg1"/>
                </a:solidFill>
                <a:latin typeface="Arial-Rounded" pitchFamily="34" charset="0"/>
                <a:ea typeface="Arial-Rounded" pitchFamily="34" charset="0"/>
                <a:cs typeface="Arial-Rounded" pitchFamily="34" charset="0"/>
              </a:rPr>
              <a:t>+ </a:t>
            </a:r>
            <a:r>
              <a:rPr lang="en-US" sz="3200" b="1">
                <a:solidFill>
                  <a:schemeClr val="bg1"/>
                </a:solidFill>
                <a:latin typeface="Arial-Rounded" pitchFamily="34" charset="0"/>
                <a:ea typeface="Arial-Rounded" pitchFamily="34" charset="0"/>
                <a:cs typeface="Arial-Rounded" pitchFamily="34" charset="0"/>
              </a:rPr>
              <a:t>Xem bài </a:t>
            </a:r>
            <a:r>
              <a:rPr lang="en-US" sz="3200" b="1" i="1" smtClean="0">
                <a:solidFill>
                  <a:schemeClr val="bg1"/>
                </a:solidFill>
                <a:latin typeface="Arial-Rounded" pitchFamily="34" charset="0"/>
                <a:ea typeface="Arial-Rounded" pitchFamily="34" charset="0"/>
                <a:cs typeface="Arial-Rounded" pitchFamily="34" charset="0"/>
              </a:rPr>
              <a:t>Giờ ra chơi </a:t>
            </a:r>
            <a:r>
              <a:rPr lang="en-US" sz="3200" b="1" smtClean="0">
                <a:solidFill>
                  <a:schemeClr val="bg1"/>
                </a:solidFill>
                <a:latin typeface="Arial-Rounded" pitchFamily="34" charset="0"/>
                <a:ea typeface="Arial-Rounded" pitchFamily="34" charset="0"/>
                <a:cs typeface="Arial-Rounded" pitchFamily="34" charset="0"/>
              </a:rPr>
              <a:t>(trang 60 </a:t>
            </a:r>
            <a:r>
              <a:rPr lang="en-US" sz="3200" b="1">
                <a:solidFill>
                  <a:schemeClr val="bg1"/>
                </a:solidFill>
                <a:latin typeface="Arial-Rounded" pitchFamily="34" charset="0"/>
                <a:ea typeface="Arial-Rounded" pitchFamily="34" charset="0"/>
                <a:cs typeface="Arial-Rounded" pitchFamily="34" charset="0"/>
              </a:rPr>
              <a:t>+ </a:t>
            </a:r>
            <a:r>
              <a:rPr lang="en-US" sz="3200" b="1" smtClean="0">
                <a:solidFill>
                  <a:schemeClr val="bg1"/>
                </a:solidFill>
                <a:latin typeface="Arial-Rounded" pitchFamily="34" charset="0"/>
                <a:ea typeface="Arial-Rounded" pitchFamily="34" charset="0"/>
                <a:cs typeface="Arial-Rounded" pitchFamily="34" charset="0"/>
              </a:rPr>
              <a:t>61)</a:t>
            </a:r>
            <a:endParaRPr lang="en-US" sz="3200" b="1">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198" y="1389969"/>
            <a:ext cx="6856536" cy="765542"/>
          </a:xfrm>
          <a:solidFill>
            <a:srgbClr val="F8E2FA"/>
          </a:solidFill>
          <a:ln>
            <a:solidFill>
              <a:schemeClr val="tx1"/>
            </a:solidFill>
          </a:ln>
        </p:spPr>
        <p:txBody>
          <a:bodyPr>
            <a:noAutofit/>
          </a:bodyPr>
          <a:lstStyle/>
          <a:p>
            <a:pPr algn="just"/>
            <a:r>
              <a:rPr lang="en-US" sz="2800" dirty="0" err="1" smtClean="0">
                <a:latin typeface="Arial-Rounded" pitchFamily="34" charset="0"/>
                <a:ea typeface="Arial-Rounded" pitchFamily="34" charset="0"/>
                <a:cs typeface="Arial-Rounded" pitchFamily="34" charset="0"/>
              </a:rPr>
              <a:t>Em</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hãy</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đọc</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đoạn</a:t>
            </a:r>
            <a:r>
              <a:rPr lang="en-US" sz="2800" dirty="0" smtClean="0">
                <a:latin typeface="Arial-Rounded" pitchFamily="34" charset="0"/>
                <a:ea typeface="Arial-Rounded" pitchFamily="34" charset="0"/>
                <a:cs typeface="Arial-Rounded" pitchFamily="34" charset="0"/>
              </a:rPr>
              <a:t> 2 </a:t>
            </a:r>
            <a:r>
              <a:rPr lang="en-US" sz="2800" dirty="0" err="1" smtClean="0">
                <a:latin typeface="Arial-Rounded" pitchFamily="34" charset="0"/>
                <a:ea typeface="Arial-Rounded" pitchFamily="34" charset="0"/>
                <a:cs typeface="Arial-Rounded" pitchFamily="34" charset="0"/>
              </a:rPr>
              <a:t>bài</a:t>
            </a:r>
            <a:r>
              <a:rPr lang="en-US" sz="2800" dirty="0" smtClean="0">
                <a:latin typeface="Arial-Rounded" pitchFamily="34" charset="0"/>
                <a:ea typeface="Arial-Rounded" pitchFamily="34" charset="0"/>
                <a:cs typeface="Arial-Rounded" pitchFamily="34" charset="0"/>
              </a:rPr>
              <a:t> </a:t>
            </a:r>
            <a:r>
              <a:rPr lang="en-US" sz="2800" i="1" dirty="0" err="1" smtClean="0">
                <a:latin typeface="Arial-Rounded" pitchFamily="34" charset="0"/>
                <a:ea typeface="Arial-Rounded" pitchFamily="34" charset="0"/>
                <a:cs typeface="Arial-Rounded" pitchFamily="34" charset="0"/>
              </a:rPr>
              <a:t>Bác</a:t>
            </a:r>
            <a:r>
              <a:rPr lang="en-US" sz="2800" i="1" dirty="0" smtClean="0">
                <a:latin typeface="Arial-Rounded" pitchFamily="34" charset="0"/>
                <a:ea typeface="Arial-Rounded" pitchFamily="34" charset="0"/>
                <a:cs typeface="Arial-Rounded" pitchFamily="34" charset="0"/>
              </a:rPr>
              <a:t> </a:t>
            </a:r>
            <a:r>
              <a:rPr lang="en-US" sz="2800" i="1" dirty="0" err="1" smtClean="0">
                <a:latin typeface="Arial-Rounded" pitchFamily="34" charset="0"/>
                <a:ea typeface="Arial-Rounded" pitchFamily="34" charset="0"/>
                <a:cs typeface="Arial-Rounded" pitchFamily="34" charset="0"/>
              </a:rPr>
              <a:t>trống</a:t>
            </a:r>
            <a:r>
              <a:rPr lang="en-US" sz="2800" i="1" dirty="0" smtClean="0">
                <a:latin typeface="Arial-Rounded" pitchFamily="34" charset="0"/>
                <a:ea typeface="Arial-Rounded" pitchFamily="34" charset="0"/>
                <a:cs typeface="Arial-Rounded" pitchFamily="34" charset="0"/>
              </a:rPr>
              <a:t> </a:t>
            </a:r>
            <a:r>
              <a:rPr lang="en-US" sz="2800" i="1" dirty="0" err="1" smtClean="0">
                <a:latin typeface="Arial-Rounded" pitchFamily="34" charset="0"/>
                <a:ea typeface="Arial-Rounded" pitchFamily="34" charset="0"/>
                <a:cs typeface="Arial-Rounded" pitchFamily="34" charset="0"/>
              </a:rPr>
              <a:t>trường</a:t>
            </a:r>
            <a:endParaRPr lang="en-US" sz="2800" dirty="0">
              <a:latin typeface="Arial-Rounded" pitchFamily="34" charset="0"/>
              <a:ea typeface="Arial-Rounded" pitchFamily="34" charset="0"/>
              <a:cs typeface="Arial-Rounded" pitchFamily="34" charset="0"/>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36776" y="1136763"/>
            <a:ext cx="924198"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0999" y="2536601"/>
            <a:ext cx="927099" cy="69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48660" y="1365550"/>
            <a:ext cx="670735"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0" name="Picture 1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93740" y="3936616"/>
            <a:ext cx="701616" cy="631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txBox="1">
            <a:spLocks/>
          </p:cNvSpPr>
          <p:nvPr/>
        </p:nvSpPr>
        <p:spPr>
          <a:xfrm>
            <a:off x="1363516" y="2421867"/>
            <a:ext cx="6839217" cy="1140483"/>
          </a:xfrm>
          <a:prstGeom prst="rect">
            <a:avLst/>
          </a:prstGeom>
          <a:solidFill>
            <a:srgbClr val="F8E2FA"/>
          </a:solidFill>
          <a:ln>
            <a:solidFill>
              <a:schemeClr val="tx1"/>
            </a:solidFill>
          </a:ln>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2800" dirty="0" err="1" smtClean="0">
                <a:latin typeface="Arial-Rounded" pitchFamily="34" charset="0"/>
                <a:ea typeface="Arial-Rounded" pitchFamily="34" charset="0"/>
                <a:cs typeface="Arial-Rounded" pitchFamily="34" charset="0"/>
              </a:rPr>
              <a:t>Em</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hãy</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kể</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một</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vật</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có</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thể</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thay</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thế</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cho</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trống</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trường</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để</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giúp</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học</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sinh</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vào</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lớp</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đúng</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giờ</a:t>
            </a:r>
            <a:r>
              <a:rPr lang="en-US" sz="2800" dirty="0" smtClean="0">
                <a:latin typeface="Arial-Rounded" pitchFamily="34" charset="0"/>
                <a:ea typeface="Arial-Rounded" pitchFamily="34" charset="0"/>
                <a:cs typeface="Arial-Rounded" pitchFamily="34" charset="0"/>
              </a:rPr>
              <a:t>.</a:t>
            </a:r>
            <a:endParaRPr lang="en-US" sz="2800" dirty="0">
              <a:latin typeface="Arial-Rounded" pitchFamily="34" charset="0"/>
              <a:ea typeface="Arial-Rounded" pitchFamily="34" charset="0"/>
              <a:cs typeface="Arial-Rounded" pitchFamily="34" charset="0"/>
            </a:endParaRPr>
          </a:p>
        </p:txBody>
      </p:sp>
      <p:sp>
        <p:nvSpPr>
          <p:cNvPr id="14" name="Title 1"/>
          <p:cNvSpPr txBox="1">
            <a:spLocks/>
          </p:cNvSpPr>
          <p:nvPr/>
        </p:nvSpPr>
        <p:spPr>
          <a:xfrm>
            <a:off x="1335807" y="3867150"/>
            <a:ext cx="6866927" cy="982887"/>
          </a:xfrm>
          <a:prstGeom prst="rect">
            <a:avLst/>
          </a:prstGeom>
          <a:solidFill>
            <a:srgbClr val="F8E2FA"/>
          </a:solidFill>
          <a:ln>
            <a:solidFill>
              <a:schemeClr val="tx1"/>
            </a:solidFill>
          </a:ln>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Rounded" pitchFamily="34" charset="0"/>
                <a:ea typeface="Arial-Rounded" pitchFamily="34" charset="0"/>
                <a:cs typeface="Arial-Rounded" pitchFamily="34" charset="0"/>
              </a:rPr>
              <a:t>Hằng ngày, trống giúp học sinh việc gì?</a:t>
            </a:r>
            <a:endParaRPr lang="en-US" sz="2800">
              <a:latin typeface="Arial-Rounded" pitchFamily="34" charset="0"/>
              <a:ea typeface="Arial-Rounded" pitchFamily="34" charset="0"/>
              <a:cs typeface="Arial-Rounded" pitchFamily="34" charset="0"/>
            </a:endParaRPr>
          </a:p>
        </p:txBody>
      </p:sp>
      <p:grpSp>
        <p:nvGrpSpPr>
          <p:cNvPr id="5" name="Group 4"/>
          <p:cNvGrpSpPr/>
          <p:nvPr/>
        </p:nvGrpSpPr>
        <p:grpSpPr>
          <a:xfrm>
            <a:off x="4158962" y="1291353"/>
            <a:ext cx="1814945" cy="864158"/>
            <a:chOff x="4343400" y="1268839"/>
            <a:chExt cx="1814945" cy="864158"/>
          </a:xfrm>
        </p:grpSpPr>
        <p:pic>
          <p:nvPicPr>
            <p:cNvPr id="17"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39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Group 21"/>
          <p:cNvGrpSpPr/>
          <p:nvPr/>
        </p:nvGrpSpPr>
        <p:grpSpPr>
          <a:xfrm>
            <a:off x="3657600" y="2421867"/>
            <a:ext cx="2715490" cy="894475"/>
            <a:chOff x="4343400" y="1238522"/>
            <a:chExt cx="2715490" cy="894475"/>
          </a:xfrm>
        </p:grpSpPr>
        <p:pic>
          <p:nvPicPr>
            <p:cNvPr id="24"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39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44490" y="1238522"/>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 name="Picture 5"/>
          <p:cNvPicPr>
            <a:picLocks noChangeAspect="1"/>
          </p:cNvPicPr>
          <p:nvPr/>
        </p:nvPicPr>
        <p:blipFill>
          <a:blip r:embed="rId7" cstate="print">
            <a:extLst>
              <a:ext uri="{BEBA8EAE-BF5A-486C-A8C5-ECC9F3942E4B}">
                <a14:imgProps xmlns:a14="http://schemas.microsoft.com/office/drawing/2010/main">
                  <a14:imgLayer r:embed="rId8">
                    <a14:imgEffect>
                      <a14:backgroundRemoval t="0" b="89669" l="9917" r="89669"/>
                    </a14:imgEffect>
                  </a14:imgLayer>
                </a14:imgProps>
              </a:ext>
              <a:ext uri="{28A0092B-C50C-407E-A947-70E740481C1C}">
                <a14:useLocalDpi xmlns:a14="http://schemas.microsoft.com/office/drawing/2010/main" val="0"/>
              </a:ext>
            </a:extLst>
          </a:blip>
          <a:stretch>
            <a:fillRect/>
          </a:stretch>
        </p:blipFill>
        <p:spPr>
          <a:xfrm>
            <a:off x="4258541" y="3867150"/>
            <a:ext cx="930851" cy="1005320"/>
          </a:xfrm>
          <a:prstGeom prst="rect">
            <a:avLst/>
          </a:prstGeom>
        </p:spPr>
      </p:pic>
      <p:pic>
        <p:nvPicPr>
          <p:cNvPr id="3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62515" y="2577942"/>
            <a:ext cx="670735"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62515" y="4034442"/>
            <a:ext cx="670735"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9595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99"/>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099"/>
                                        </p:tgtEl>
                                        <p:attrNameLst>
                                          <p:attrName>r</p:attrName>
                                        </p:attrNameLst>
                                      </p:cBhvr>
                                    </p:animRot>
                                  </p:childTnLst>
                                </p:cTn>
                              </p:par>
                            </p:childTnLst>
                          </p:cTn>
                        </p:par>
                        <p:par>
                          <p:cTn id="7" fill="hold">
                            <p:stCondLst>
                              <p:cond delay="2000"/>
                            </p:stCondLst>
                            <p:childTnLst>
                              <p:par>
                                <p:cTn id="8" presetID="53" presetClass="entr" presetSubtype="16"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750" fill="hold"/>
                                        <p:tgtEl>
                                          <p:spTgt spid="2"/>
                                        </p:tgtEl>
                                        <p:attrNameLst>
                                          <p:attrName>ppt_w</p:attrName>
                                        </p:attrNameLst>
                                      </p:cBhvr>
                                      <p:tavLst>
                                        <p:tav tm="0">
                                          <p:val>
                                            <p:fltVal val="0"/>
                                          </p:val>
                                        </p:tav>
                                        <p:tav tm="100000">
                                          <p:val>
                                            <p:strVal val="#ppt_w"/>
                                          </p:val>
                                        </p:tav>
                                      </p:tavLst>
                                    </p:anim>
                                    <p:anim calcmode="lin" valueType="num">
                                      <p:cBhvr>
                                        <p:cTn id="11" dur="1750" fill="hold"/>
                                        <p:tgtEl>
                                          <p:spTgt spid="2"/>
                                        </p:tgtEl>
                                        <p:attrNameLst>
                                          <p:attrName>ppt_h</p:attrName>
                                        </p:attrNameLst>
                                      </p:cBhvr>
                                      <p:tavLst>
                                        <p:tav tm="0">
                                          <p:val>
                                            <p:fltVal val="0"/>
                                          </p:val>
                                        </p:tav>
                                        <p:tav tm="100000">
                                          <p:val>
                                            <p:strVal val="#ppt_h"/>
                                          </p:val>
                                        </p:tav>
                                      </p:tavLst>
                                    </p:anim>
                                    <p:animEffect transition="in" filter="fade">
                                      <p:cBhvr>
                                        <p:cTn id="12" dur="1750"/>
                                        <p:tgtEl>
                                          <p:spTgt spid="2"/>
                                        </p:tgtEl>
                                      </p:cBhvr>
                                    </p:animEffect>
                                  </p:childTnLst>
                                </p:cTn>
                              </p:par>
                            </p:childTnLst>
                          </p:cTn>
                        </p:par>
                      </p:childTnLst>
                    </p:cTn>
                  </p:par>
                </p:childTnLst>
              </p:cTn>
              <p:nextCondLst>
                <p:cond evt="onClick" delay="0">
                  <p:tgtEl>
                    <p:spTgt spid="4099"/>
                  </p:tgtEl>
                </p:cond>
              </p:nextCondLst>
            </p:seq>
            <p:seq concurrent="1" nextAc="seek">
              <p:cTn id="13" restart="whenNotActive" fill="hold" evtFilter="cancelBubble" nodeType="interactiveSeq">
                <p:stCondLst>
                  <p:cond evt="onClick" delay="0">
                    <p:tgtEl>
                      <p:spTgt spid="4104"/>
                    </p:tgtEl>
                  </p:cond>
                </p:stCondLst>
                <p:endSync evt="end" delay="0">
                  <p:rtn val="all"/>
                </p:endSync>
                <p:childTnLst>
                  <p:par>
                    <p:cTn id="14" fill="hold">
                      <p:stCondLst>
                        <p:cond delay="0"/>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4104"/>
                                        </p:tgtEl>
                                        <p:attrNameLst>
                                          <p:attrName>r</p:attrName>
                                        </p:attrNameLst>
                                      </p:cBhvr>
                                    </p:animRo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500" fill="hold"/>
                                        <p:tgtEl>
                                          <p:spTgt spid="13"/>
                                        </p:tgtEl>
                                        <p:attrNameLst>
                                          <p:attrName>ppt_w</p:attrName>
                                        </p:attrNameLst>
                                      </p:cBhvr>
                                      <p:tavLst>
                                        <p:tav tm="0">
                                          <p:val>
                                            <p:fltVal val="0"/>
                                          </p:val>
                                        </p:tav>
                                        <p:tav tm="100000">
                                          <p:val>
                                            <p:strVal val="#ppt_w"/>
                                          </p:val>
                                        </p:tav>
                                      </p:tavLst>
                                    </p:anim>
                                    <p:anim calcmode="lin" valueType="num">
                                      <p:cBhvr>
                                        <p:cTn id="22" dur="1500" fill="hold"/>
                                        <p:tgtEl>
                                          <p:spTgt spid="13"/>
                                        </p:tgtEl>
                                        <p:attrNameLst>
                                          <p:attrName>ppt_h</p:attrName>
                                        </p:attrNameLst>
                                      </p:cBhvr>
                                      <p:tavLst>
                                        <p:tav tm="0">
                                          <p:val>
                                            <p:fltVal val="0"/>
                                          </p:val>
                                        </p:tav>
                                        <p:tav tm="100000">
                                          <p:val>
                                            <p:strVal val="#ppt_h"/>
                                          </p:val>
                                        </p:tav>
                                      </p:tavLst>
                                    </p:anim>
                                    <p:animEffect transition="in" filter="fade">
                                      <p:cBhvr>
                                        <p:cTn id="23" dur="1500"/>
                                        <p:tgtEl>
                                          <p:spTgt spid="13"/>
                                        </p:tgtEl>
                                      </p:cBhvr>
                                    </p:animEffect>
                                  </p:childTnLst>
                                </p:cTn>
                              </p:par>
                            </p:childTnLst>
                          </p:cTn>
                        </p:par>
                      </p:childTnLst>
                    </p:cTn>
                  </p:par>
                </p:childTnLst>
              </p:cTn>
              <p:nextCondLst>
                <p:cond evt="onClick" delay="0">
                  <p:tgtEl>
                    <p:spTgt spid="4104"/>
                  </p:tgtEl>
                </p:cond>
              </p:nextCondLst>
            </p:seq>
            <p:seq concurrent="1" nextAc="seek">
              <p:cTn id="24" restart="whenNotActive" fill="hold" evtFilter="cancelBubble" nodeType="interactiveSeq">
                <p:stCondLst>
                  <p:cond evt="onClick" delay="0">
                    <p:tgtEl>
                      <p:spTgt spid="4110"/>
                    </p:tgtEl>
                  </p:cond>
                </p:stCondLst>
                <p:endSync evt="end" delay="0">
                  <p:rtn val="all"/>
                </p:endSync>
                <p:childTnLst>
                  <p:par>
                    <p:cTn id="25" fill="hold">
                      <p:stCondLst>
                        <p:cond delay="0"/>
                      </p:stCondLst>
                      <p:childTnLst>
                        <p:par>
                          <p:cTn id="26" fill="hold">
                            <p:stCondLst>
                              <p:cond delay="0"/>
                            </p:stCondLst>
                            <p:childTnLst>
                              <p:par>
                                <p:cTn id="27" presetID="8" presetClass="emph" presetSubtype="0" fill="hold" nodeType="clickEffect">
                                  <p:stCondLst>
                                    <p:cond delay="0"/>
                                  </p:stCondLst>
                                  <p:childTnLst>
                                    <p:animRot by="21600000">
                                      <p:cBhvr>
                                        <p:cTn id="28" dur="2000" fill="hold"/>
                                        <p:tgtEl>
                                          <p:spTgt spid="4110"/>
                                        </p:tgtEl>
                                        <p:attrNameLst>
                                          <p:attrName>r</p:attrName>
                                        </p:attrNameLst>
                                      </p:cBhvr>
                                    </p:animRo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750" fill="hold"/>
                                        <p:tgtEl>
                                          <p:spTgt spid="14"/>
                                        </p:tgtEl>
                                        <p:attrNameLst>
                                          <p:attrName>ppt_w</p:attrName>
                                        </p:attrNameLst>
                                      </p:cBhvr>
                                      <p:tavLst>
                                        <p:tav tm="0">
                                          <p:val>
                                            <p:fltVal val="0"/>
                                          </p:val>
                                        </p:tav>
                                        <p:tav tm="100000">
                                          <p:val>
                                            <p:strVal val="#ppt_w"/>
                                          </p:val>
                                        </p:tav>
                                      </p:tavLst>
                                    </p:anim>
                                    <p:anim calcmode="lin" valueType="num">
                                      <p:cBhvr>
                                        <p:cTn id="33" dur="1750" fill="hold"/>
                                        <p:tgtEl>
                                          <p:spTgt spid="14"/>
                                        </p:tgtEl>
                                        <p:attrNameLst>
                                          <p:attrName>ppt_h</p:attrName>
                                        </p:attrNameLst>
                                      </p:cBhvr>
                                      <p:tavLst>
                                        <p:tav tm="0">
                                          <p:val>
                                            <p:fltVal val="0"/>
                                          </p:val>
                                        </p:tav>
                                        <p:tav tm="100000">
                                          <p:val>
                                            <p:strVal val="#ppt_h"/>
                                          </p:val>
                                        </p:tav>
                                      </p:tavLst>
                                    </p:anim>
                                    <p:animEffect transition="in" filter="fade">
                                      <p:cBhvr>
                                        <p:cTn id="34" dur="1750"/>
                                        <p:tgtEl>
                                          <p:spTgt spid="14"/>
                                        </p:tgtEl>
                                      </p:cBhvr>
                                    </p:animEffect>
                                  </p:childTnLst>
                                </p:cTn>
                              </p:par>
                            </p:childTnLst>
                          </p:cTn>
                        </p:par>
                      </p:childTnLst>
                    </p:cTn>
                  </p:par>
                </p:childTnLst>
              </p:cTn>
              <p:nextCondLst>
                <p:cond evt="onClick" delay="0">
                  <p:tgtEl>
                    <p:spTgt spid="4110"/>
                  </p:tgtEl>
                </p:cond>
              </p:nextCondLst>
            </p:seq>
            <p:seq concurrent="1" nextAc="seek">
              <p:cTn id="35" restart="whenNotActive" fill="hold" evtFilter="cancelBubble" nodeType="interactiveSeq">
                <p:stCondLst>
                  <p:cond evt="onClick" delay="0">
                    <p:tgtEl>
                      <p:spTgt spid="4107"/>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4107"/>
                                        </p:tgtEl>
                                        <p:attrNameLst>
                                          <p:attrName>r</p:attrName>
                                        </p:attrNameLst>
                                      </p:cBhvr>
                                    </p:animRot>
                                    <p:animRot by="-240000">
                                      <p:cBhvr>
                                        <p:cTn id="40" dur="200" fill="hold">
                                          <p:stCondLst>
                                            <p:cond delay="200"/>
                                          </p:stCondLst>
                                        </p:cTn>
                                        <p:tgtEl>
                                          <p:spTgt spid="4107"/>
                                        </p:tgtEl>
                                        <p:attrNameLst>
                                          <p:attrName>r</p:attrName>
                                        </p:attrNameLst>
                                      </p:cBhvr>
                                    </p:animRot>
                                    <p:animRot by="240000">
                                      <p:cBhvr>
                                        <p:cTn id="41" dur="200" fill="hold">
                                          <p:stCondLst>
                                            <p:cond delay="400"/>
                                          </p:stCondLst>
                                        </p:cTn>
                                        <p:tgtEl>
                                          <p:spTgt spid="4107"/>
                                        </p:tgtEl>
                                        <p:attrNameLst>
                                          <p:attrName>r</p:attrName>
                                        </p:attrNameLst>
                                      </p:cBhvr>
                                    </p:animRot>
                                    <p:animRot by="-240000">
                                      <p:cBhvr>
                                        <p:cTn id="42" dur="200" fill="hold">
                                          <p:stCondLst>
                                            <p:cond delay="600"/>
                                          </p:stCondLst>
                                        </p:cTn>
                                        <p:tgtEl>
                                          <p:spTgt spid="4107"/>
                                        </p:tgtEl>
                                        <p:attrNameLst>
                                          <p:attrName>r</p:attrName>
                                        </p:attrNameLst>
                                      </p:cBhvr>
                                    </p:animRot>
                                    <p:animRot by="120000">
                                      <p:cBhvr>
                                        <p:cTn id="43" dur="200" fill="hold">
                                          <p:stCondLst>
                                            <p:cond delay="800"/>
                                          </p:stCondLst>
                                        </p:cTn>
                                        <p:tgtEl>
                                          <p:spTgt spid="4107"/>
                                        </p:tgtEl>
                                        <p:attrNameLst>
                                          <p:attrName>r</p:attrName>
                                        </p:attrNameLst>
                                      </p:cBhvr>
                                    </p:animRot>
                                  </p:childTnLst>
                                </p:cTn>
                              </p:par>
                            </p:childTnLst>
                          </p:cTn>
                        </p:par>
                        <p:par>
                          <p:cTn id="44" fill="hold">
                            <p:stCondLst>
                              <p:cond delay="1000"/>
                            </p:stCondLst>
                            <p:childTnLst>
                              <p:par>
                                <p:cTn id="45" presetID="53" presetClass="exit" presetSubtype="32" fill="hold" grpId="1" nodeType="afterEffect">
                                  <p:stCondLst>
                                    <p:cond delay="0"/>
                                  </p:stCondLst>
                                  <p:childTnLst>
                                    <p:anim calcmode="lin" valueType="num">
                                      <p:cBhvr>
                                        <p:cTn id="46" dur="1750"/>
                                        <p:tgtEl>
                                          <p:spTgt spid="2"/>
                                        </p:tgtEl>
                                        <p:attrNameLst>
                                          <p:attrName>ppt_w</p:attrName>
                                        </p:attrNameLst>
                                      </p:cBhvr>
                                      <p:tavLst>
                                        <p:tav tm="0">
                                          <p:val>
                                            <p:strVal val="ppt_w"/>
                                          </p:val>
                                        </p:tav>
                                        <p:tav tm="100000">
                                          <p:val>
                                            <p:fltVal val="0"/>
                                          </p:val>
                                        </p:tav>
                                      </p:tavLst>
                                    </p:anim>
                                    <p:anim calcmode="lin" valueType="num">
                                      <p:cBhvr>
                                        <p:cTn id="47" dur="1750"/>
                                        <p:tgtEl>
                                          <p:spTgt spid="2"/>
                                        </p:tgtEl>
                                        <p:attrNameLst>
                                          <p:attrName>ppt_h</p:attrName>
                                        </p:attrNameLst>
                                      </p:cBhvr>
                                      <p:tavLst>
                                        <p:tav tm="0">
                                          <p:val>
                                            <p:strVal val="ppt_h"/>
                                          </p:val>
                                        </p:tav>
                                        <p:tav tm="100000">
                                          <p:val>
                                            <p:fltVal val="0"/>
                                          </p:val>
                                        </p:tav>
                                      </p:tavLst>
                                    </p:anim>
                                    <p:animEffect transition="out" filter="fade">
                                      <p:cBhvr>
                                        <p:cTn id="48" dur="1750"/>
                                        <p:tgtEl>
                                          <p:spTgt spid="2"/>
                                        </p:tgtEl>
                                      </p:cBhvr>
                                    </p:animEffect>
                                    <p:set>
                                      <p:cBhvr>
                                        <p:cTn id="49" dur="1" fill="hold">
                                          <p:stCondLst>
                                            <p:cond delay="1749"/>
                                          </p:stCondLst>
                                        </p:cTn>
                                        <p:tgtEl>
                                          <p:spTgt spid="2"/>
                                        </p:tgtEl>
                                        <p:attrNameLst>
                                          <p:attrName>style.visibility</p:attrName>
                                        </p:attrNameLst>
                                      </p:cBhvr>
                                      <p:to>
                                        <p:strVal val="hidden"/>
                                      </p:to>
                                    </p:set>
                                  </p:childTnLst>
                                </p:cTn>
                              </p:par>
                            </p:childTnLst>
                          </p:cTn>
                        </p:par>
                        <p:par>
                          <p:cTn id="50" fill="hold">
                            <p:stCondLst>
                              <p:cond delay="2750"/>
                            </p:stCondLst>
                            <p:childTnLst>
                              <p:par>
                                <p:cTn id="51" presetID="53" presetClass="entr" presetSubtype="16"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1750" fill="hold"/>
                                        <p:tgtEl>
                                          <p:spTgt spid="5"/>
                                        </p:tgtEl>
                                        <p:attrNameLst>
                                          <p:attrName>ppt_w</p:attrName>
                                        </p:attrNameLst>
                                      </p:cBhvr>
                                      <p:tavLst>
                                        <p:tav tm="0">
                                          <p:val>
                                            <p:fltVal val="0"/>
                                          </p:val>
                                        </p:tav>
                                        <p:tav tm="100000">
                                          <p:val>
                                            <p:strVal val="#ppt_w"/>
                                          </p:val>
                                        </p:tav>
                                      </p:tavLst>
                                    </p:anim>
                                    <p:anim calcmode="lin" valueType="num">
                                      <p:cBhvr>
                                        <p:cTn id="54" dur="1750" fill="hold"/>
                                        <p:tgtEl>
                                          <p:spTgt spid="5"/>
                                        </p:tgtEl>
                                        <p:attrNameLst>
                                          <p:attrName>ppt_h</p:attrName>
                                        </p:attrNameLst>
                                      </p:cBhvr>
                                      <p:tavLst>
                                        <p:tav tm="0">
                                          <p:val>
                                            <p:fltVal val="0"/>
                                          </p:val>
                                        </p:tav>
                                        <p:tav tm="100000">
                                          <p:val>
                                            <p:strVal val="#ppt_h"/>
                                          </p:val>
                                        </p:tav>
                                      </p:tavLst>
                                    </p:anim>
                                    <p:animEffect transition="in" filter="fade">
                                      <p:cBhvr>
                                        <p:cTn id="55" dur="1750"/>
                                        <p:tgtEl>
                                          <p:spTgt spid="5"/>
                                        </p:tgtEl>
                                      </p:cBhvr>
                                    </p:animEffect>
                                  </p:childTnLst>
                                </p:cTn>
                              </p:par>
                            </p:childTnLst>
                          </p:cTn>
                        </p:par>
                      </p:childTnLst>
                    </p:cTn>
                  </p:par>
                </p:childTnLst>
              </p:cTn>
              <p:nextCondLst>
                <p:cond evt="onClick" delay="0">
                  <p:tgtEl>
                    <p:spTgt spid="4107"/>
                  </p:tgtEl>
                </p:cond>
              </p:nextCondLst>
            </p:seq>
            <p:seq concurrent="1" nextAc="seek">
              <p:cTn id="56" restart="whenNotActive" fill="hold" evtFilter="cancelBubble" nodeType="interactiveSeq">
                <p:stCondLst>
                  <p:cond evt="onClick" delay="0">
                    <p:tgtEl>
                      <p:spTgt spid="32"/>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nodeType="clickEffect">
                                  <p:stCondLst>
                                    <p:cond delay="0"/>
                                  </p:stCondLst>
                                  <p:childTnLst>
                                    <p:animRot by="120000">
                                      <p:cBhvr>
                                        <p:cTn id="60" dur="100" fill="hold">
                                          <p:stCondLst>
                                            <p:cond delay="0"/>
                                          </p:stCondLst>
                                        </p:cTn>
                                        <p:tgtEl>
                                          <p:spTgt spid="32"/>
                                        </p:tgtEl>
                                        <p:attrNameLst>
                                          <p:attrName>r</p:attrName>
                                        </p:attrNameLst>
                                      </p:cBhvr>
                                    </p:animRot>
                                    <p:animRot by="-240000">
                                      <p:cBhvr>
                                        <p:cTn id="61" dur="200" fill="hold">
                                          <p:stCondLst>
                                            <p:cond delay="200"/>
                                          </p:stCondLst>
                                        </p:cTn>
                                        <p:tgtEl>
                                          <p:spTgt spid="32"/>
                                        </p:tgtEl>
                                        <p:attrNameLst>
                                          <p:attrName>r</p:attrName>
                                        </p:attrNameLst>
                                      </p:cBhvr>
                                    </p:animRot>
                                    <p:animRot by="240000">
                                      <p:cBhvr>
                                        <p:cTn id="62" dur="200" fill="hold">
                                          <p:stCondLst>
                                            <p:cond delay="400"/>
                                          </p:stCondLst>
                                        </p:cTn>
                                        <p:tgtEl>
                                          <p:spTgt spid="32"/>
                                        </p:tgtEl>
                                        <p:attrNameLst>
                                          <p:attrName>r</p:attrName>
                                        </p:attrNameLst>
                                      </p:cBhvr>
                                    </p:animRot>
                                    <p:animRot by="-240000">
                                      <p:cBhvr>
                                        <p:cTn id="63" dur="200" fill="hold">
                                          <p:stCondLst>
                                            <p:cond delay="600"/>
                                          </p:stCondLst>
                                        </p:cTn>
                                        <p:tgtEl>
                                          <p:spTgt spid="32"/>
                                        </p:tgtEl>
                                        <p:attrNameLst>
                                          <p:attrName>r</p:attrName>
                                        </p:attrNameLst>
                                      </p:cBhvr>
                                    </p:animRot>
                                    <p:animRot by="120000">
                                      <p:cBhvr>
                                        <p:cTn id="64" dur="200" fill="hold">
                                          <p:stCondLst>
                                            <p:cond delay="800"/>
                                          </p:stCondLst>
                                        </p:cTn>
                                        <p:tgtEl>
                                          <p:spTgt spid="32"/>
                                        </p:tgtEl>
                                        <p:attrNameLst>
                                          <p:attrName>r</p:attrName>
                                        </p:attrNameLst>
                                      </p:cBhvr>
                                    </p:animRot>
                                  </p:childTnLst>
                                </p:cTn>
                              </p:par>
                            </p:childTnLst>
                          </p:cTn>
                        </p:par>
                        <p:par>
                          <p:cTn id="65" fill="hold">
                            <p:stCondLst>
                              <p:cond delay="1000"/>
                            </p:stCondLst>
                            <p:childTnLst>
                              <p:par>
                                <p:cTn id="66" presetID="53" presetClass="exit" presetSubtype="32" fill="hold" grpId="1" nodeType="afterEffect">
                                  <p:stCondLst>
                                    <p:cond delay="0"/>
                                  </p:stCondLst>
                                  <p:childTnLst>
                                    <p:anim calcmode="lin" valueType="num">
                                      <p:cBhvr>
                                        <p:cTn id="67" dur="1500"/>
                                        <p:tgtEl>
                                          <p:spTgt spid="13"/>
                                        </p:tgtEl>
                                        <p:attrNameLst>
                                          <p:attrName>ppt_w</p:attrName>
                                        </p:attrNameLst>
                                      </p:cBhvr>
                                      <p:tavLst>
                                        <p:tav tm="0">
                                          <p:val>
                                            <p:strVal val="ppt_w"/>
                                          </p:val>
                                        </p:tav>
                                        <p:tav tm="100000">
                                          <p:val>
                                            <p:fltVal val="0"/>
                                          </p:val>
                                        </p:tav>
                                      </p:tavLst>
                                    </p:anim>
                                    <p:anim calcmode="lin" valueType="num">
                                      <p:cBhvr>
                                        <p:cTn id="68" dur="1500"/>
                                        <p:tgtEl>
                                          <p:spTgt spid="13"/>
                                        </p:tgtEl>
                                        <p:attrNameLst>
                                          <p:attrName>ppt_h</p:attrName>
                                        </p:attrNameLst>
                                      </p:cBhvr>
                                      <p:tavLst>
                                        <p:tav tm="0">
                                          <p:val>
                                            <p:strVal val="ppt_h"/>
                                          </p:val>
                                        </p:tav>
                                        <p:tav tm="100000">
                                          <p:val>
                                            <p:fltVal val="0"/>
                                          </p:val>
                                        </p:tav>
                                      </p:tavLst>
                                    </p:anim>
                                    <p:animEffect transition="out" filter="fade">
                                      <p:cBhvr>
                                        <p:cTn id="69" dur="1500"/>
                                        <p:tgtEl>
                                          <p:spTgt spid="13"/>
                                        </p:tgtEl>
                                      </p:cBhvr>
                                    </p:animEffect>
                                    <p:set>
                                      <p:cBhvr>
                                        <p:cTn id="70" dur="1" fill="hold">
                                          <p:stCondLst>
                                            <p:cond delay="1499"/>
                                          </p:stCondLst>
                                        </p:cTn>
                                        <p:tgtEl>
                                          <p:spTgt spid="13"/>
                                        </p:tgtEl>
                                        <p:attrNameLst>
                                          <p:attrName>style.visibility</p:attrName>
                                        </p:attrNameLst>
                                      </p:cBhvr>
                                      <p:to>
                                        <p:strVal val="hidden"/>
                                      </p:to>
                                    </p:set>
                                  </p:childTnLst>
                                </p:cTn>
                              </p:par>
                            </p:childTnLst>
                          </p:cTn>
                        </p:par>
                        <p:par>
                          <p:cTn id="71" fill="hold">
                            <p:stCondLst>
                              <p:cond delay="2500"/>
                            </p:stCondLst>
                            <p:childTnLst>
                              <p:par>
                                <p:cTn id="72" presetID="53" presetClass="entr" presetSubtype="16"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fltVal val="0"/>
                                          </p:val>
                                        </p:tav>
                                        <p:tav tm="100000">
                                          <p:val>
                                            <p:strVal val="#ppt_h"/>
                                          </p:val>
                                        </p:tav>
                                      </p:tavLst>
                                    </p:anim>
                                    <p:animEffect transition="in" filter="fade">
                                      <p:cBhvr>
                                        <p:cTn id="76" dur="500"/>
                                        <p:tgtEl>
                                          <p:spTgt spid="22"/>
                                        </p:tgtEl>
                                      </p:cBhvr>
                                    </p:animEffect>
                                  </p:childTnLst>
                                </p:cTn>
                              </p:par>
                            </p:childTnLst>
                          </p:cTn>
                        </p:par>
                      </p:childTnLst>
                    </p:cTn>
                  </p:par>
                </p:childTnLst>
              </p:cTn>
              <p:nextCondLst>
                <p:cond evt="onClick" delay="0">
                  <p:tgtEl>
                    <p:spTgt spid="32"/>
                  </p:tgtEl>
                </p:cond>
              </p:nextCondLst>
            </p:seq>
            <p:seq concurrent="1" nextAc="seek">
              <p:cTn id="77" restart="whenNotActive" fill="hold" evtFilter="cancelBubble" nodeType="interactiveSeq">
                <p:stCondLst>
                  <p:cond evt="onClick" delay="0">
                    <p:tgtEl>
                      <p:spTgt spid="33"/>
                    </p:tgtEl>
                  </p:cond>
                </p:stCondLst>
                <p:endSync evt="end" delay="0">
                  <p:rtn val="all"/>
                </p:endSync>
                <p:childTnLst>
                  <p:par>
                    <p:cTn id="78" fill="hold">
                      <p:stCondLst>
                        <p:cond delay="0"/>
                      </p:stCondLst>
                      <p:childTnLst>
                        <p:par>
                          <p:cTn id="79" fill="hold">
                            <p:stCondLst>
                              <p:cond delay="0"/>
                            </p:stCondLst>
                            <p:childTnLst>
                              <p:par>
                                <p:cTn id="80" presetID="32" presetClass="emph" presetSubtype="0" fill="hold" nodeType="clickEffect">
                                  <p:stCondLst>
                                    <p:cond delay="0"/>
                                  </p:stCondLst>
                                  <p:childTnLst>
                                    <p:animRot by="120000">
                                      <p:cBhvr>
                                        <p:cTn id="81" dur="100" fill="hold">
                                          <p:stCondLst>
                                            <p:cond delay="0"/>
                                          </p:stCondLst>
                                        </p:cTn>
                                        <p:tgtEl>
                                          <p:spTgt spid="33"/>
                                        </p:tgtEl>
                                        <p:attrNameLst>
                                          <p:attrName>r</p:attrName>
                                        </p:attrNameLst>
                                      </p:cBhvr>
                                    </p:animRot>
                                    <p:animRot by="-240000">
                                      <p:cBhvr>
                                        <p:cTn id="82" dur="200" fill="hold">
                                          <p:stCondLst>
                                            <p:cond delay="200"/>
                                          </p:stCondLst>
                                        </p:cTn>
                                        <p:tgtEl>
                                          <p:spTgt spid="33"/>
                                        </p:tgtEl>
                                        <p:attrNameLst>
                                          <p:attrName>r</p:attrName>
                                        </p:attrNameLst>
                                      </p:cBhvr>
                                    </p:animRot>
                                    <p:animRot by="240000">
                                      <p:cBhvr>
                                        <p:cTn id="83" dur="200" fill="hold">
                                          <p:stCondLst>
                                            <p:cond delay="400"/>
                                          </p:stCondLst>
                                        </p:cTn>
                                        <p:tgtEl>
                                          <p:spTgt spid="33"/>
                                        </p:tgtEl>
                                        <p:attrNameLst>
                                          <p:attrName>r</p:attrName>
                                        </p:attrNameLst>
                                      </p:cBhvr>
                                    </p:animRot>
                                    <p:animRot by="-240000">
                                      <p:cBhvr>
                                        <p:cTn id="84" dur="200" fill="hold">
                                          <p:stCondLst>
                                            <p:cond delay="600"/>
                                          </p:stCondLst>
                                        </p:cTn>
                                        <p:tgtEl>
                                          <p:spTgt spid="33"/>
                                        </p:tgtEl>
                                        <p:attrNameLst>
                                          <p:attrName>r</p:attrName>
                                        </p:attrNameLst>
                                      </p:cBhvr>
                                    </p:animRot>
                                    <p:animRot by="120000">
                                      <p:cBhvr>
                                        <p:cTn id="85" dur="200" fill="hold">
                                          <p:stCondLst>
                                            <p:cond delay="800"/>
                                          </p:stCondLst>
                                        </p:cTn>
                                        <p:tgtEl>
                                          <p:spTgt spid="33"/>
                                        </p:tgtEl>
                                        <p:attrNameLst>
                                          <p:attrName>r</p:attrName>
                                        </p:attrNameLst>
                                      </p:cBhvr>
                                    </p:animRot>
                                  </p:childTnLst>
                                </p:cTn>
                              </p:par>
                            </p:childTnLst>
                          </p:cTn>
                        </p:par>
                        <p:par>
                          <p:cTn id="86" fill="hold">
                            <p:stCondLst>
                              <p:cond delay="1000"/>
                            </p:stCondLst>
                            <p:childTnLst>
                              <p:par>
                                <p:cTn id="87" presetID="53" presetClass="exit" presetSubtype="32" fill="hold" grpId="1" nodeType="afterEffect">
                                  <p:stCondLst>
                                    <p:cond delay="0"/>
                                  </p:stCondLst>
                                  <p:childTnLst>
                                    <p:anim calcmode="lin" valueType="num">
                                      <p:cBhvr>
                                        <p:cTn id="88" dur="1750"/>
                                        <p:tgtEl>
                                          <p:spTgt spid="14"/>
                                        </p:tgtEl>
                                        <p:attrNameLst>
                                          <p:attrName>ppt_w</p:attrName>
                                        </p:attrNameLst>
                                      </p:cBhvr>
                                      <p:tavLst>
                                        <p:tav tm="0">
                                          <p:val>
                                            <p:strVal val="ppt_w"/>
                                          </p:val>
                                        </p:tav>
                                        <p:tav tm="100000">
                                          <p:val>
                                            <p:fltVal val="0"/>
                                          </p:val>
                                        </p:tav>
                                      </p:tavLst>
                                    </p:anim>
                                    <p:anim calcmode="lin" valueType="num">
                                      <p:cBhvr>
                                        <p:cTn id="89" dur="1750"/>
                                        <p:tgtEl>
                                          <p:spTgt spid="14"/>
                                        </p:tgtEl>
                                        <p:attrNameLst>
                                          <p:attrName>ppt_h</p:attrName>
                                        </p:attrNameLst>
                                      </p:cBhvr>
                                      <p:tavLst>
                                        <p:tav tm="0">
                                          <p:val>
                                            <p:strVal val="ppt_h"/>
                                          </p:val>
                                        </p:tav>
                                        <p:tav tm="100000">
                                          <p:val>
                                            <p:fltVal val="0"/>
                                          </p:val>
                                        </p:tav>
                                      </p:tavLst>
                                    </p:anim>
                                    <p:animEffect transition="out" filter="fade">
                                      <p:cBhvr>
                                        <p:cTn id="90" dur="1750"/>
                                        <p:tgtEl>
                                          <p:spTgt spid="14"/>
                                        </p:tgtEl>
                                      </p:cBhvr>
                                    </p:animEffect>
                                    <p:set>
                                      <p:cBhvr>
                                        <p:cTn id="91" dur="1" fill="hold">
                                          <p:stCondLst>
                                            <p:cond delay="1749"/>
                                          </p:stCondLst>
                                        </p:cTn>
                                        <p:tgtEl>
                                          <p:spTgt spid="14"/>
                                        </p:tgtEl>
                                        <p:attrNameLst>
                                          <p:attrName>style.visibility</p:attrName>
                                        </p:attrNameLst>
                                      </p:cBhvr>
                                      <p:to>
                                        <p:strVal val="hidden"/>
                                      </p:to>
                                    </p:set>
                                  </p:childTnLst>
                                </p:cTn>
                              </p:par>
                            </p:childTnLst>
                          </p:cTn>
                        </p:par>
                        <p:par>
                          <p:cTn id="92" fill="hold">
                            <p:stCondLst>
                              <p:cond delay="2750"/>
                            </p:stCondLst>
                            <p:childTnLst>
                              <p:par>
                                <p:cTn id="93" presetID="53" presetClass="entr" presetSubtype="16"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 calcmode="lin" valueType="num">
                                      <p:cBhvr>
                                        <p:cTn id="95" dur="2000" fill="hold"/>
                                        <p:tgtEl>
                                          <p:spTgt spid="6"/>
                                        </p:tgtEl>
                                        <p:attrNameLst>
                                          <p:attrName>ppt_w</p:attrName>
                                        </p:attrNameLst>
                                      </p:cBhvr>
                                      <p:tavLst>
                                        <p:tav tm="0">
                                          <p:val>
                                            <p:fltVal val="0"/>
                                          </p:val>
                                        </p:tav>
                                        <p:tav tm="100000">
                                          <p:val>
                                            <p:strVal val="#ppt_w"/>
                                          </p:val>
                                        </p:tav>
                                      </p:tavLst>
                                    </p:anim>
                                    <p:anim calcmode="lin" valueType="num">
                                      <p:cBhvr>
                                        <p:cTn id="96" dur="2000" fill="hold"/>
                                        <p:tgtEl>
                                          <p:spTgt spid="6"/>
                                        </p:tgtEl>
                                        <p:attrNameLst>
                                          <p:attrName>ppt_h</p:attrName>
                                        </p:attrNameLst>
                                      </p:cBhvr>
                                      <p:tavLst>
                                        <p:tav tm="0">
                                          <p:val>
                                            <p:fltVal val="0"/>
                                          </p:val>
                                        </p:tav>
                                        <p:tav tm="100000">
                                          <p:val>
                                            <p:strVal val="#ppt_h"/>
                                          </p:val>
                                        </p:tav>
                                      </p:tavLst>
                                    </p:anim>
                                    <p:animEffect transition="in" filter="fade">
                                      <p:cBhvr>
                                        <p:cTn id="97" dur="2000"/>
                                        <p:tgtEl>
                                          <p:spTgt spid="6"/>
                                        </p:tgtEl>
                                      </p:cBhvr>
                                    </p:animEffect>
                                  </p:childTnLst>
                                </p:cTn>
                              </p:par>
                            </p:childTnLst>
                          </p:cTn>
                        </p:par>
                      </p:childTnLst>
                    </p:cTn>
                  </p:par>
                </p:childTnLst>
              </p:cTn>
              <p:nextCondLst>
                <p:cond evt="onClick" delay="0">
                  <p:tgtEl>
                    <p:spTgt spid="33"/>
                  </p:tgtEl>
                </p:cond>
              </p:nextCondLst>
            </p:seq>
          </p:childTnLst>
        </p:cTn>
      </p:par>
    </p:tnLst>
    <p:bldLst>
      <p:bldP spid="2" grpId="0" animBg="1"/>
      <p:bldP spid="2" grpId="1" animBg="1"/>
      <p:bldP spid="13" grpId="0" animBg="1"/>
      <p:bldP spid="13" grpId="1" animBg="1"/>
      <p:bldP spid="14" grpId="0" animBg="1"/>
      <p:bldP spid="1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676400" y="461345"/>
            <a:ext cx="8229600" cy="923281"/>
          </a:xfrm>
          <a:prstGeom prst="rect">
            <a:avLst/>
          </a:prstGeom>
          <a:noFill/>
        </p:spPr>
        <p:txBody>
          <a:bodyPr wrap="square" lIns="91391" tIns="45696" rIns="91391" bIns="45696" rtlCol="0">
            <a:spAutoFit/>
          </a:bodyPr>
          <a:lstStyle/>
          <a:p>
            <a:pPr algn="ctr"/>
            <a:r>
              <a:rPr lang="en-US" sz="5400" b="1" dirty="0">
                <a:ln w="3175">
                  <a:solidFill>
                    <a:schemeClr val="bg1"/>
                  </a:solidFill>
                </a:ln>
                <a:solidFill>
                  <a:schemeClr val="bg1"/>
                </a:solidFill>
                <a:latin typeface="Arial-Rounded" pitchFamily="34" charset="0"/>
                <a:ea typeface="Arial-Rounded" pitchFamily="34" charset="0"/>
                <a:cs typeface="Arial-Rounded" pitchFamily="34" charset="0"/>
              </a:rPr>
              <a:t>MÁI TRƯỜNG MẾN YÊU</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273078" y="2289089"/>
            <a:ext cx="6185122" cy="646282"/>
          </a:xfrm>
          <a:prstGeom prst="rect">
            <a:avLst/>
          </a:prstGeom>
          <a:noFill/>
        </p:spPr>
        <p:txBody>
          <a:bodyPr wrap="square" lIns="91391" tIns="45696" rIns="91391" bIns="45696" rtlCol="0">
            <a:spAutoFit/>
          </a:bodyPr>
          <a:lstStyle/>
          <a:p>
            <a:pPr algn="ctr"/>
            <a:r>
              <a:rPr lang="en-US" sz="3600" b="1" dirty="0" smtClean="0">
                <a:solidFill>
                  <a:srgbClr val="A71FB1"/>
                </a:solidFill>
                <a:latin typeface="Arial-Rounded" pitchFamily="34" charset="0"/>
                <a:ea typeface="Arial-Rounded" pitchFamily="34" charset="0"/>
                <a:cs typeface="Arial-Rounded" pitchFamily="34" charset="0"/>
              </a:rPr>
              <a:t>BÁC TRỐNG TRƯỜNG</a:t>
            </a:r>
            <a:endParaRPr lang="en-US" sz="3600" b="1" dirty="0">
              <a:solidFill>
                <a:srgbClr val="A71FB1"/>
              </a:solidFill>
              <a:latin typeface="Arial-Rounded" pitchFamily="34" charset="0"/>
              <a:ea typeface="Arial-Rounded" pitchFamily="34" charset="0"/>
              <a:cs typeface="Arial-Rounded" pitchFamily="34" charset="0"/>
            </a:endParaRPr>
          </a:p>
        </p:txBody>
      </p:sp>
      <p:grpSp>
        <p:nvGrpSpPr>
          <p:cNvPr id="20" name="Group 19"/>
          <p:cNvGrpSpPr/>
          <p:nvPr/>
        </p:nvGrpSpPr>
        <p:grpSpPr>
          <a:xfrm>
            <a:off x="-659634" y="-848744"/>
            <a:ext cx="2469633" cy="229673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2700" y="178394"/>
            <a:ext cx="1341530" cy="1107911"/>
          </a:xfrm>
          <a:prstGeom prst="rect">
            <a:avLst/>
          </a:prstGeom>
          <a:noFill/>
        </p:spPr>
        <p:txBody>
          <a:bodyPr wrap="square" lIns="91354" tIns="45678" rIns="91354" bIns="45678" rtlCol="0">
            <a:spAutoFit/>
          </a:bodyPr>
          <a:lstStyle/>
          <a:p>
            <a:pPr algn="ctr"/>
            <a:r>
              <a:rPr lang="en-US" sz="6600" b="1">
                <a:solidFill>
                  <a:srgbClr val="7030A0"/>
                </a:solidFill>
                <a:latin typeface="Arial Rounded MT Bold" pitchFamily="34" charset="0"/>
                <a:ea typeface="Arial-Rounded" pitchFamily="34" charset="0"/>
                <a:cs typeface="Times New Roman" pitchFamily="18" charset="0"/>
              </a:rPr>
              <a:t>3</a:t>
            </a:r>
          </a:p>
        </p:txBody>
      </p:sp>
    </p:spTree>
    <p:extLst>
      <p:ext uri="{BB962C8B-B14F-4D97-AF65-F5344CB8AC3E}">
        <p14:creationId xmlns:p14="http://schemas.microsoft.com/office/powerpoint/2010/main" val="3391228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rgbClr val="A521A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35"/>
          </a:xfrm>
          <a:prstGeom prst="rect">
            <a:avLst/>
          </a:prstGeom>
          <a:noFill/>
        </p:spPr>
        <p:txBody>
          <a:bodyPr wrap="square" lIns="91354" tIns="45678" rIns="91354" bIns="45678"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584614" y="332986"/>
            <a:ext cx="5947064" cy="523135"/>
          </a:xfrm>
          <a:prstGeom prst="rect">
            <a:avLst/>
          </a:prstGeom>
          <a:noFill/>
        </p:spPr>
        <p:txBody>
          <a:bodyPr wrap="square" lIns="91354" tIns="45678" rIns="91354" bIns="45678" rtlCol="0">
            <a:spAutoFit/>
          </a:bodyPr>
          <a:lstStyle/>
          <a:p>
            <a:pPr algn="ctr"/>
            <a:r>
              <a:rPr lang="en-US" sz="2800" b="1">
                <a:latin typeface="Arial-Rounded" pitchFamily="34" charset="0"/>
                <a:ea typeface="Arial-Rounded" pitchFamily="34" charset="0"/>
                <a:cs typeface="Arial-Rounded" pitchFamily="34" charset="0"/>
              </a:rPr>
              <a:t>Bác trống trường</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855578"/>
            <a:ext cx="8991600" cy="4324176"/>
          </a:xfrm>
          <a:prstGeom prst="rect">
            <a:avLst/>
          </a:prstGeom>
          <a:noFill/>
        </p:spPr>
        <p:txBody>
          <a:bodyPr wrap="square" lIns="91354" tIns="45678" rIns="91354" bIns="45678" rtlCol="0">
            <a:spAutoFit/>
          </a:bodyPr>
          <a:lstStyle/>
          <a:p>
            <a:pPr algn="just"/>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là</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trống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trường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Thân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hình</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đẫy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đà</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nước</a:t>
            </a:r>
            <a:r>
              <a:rPr lang="en-US" sz="2500" dirty="0">
                <a:latin typeface="Arial-Rounded" pitchFamily="34" charset="0"/>
                <a:ea typeface="Arial-Rounded" pitchFamily="34" charset="0"/>
                <a:cs typeface="Arial-Rounded" pitchFamily="34" charset="0"/>
              </a:rPr>
              <a:t> da </a:t>
            </a:r>
            <a:r>
              <a:rPr lang="en-US" sz="2500" dirty="0" err="1">
                <a:latin typeface="Arial-Rounded" pitchFamily="34" charset="0"/>
                <a:ea typeface="Arial-Rounded" pitchFamily="34" charset="0"/>
                <a:cs typeface="Arial-Rounded" pitchFamily="34" charset="0"/>
              </a:rPr>
              <a:t>nâu</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bóng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Học</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trò</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thường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gọi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là</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bác</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trống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Có</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lẽ</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vì</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các</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bạn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thấy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ở </a:t>
            </a:r>
            <a:r>
              <a:rPr lang="en-US" sz="2500" dirty="0" err="1">
                <a:latin typeface="Arial-Rounded" pitchFamily="34" charset="0"/>
                <a:ea typeface="Arial-Rounded" pitchFamily="34" charset="0"/>
                <a:cs typeface="Arial-Rounded" pitchFamily="34" charset="0"/>
              </a:rPr>
              <a:t>trường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lâu</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lắm</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rồi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Chính</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cũng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không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biết</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mình</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đến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đây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từ</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bao</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giờ</a:t>
            </a:r>
            <a:r>
              <a:rPr lang="en-US" sz="2500" dirty="0">
                <a:latin typeface="Arial-Rounded" pitchFamily="34" charset="0"/>
                <a:ea typeface="Arial-Rounded" pitchFamily="34" charset="0"/>
                <a:cs typeface="Arial-Rounded" pitchFamily="34" charset="0"/>
              </a:rPr>
              <a:t>.</a:t>
            </a:r>
          </a:p>
          <a:p>
            <a:pPr algn="just"/>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Hằng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ngày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giúp</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học</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trò</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ra</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vào</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lớp</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đúng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giờ</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Ngày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khai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trường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tiếng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của</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dõng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dạc</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tùng</a:t>
            </a:r>
            <a:r>
              <a:rPr lang="en-US" sz="2500" dirty="0">
                <a:latin typeface="Arial-Rounded" pitchFamily="34" charset="0"/>
                <a:ea typeface="Arial-Rounded" pitchFamily="34" charset="0"/>
                <a:cs typeface="Arial-Rounded" pitchFamily="34" charset="0"/>
              </a:rPr>
              <a:t> … </a:t>
            </a:r>
            <a:r>
              <a:rPr lang="en-US" sz="2500" dirty="0" err="1">
                <a:latin typeface="Arial-Rounded" pitchFamily="34" charset="0"/>
                <a:ea typeface="Arial-Rounded" pitchFamily="34" charset="0"/>
                <a:cs typeface="Arial-Rounded" pitchFamily="34" charset="0"/>
              </a:rPr>
              <a:t>tùng</a:t>
            </a:r>
            <a:r>
              <a:rPr lang="en-US" sz="2500" dirty="0">
                <a:latin typeface="Arial-Rounded" pitchFamily="34" charset="0"/>
                <a:ea typeface="Arial-Rounded" pitchFamily="34" charset="0"/>
                <a:cs typeface="Arial-Rounded" pitchFamily="34" charset="0"/>
              </a:rPr>
              <a:t> … </a:t>
            </a:r>
            <a:r>
              <a:rPr lang="en-US" sz="2500" dirty="0" err="1">
                <a:latin typeface="Arial-Rounded" pitchFamily="34" charset="0"/>
                <a:ea typeface="Arial-Rounded" pitchFamily="34" charset="0"/>
                <a:cs typeface="Arial-Rounded" pitchFamily="34" charset="0"/>
              </a:rPr>
              <a:t>tùng</a:t>
            </a:r>
            <a:r>
              <a:rPr lang="en-US" sz="2500" dirty="0">
                <a:latin typeface="Arial-Rounded" pitchFamily="34" charset="0"/>
                <a:ea typeface="Arial-Rounded" pitchFamily="34" charset="0"/>
                <a:cs typeface="Arial-Rounded" pitchFamily="34" charset="0"/>
              </a:rPr>
              <a:t> …”, </a:t>
            </a:r>
            <a:r>
              <a:rPr lang="en-US" sz="2500" dirty="0" err="1">
                <a:latin typeface="Arial-Rounded" pitchFamily="34" charset="0"/>
                <a:ea typeface="Arial-Rounded" pitchFamily="34" charset="0"/>
                <a:cs typeface="Arial-Rounded" pitchFamily="34" charset="0"/>
              </a:rPr>
              <a:t>báo</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hiệu</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một</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năm</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học</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mới</a:t>
            </a:r>
            <a:r>
              <a:rPr lang="en-US" sz="2500" dirty="0">
                <a:latin typeface="Arial-Rounded" pitchFamily="34" charset="0"/>
                <a:ea typeface="Arial-Rounded" pitchFamily="34" charset="0"/>
                <a:cs typeface="Arial-Rounded" pitchFamily="34" charset="0"/>
              </a:rPr>
              <a:t>.</a:t>
            </a:r>
          </a:p>
          <a:p>
            <a:pPr algn="just"/>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Bây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giờ</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có</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thêm</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anh</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chuông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điện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thỉnh</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thoảng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cũng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reng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reng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reng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báo</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giờ</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học</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Nhưng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vẫn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là</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người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bạn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thân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thiết</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của</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các</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cô</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cậu</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học</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trò</a:t>
            </a:r>
            <a:r>
              <a:rPr lang="en-US" sz="2500" dirty="0">
                <a:latin typeface="Arial-Rounded" pitchFamily="34" charset="0"/>
                <a:ea typeface="Arial-Rounded" pitchFamily="34" charset="0"/>
                <a:cs typeface="Arial-Rounded" pitchFamily="34" charset="0"/>
              </a:rPr>
              <a:t>.</a:t>
            </a:r>
          </a:p>
          <a:p>
            <a:pPr algn="just"/>
            <a:r>
              <a:rPr lang="en-US" sz="2500" dirty="0">
                <a:latin typeface="Arial-Rounded" pitchFamily="34" charset="0"/>
                <a:ea typeface="Arial-Rounded" pitchFamily="34" charset="0"/>
                <a:cs typeface="Arial-Rounded" pitchFamily="34" charset="0"/>
              </a:rPr>
              <a:t>			                                </a:t>
            </a:r>
            <a:r>
              <a:rPr lang="en-US" sz="2500" dirty="0" smtClean="0">
                <a:latin typeface="Arial-Rounded" pitchFamily="34" charset="0"/>
                <a:ea typeface="Arial-Rounded" pitchFamily="34" charset="0"/>
                <a:cs typeface="Arial-Rounded" pitchFamily="34" charset="0"/>
              </a:rPr>
              <a:t>(</a:t>
            </a:r>
            <a:r>
              <a:rPr lang="en-US" sz="2500" dirty="0" err="1">
                <a:latin typeface="Arial-Rounded" pitchFamily="34" charset="0"/>
                <a:ea typeface="Arial-Rounded" pitchFamily="34" charset="0"/>
                <a:cs typeface="Arial-Rounded" pitchFamily="34" charset="0"/>
              </a:rPr>
              <a:t>Huy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Bình</a:t>
            </a:r>
            <a:r>
              <a:rPr lang="en-US" sz="2500" dirty="0">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3718726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590550"/>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679846"/>
            <a:ext cx="7999188" cy="461653"/>
          </a:xfrm>
          <a:prstGeom prst="rect">
            <a:avLst/>
          </a:prstGeom>
          <a:noFill/>
        </p:spPr>
        <p:txBody>
          <a:bodyPr wrap="square" lIns="91428" tIns="45714" rIns="91428" bIns="45714" rtlCol="0">
            <a:spAutoFit/>
          </a:bodyPr>
          <a:lstStyle/>
          <a:p>
            <a:pPr algn="just"/>
            <a:r>
              <a:rPr lang="en-US" sz="2400" b="1" dirty="0" err="1" smtClean="0">
                <a:latin typeface="Arial-Rounded" pitchFamily="34" charset="0"/>
                <a:ea typeface="Arial-Rounded" pitchFamily="34" charset="0"/>
                <a:cs typeface="Arial-Rounded" pitchFamily="34" charset="0"/>
              </a:rPr>
              <a:t>Chọn</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từ</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ngữ</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để</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hoàn</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thiện</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câu</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và</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viết</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câu</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vào</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vở</a:t>
            </a:r>
            <a:endParaRPr lang="en-US" sz="2400" b="1" dirty="0">
              <a:latin typeface="Arial-Rounded" pitchFamily="34" charset="0"/>
              <a:ea typeface="Arial-Rounded" pitchFamily="34" charset="0"/>
              <a:cs typeface="Arial-Rounded" pitchFamily="34" charset="0"/>
            </a:endParaRPr>
          </a:p>
        </p:txBody>
      </p:sp>
      <p:sp>
        <p:nvSpPr>
          <p:cNvPr id="7" name="TextBox 6"/>
          <p:cNvSpPr txBox="1"/>
          <p:nvPr/>
        </p:nvSpPr>
        <p:spPr>
          <a:xfrm>
            <a:off x="876300" y="1448902"/>
            <a:ext cx="7200900" cy="584763"/>
          </a:xfrm>
          <a:prstGeom prst="rect">
            <a:avLst/>
          </a:prstGeom>
          <a:solidFill>
            <a:srgbClr val="EBAAF0"/>
          </a:solidFill>
        </p:spPr>
        <p:txBody>
          <a:bodyPr wrap="square" lIns="91428" tIns="45714" rIns="91428" bIns="45714" rtlCol="0">
            <a:spAutoFit/>
          </a:bodyPr>
          <a:lstStyle/>
          <a:p>
            <a:pPr algn="just"/>
            <a:r>
              <a:rPr lang="en-US" sz="3200" b="1" dirty="0" smtClean="0">
                <a:latin typeface="Arial-Rounded" pitchFamily="34" charset="0"/>
                <a:ea typeface="Arial-Rounded" pitchFamily="34" charset="0"/>
                <a:cs typeface="Arial-Rounded" pitchFamily="34" charset="0"/>
              </a:rPr>
              <a:t>				</a:t>
            </a:r>
            <a:endParaRPr lang="en-US" sz="3200" b="1" dirty="0">
              <a:latin typeface="Arial-Rounded" pitchFamily="34" charset="0"/>
              <a:ea typeface="Arial-Rounded" pitchFamily="34" charset="0"/>
              <a:cs typeface="Arial-Rounded" pitchFamily="34" charset="0"/>
            </a:endParaRPr>
          </a:p>
        </p:txBody>
      </p:sp>
      <p:sp>
        <p:nvSpPr>
          <p:cNvPr id="11" name="TextBox 10"/>
          <p:cNvSpPr txBox="1"/>
          <p:nvPr/>
        </p:nvSpPr>
        <p:spPr>
          <a:xfrm>
            <a:off x="264888" y="2458831"/>
            <a:ext cx="86106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Năm nào cũng vậy, chúng em háo hức chờ đón  (……………).</a:t>
            </a:r>
            <a:endParaRPr lang="en-US" sz="2400" b="1">
              <a:latin typeface="Arial-Rounded" pitchFamily="34" charset="0"/>
              <a:ea typeface="Arial-Rounded" pitchFamily="34" charset="0"/>
              <a:cs typeface="Arial-Rounded" pitchFamily="34" charset="0"/>
            </a:endParaRPr>
          </a:p>
        </p:txBody>
      </p:sp>
      <p:sp>
        <p:nvSpPr>
          <p:cNvPr id="12" name="TextBox 11"/>
          <p:cNvSpPr txBox="1"/>
          <p:nvPr/>
        </p:nvSpPr>
        <p:spPr>
          <a:xfrm>
            <a:off x="6477000" y="1495031"/>
            <a:ext cx="1600200" cy="461653"/>
          </a:xfrm>
          <a:prstGeom prst="rect">
            <a:avLst/>
          </a:prstGeom>
          <a:solidFill>
            <a:srgbClr val="EBAAF0"/>
          </a:solidFill>
        </p:spPr>
        <p:txBody>
          <a:bodyPr wrap="square" lIns="91428" tIns="45714" rIns="91428" bIns="45714" rtlCol="0">
            <a:spAutoFit/>
          </a:bodyPr>
          <a:lstStyle/>
          <a:p>
            <a:pPr algn="ctr"/>
            <a:r>
              <a:rPr lang="en-US" sz="2400" b="1" smtClean="0">
                <a:latin typeface="Arial-Rounded" pitchFamily="34" charset="0"/>
                <a:ea typeface="Arial-Rounded" pitchFamily="34" charset="0"/>
                <a:cs typeface="Arial-Rounded" pitchFamily="34" charset="0"/>
              </a:rPr>
              <a:t>báo hiệu</a:t>
            </a:r>
            <a:endParaRPr lang="en-US" sz="2400" b="1">
              <a:latin typeface="Arial-Rounded" pitchFamily="34" charset="0"/>
              <a:ea typeface="Arial-Rounded" pitchFamily="34" charset="0"/>
              <a:cs typeface="Arial-Rounded" pitchFamily="34" charset="0"/>
            </a:endParaRPr>
          </a:p>
        </p:txBody>
      </p:sp>
      <p:sp>
        <p:nvSpPr>
          <p:cNvPr id="13" name="TextBox 12"/>
          <p:cNvSpPr txBox="1"/>
          <p:nvPr/>
        </p:nvSpPr>
        <p:spPr>
          <a:xfrm>
            <a:off x="3810000" y="1483969"/>
            <a:ext cx="2362200" cy="461653"/>
          </a:xfrm>
          <a:prstGeom prst="rect">
            <a:avLst/>
          </a:prstGeom>
          <a:solidFill>
            <a:srgbClr val="EBAAF0"/>
          </a:solidFill>
        </p:spPr>
        <p:txBody>
          <a:bodyPr wrap="square" lIns="91428" tIns="45714" rIns="91428" bIns="45714" rtlCol="0">
            <a:spAutoFit/>
          </a:bodyPr>
          <a:lstStyle/>
          <a:p>
            <a:pPr algn="just"/>
            <a:r>
              <a:rPr lang="en-US" sz="2400" b="1" dirty="0" err="1" smtClean="0">
                <a:latin typeface="Arial-Rounded" pitchFamily="34" charset="0"/>
                <a:ea typeface="Arial-Rounded" pitchFamily="34" charset="0"/>
                <a:cs typeface="Arial-Rounded" pitchFamily="34" charset="0"/>
              </a:rPr>
              <a:t>trống</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trường</a:t>
            </a:r>
            <a:endParaRPr lang="en-US" sz="2400" b="1" dirty="0">
              <a:latin typeface="Arial-Rounded" pitchFamily="34" charset="0"/>
              <a:ea typeface="Arial-Rounded" pitchFamily="34" charset="0"/>
              <a:cs typeface="Arial-Rounded" pitchFamily="34" charset="0"/>
            </a:endParaRPr>
          </a:p>
        </p:txBody>
      </p:sp>
      <p:sp>
        <p:nvSpPr>
          <p:cNvPr id="10" name="TextBox 9"/>
          <p:cNvSpPr txBox="1"/>
          <p:nvPr/>
        </p:nvSpPr>
        <p:spPr>
          <a:xfrm>
            <a:off x="1143000" y="1480075"/>
            <a:ext cx="2667000" cy="830985"/>
          </a:xfrm>
          <a:prstGeom prst="rect">
            <a:avLst/>
          </a:prstGeom>
          <a:solidFill>
            <a:srgbClr val="EBAAF0"/>
          </a:solidFill>
          <a:ln>
            <a:noFill/>
          </a:ln>
        </p:spPr>
        <p:txBody>
          <a:bodyPr wrap="square" lIns="91428" tIns="45714" rIns="91428" bIns="45714" rtlCol="0">
            <a:spAutoFit/>
          </a:bodyPr>
          <a:lstStyle/>
          <a:p>
            <a:pPr algn="ctr"/>
            <a:r>
              <a:rPr lang="en-US" sz="2400" b="1" dirty="0" err="1" smtClean="0">
                <a:latin typeface="Arial-Rounded" pitchFamily="34" charset="0"/>
                <a:ea typeface="Arial-Rounded" pitchFamily="34" charset="0"/>
                <a:cs typeface="Arial-Rounded" pitchFamily="34" charset="0"/>
              </a:rPr>
              <a:t>ngày</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khai</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trường</a:t>
            </a:r>
            <a:endParaRPr lang="en-US" sz="2400" b="1" dirty="0">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950" y="3078973"/>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706582" y="3569605"/>
            <a:ext cx="9067800" cy="630942"/>
          </a:xfrm>
          <a:prstGeom prst="rect">
            <a:avLst/>
          </a:prstGeom>
        </p:spPr>
        <p:txBody>
          <a:bodyPr wrap="square">
            <a:spAutoFit/>
          </a:bodyPr>
          <a:lstStyle/>
          <a:p>
            <a:pPr algn="just"/>
            <a:r>
              <a:rPr lang="vi-VN" sz="3500" b="1">
                <a:solidFill>
                  <a:srgbClr val="7030A0"/>
                </a:solidFill>
                <a:latin typeface="HP001 4 hàng" pitchFamily="34" charset="0"/>
              </a:rPr>
              <a:t> Năm wào cũng vậy, </a:t>
            </a:r>
            <a:r>
              <a:rPr lang="el-GR" sz="3500" b="1">
                <a:solidFill>
                  <a:srgbClr val="7030A0"/>
                </a:solidFill>
                <a:latin typeface="HP001 4 hàng" pitchFamily="34" charset="0"/>
              </a:rPr>
              <a:t>ε</a:t>
            </a:r>
            <a:r>
              <a:rPr lang="vi-VN" sz="3500" b="1">
                <a:solidFill>
                  <a:srgbClr val="7030A0"/>
                </a:solidFill>
                <a:latin typeface="HP001 4 hàng" pitchFamily="34" charset="0"/>
              </a:rPr>
              <a:t>úng em háo </a:t>
            </a:r>
            <a:r>
              <a:rPr lang="vi-VN" sz="3500" b="1" smtClean="0">
                <a:solidFill>
                  <a:srgbClr val="7030A0"/>
                </a:solidFill>
                <a:latin typeface="HP001 4 hàng" pitchFamily="34" charset="0"/>
              </a:rPr>
              <a:t>hức</a:t>
            </a:r>
            <a:endParaRPr lang="en-US" sz="3500" b="1">
              <a:solidFill>
                <a:srgbClr val="7030A0"/>
              </a:solidFill>
              <a:latin typeface="HP001 4 hàng" pitchFamily="34" charset="0"/>
            </a:endParaRPr>
          </a:p>
        </p:txBody>
      </p:sp>
      <p:sp>
        <p:nvSpPr>
          <p:cNvPr id="18" name="Rectangle 17"/>
          <p:cNvSpPr/>
          <p:nvPr/>
        </p:nvSpPr>
        <p:spPr>
          <a:xfrm>
            <a:off x="228600" y="4273117"/>
            <a:ext cx="9067800" cy="630942"/>
          </a:xfrm>
          <a:prstGeom prst="rect">
            <a:avLst/>
          </a:prstGeom>
        </p:spPr>
        <p:txBody>
          <a:bodyPr wrap="square">
            <a:spAutoFit/>
          </a:bodyPr>
          <a:lstStyle/>
          <a:p>
            <a:pPr algn="just"/>
            <a:r>
              <a:rPr lang="el-GR" sz="3500" b="1" dirty="0">
                <a:solidFill>
                  <a:srgbClr val="7030A0"/>
                </a:solidFill>
                <a:latin typeface="HP001 4 hàng" pitchFamily="34" charset="0"/>
              </a:rPr>
              <a:t>ε</a:t>
            </a:r>
            <a:r>
              <a:rPr lang="vi-VN" sz="3500" b="1" dirty="0" smtClean="0">
                <a:solidFill>
                  <a:srgbClr val="7030A0"/>
                </a:solidFill>
                <a:latin typeface="HP001 4 hàng" pitchFamily="34" charset="0"/>
              </a:rPr>
              <a:t>ờ</a:t>
            </a:r>
            <a:r>
              <a:rPr lang="en-US" sz="3500" b="1" dirty="0" smtClean="0">
                <a:solidFill>
                  <a:srgbClr val="7030A0"/>
                </a:solidFill>
                <a:latin typeface="HP001 4 hàng" pitchFamily="34" charset="0"/>
              </a:rPr>
              <a:t> </a:t>
            </a:r>
            <a:r>
              <a:rPr lang="vi-VN" sz="3500" b="1" dirty="0" smtClean="0">
                <a:solidFill>
                  <a:srgbClr val="7030A0"/>
                </a:solidFill>
                <a:latin typeface="HP001 4 hàng" pitchFamily="34" charset="0"/>
              </a:rPr>
              <a:t>đŗ </a:t>
            </a:r>
            <a:r>
              <a:rPr lang="vi-VN" sz="3500" b="1" dirty="0">
                <a:solidFill>
                  <a:srgbClr val="7030A0"/>
                </a:solidFill>
                <a:latin typeface="HP001 4 hàng" pitchFamily="34" charset="0"/>
              </a:rPr>
              <a:t>wgày </a:t>
            </a:r>
            <a:r>
              <a:rPr lang="el-GR" sz="3500" b="1" dirty="0">
                <a:solidFill>
                  <a:srgbClr val="7030A0"/>
                </a:solidFill>
                <a:latin typeface="HP001 4 hàng" pitchFamily="34" charset="0"/>
              </a:rPr>
              <a:t>δ</a:t>
            </a:r>
            <a:r>
              <a:rPr lang="vi-VN" sz="3500" b="1" dirty="0">
                <a:solidFill>
                  <a:srgbClr val="7030A0"/>
                </a:solidFill>
                <a:latin typeface="HP001 4 hàng" pitchFamily="34" charset="0"/>
              </a:rPr>
              <a:t>ai </a:t>
            </a:r>
            <a:r>
              <a:rPr lang="vi-VN" sz="3500" b="1" dirty="0" smtClean="0">
                <a:solidFill>
                  <a:srgbClr val="7030A0"/>
                </a:solidFill>
                <a:latin typeface="HP001 4 hàng" pitchFamily="34" charset="0"/>
              </a:rPr>
              <a:t>ǇrưŊg</a:t>
            </a:r>
            <a:r>
              <a:rPr lang="en-US" sz="3500" b="1" dirty="0">
                <a:solidFill>
                  <a:srgbClr val="7030A0"/>
                </a:solidFill>
                <a:latin typeface="HP001 4 hàng" pitchFamily="34" charset="0"/>
              </a:rPr>
              <a:t>.</a:t>
            </a:r>
            <a:endParaRPr lang="en-US" sz="3500" b="1" dirty="0">
              <a:solidFill>
                <a:srgbClr val="7030A0"/>
              </a:solidFill>
              <a:latin typeface="HP001 4 hàng" pitchFamily="34" charset="0"/>
            </a:endParaRP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grpId="0" nodeType="click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12"/>
                                        </p:tgtEl>
                                        <p:attrNameLst>
                                          <p:attrName>r</p:attrName>
                                        </p:attrNameLst>
                                      </p:cBhvr>
                                    </p:animRot>
                                    <p:animRot by="-240000">
                                      <p:cBhvr>
                                        <p:cTn id="28" dur="200" fill="hold">
                                          <p:stCondLst>
                                            <p:cond delay="200"/>
                                          </p:stCondLst>
                                        </p:cTn>
                                        <p:tgtEl>
                                          <p:spTgt spid="12"/>
                                        </p:tgtEl>
                                        <p:attrNameLst>
                                          <p:attrName>r</p:attrName>
                                        </p:attrNameLst>
                                      </p:cBhvr>
                                    </p:animRot>
                                    <p:animRot by="240000">
                                      <p:cBhvr>
                                        <p:cTn id="29" dur="200" fill="hold">
                                          <p:stCondLst>
                                            <p:cond delay="400"/>
                                          </p:stCondLst>
                                        </p:cTn>
                                        <p:tgtEl>
                                          <p:spTgt spid="12"/>
                                        </p:tgtEl>
                                        <p:attrNameLst>
                                          <p:attrName>r</p:attrName>
                                        </p:attrNameLst>
                                      </p:cBhvr>
                                    </p:animRot>
                                    <p:animRot by="-240000">
                                      <p:cBhvr>
                                        <p:cTn id="30" dur="200" fill="hold">
                                          <p:stCondLst>
                                            <p:cond delay="600"/>
                                          </p:stCondLst>
                                        </p:cTn>
                                        <p:tgtEl>
                                          <p:spTgt spid="12"/>
                                        </p:tgtEl>
                                        <p:attrNameLst>
                                          <p:attrName>r</p:attrName>
                                        </p:attrNameLst>
                                      </p:cBhvr>
                                    </p:animRot>
                                    <p:animRot by="120000">
                                      <p:cBhvr>
                                        <p:cTn id="31" dur="200" fill="hold">
                                          <p:stCondLst>
                                            <p:cond delay="800"/>
                                          </p:stCondLst>
                                        </p:cTn>
                                        <p:tgtEl>
                                          <p:spTgt spid="12"/>
                                        </p:tgtEl>
                                        <p:attrNameLst>
                                          <p:attrName>r</p:attrName>
                                        </p:attrNameLst>
                                      </p:cBhvr>
                                    </p:animRot>
                                  </p:childTnLst>
                                  <p:subTnLst>
                                    <p:audio>
                                      <p:cMediaNode>
                                        <p:cTn display="0" masterRel="sameClick">
                                          <p:stCondLst>
                                            <p:cond evt="begin" delay="0">
                                              <p:tn val="26"/>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3.33333E-6 2.59259E-6 L 0.58542 0.1824 " pathEditMode="relative" rAng="0" ptsTypes="AA">
                                      <p:cBhvr>
                                        <p:cTn id="36" dur="2000" fill="hold"/>
                                        <p:tgtEl>
                                          <p:spTgt spid="10"/>
                                        </p:tgtEl>
                                        <p:attrNameLst>
                                          <p:attrName>ppt_x</p:attrName>
                                          <p:attrName>ppt_y</p:attrName>
                                        </p:attrNameLst>
                                      </p:cBhvr>
                                      <p:rCtr x="29271" y="9105"/>
                                    </p:animMotion>
                                  </p:childTnLst>
                                  <p:subTnLst>
                                    <p:audio>
                                      <p:cMediaNode>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P spid="15"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358576"/>
            <a:ext cx="8094518" cy="954095"/>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Quan sát tranh và dùng từ ngữ trong khung để nói theo tranh</a:t>
            </a:r>
            <a:endParaRPr lang="en-US" sz="2800" b="1">
              <a:latin typeface="Arial-Rounded" pitchFamily="34" charset="0"/>
              <a:ea typeface="Arial-Rounded" pitchFamily="34" charset="0"/>
              <a:cs typeface="Arial-Rounded" pitchFamily="34" charset="0"/>
            </a:endParaRPr>
          </a:p>
        </p:txBody>
      </p:sp>
      <p:sp>
        <p:nvSpPr>
          <p:cNvPr id="20" name="TextBox 19"/>
          <p:cNvSpPr txBox="1"/>
          <p:nvPr/>
        </p:nvSpPr>
        <p:spPr>
          <a:xfrm>
            <a:off x="2057400" y="1276350"/>
            <a:ext cx="4764231" cy="461653"/>
          </a:xfrm>
          <a:prstGeom prst="rect">
            <a:avLst/>
          </a:prstGeom>
          <a:noFill/>
          <a:ln>
            <a:solidFill>
              <a:schemeClr val="accent6"/>
            </a:solidFill>
          </a:ln>
        </p:spPr>
        <p:txBody>
          <a:bodyPr wrap="square" lIns="91428" tIns="45714" rIns="91428" bIns="45714" rtlCol="0">
            <a:spAutoFit/>
          </a:bodyPr>
          <a:lstStyle/>
          <a:p>
            <a:pPr algn="ctr"/>
            <a:r>
              <a:rPr lang="en-US" sz="2400" smtClean="0">
                <a:latin typeface="Arial-Rounded" pitchFamily="34" charset="0"/>
                <a:ea typeface="Arial-Rounded" pitchFamily="34" charset="0"/>
                <a:cs typeface="Arial-Rounded" pitchFamily="34" charset="0"/>
              </a:rPr>
              <a:t>xếp hàng	gấp sách vở</a:t>
            </a:r>
            <a:endParaRPr lang="en-US" sz="2400">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908" t="17944" r="32064" b="21429"/>
          <a:stretch/>
        </p:blipFill>
        <p:spPr bwMode="auto">
          <a:xfrm>
            <a:off x="2514600" y="1818919"/>
            <a:ext cx="3185886" cy="3100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179281"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Đoạn trên có mấy câu?</a:t>
            </a:r>
            <a:endParaRPr lang="en-US" sz="2800" b="1">
              <a:latin typeface="Arial-Rounded" pitchFamily="34" charset="0"/>
              <a:ea typeface="Arial-Rounded" pitchFamily="34" charset="0"/>
              <a:cs typeface="Arial-Rounded" pitchFamily="34" charset="0"/>
            </a:endParaRPr>
          </a:p>
        </p:txBody>
      </p:sp>
      <p:grpSp>
        <p:nvGrpSpPr>
          <p:cNvPr id="2" name="Group 1"/>
          <p:cNvGrpSpPr/>
          <p:nvPr/>
        </p:nvGrpSpPr>
        <p:grpSpPr>
          <a:xfrm>
            <a:off x="117764" y="996848"/>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Nghe viết</a:t>
            </a:r>
            <a:endParaRPr lang="en-US" sz="2800" b="1">
              <a:latin typeface="Arial-Rounded" pitchFamily="34" charset="0"/>
              <a:ea typeface="Arial-Rounded" pitchFamily="34" charset="0"/>
              <a:cs typeface="Arial-Rounded" pitchFamily="34" charset="0"/>
            </a:endParaRPr>
          </a:p>
        </p:txBody>
      </p:sp>
      <p:sp>
        <p:nvSpPr>
          <p:cNvPr id="6" name="TextBox 5"/>
          <p:cNvSpPr txBox="1"/>
          <p:nvPr/>
        </p:nvSpPr>
        <p:spPr>
          <a:xfrm>
            <a:off x="1407884" y="1352550"/>
            <a:ext cx="7888516" cy="461653"/>
          </a:xfrm>
          <a:prstGeom prst="rect">
            <a:avLst/>
          </a:prstGeom>
          <a:noFill/>
        </p:spPr>
        <p:txBody>
          <a:bodyPr wrap="square" lIns="91428" tIns="45714" rIns="91428" bIns="45714" rtlCol="0">
            <a:spAutoFit/>
          </a:bodyPr>
          <a:lstStyle/>
          <a:p>
            <a:pPr algn="just"/>
            <a:r>
              <a:rPr lang="en-US" sz="2400" dirty="0" err="1" smtClean="0">
                <a:latin typeface="Arial-Rounded" pitchFamily="34" charset="0"/>
                <a:ea typeface="Arial-Rounded" pitchFamily="34" charset="0"/>
                <a:cs typeface="Arial-Rounded" pitchFamily="34" charset="0"/>
              </a:rPr>
              <a:t>Thỉnh</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thoảng</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có</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chuông</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điện</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báo</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giờ</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học</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Nhưng</a:t>
            </a:r>
            <a:r>
              <a:rPr lang="en-US" sz="2400" dirty="0" smtClean="0">
                <a:latin typeface="Arial-Rounded" pitchFamily="34" charset="0"/>
                <a:ea typeface="Arial-Rounded" pitchFamily="34" charset="0"/>
                <a:cs typeface="Arial-Rounded" pitchFamily="34" charset="0"/>
              </a:rPr>
              <a:t> </a:t>
            </a:r>
            <a:endParaRPr lang="en-US" sz="2400" dirty="0">
              <a:latin typeface="Arial-Rounded" pitchFamily="34" charset="0"/>
              <a:ea typeface="Arial-Rounded" pitchFamily="34" charset="0"/>
              <a:cs typeface="Arial-Rounded" pitchFamily="34" charset="0"/>
            </a:endParaRPr>
          </a:p>
        </p:txBody>
      </p:sp>
      <p:sp>
        <p:nvSpPr>
          <p:cNvPr id="7" name="TextBox 6"/>
          <p:cNvSpPr txBox="1"/>
          <p:nvPr/>
        </p:nvSpPr>
        <p:spPr>
          <a:xfrm>
            <a:off x="1018309" y="1841048"/>
            <a:ext cx="7231409" cy="461653"/>
          </a:xfrm>
          <a:prstGeom prst="rect">
            <a:avLst/>
          </a:prstGeom>
          <a:noFill/>
        </p:spPr>
        <p:txBody>
          <a:bodyPr wrap="square" lIns="91428" tIns="45714" rIns="91428" bIns="45714" rtlCol="0">
            <a:spAutoFit/>
          </a:bodyPr>
          <a:lstStyle/>
          <a:p>
            <a:pPr algn="just"/>
            <a:r>
              <a:rPr lang="en-US" sz="2400" dirty="0" err="1" smtClean="0">
                <a:latin typeface="Arial-Rounded" pitchFamily="34" charset="0"/>
                <a:ea typeface="Arial-Rounded" pitchFamily="34" charset="0"/>
                <a:cs typeface="Arial-Rounded" pitchFamily="34" charset="0"/>
              </a:rPr>
              <a:t>trống</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trường</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vẫn</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là</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người</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bạn</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gần</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gũi</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của</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học</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sinh</a:t>
            </a:r>
            <a:r>
              <a:rPr lang="en-US" sz="2400" dirty="0" smtClean="0">
                <a:latin typeface="Arial-Rounded" pitchFamily="34" charset="0"/>
                <a:ea typeface="Arial-Rounded" pitchFamily="34" charset="0"/>
                <a:cs typeface="Arial-Rounded" pitchFamily="34" charset="0"/>
              </a:rPr>
              <a:t>.</a:t>
            </a:r>
            <a:endParaRPr lang="en-US" sz="2400" dirty="0">
              <a:latin typeface="Arial-Rounded" pitchFamily="34" charset="0"/>
              <a:ea typeface="Arial-Rounded" pitchFamily="34" charset="0"/>
              <a:cs typeface="Arial-Rounded" pitchFamily="34" charset="0"/>
            </a:endParaRP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Khi viết chữ đầu dòng, ta lưu ý gì?</a:t>
            </a:r>
            <a:endParaRPr lang="en-US" sz="2800" b="1">
              <a:latin typeface="Arial-Rounded" pitchFamily="34" charset="0"/>
              <a:ea typeface="Arial-Rounded" pitchFamily="34" charset="0"/>
              <a:cs typeface="Arial-Rounded" pitchFamily="34" charset="0"/>
            </a:endParaRP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Những chữ nào viết hoa? Vì sao?</a:t>
            </a:r>
            <a:endParaRPr lang="en-US" sz="2800" b="1">
              <a:latin typeface="Arial-Rounded" pitchFamily="34" charset="0"/>
              <a:ea typeface="Arial-Rounded" pitchFamily="34" charset="0"/>
              <a:cs typeface="Arial-Rounded" pitchFamily="34" charset="0"/>
            </a:endParaRPr>
          </a:p>
        </p:txBody>
      </p:sp>
      <p:cxnSp>
        <p:nvCxnSpPr>
          <p:cNvPr id="9" name="Straight Connector 8"/>
          <p:cNvCxnSpPr/>
          <p:nvPr/>
        </p:nvCxnSpPr>
        <p:spPr>
          <a:xfrm>
            <a:off x="1468581" y="1761342"/>
            <a:ext cx="2114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270172" y="175342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Kết thúc câu có dấu gì?</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7136743" y="1532740"/>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11017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Em hãy tìm từ dễ viết lẫn trong bài.</a:t>
            </a:r>
            <a:endParaRPr lang="en-US" sz="2800" b="1">
              <a:latin typeface="Arial-Rounded" pitchFamily="34" charset="0"/>
              <a:ea typeface="Arial-Rounded" pitchFamily="34" charset="0"/>
              <a:cs typeface="Arial-Rounded" pitchFamily="34" charset="0"/>
            </a:endParaRPr>
          </a:p>
        </p:txBody>
      </p:sp>
      <p:sp>
        <p:nvSpPr>
          <p:cNvPr id="26" name="Oval 25"/>
          <p:cNvSpPr/>
          <p:nvPr/>
        </p:nvSpPr>
        <p:spPr>
          <a:xfrm>
            <a:off x="1622879" y="2419350"/>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493" y="2419350"/>
            <a:ext cx="46942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5"/>
                                        </p:tgtEl>
                                        <p:attrNameLst>
                                          <p:attrName>r</p:attrName>
                                        </p:attrNameLst>
                                      </p:cBhvr>
                                    </p:animRot>
                                    <p:animRot by="-240000">
                                      <p:cBhvr>
                                        <p:cTn id="21" dur="600" fill="hold">
                                          <p:stCondLst>
                                            <p:cond delay="600"/>
                                          </p:stCondLst>
                                        </p:cTn>
                                        <p:tgtEl>
                                          <p:spTgt spid="5"/>
                                        </p:tgtEl>
                                        <p:attrNameLst>
                                          <p:attrName>r</p:attrName>
                                        </p:attrNameLst>
                                      </p:cBhvr>
                                    </p:animRot>
                                    <p:animRot by="240000">
                                      <p:cBhvr>
                                        <p:cTn id="22" dur="600" fill="hold">
                                          <p:stCondLst>
                                            <p:cond delay="1200"/>
                                          </p:stCondLst>
                                        </p:cTn>
                                        <p:tgtEl>
                                          <p:spTgt spid="5"/>
                                        </p:tgtEl>
                                        <p:attrNameLst>
                                          <p:attrName>r</p:attrName>
                                        </p:attrNameLst>
                                      </p:cBhvr>
                                    </p:animRot>
                                    <p:animRot by="-240000">
                                      <p:cBhvr>
                                        <p:cTn id="23" dur="600" fill="hold">
                                          <p:stCondLst>
                                            <p:cond delay="1800"/>
                                          </p:stCondLst>
                                        </p:cTn>
                                        <p:tgtEl>
                                          <p:spTgt spid="5"/>
                                        </p:tgtEl>
                                        <p:attrNameLst>
                                          <p:attrName>r</p:attrName>
                                        </p:attrNameLst>
                                      </p:cBhvr>
                                    </p:animRot>
                                    <p:animRot by="120000">
                                      <p:cBhvr>
                                        <p:cTn id="24" dur="600" fill="hold">
                                          <p:stCondLst>
                                            <p:cond delay="2400"/>
                                          </p:stCondLst>
                                        </p:cTn>
                                        <p:tgtEl>
                                          <p:spTgt spid="5"/>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3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3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6"/>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0"/>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2315" y="1276350"/>
            <a:ext cx="8724900" cy="2990850"/>
            <a:chOff x="252315" y="1637959"/>
            <a:chExt cx="8724900" cy="299085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228"/>
            <a:stretch/>
          </p:blipFill>
          <p:spPr bwMode="auto">
            <a:xfrm>
              <a:off x="252315" y="3725534"/>
              <a:ext cx="8724900" cy="9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326574" y="1766982"/>
            <a:ext cx="9909630" cy="630942"/>
          </a:xfrm>
          <a:prstGeom prst="rect">
            <a:avLst/>
          </a:prstGeom>
        </p:spPr>
        <p:txBody>
          <a:bodyPr wrap="square">
            <a:spAutoFit/>
          </a:bodyPr>
          <a:lstStyle/>
          <a:p>
            <a:pPr algn="just"/>
            <a:r>
              <a:rPr lang="vi-VN" sz="3500" b="1">
                <a:solidFill>
                  <a:srgbClr val="7030A0"/>
                </a:solidFill>
                <a:latin typeface="HP001 4 hàng" pitchFamily="34" charset="0"/>
              </a:rPr>
              <a:t>   Thỉ</a:t>
            </a:r>
            <a:r>
              <a:rPr lang="el-GR" sz="3500" b="1">
                <a:solidFill>
                  <a:srgbClr val="7030A0"/>
                </a:solidFill>
                <a:latin typeface="HP001 4 hàng" pitchFamily="34" charset="0"/>
              </a:rPr>
              <a:t>ζ κ♪</a:t>
            </a:r>
            <a:r>
              <a:rPr lang="vi-VN" sz="3500" b="1">
                <a:solidFill>
                  <a:srgbClr val="7030A0"/>
                </a:solidFill>
                <a:latin typeface="HP001 4 hàng" pitchFamily="34" charset="0"/>
              </a:rPr>
              <a:t>ng có </a:t>
            </a:r>
            <a:r>
              <a:rPr lang="el-GR" sz="3500" b="1">
                <a:solidFill>
                  <a:srgbClr val="7030A0"/>
                </a:solidFill>
                <a:latin typeface="HP001 4 hàng" pitchFamily="34" charset="0"/>
              </a:rPr>
              <a:t>ε</a:t>
            </a:r>
            <a:r>
              <a:rPr lang="vi-VN" sz="3500" b="1">
                <a:solidFill>
                  <a:srgbClr val="7030A0"/>
                </a:solidFill>
                <a:latin typeface="HP001 4 hàng" pitchFamily="34" charset="0"/>
              </a:rPr>
              <a:t>uŪg đ</a:t>
            </a:r>
            <a:r>
              <a:rPr lang="el-GR" sz="3500" b="1">
                <a:solidFill>
                  <a:srgbClr val="7030A0"/>
                </a:solidFill>
                <a:latin typeface="HP001 4 hàng" pitchFamily="34" charset="0"/>
              </a:rPr>
              <a:t>Η</a:t>
            </a:r>
            <a:r>
              <a:rPr lang="vi-VN" sz="3500" b="1">
                <a:solidFill>
                  <a:srgbClr val="7030A0"/>
                </a:solidFill>
                <a:latin typeface="HP001 4 hàng" pitchFamily="34" charset="0"/>
              </a:rPr>
              <a:t>İn báo giờ </a:t>
            </a:r>
            <a:r>
              <a:rPr lang="vi-VN" sz="3500" b="1" smtClean="0">
                <a:solidFill>
                  <a:srgbClr val="7030A0"/>
                </a:solidFill>
                <a:latin typeface="HP001 4 hàng" pitchFamily="34" charset="0"/>
              </a:rPr>
              <a:t>hǌ</a:t>
            </a:r>
            <a:r>
              <a:rPr lang="en-US" sz="3500" b="1" smtClean="0">
                <a:solidFill>
                  <a:srgbClr val="7030A0"/>
                </a:solidFill>
                <a:latin typeface="HP001 4 hàng" pitchFamily="34" charset="0"/>
              </a:rPr>
              <a:t>.</a:t>
            </a:r>
            <a:endParaRPr lang="en-US" sz="3500" b="1">
              <a:solidFill>
                <a:srgbClr val="7030A0"/>
              </a:solidFill>
              <a:latin typeface="HP001 4 hàng" pitchFamily="34" charset="0"/>
            </a:endParaRPr>
          </a:p>
        </p:txBody>
      </p:sp>
      <p:sp>
        <p:nvSpPr>
          <p:cNvPr id="14" name="Rectangle 13"/>
          <p:cNvSpPr/>
          <p:nvPr/>
        </p:nvSpPr>
        <p:spPr>
          <a:xfrm>
            <a:off x="176687" y="2467102"/>
            <a:ext cx="9067800" cy="630942"/>
          </a:xfrm>
          <a:prstGeom prst="rect">
            <a:avLst/>
          </a:prstGeom>
        </p:spPr>
        <p:txBody>
          <a:bodyPr wrap="square">
            <a:spAutoFit/>
          </a:bodyPr>
          <a:lstStyle/>
          <a:p>
            <a:pPr algn="just"/>
            <a:r>
              <a:rPr lang="vi-VN" sz="3500" b="1">
                <a:solidFill>
                  <a:srgbClr val="7030A0"/>
                </a:solidFill>
                <a:latin typeface="HP001 4 hàng" pitchFamily="34" charset="0"/>
              </a:rPr>
              <a:t>Nǖưng Ǉrūg ǇrưŊg vẫn là wgưƟ bạn </a:t>
            </a:r>
            <a:r>
              <a:rPr lang="vi-VN" sz="3500" b="1" smtClean="0">
                <a:solidFill>
                  <a:srgbClr val="7030A0"/>
                </a:solidFill>
                <a:latin typeface="HP001 4 hàng" pitchFamily="34" charset="0"/>
              </a:rPr>
              <a:t>gần</a:t>
            </a:r>
            <a:endParaRPr lang="en-US" sz="3500" b="1">
              <a:solidFill>
                <a:srgbClr val="7030A0"/>
              </a:solidFill>
              <a:latin typeface="HP001 4 hàng" pitchFamily="34" charset="0"/>
            </a:endParaRPr>
          </a:p>
        </p:txBody>
      </p:sp>
      <p:sp>
        <p:nvSpPr>
          <p:cNvPr id="7" name="Rectangle 6"/>
          <p:cNvSpPr/>
          <p:nvPr/>
        </p:nvSpPr>
        <p:spPr>
          <a:xfrm>
            <a:off x="252315" y="3158027"/>
            <a:ext cx="9067800" cy="630942"/>
          </a:xfrm>
          <a:prstGeom prst="rect">
            <a:avLst/>
          </a:prstGeom>
        </p:spPr>
        <p:txBody>
          <a:bodyPr wrap="square">
            <a:spAutoFit/>
          </a:bodyPr>
          <a:lstStyle/>
          <a:p>
            <a:pPr algn="just"/>
            <a:r>
              <a:rPr lang="vi-VN" sz="3500" b="1">
                <a:solidFill>
                  <a:srgbClr val="7030A0"/>
                </a:solidFill>
                <a:latin typeface="HP001 4 hàng" pitchFamily="34" charset="0"/>
              </a:rPr>
              <a:t>gũi của hǌ ǧ</a:t>
            </a:r>
            <a:r>
              <a:rPr lang="el-GR" sz="3500" b="1">
                <a:solidFill>
                  <a:srgbClr val="7030A0"/>
                </a:solidFill>
                <a:latin typeface="HP001 4 hàng" pitchFamily="34" charset="0"/>
              </a:rPr>
              <a:t>΅</a:t>
            </a:r>
            <a:r>
              <a:rPr lang="el-GR" sz="3500" b="1" smtClean="0">
                <a:solidFill>
                  <a:srgbClr val="7030A0"/>
                </a:solidFill>
                <a:latin typeface="HP001 4 hàng" pitchFamily="34" charset="0"/>
              </a:rPr>
              <a:t>ζ</a:t>
            </a:r>
            <a:r>
              <a:rPr lang="en-US" sz="3500" b="1" smtClean="0">
                <a:solidFill>
                  <a:srgbClr val="7030A0"/>
                </a:solidFill>
                <a:latin typeface="HP001 4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5977" y="8327"/>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27031"/>
            <a:ext cx="8451273" cy="954095"/>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Tìm trong hoặc ngoài bài đọc </a:t>
            </a:r>
            <a:r>
              <a:rPr lang="en-US" sz="2800" b="1" i="1" smtClean="0">
                <a:latin typeface="Arial-Rounded" pitchFamily="34" charset="0"/>
                <a:ea typeface="Arial-Rounded" pitchFamily="34" charset="0"/>
                <a:cs typeface="Arial-Rounded" pitchFamily="34" charset="0"/>
              </a:rPr>
              <a:t>Bác trống trường </a:t>
            </a:r>
            <a:r>
              <a:rPr lang="en-US" sz="2800" b="1" smtClean="0">
                <a:latin typeface="Arial-Rounded" pitchFamily="34" charset="0"/>
                <a:ea typeface="Arial-Rounded" pitchFamily="34" charset="0"/>
                <a:cs typeface="Arial-Rounded" pitchFamily="34" charset="0"/>
              </a:rPr>
              <a:t>từ ngữ có tiếng chứa vần </a:t>
            </a:r>
            <a:r>
              <a:rPr lang="en-US" sz="2800" b="1" i="1" smtClean="0">
                <a:latin typeface="Arial-Rounded" pitchFamily="34" charset="0"/>
                <a:ea typeface="Arial-Rounded" pitchFamily="34" charset="0"/>
                <a:cs typeface="Arial-Rounded" pitchFamily="34" charset="0"/>
              </a:rPr>
              <a:t>ang, an, au, ao</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834318" y="898980"/>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ang</a:t>
            </a:r>
            <a:endParaRPr lang="en-US" sz="3600" b="1">
              <a:latin typeface="Arial-Rounded" pitchFamily="34" charset="0"/>
              <a:ea typeface="Arial-Rounded" pitchFamily="34" charset="0"/>
              <a:cs typeface="Arial-Rounded" pitchFamily="34" charset="0"/>
            </a:endParaRPr>
          </a:p>
        </p:txBody>
      </p:sp>
      <p:grpSp>
        <p:nvGrpSpPr>
          <p:cNvPr id="23" name="Group 22"/>
          <p:cNvGrpSpPr/>
          <p:nvPr/>
        </p:nvGrpSpPr>
        <p:grpSpPr>
          <a:xfrm>
            <a:off x="869568" y="1668348"/>
            <a:ext cx="1617841" cy="770435"/>
            <a:chOff x="673007" y="2106117"/>
            <a:chExt cx="1617841" cy="770435"/>
          </a:xfrm>
          <a:solidFill>
            <a:schemeClr val="accent6">
              <a:lumMod val="20000"/>
              <a:lumOff val="80000"/>
            </a:schemeClr>
          </a:solidFill>
        </p:grpSpPr>
        <p:sp>
          <p:nvSpPr>
            <p:cNvPr id="24" name="Right Arrow 23"/>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p:cNvSpPr/>
          <p:nvPr/>
        </p:nvSpPr>
        <p:spPr>
          <a:xfrm rot="2148785">
            <a:off x="107916" y="2143031"/>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Arial-Rounded" pitchFamily="34" charset="0"/>
                <a:ea typeface="Arial-Rounded" pitchFamily="34" charset="0"/>
                <a:cs typeface="Arial-Rounded" pitchFamily="34" charset="0"/>
              </a:rPr>
              <a:t>bàng</a:t>
            </a:r>
            <a:endParaRPr lang="en-US" sz="2400">
              <a:solidFill>
                <a:schemeClr val="tx1"/>
              </a:solidFill>
              <a:latin typeface="Arial-Rounded" pitchFamily="34" charset="0"/>
              <a:ea typeface="Arial-Rounded" pitchFamily="34" charset="0"/>
              <a:cs typeface="Arial-Rounded" pitchFamily="34" charset="0"/>
            </a:endParaRPr>
          </a:p>
        </p:txBody>
      </p:sp>
      <p:sp>
        <p:nvSpPr>
          <p:cNvPr id="36" name="Rectangle 35"/>
          <p:cNvSpPr/>
          <p:nvPr/>
        </p:nvSpPr>
        <p:spPr>
          <a:xfrm>
            <a:off x="1171770" y="2456185"/>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Rounded" pitchFamily="34" charset="0"/>
                <a:ea typeface="Arial-Rounded" pitchFamily="34" charset="0"/>
                <a:cs typeface="Arial-Rounded" pitchFamily="34" charset="0"/>
              </a:rPr>
              <a:t>cảng</a:t>
            </a:r>
            <a:endParaRPr lang="en-US" sz="2800">
              <a:solidFill>
                <a:schemeClr val="tx1"/>
              </a:solidFill>
              <a:latin typeface="Arial-Rounded" pitchFamily="34" charset="0"/>
              <a:ea typeface="Arial-Rounded" pitchFamily="34" charset="0"/>
              <a:cs typeface="Arial-Rounded" pitchFamily="34" charset="0"/>
            </a:endParaRPr>
          </a:p>
        </p:txBody>
      </p:sp>
      <p:sp>
        <p:nvSpPr>
          <p:cNvPr id="37" name="Rectangle 36"/>
          <p:cNvSpPr/>
          <p:nvPr/>
        </p:nvSpPr>
        <p:spPr>
          <a:xfrm rot="19920687">
            <a:off x="2275642" y="2197110"/>
            <a:ext cx="1019765"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Arial-Rounded" pitchFamily="34" charset="0"/>
                <a:ea typeface="Arial-Rounded" pitchFamily="34" charset="0"/>
                <a:cs typeface="Arial-Rounded" pitchFamily="34" charset="0"/>
              </a:rPr>
              <a:t>hàng</a:t>
            </a:r>
            <a:endParaRPr lang="en-US" sz="2400">
              <a:solidFill>
                <a:schemeClr val="tx1"/>
              </a:solidFill>
              <a:latin typeface="Arial-Rounded" pitchFamily="34" charset="0"/>
              <a:ea typeface="Arial-Rounded" pitchFamily="34" charset="0"/>
              <a:cs typeface="Arial-Rounded" pitchFamily="34" charset="0"/>
            </a:endParaRPr>
          </a:p>
        </p:txBody>
      </p:sp>
      <p:sp>
        <p:nvSpPr>
          <p:cNvPr id="52" name="Oval 51"/>
          <p:cNvSpPr/>
          <p:nvPr/>
        </p:nvSpPr>
        <p:spPr>
          <a:xfrm>
            <a:off x="4722481" y="881112"/>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an</a:t>
            </a:r>
            <a:endParaRPr lang="en-US" sz="3600" b="1">
              <a:latin typeface="Arial-Rounded" pitchFamily="34" charset="0"/>
              <a:ea typeface="Arial-Rounded" pitchFamily="34" charset="0"/>
              <a:cs typeface="Arial-Rounded" pitchFamily="34" charset="0"/>
            </a:endParaRPr>
          </a:p>
        </p:txBody>
      </p:sp>
      <p:grpSp>
        <p:nvGrpSpPr>
          <p:cNvPr id="53" name="Group 52"/>
          <p:cNvGrpSpPr/>
          <p:nvPr/>
        </p:nvGrpSpPr>
        <p:grpSpPr>
          <a:xfrm>
            <a:off x="4757731" y="1650480"/>
            <a:ext cx="1617841" cy="770435"/>
            <a:chOff x="673007" y="2106117"/>
            <a:chExt cx="1617841" cy="770435"/>
          </a:xfrm>
          <a:solidFill>
            <a:schemeClr val="accent6">
              <a:lumMod val="20000"/>
              <a:lumOff val="80000"/>
            </a:schemeClr>
          </a:solidFill>
        </p:grpSpPr>
        <p:sp>
          <p:nvSpPr>
            <p:cNvPr id="54" name="Right Arrow 53"/>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Arrow 54"/>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Arrow 55"/>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p:cNvSpPr/>
          <p:nvPr/>
        </p:nvSpPr>
        <p:spPr>
          <a:xfrm rot="2148785">
            <a:off x="3996079" y="2125163"/>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Rounded" pitchFamily="34" charset="0"/>
                <a:ea typeface="Arial-Rounded" pitchFamily="34" charset="0"/>
                <a:cs typeface="Arial-Rounded" pitchFamily="34" charset="0"/>
              </a:rPr>
              <a:t>bạn</a:t>
            </a:r>
            <a:endParaRPr lang="en-US" sz="2800">
              <a:solidFill>
                <a:schemeClr val="tx1"/>
              </a:solidFill>
              <a:latin typeface="Arial-Rounded" pitchFamily="34" charset="0"/>
              <a:ea typeface="Arial-Rounded" pitchFamily="34" charset="0"/>
              <a:cs typeface="Arial-Rounded" pitchFamily="34" charset="0"/>
            </a:endParaRPr>
          </a:p>
        </p:txBody>
      </p:sp>
      <p:sp>
        <p:nvSpPr>
          <p:cNvPr id="58" name="Rectangle 57"/>
          <p:cNvSpPr/>
          <p:nvPr/>
        </p:nvSpPr>
        <p:spPr>
          <a:xfrm>
            <a:off x="5059933" y="2438317"/>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Rounded" pitchFamily="34" charset="0"/>
                <a:ea typeface="Arial-Rounded" pitchFamily="34" charset="0"/>
                <a:cs typeface="Arial-Rounded" pitchFamily="34" charset="0"/>
              </a:rPr>
              <a:t>lan</a:t>
            </a:r>
            <a:endParaRPr lang="en-US" sz="2800">
              <a:solidFill>
                <a:schemeClr val="tx1"/>
              </a:solidFill>
              <a:latin typeface="Arial-Rounded" pitchFamily="34" charset="0"/>
              <a:ea typeface="Arial-Rounded" pitchFamily="34" charset="0"/>
              <a:cs typeface="Arial-Rounded" pitchFamily="34" charset="0"/>
            </a:endParaRPr>
          </a:p>
        </p:txBody>
      </p:sp>
      <p:sp>
        <p:nvSpPr>
          <p:cNvPr id="59" name="Rectangle 58"/>
          <p:cNvSpPr/>
          <p:nvPr/>
        </p:nvSpPr>
        <p:spPr>
          <a:xfrm rot="19920687">
            <a:off x="6194505" y="2216091"/>
            <a:ext cx="86272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Rounded" pitchFamily="34" charset="0"/>
                <a:ea typeface="Arial-Rounded" pitchFamily="34" charset="0"/>
                <a:cs typeface="Arial-Rounded" pitchFamily="34" charset="0"/>
              </a:rPr>
              <a:t>tàn</a:t>
            </a:r>
            <a:endParaRPr lang="en-US" sz="2800">
              <a:solidFill>
                <a:schemeClr val="tx1"/>
              </a:solidFill>
              <a:latin typeface="Arial-Rounded" pitchFamily="34" charset="0"/>
              <a:ea typeface="Arial-Rounded" pitchFamily="34" charset="0"/>
              <a:cs typeface="Arial-Rounded" pitchFamily="34" charset="0"/>
            </a:endParaRPr>
          </a:p>
        </p:txBody>
      </p:sp>
      <p:sp>
        <p:nvSpPr>
          <p:cNvPr id="60" name="Oval 59"/>
          <p:cNvSpPr/>
          <p:nvPr/>
        </p:nvSpPr>
        <p:spPr>
          <a:xfrm>
            <a:off x="2521559" y="2808682"/>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au</a:t>
            </a:r>
            <a:endParaRPr lang="en-US" sz="3600" b="1">
              <a:latin typeface="Arial-Rounded" pitchFamily="34" charset="0"/>
              <a:ea typeface="Arial-Rounded" pitchFamily="34" charset="0"/>
              <a:cs typeface="Arial-Rounded" pitchFamily="34" charset="0"/>
            </a:endParaRPr>
          </a:p>
        </p:txBody>
      </p:sp>
      <p:grpSp>
        <p:nvGrpSpPr>
          <p:cNvPr id="61" name="Group 60"/>
          <p:cNvGrpSpPr/>
          <p:nvPr/>
        </p:nvGrpSpPr>
        <p:grpSpPr>
          <a:xfrm>
            <a:off x="2556809" y="3578050"/>
            <a:ext cx="1617841" cy="770435"/>
            <a:chOff x="673007" y="2106117"/>
            <a:chExt cx="1617841" cy="770435"/>
          </a:xfrm>
          <a:solidFill>
            <a:schemeClr val="accent6">
              <a:lumMod val="20000"/>
              <a:lumOff val="80000"/>
            </a:schemeClr>
          </a:solidFill>
        </p:grpSpPr>
        <p:sp>
          <p:nvSpPr>
            <p:cNvPr id="62" name="Right Arrow 61"/>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64"/>
          <p:cNvSpPr/>
          <p:nvPr/>
        </p:nvSpPr>
        <p:spPr>
          <a:xfrm rot="2148785">
            <a:off x="1795157" y="4052733"/>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Arial-Rounded" pitchFamily="34" charset="0"/>
                <a:ea typeface="Arial-Rounded" pitchFamily="34" charset="0"/>
                <a:cs typeface="Arial-Rounded" pitchFamily="34" charset="0"/>
              </a:rPr>
              <a:t>đau</a:t>
            </a:r>
            <a:endParaRPr lang="en-US" sz="3200">
              <a:solidFill>
                <a:schemeClr val="tx1"/>
              </a:solidFill>
              <a:latin typeface="Arial-Rounded" pitchFamily="34" charset="0"/>
              <a:ea typeface="Arial-Rounded" pitchFamily="34" charset="0"/>
              <a:cs typeface="Arial-Rounded" pitchFamily="34" charset="0"/>
            </a:endParaRPr>
          </a:p>
        </p:txBody>
      </p:sp>
      <p:sp>
        <p:nvSpPr>
          <p:cNvPr id="66" name="Rectangle 65"/>
          <p:cNvSpPr/>
          <p:nvPr/>
        </p:nvSpPr>
        <p:spPr>
          <a:xfrm>
            <a:off x="2859011" y="4365887"/>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Arial-Rounded" pitchFamily="34" charset="0"/>
                <a:ea typeface="Arial-Rounded" pitchFamily="34" charset="0"/>
                <a:cs typeface="Arial-Rounded" pitchFamily="34" charset="0"/>
              </a:rPr>
              <a:t>lau</a:t>
            </a:r>
            <a:endParaRPr lang="en-US" sz="3200">
              <a:solidFill>
                <a:schemeClr val="tx1"/>
              </a:solidFill>
              <a:latin typeface="Arial-Rounded" pitchFamily="34" charset="0"/>
              <a:ea typeface="Arial-Rounded" pitchFamily="34" charset="0"/>
              <a:cs typeface="Arial-Rounded" pitchFamily="34" charset="0"/>
            </a:endParaRPr>
          </a:p>
        </p:txBody>
      </p:sp>
      <p:sp>
        <p:nvSpPr>
          <p:cNvPr id="67" name="Rectangle 66"/>
          <p:cNvSpPr/>
          <p:nvPr/>
        </p:nvSpPr>
        <p:spPr>
          <a:xfrm rot="19920687">
            <a:off x="3993583" y="4143661"/>
            <a:ext cx="86272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Arial-Rounded" pitchFamily="34" charset="0"/>
                <a:ea typeface="Arial-Rounded" pitchFamily="34" charset="0"/>
                <a:cs typeface="Arial-Rounded" pitchFamily="34" charset="0"/>
              </a:rPr>
              <a:t>sáu</a:t>
            </a:r>
            <a:endParaRPr lang="en-US" sz="3200">
              <a:solidFill>
                <a:schemeClr val="tx1"/>
              </a:solidFill>
              <a:latin typeface="Arial-Rounded" pitchFamily="34" charset="0"/>
              <a:ea typeface="Arial-Rounded" pitchFamily="34" charset="0"/>
              <a:cs typeface="Arial-Rounded" pitchFamily="34" charset="0"/>
            </a:endParaRPr>
          </a:p>
        </p:txBody>
      </p:sp>
      <p:sp>
        <p:nvSpPr>
          <p:cNvPr id="68" name="Oval 67"/>
          <p:cNvSpPr/>
          <p:nvPr/>
        </p:nvSpPr>
        <p:spPr>
          <a:xfrm>
            <a:off x="6578046" y="2834013"/>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ao</a:t>
            </a:r>
            <a:endParaRPr lang="en-US" sz="3600" b="1">
              <a:latin typeface="Arial-Rounded" pitchFamily="34" charset="0"/>
              <a:ea typeface="Arial-Rounded" pitchFamily="34" charset="0"/>
              <a:cs typeface="Arial-Rounded" pitchFamily="34" charset="0"/>
            </a:endParaRPr>
          </a:p>
        </p:txBody>
      </p:sp>
      <p:grpSp>
        <p:nvGrpSpPr>
          <p:cNvPr id="69" name="Group 68"/>
          <p:cNvGrpSpPr/>
          <p:nvPr/>
        </p:nvGrpSpPr>
        <p:grpSpPr>
          <a:xfrm>
            <a:off x="6613296" y="3603381"/>
            <a:ext cx="1617841" cy="770435"/>
            <a:chOff x="673007" y="2106117"/>
            <a:chExt cx="1617841" cy="770435"/>
          </a:xfrm>
          <a:solidFill>
            <a:schemeClr val="accent6">
              <a:lumMod val="20000"/>
              <a:lumOff val="80000"/>
            </a:schemeClr>
          </a:solidFill>
        </p:grpSpPr>
        <p:sp>
          <p:nvSpPr>
            <p:cNvPr id="70" name="Right Arrow 69"/>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Arrow 70"/>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71"/>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p:cNvSpPr/>
          <p:nvPr/>
        </p:nvSpPr>
        <p:spPr>
          <a:xfrm rot="2148785">
            <a:off x="5851644" y="4078064"/>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Arial-Rounded" pitchFamily="34" charset="0"/>
                <a:ea typeface="Arial-Rounded" pitchFamily="34" charset="0"/>
                <a:cs typeface="Arial-Rounded" pitchFamily="34" charset="0"/>
              </a:rPr>
              <a:t>ao</a:t>
            </a:r>
            <a:endParaRPr lang="en-US" sz="3200">
              <a:solidFill>
                <a:schemeClr val="tx1"/>
              </a:solidFill>
              <a:latin typeface="Arial-Rounded" pitchFamily="34" charset="0"/>
              <a:ea typeface="Arial-Rounded" pitchFamily="34" charset="0"/>
              <a:cs typeface="Arial-Rounded" pitchFamily="34" charset="0"/>
            </a:endParaRPr>
          </a:p>
        </p:txBody>
      </p:sp>
      <p:sp>
        <p:nvSpPr>
          <p:cNvPr id="74" name="Rectangle 73"/>
          <p:cNvSpPr/>
          <p:nvPr/>
        </p:nvSpPr>
        <p:spPr>
          <a:xfrm>
            <a:off x="6915498" y="4391218"/>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Arial-Rounded" pitchFamily="34" charset="0"/>
                <a:ea typeface="Arial-Rounded" pitchFamily="34" charset="0"/>
                <a:cs typeface="Arial-Rounded" pitchFamily="34" charset="0"/>
              </a:rPr>
              <a:t>cao</a:t>
            </a:r>
            <a:endParaRPr lang="en-US" sz="3200">
              <a:solidFill>
                <a:schemeClr val="tx1"/>
              </a:solidFill>
              <a:latin typeface="Arial-Rounded" pitchFamily="34" charset="0"/>
              <a:ea typeface="Arial-Rounded" pitchFamily="34" charset="0"/>
              <a:cs typeface="Arial-Rounded" pitchFamily="34" charset="0"/>
            </a:endParaRPr>
          </a:p>
        </p:txBody>
      </p:sp>
      <p:sp>
        <p:nvSpPr>
          <p:cNvPr id="75" name="Rectangle 74"/>
          <p:cNvSpPr/>
          <p:nvPr/>
        </p:nvSpPr>
        <p:spPr>
          <a:xfrm rot="19920687">
            <a:off x="8050070" y="4168992"/>
            <a:ext cx="86272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Arial-Rounded" pitchFamily="34" charset="0"/>
                <a:ea typeface="Arial-Rounded" pitchFamily="34" charset="0"/>
                <a:cs typeface="Arial-Rounded" pitchFamily="34" charset="0"/>
              </a:rPr>
              <a:t>đào</a:t>
            </a:r>
            <a:endParaRPr lang="en-US" sz="320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500"/>
                                        <p:tgtEl>
                                          <p:spTgt spid="6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fade">
                                      <p:cBhvr>
                                        <p:cTn id="72" dur="500"/>
                                        <p:tgtEl>
                                          <p:spTgt spid="6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fade">
                                      <p:cBhvr>
                                        <p:cTn id="77" dur="500"/>
                                        <p:tgtEl>
                                          <p:spTgt spid="6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fade">
                                      <p:cBhvr>
                                        <p:cTn id="82" dur="500"/>
                                        <p:tgtEl>
                                          <p:spTgt spid="6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fade">
                                      <p:cBhvr>
                                        <p:cTn id="87" dur="500"/>
                                        <p:tgtEl>
                                          <p:spTgt spid="6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fade">
                                      <p:cBhvr>
                                        <p:cTn id="92" dur="500"/>
                                        <p:tgtEl>
                                          <p:spTgt spid="7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fade">
                                      <p:cBhvr>
                                        <p:cTn id="97" dur="500"/>
                                        <p:tgtEl>
                                          <p:spTgt spid="7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fade">
                                      <p:cBhvr>
                                        <p:cTn id="10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5" grpId="0" animBg="1"/>
      <p:bldP spid="36" grpId="0" animBg="1"/>
      <p:bldP spid="37" grpId="0" animBg="1"/>
      <p:bldP spid="52" grpId="0" animBg="1"/>
      <p:bldP spid="57" grpId="0" animBg="1"/>
      <p:bldP spid="58" grpId="0" animBg="1"/>
      <p:bldP spid="59" grpId="0" animBg="1"/>
      <p:bldP spid="60" grpId="0" animBg="1"/>
      <p:bldP spid="65" grpId="0" animBg="1"/>
      <p:bldP spid="66" grpId="0" animBg="1"/>
      <p:bldP spid="67" grpId="0" animBg="1"/>
      <p:bldP spid="68" grpId="0" animBg="1"/>
      <p:bldP spid="73" grpId="0" animBg="1"/>
      <p:bldP spid="74" grpId="0" animBg="1"/>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899</TotalTime>
  <Words>469</Words>
  <Application>Microsoft Office PowerPoint</Application>
  <PresentationFormat>On-screen Show (16:9)</PresentationFormat>
  <Paragraphs>82</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Ôn và khởi động</vt:lpstr>
      <vt:lpstr>Em hãy đọc đoạn 2 bài Bác trống trường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TranNham</cp:lastModifiedBy>
  <cp:revision>164</cp:revision>
  <dcterms:created xsi:type="dcterms:W3CDTF">2020-12-08T15:48:47Z</dcterms:created>
  <dcterms:modified xsi:type="dcterms:W3CDTF">2022-03-02T03:10:16Z</dcterms:modified>
</cp:coreProperties>
</file>