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5" r:id="rId2"/>
    <p:sldId id="296" r:id="rId3"/>
    <p:sldId id="258" r:id="rId4"/>
    <p:sldId id="269" r:id="rId5"/>
    <p:sldId id="275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vi-VN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DD0F460-E0E9-4B00-B88D-7051BF23A064}" type="datetimeFigureOut">
              <a:rPr lang="vi-VN" altLang="en-US"/>
              <a:pPr/>
              <a:t>08/03/2021</a:t>
            </a:fld>
            <a:endParaRPr lang="vi-VN" alt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vi-VN" alt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26F9A41-FF3D-4679-9342-D8D1FD296F33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BBDB17-695E-4353-9D36-813088059E4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87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C6B76-BFDD-44C0-BDE0-BC102D8D96CB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F7CB4-322F-40F0-8955-0F1DFD01A6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171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EE7C5-54CD-446E-8FA0-283645F3EE8A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47080-5E46-4B3D-8312-C88005903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13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5883D-FE48-4C97-B742-F33271A52775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B31D4-1385-4EC0-A3D8-2FF90763B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91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05F9C-BD2E-4D02-9741-4EA0E673B82E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800E1-6626-4B72-B1A7-671290EBC7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F92D2-E4EC-4D5D-94E6-2C8F9A360C90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3DE73-1878-4EEF-8894-B2B889C8F5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833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DEF5D-5E41-4B82-A0D2-EA8F0D92F518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CDA20-1B7B-49E8-B05E-9D489B413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53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217B3-E037-4E6B-BDE6-7631C9313A9C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1001C-8865-4D0E-89D8-7F9DDC848A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893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AF323-52B0-41AB-AC6B-A8DCCD5E76D8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13EA9-1790-4629-9063-FA0D5DB65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0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4975E-5D69-43AE-BFCF-9B3DD578B533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67585-8387-4B06-ABB7-B1BDD9B95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25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6D2B0-083E-4964-A8B8-86B0CA016087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6DF3F-4C8D-4895-A66D-66A0E31C76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64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FB75E-BA12-4847-8631-E1632C210C45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F8169-ED47-41C9-A6AC-375C9BC14F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849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4BE00E-1830-477F-8D24-340B1CA72BEB}" type="datetimeFigureOut">
              <a:rPr lang="en-US"/>
              <a:pPr>
                <a:defRPr/>
              </a:pPr>
              <a:t>3/8/2021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FBF4342-D91A-44BD-89EC-309B64EF40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wnloads\Toccata%20-%20Various%20Artists.mp3" TargetMode="External"/><Relationship Id="rId6" Type="http://schemas.openxmlformats.org/officeDocument/2006/relationships/image" Target="../media/image22.png"/><Relationship Id="rId5" Type="http://schemas.openxmlformats.org/officeDocument/2006/relationships/image" Target="../media/image21.gif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lumen-pflanzen0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396132">
            <a:off x="648301" y="456654"/>
            <a:ext cx="1404938" cy="109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blumen-pflanzen0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380094">
            <a:off x="7406992" y="437247"/>
            <a:ext cx="1333500" cy="103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blumen-pflanzen0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608123">
            <a:off x="8026507" y="5516990"/>
            <a:ext cx="1404938" cy="109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blumen-pflanzen0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97460">
            <a:off x="-327773" y="5740732"/>
            <a:ext cx="1404938" cy="109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3" name="TextBox 1"/>
          <p:cNvSpPr txBox="1">
            <a:spLocks noChangeArrowheads="1"/>
          </p:cNvSpPr>
          <p:nvPr/>
        </p:nvSpPr>
        <p:spPr bwMode="auto">
          <a:xfrm>
            <a:off x="1963408" y="-61223"/>
            <a:ext cx="5461000" cy="50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US" altLang="zh-CN" sz="2667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667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67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tiểu</a:t>
            </a:r>
            <a:r>
              <a:rPr lang="en-US" altLang="zh-CN" sz="2667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67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học</a:t>
            </a:r>
            <a:r>
              <a:rPr lang="en-US" altLang="zh-CN" sz="2667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67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Thượng</a:t>
            </a:r>
            <a:r>
              <a:rPr lang="en-US" altLang="zh-CN" sz="2667" b="1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667" b="1" dirty="0" err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Thanh</a:t>
            </a:r>
            <a:endParaRPr lang="en-US" altLang="zh-CN" sz="2667" b="1" dirty="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59748" y="4358388"/>
            <a:ext cx="5060192" cy="641266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67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67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67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67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67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667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67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67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67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Dịu</a:t>
            </a:r>
            <a:endParaRPr lang="en-US" sz="3667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7456" y="2714621"/>
            <a:ext cx="4046921" cy="1384995"/>
          </a:xfrm>
          <a:prstGeom prst="rect">
            <a:avLst/>
          </a:prstGeom>
          <a:noFill/>
        </p:spPr>
        <p:txBody>
          <a:bodyPr wrap="square" lIns="76200" tIns="38100" rIns="76200" bIns="3810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MÔN: TIN HỌC</a:t>
            </a:r>
          </a:p>
          <a:p>
            <a:pPr algn="ctr"/>
            <a:r>
              <a:rPr lang="en-US" sz="45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LỚP </a:t>
            </a:r>
            <a:r>
              <a:rPr lang="en-US" sz="45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en-US" sz="4500" b="1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" name="Picture 23" descr="Picture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5" y="42148"/>
            <a:ext cx="13970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2" descr="Picture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065823" y="43471"/>
            <a:ext cx="1079500" cy="107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728305" y="5611103"/>
            <a:ext cx="2738457" cy="1333500"/>
            <a:chOff x="669" y="2064"/>
            <a:chExt cx="675" cy="503"/>
          </a:xfrm>
        </p:grpSpPr>
        <p:pic>
          <p:nvPicPr>
            <p:cNvPr id="16" name="Picture 20" descr="HOAHO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65" y="2064"/>
              <a:ext cx="377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1" descr="HOA NO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69" y="2112"/>
              <a:ext cx="675" cy="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5" name="Group 14"/>
          <p:cNvGrpSpPr/>
          <p:nvPr/>
        </p:nvGrpSpPr>
        <p:grpSpPr>
          <a:xfrm rot="792377">
            <a:off x="452071" y="1671949"/>
            <a:ext cx="1275788" cy="1229033"/>
            <a:chOff x="0" y="1071563"/>
            <a:chExt cx="2306638" cy="2549525"/>
          </a:xfrm>
        </p:grpSpPr>
        <p:pic>
          <p:nvPicPr>
            <p:cNvPr id="18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57250" y="1071563"/>
              <a:ext cx="1449388" cy="150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2143125"/>
              <a:ext cx="1428750" cy="147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" name="Group 19"/>
          <p:cNvGrpSpPr/>
          <p:nvPr/>
        </p:nvGrpSpPr>
        <p:grpSpPr>
          <a:xfrm rot="12949577">
            <a:off x="1336237" y="5161018"/>
            <a:ext cx="601976" cy="1197233"/>
            <a:chOff x="0" y="1071563"/>
            <a:chExt cx="2306638" cy="2549525"/>
          </a:xfrm>
        </p:grpSpPr>
        <p:pic>
          <p:nvPicPr>
            <p:cNvPr id="21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57250" y="1071563"/>
              <a:ext cx="1449388" cy="150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2143125"/>
              <a:ext cx="1428750" cy="147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6" name="WordArt 6"/>
          <p:cNvSpPr>
            <a:spLocks noChangeArrowheads="1" noChangeShapeType="1" noTextEdit="1"/>
          </p:cNvSpPr>
          <p:nvPr/>
        </p:nvSpPr>
        <p:spPr bwMode="auto">
          <a:xfrm>
            <a:off x="1726408" y="1808429"/>
            <a:ext cx="5703093" cy="447807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15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15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5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án</a:t>
            </a:r>
            <a:r>
              <a:rPr lang="en-US" sz="15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5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điện</a:t>
            </a:r>
            <a:r>
              <a:rPr lang="en-US" sz="15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15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tử</a:t>
            </a:r>
            <a:endParaRPr lang="en-US" sz="15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3" name="Group 22"/>
          <p:cNvGrpSpPr/>
          <p:nvPr/>
        </p:nvGrpSpPr>
        <p:grpSpPr>
          <a:xfrm rot="792377">
            <a:off x="6384384" y="5448838"/>
            <a:ext cx="1275788" cy="1229033"/>
            <a:chOff x="0" y="1071563"/>
            <a:chExt cx="2306638" cy="2549525"/>
          </a:xfrm>
        </p:grpSpPr>
        <p:pic>
          <p:nvPicPr>
            <p:cNvPr id="24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857250" y="1071563"/>
              <a:ext cx="1449388" cy="1500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22" descr="nature%20(6)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2143125"/>
              <a:ext cx="1428750" cy="1477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97510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2276619"/>
            <a:ext cx="784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76300" y="16002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2800" b="1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228600" y="3505200"/>
            <a:ext cx="868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điều chỉnh khoảng cách giữa các dòng:</a:t>
            </a:r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14800"/>
            <a:ext cx="3200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Box 9"/>
          <p:cNvSpPr txBox="1">
            <a:spLocks noChangeArrowheads="1"/>
          </p:cNvSpPr>
          <p:nvPr/>
        </p:nvSpPr>
        <p:spPr bwMode="auto">
          <a:xfrm>
            <a:off x="304800" y="4283075"/>
            <a:ext cx="56388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Bôi 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bản muốn 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chỉnh khoảng cách, sau 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nháy vào nút lệnh         chọn một trong các thông số như  ở hình bên. </a:t>
            </a: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0"/>
            <a:ext cx="6858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1000" y="2011362"/>
            <a:ext cx="784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4648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6" name="Line 20"/>
          <p:cNvSpPr>
            <a:spLocks noChangeShapeType="1"/>
          </p:cNvSpPr>
          <p:nvPr/>
        </p:nvSpPr>
        <p:spPr bwMode="auto">
          <a:xfrm flipH="1">
            <a:off x="2819400" y="3886200"/>
            <a:ext cx="2362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962400"/>
            <a:ext cx="3200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5" name="Line 29"/>
          <p:cNvSpPr>
            <a:spLocks noChangeShapeType="1"/>
          </p:cNvSpPr>
          <p:nvPr/>
        </p:nvSpPr>
        <p:spPr bwMode="auto">
          <a:xfrm>
            <a:off x="5181600" y="38862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2133600"/>
            <a:ext cx="784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962400"/>
            <a:ext cx="3200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3581400" y="4648200"/>
            <a:ext cx="2286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0" y="4205288"/>
            <a:ext cx="3581400" cy="19272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nl-NL" altLang="en-US" sz="2400" b="1">
                <a:solidFill>
                  <a:schemeClr val="folHlink"/>
                </a:solidFill>
                <a:latin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nl-NL" altLang="en-US" sz="2400" b="1">
                <a:solidFill>
                  <a:schemeClr val="folHlink"/>
                </a:solidFill>
                <a:latin typeface="Arial Unicode MS" pitchFamily="34" charset="-128"/>
              </a:rPr>
              <a:t>Hoặc có thể nháy chuột vào nút lệnh </a:t>
            </a:r>
            <a:r>
              <a:rPr lang="nl-NL" altLang="en-US" sz="2400" b="1">
                <a:solidFill>
                  <a:schemeClr val="folHlink"/>
                </a:solidFill>
                <a:latin typeface="Arial Unicode MS" pitchFamily="34" charset="-128"/>
                <a:cs typeface="Times New Roman" panose="02020603050405020304" pitchFamily="18" charset="0"/>
              </a:rPr>
              <a:t>để thêm hoặc bớt khoảng trắng phía trên hoặc phía dưới đoạn văn bản.</a:t>
            </a:r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3581400" y="6019800"/>
            <a:ext cx="2286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176327"/>
            <a:ext cx="7696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48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228600" y="2720181"/>
            <a:ext cx="868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228600" y="47244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chuyển phím trượt phía dưới bên trái để căn lề trái của đoạn văn bản.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28600" y="57912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buFontTx/>
              <a:buChar char="-"/>
            </a:pPr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chuyển phím trượt bên phải để căn lề phải của đoạn văn bản.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8987" y="1006456"/>
            <a:ext cx="77585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48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228600" y="2271713"/>
            <a:ext cx="868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5257800"/>
            <a:ext cx="4267200" cy="544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lề trái của 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 v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bản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400" y="5246688"/>
            <a:ext cx="4419600" cy="54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lề phải của 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 v</a:t>
            </a:r>
            <a:r>
              <a:rPr lang="vi-VN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bản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 flipH="1" flipV="1">
            <a:off x="1143794" y="4782344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95400" y="4935538"/>
            <a:ext cx="91440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057401" y="5087937"/>
            <a:ext cx="304800" cy="31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8154194" y="4782344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372350" y="4935538"/>
            <a:ext cx="91440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206457" y="5087144"/>
            <a:ext cx="30480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2673" y="1074275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524000" y="2609344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u="sng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ý: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609600" y="4267200"/>
            <a:ext cx="8077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số 1, 2… trên thước nằm ngang chỉ số đo của thước.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609600" y="5486400"/>
            <a:ext cx="8077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phím trượt cho phép căn lề trái, lề phải và khoảng thụt đầu dòng của đoạn văn bản.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8200" y="942109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609600" y="19812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228600" y="3048000"/>
            <a:ext cx="86106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con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trỏ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con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trỏ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chuyển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chemeClr val="hlink"/>
                </a:solidFill>
                <a:sym typeface="Wingdings" panose="05000000000000000000" pitchFamily="2" charset="2"/>
              </a:rPr>
              <a:t>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.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Kéo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thả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lên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phía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trên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hoặc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xuống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phía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dưới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để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mở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rộng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hoặc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thu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hẹp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trang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văn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bản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.</a:t>
            </a:r>
            <a:endParaRPr lang="en-US" altLang="en-US" sz="3200" b="1" dirty="0">
              <a:solidFill>
                <a:schemeClr val="hlink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95400" y="729817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762000" y="1752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152400" y="2667000"/>
            <a:ext cx="86106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Đặt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con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trỏ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vào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trang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con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trỏ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chuyển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thành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chemeClr val="hlin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.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Kéo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thả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chuột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xuống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dưới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hoặc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lên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trên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để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mở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rộng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hoặc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thu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hẹp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lề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dưới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trang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văn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3200" b="1" dirty="0" err="1">
                <a:solidFill>
                  <a:schemeClr val="hlink"/>
                </a:solidFill>
                <a:sym typeface="Wingdings" panose="05000000000000000000" pitchFamily="2" charset="2"/>
              </a:rPr>
              <a:t>bản</a:t>
            </a:r>
            <a:r>
              <a:rPr lang="en-US" altLang="en-US" sz="3200" b="1" dirty="0">
                <a:solidFill>
                  <a:schemeClr val="hlink"/>
                </a:solidFill>
                <a:sym typeface="Wingdings" panose="05000000000000000000" pitchFamily="2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3618" y="1495677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886691" y="2714264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813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4" r="76193" b="11235"/>
          <a:stretch>
            <a:fillRect/>
          </a:stretch>
        </p:blipFill>
        <p:spPr bwMode="auto">
          <a:xfrm>
            <a:off x="7239000" y="2438400"/>
            <a:ext cx="1905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3124200" y="3124200"/>
            <a:ext cx="4114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3505200" y="6400800"/>
            <a:ext cx="373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2" name="Oval 14"/>
          <p:cNvSpPr>
            <a:spLocks noChangeArrowheads="1"/>
          </p:cNvSpPr>
          <p:nvPr/>
        </p:nvSpPr>
        <p:spPr bwMode="auto">
          <a:xfrm>
            <a:off x="1066800" y="4572000"/>
            <a:ext cx="2057400" cy="838200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>
                <a:solidFill>
                  <a:schemeClr val="hlink"/>
                </a:solidFill>
              </a:rPr>
              <a:t>Lề trên</a:t>
            </a:r>
            <a:endParaRPr lang="vi-VN" altLang="en-US" sz="2800" b="1">
              <a:solidFill>
                <a:schemeClr val="hlink"/>
              </a:solidFill>
            </a:endParaRPr>
          </a:p>
        </p:txBody>
      </p:sp>
      <p:sp>
        <p:nvSpPr>
          <p:cNvPr id="48143" name="Oval 15"/>
          <p:cNvSpPr>
            <a:spLocks noChangeArrowheads="1"/>
          </p:cNvSpPr>
          <p:nvPr/>
        </p:nvSpPr>
        <p:spPr bwMode="auto">
          <a:xfrm>
            <a:off x="1447800" y="6019800"/>
            <a:ext cx="2057400" cy="838200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>
                <a:solidFill>
                  <a:schemeClr val="hlink"/>
                </a:solidFill>
              </a:rPr>
              <a:t>Lề dưới</a:t>
            </a:r>
            <a:endParaRPr lang="vi-VN" altLang="en-US" sz="2800" b="1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" y="2026227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38200" y="13716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</p:txBody>
      </p:sp>
      <p:pic>
        <p:nvPicPr>
          <p:cNvPr id="49162" name="Picture 10" descr="page setup에 대한 이미지 검색결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7" r="31035"/>
          <a:stretch>
            <a:fillRect/>
          </a:stretch>
        </p:blipFill>
        <p:spPr bwMode="auto">
          <a:xfrm>
            <a:off x="0" y="4105275"/>
            <a:ext cx="40386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7" t="3873" r="30687" b="22560"/>
          <a:stretch>
            <a:fillRect/>
          </a:stretch>
        </p:blipFill>
        <p:spPr bwMode="auto">
          <a:xfrm>
            <a:off x="4800600" y="4114800"/>
            <a:ext cx="4343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4191000" y="5410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6625"/>
            <a:ext cx="2341307" cy="184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WordArt 21"/>
          <p:cNvSpPr>
            <a:spLocks noChangeArrowheads="1" noChangeShapeType="1" noTextEdit="1"/>
          </p:cNvSpPr>
          <p:nvPr/>
        </p:nvSpPr>
        <p:spPr bwMode="auto">
          <a:xfrm>
            <a:off x="1892048" y="484750"/>
            <a:ext cx="1600200" cy="8001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27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Chủ đề </a:t>
            </a:r>
            <a:r>
              <a:rPr lang="en-US" sz="27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I</a:t>
            </a:r>
            <a:r>
              <a:rPr lang="vi-VN" sz="27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I</a:t>
            </a:r>
            <a:endParaRPr lang="en-US" sz="27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ea typeface="Tahoma"/>
              <a:cs typeface="Tahom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265787"/>
            <a:ext cx="9144000" cy="6516013"/>
            <a:chOff x="0" y="0"/>
            <a:chExt cx="9144000" cy="6858000"/>
          </a:xfrm>
        </p:grpSpPr>
        <p:pic>
          <p:nvPicPr>
            <p:cNvPr id="4099" name="Picture 22" descr="Picture1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7850188" y="1587"/>
              <a:ext cx="1295400" cy="1292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23" descr="Picture1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676400" cy="1671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24" descr="Picture1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0800000">
              <a:off x="7391400" y="5110163"/>
              <a:ext cx="1752600" cy="1747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102" name="Picture 25" descr="Picture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100840" y="5581705"/>
            <a:ext cx="1257300" cy="12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WordArt 26"/>
          <p:cNvSpPr>
            <a:spLocks noChangeArrowheads="1" noChangeShapeType="1" noTextEdit="1"/>
          </p:cNvSpPr>
          <p:nvPr/>
        </p:nvSpPr>
        <p:spPr bwMode="auto">
          <a:xfrm>
            <a:off x="2790690" y="1210999"/>
            <a:ext cx="4990317" cy="6351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8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SOẠN THẢO VĂN BẢN</a:t>
            </a:r>
            <a:endParaRPr lang="en-US" sz="27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808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9333" y="2107611"/>
            <a:ext cx="7112410" cy="13157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5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r>
              <a:rPr lang="en-US" sz="405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2: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Kĩ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thuật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điều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chỉnh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một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đoạn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văn</a:t>
            </a:r>
            <a:r>
              <a:rPr lang="en-US" sz="405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5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bản</a:t>
            </a:r>
            <a:endParaRPr lang="en-US" sz="405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8" name="Group 158"/>
          <p:cNvGrpSpPr>
            <a:grpSpLocks/>
          </p:cNvGrpSpPr>
          <p:nvPr/>
        </p:nvGrpSpPr>
        <p:grpSpPr bwMode="auto">
          <a:xfrm>
            <a:off x="1057637" y="4824843"/>
            <a:ext cx="1485900" cy="1085850"/>
            <a:chOff x="5760" y="2544"/>
            <a:chExt cx="1111" cy="768"/>
          </a:xfrm>
        </p:grpSpPr>
        <p:pic>
          <p:nvPicPr>
            <p:cNvPr id="19" name="Picture 159" descr="FLOWERS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160" descr="aaf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 158"/>
          <p:cNvGrpSpPr>
            <a:grpSpLocks/>
          </p:cNvGrpSpPr>
          <p:nvPr/>
        </p:nvGrpSpPr>
        <p:grpSpPr bwMode="auto">
          <a:xfrm>
            <a:off x="6946442" y="5121122"/>
            <a:ext cx="1485900" cy="1085850"/>
            <a:chOff x="5760" y="2544"/>
            <a:chExt cx="1111" cy="768"/>
          </a:xfrm>
        </p:grpSpPr>
        <p:pic>
          <p:nvPicPr>
            <p:cNvPr id="22" name="Picture 159" descr="FLOWERS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0" y="2544"/>
              <a:ext cx="1111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160" descr="aaf6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84" y="2688"/>
              <a:ext cx="384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" name="Picture 22" descr="rose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97769" y="3484636"/>
            <a:ext cx="5294441" cy="35152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241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0" descr="j01953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WordArt 50" descr="White marble"/>
          <p:cNvSpPr>
            <a:spLocks noChangeArrowheads="1" noChangeShapeType="1" noTextEdit="1"/>
          </p:cNvSpPr>
          <p:nvPr/>
        </p:nvSpPr>
        <p:spPr bwMode="auto">
          <a:xfrm>
            <a:off x="1905000" y="392978"/>
            <a:ext cx="4953000" cy="4460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3600" b="1" dirty="0"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  <p:sp>
        <p:nvSpPr>
          <p:cNvPr id="24" name="Text Box 343"/>
          <p:cNvSpPr txBox="1">
            <a:spLocks noChangeArrowheads="1"/>
          </p:cNvSpPr>
          <p:nvPr/>
        </p:nvSpPr>
        <p:spPr bwMode="auto">
          <a:xfrm>
            <a:off x="304800" y="1219200"/>
            <a:ext cx="861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US" altLang="vi-VN" sz="3200" b="1" i="1">
                <a:solidFill>
                  <a:srgbClr val="0000FF"/>
                </a:solidFill>
              </a:rPr>
              <a:t> Nêu các </a:t>
            </a:r>
            <a:r>
              <a:rPr lang="vi-VN" altLang="vi-VN" sz="3200" b="1" i="1">
                <a:solidFill>
                  <a:srgbClr val="0000FF"/>
                </a:solidFill>
              </a:rPr>
              <a:t>b</a:t>
            </a:r>
            <a:r>
              <a:rPr lang="en-US" altLang="vi-VN" sz="3200" b="1" i="1">
                <a:solidFill>
                  <a:srgbClr val="0000FF"/>
                </a:solidFill>
              </a:rPr>
              <a:t>ước thụt lề đoạn văn bản?</a:t>
            </a:r>
          </a:p>
        </p:txBody>
      </p:sp>
      <p:sp>
        <p:nvSpPr>
          <p:cNvPr id="2" name="Text Box 343"/>
          <p:cNvSpPr txBox="1">
            <a:spLocks noChangeArrowheads="1"/>
          </p:cNvSpPr>
          <p:nvPr/>
        </p:nvSpPr>
        <p:spPr bwMode="auto">
          <a:xfrm>
            <a:off x="304800" y="2057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vi-VN" sz="3200" b="1" i="1">
                <a:solidFill>
                  <a:srgbClr val="0000FF"/>
                </a:solidFill>
              </a:rPr>
              <a:t>2. </a:t>
            </a:r>
            <a:r>
              <a:rPr lang="vi-VN" altLang="vi-VN" sz="3200" b="1" i="1">
                <a:solidFill>
                  <a:srgbClr val="0000FF"/>
                </a:solidFill>
              </a:rPr>
              <a:t>N</a:t>
            </a:r>
            <a:r>
              <a:rPr lang="en-US" altLang="vi-VN" sz="3200" b="1" i="1">
                <a:solidFill>
                  <a:srgbClr val="0000FF"/>
                </a:solidFill>
              </a:rPr>
              <a:t>ê</a:t>
            </a:r>
            <a:r>
              <a:rPr lang="vi-VN" altLang="vi-VN" sz="3200" b="1" i="1">
                <a:solidFill>
                  <a:srgbClr val="0000FF"/>
                </a:solidFill>
              </a:rPr>
              <a:t>u cách t</a:t>
            </a:r>
            <a:r>
              <a:rPr lang="en-US" altLang="vi-VN" sz="3200" b="1" i="1">
                <a:solidFill>
                  <a:srgbClr val="0000FF"/>
                </a:solidFill>
              </a:rPr>
              <a:t>hực hiện điều chỉnh </a:t>
            </a:r>
            <a:r>
              <a:rPr lang="vi-VN" altLang="vi-VN" sz="3200" b="1" i="1">
                <a:solidFill>
                  <a:srgbClr val="0000FF"/>
                </a:solidFill>
              </a:rPr>
              <a:t>k</a:t>
            </a:r>
            <a:r>
              <a:rPr lang="en-US" altLang="vi-VN" sz="3200" b="1" i="1">
                <a:solidFill>
                  <a:srgbClr val="0000FF"/>
                </a:solidFill>
              </a:rPr>
              <a:t>hoảng</a:t>
            </a:r>
            <a:r>
              <a:rPr lang="vi-VN" altLang="vi-VN" sz="3200" b="1" i="1">
                <a:solidFill>
                  <a:srgbClr val="0000FF"/>
                </a:solidFill>
              </a:rPr>
              <a:t> cách giữa các dòng?</a:t>
            </a:r>
            <a:endParaRPr lang="en-US" altLang="vi-VN" sz="3200" b="1" i="1">
              <a:solidFill>
                <a:srgbClr val="0000FF"/>
              </a:solidFill>
            </a:endParaRPr>
          </a:p>
        </p:txBody>
      </p:sp>
      <p:sp>
        <p:nvSpPr>
          <p:cNvPr id="3" name="Text Box 343"/>
          <p:cNvSpPr txBox="1">
            <a:spLocks noChangeArrowheads="1"/>
          </p:cNvSpPr>
          <p:nvPr/>
        </p:nvSpPr>
        <p:spPr bwMode="auto">
          <a:xfrm>
            <a:off x="304800" y="32766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vi-VN" sz="3200" b="1" i="1">
                <a:solidFill>
                  <a:srgbClr val="0000FF"/>
                </a:solidFill>
              </a:rPr>
              <a:t>3.</a:t>
            </a:r>
            <a:r>
              <a:rPr lang="vi-VN" altLang="vi-VN" sz="3200" b="1" i="1">
                <a:solidFill>
                  <a:srgbClr val="0000FF"/>
                </a:solidFill>
              </a:rPr>
              <a:t> </a:t>
            </a:r>
            <a:r>
              <a:rPr lang="en-US" altLang="vi-VN" sz="3200" b="1" i="1">
                <a:solidFill>
                  <a:srgbClr val="0000FF"/>
                </a:solidFill>
              </a:rPr>
              <a:t>Nêu cách định dạng độ rộng lề trái</a:t>
            </a:r>
            <a:r>
              <a:rPr lang="vi-VN" altLang="vi-VN" sz="3200" b="1" i="1">
                <a:solidFill>
                  <a:srgbClr val="0000FF"/>
                </a:solidFill>
              </a:rPr>
              <a:t>,</a:t>
            </a:r>
            <a:r>
              <a:rPr lang="en-US" altLang="vi-VN" sz="3200" b="1" i="1">
                <a:solidFill>
                  <a:srgbClr val="0000FF"/>
                </a:solidFill>
              </a:rPr>
              <a:t> phải, trên và dưới của đoạn văn bản</a:t>
            </a:r>
            <a:r>
              <a:rPr lang="vi-VN" altLang="vi-VN" sz="3200" b="1" i="1">
                <a:solidFill>
                  <a:srgbClr val="0000FF"/>
                </a:solidFill>
              </a:rPr>
              <a:t>?</a:t>
            </a:r>
            <a:endParaRPr lang="en-US" altLang="vi-VN" sz="3200" b="1" i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 descr="ros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97" y="2474877"/>
            <a:ext cx="3347441" cy="4234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2336006" y="1462899"/>
            <a:ext cx="4751785" cy="300038"/>
          </a:xfrm>
        </p:spPr>
        <p:txBody>
          <a:bodyPr rtlCol="0">
            <a:normAutofit fontScale="90000"/>
          </a:bodyPr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BÀI HỌC </a:t>
            </a:r>
            <a:r>
              <a:rPr lang="en-US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KẾT THÚC</a:t>
            </a:r>
          </a:p>
        </p:txBody>
      </p:sp>
      <p:grpSp>
        <p:nvGrpSpPr>
          <p:cNvPr id="29700" name="Group 5"/>
          <p:cNvGrpSpPr>
            <a:grpSpLocks/>
          </p:cNvGrpSpPr>
          <p:nvPr/>
        </p:nvGrpSpPr>
        <p:grpSpPr bwMode="auto">
          <a:xfrm>
            <a:off x="2588419" y="6431055"/>
            <a:ext cx="5143500" cy="267890"/>
            <a:chOff x="0" y="4020"/>
            <a:chExt cx="5760" cy="300"/>
          </a:xfrm>
        </p:grpSpPr>
        <p:pic>
          <p:nvPicPr>
            <p:cNvPr id="29743" name="Picture 6" descr="pink_flower_divider_md_wht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020"/>
              <a:ext cx="206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44" name="Picture 7" descr="pink_flower_divider_md_wht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4020"/>
              <a:ext cx="206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45" name="Picture 8" descr="pink_flower_divider_md_wht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4020"/>
              <a:ext cx="2064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9701" name="Picture 9" descr="0 (50)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03" y="5414964"/>
            <a:ext cx="300038" cy="25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10" descr="0 (50)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5434012"/>
            <a:ext cx="3000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11" descr="0 (50)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06" y="5474494"/>
            <a:ext cx="3000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2" descr="0 (50)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7" y="5434012"/>
            <a:ext cx="300038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9" name="AutoShape 13"/>
          <p:cNvSpPr>
            <a:spLocks noChangeArrowheads="1"/>
          </p:cNvSpPr>
          <p:nvPr/>
        </p:nvSpPr>
        <p:spPr bwMode="auto">
          <a:xfrm>
            <a:off x="2000251" y="3471862"/>
            <a:ext cx="227410" cy="242888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0" name="AutoShape 14"/>
          <p:cNvSpPr>
            <a:spLocks noChangeArrowheads="1"/>
          </p:cNvSpPr>
          <p:nvPr/>
        </p:nvSpPr>
        <p:spPr bwMode="auto">
          <a:xfrm>
            <a:off x="5003007" y="4993481"/>
            <a:ext cx="140494" cy="3857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1" name="AutoShape 15"/>
          <p:cNvSpPr>
            <a:spLocks noChangeArrowheads="1"/>
          </p:cNvSpPr>
          <p:nvPr/>
        </p:nvSpPr>
        <p:spPr bwMode="auto">
          <a:xfrm>
            <a:off x="3274219" y="5054204"/>
            <a:ext cx="304800" cy="303609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2" name="AutoShape 16"/>
          <p:cNvSpPr>
            <a:spLocks noChangeArrowheads="1"/>
          </p:cNvSpPr>
          <p:nvPr/>
        </p:nvSpPr>
        <p:spPr bwMode="auto">
          <a:xfrm>
            <a:off x="5797154" y="2865836"/>
            <a:ext cx="314325" cy="226219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3" name="AutoShape 17"/>
          <p:cNvSpPr>
            <a:spLocks noChangeArrowheads="1"/>
          </p:cNvSpPr>
          <p:nvPr/>
        </p:nvSpPr>
        <p:spPr bwMode="auto">
          <a:xfrm>
            <a:off x="2800350" y="3488532"/>
            <a:ext cx="305991" cy="30361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4" name="AutoShape 18"/>
          <p:cNvSpPr>
            <a:spLocks noChangeArrowheads="1"/>
          </p:cNvSpPr>
          <p:nvPr/>
        </p:nvSpPr>
        <p:spPr bwMode="auto">
          <a:xfrm>
            <a:off x="4276725" y="4852989"/>
            <a:ext cx="304800" cy="30361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5" name="AutoShape 19"/>
          <p:cNvSpPr>
            <a:spLocks noChangeArrowheads="1"/>
          </p:cNvSpPr>
          <p:nvPr/>
        </p:nvSpPr>
        <p:spPr bwMode="auto">
          <a:xfrm>
            <a:off x="6877051" y="2237185"/>
            <a:ext cx="283369" cy="17145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6" name="AutoShape 20"/>
          <p:cNvSpPr>
            <a:spLocks noChangeArrowheads="1"/>
          </p:cNvSpPr>
          <p:nvPr/>
        </p:nvSpPr>
        <p:spPr bwMode="auto">
          <a:xfrm>
            <a:off x="2000251" y="4286250"/>
            <a:ext cx="235744" cy="17145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7" name="AutoShape 21"/>
          <p:cNvSpPr>
            <a:spLocks noChangeArrowheads="1"/>
          </p:cNvSpPr>
          <p:nvPr/>
        </p:nvSpPr>
        <p:spPr bwMode="auto">
          <a:xfrm>
            <a:off x="6543676" y="3943350"/>
            <a:ext cx="283369" cy="214313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8" name="AutoShape 22"/>
          <p:cNvSpPr>
            <a:spLocks noChangeArrowheads="1"/>
          </p:cNvSpPr>
          <p:nvPr/>
        </p:nvSpPr>
        <p:spPr bwMode="auto">
          <a:xfrm>
            <a:off x="1538289" y="2746772"/>
            <a:ext cx="188119" cy="257175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39" name="AutoShape 23"/>
          <p:cNvSpPr>
            <a:spLocks noChangeArrowheads="1"/>
          </p:cNvSpPr>
          <p:nvPr/>
        </p:nvSpPr>
        <p:spPr bwMode="auto">
          <a:xfrm>
            <a:off x="7050882" y="4676775"/>
            <a:ext cx="141685" cy="3857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0" name="AutoShape 24"/>
          <p:cNvSpPr>
            <a:spLocks noChangeArrowheads="1"/>
          </p:cNvSpPr>
          <p:nvPr/>
        </p:nvSpPr>
        <p:spPr bwMode="auto">
          <a:xfrm>
            <a:off x="5815014" y="4371975"/>
            <a:ext cx="18811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1" name="AutoShape 25"/>
          <p:cNvSpPr>
            <a:spLocks noChangeArrowheads="1"/>
          </p:cNvSpPr>
          <p:nvPr/>
        </p:nvSpPr>
        <p:spPr bwMode="auto">
          <a:xfrm>
            <a:off x="3131345" y="4629150"/>
            <a:ext cx="189310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2" name="AutoShape 26"/>
          <p:cNvSpPr>
            <a:spLocks noChangeArrowheads="1"/>
          </p:cNvSpPr>
          <p:nvPr/>
        </p:nvSpPr>
        <p:spPr bwMode="auto">
          <a:xfrm>
            <a:off x="2000251" y="2357438"/>
            <a:ext cx="18811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3" name="AutoShape 27"/>
          <p:cNvSpPr>
            <a:spLocks noChangeArrowheads="1"/>
          </p:cNvSpPr>
          <p:nvPr/>
        </p:nvSpPr>
        <p:spPr bwMode="auto">
          <a:xfrm>
            <a:off x="2659857" y="4243388"/>
            <a:ext cx="189310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4" name="AutoShape 28"/>
          <p:cNvSpPr>
            <a:spLocks noChangeArrowheads="1"/>
          </p:cNvSpPr>
          <p:nvPr/>
        </p:nvSpPr>
        <p:spPr bwMode="auto">
          <a:xfrm>
            <a:off x="6146007" y="4923235"/>
            <a:ext cx="189310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5" name="AutoShape 29"/>
          <p:cNvSpPr>
            <a:spLocks noChangeArrowheads="1"/>
          </p:cNvSpPr>
          <p:nvPr/>
        </p:nvSpPr>
        <p:spPr bwMode="auto">
          <a:xfrm>
            <a:off x="6715125" y="2871788"/>
            <a:ext cx="238125" cy="2476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6" name="AutoShape 30"/>
          <p:cNvSpPr>
            <a:spLocks noChangeArrowheads="1"/>
          </p:cNvSpPr>
          <p:nvPr/>
        </p:nvSpPr>
        <p:spPr bwMode="auto">
          <a:xfrm>
            <a:off x="2488406" y="2618185"/>
            <a:ext cx="239316" cy="2476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7" name="AutoShape 31"/>
          <p:cNvSpPr>
            <a:spLocks noChangeArrowheads="1"/>
          </p:cNvSpPr>
          <p:nvPr/>
        </p:nvSpPr>
        <p:spPr bwMode="auto">
          <a:xfrm>
            <a:off x="4793457" y="2318147"/>
            <a:ext cx="18811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8" name="AutoShape 32"/>
          <p:cNvSpPr>
            <a:spLocks noChangeArrowheads="1"/>
          </p:cNvSpPr>
          <p:nvPr/>
        </p:nvSpPr>
        <p:spPr bwMode="auto">
          <a:xfrm>
            <a:off x="3470673" y="2717006"/>
            <a:ext cx="18811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49" name="AutoShape 33"/>
          <p:cNvSpPr>
            <a:spLocks noChangeArrowheads="1"/>
          </p:cNvSpPr>
          <p:nvPr/>
        </p:nvSpPr>
        <p:spPr bwMode="auto">
          <a:xfrm>
            <a:off x="2178844" y="1248966"/>
            <a:ext cx="314325" cy="227409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0" name="AutoShape 34"/>
          <p:cNvSpPr>
            <a:spLocks noChangeArrowheads="1"/>
          </p:cNvSpPr>
          <p:nvPr/>
        </p:nvSpPr>
        <p:spPr bwMode="auto">
          <a:xfrm>
            <a:off x="6762750" y="1671639"/>
            <a:ext cx="314325" cy="22741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1" name="AutoShape 35"/>
          <p:cNvSpPr>
            <a:spLocks noChangeArrowheads="1"/>
          </p:cNvSpPr>
          <p:nvPr/>
        </p:nvSpPr>
        <p:spPr bwMode="auto">
          <a:xfrm>
            <a:off x="5160169" y="1500189"/>
            <a:ext cx="304800" cy="30361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2" name="AutoShape 36"/>
          <p:cNvSpPr>
            <a:spLocks noChangeArrowheads="1"/>
          </p:cNvSpPr>
          <p:nvPr/>
        </p:nvSpPr>
        <p:spPr bwMode="auto">
          <a:xfrm>
            <a:off x="1678782" y="1732360"/>
            <a:ext cx="235744" cy="214313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3" name="AutoShape 37"/>
          <p:cNvSpPr>
            <a:spLocks noChangeArrowheads="1"/>
          </p:cNvSpPr>
          <p:nvPr/>
        </p:nvSpPr>
        <p:spPr bwMode="auto">
          <a:xfrm>
            <a:off x="6285310" y="1307306"/>
            <a:ext cx="141684" cy="214313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4" name="AutoShape 38"/>
          <p:cNvSpPr>
            <a:spLocks noChangeArrowheads="1"/>
          </p:cNvSpPr>
          <p:nvPr/>
        </p:nvSpPr>
        <p:spPr bwMode="auto">
          <a:xfrm>
            <a:off x="2802732" y="1671637"/>
            <a:ext cx="140494" cy="38576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5" name="AutoShape 39"/>
          <p:cNvSpPr>
            <a:spLocks noChangeArrowheads="1"/>
          </p:cNvSpPr>
          <p:nvPr/>
        </p:nvSpPr>
        <p:spPr bwMode="auto">
          <a:xfrm>
            <a:off x="3588545" y="1251347"/>
            <a:ext cx="141685" cy="21431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1013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6" name="AutoShape 40"/>
          <p:cNvSpPr>
            <a:spLocks noChangeArrowheads="1"/>
          </p:cNvSpPr>
          <p:nvPr/>
        </p:nvSpPr>
        <p:spPr bwMode="auto">
          <a:xfrm>
            <a:off x="7018736" y="1466850"/>
            <a:ext cx="18811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7" name="AutoShape 41"/>
          <p:cNvSpPr>
            <a:spLocks noChangeArrowheads="1"/>
          </p:cNvSpPr>
          <p:nvPr/>
        </p:nvSpPr>
        <p:spPr bwMode="auto">
          <a:xfrm>
            <a:off x="4027885" y="1500188"/>
            <a:ext cx="18930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8" name="AutoShape 42"/>
          <p:cNvSpPr>
            <a:spLocks noChangeArrowheads="1"/>
          </p:cNvSpPr>
          <p:nvPr/>
        </p:nvSpPr>
        <p:spPr bwMode="auto">
          <a:xfrm>
            <a:off x="7299722" y="3474244"/>
            <a:ext cx="18930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59" name="AutoShape 43"/>
          <p:cNvSpPr>
            <a:spLocks noChangeArrowheads="1"/>
          </p:cNvSpPr>
          <p:nvPr/>
        </p:nvSpPr>
        <p:spPr bwMode="auto">
          <a:xfrm>
            <a:off x="3274219" y="1671638"/>
            <a:ext cx="238125" cy="2476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60460" name="AutoShape 44"/>
          <p:cNvSpPr>
            <a:spLocks noChangeArrowheads="1"/>
          </p:cNvSpPr>
          <p:nvPr/>
        </p:nvSpPr>
        <p:spPr bwMode="auto">
          <a:xfrm>
            <a:off x="5913836" y="1714500"/>
            <a:ext cx="239315" cy="24765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pic>
        <p:nvPicPr>
          <p:cNvPr id="55" name="Toccata - Various Artist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269" y="3102769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936" y="4000501"/>
            <a:ext cx="4020740" cy="105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AutoShape 28"/>
          <p:cNvSpPr>
            <a:spLocks noChangeArrowheads="1"/>
          </p:cNvSpPr>
          <p:nvPr/>
        </p:nvSpPr>
        <p:spPr bwMode="auto">
          <a:xfrm>
            <a:off x="2425304" y="4907756"/>
            <a:ext cx="18930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  <p:sp>
        <p:nvSpPr>
          <p:cNvPr id="57" name="AutoShape 28"/>
          <p:cNvSpPr>
            <a:spLocks noChangeArrowheads="1"/>
          </p:cNvSpPr>
          <p:nvPr/>
        </p:nvSpPr>
        <p:spPr bwMode="auto">
          <a:xfrm>
            <a:off x="5873354" y="3474244"/>
            <a:ext cx="189309" cy="1714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2656201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16667E-6 -2.96296E-6 L -4.16667E-6 -0.07222 " pathEditMode="relative" rAng="0" ptsTypes="AA">
                                      <p:cBhvr>
                                        <p:cTn id="10" dur="1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7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75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750" fill="hold">
                                          <p:stCondLst>
                                            <p:cond delay="225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0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0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0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" presetClass="mediacall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3" dur="158208" fill="hold"/>
                                        <p:tgtEl>
                                          <p:spTgt spid="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14" presetID="3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7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7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7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7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5"/>
                </p:tgtEl>
              </p:cMediaNode>
            </p:audio>
          </p:childTnLst>
        </p:cTn>
      </p:par>
    </p:tnLst>
    <p:bldLst>
      <p:bldP spid="60420" grpId="0"/>
      <p:bldP spid="60420" grpId="1"/>
      <p:bldP spid="60429" grpId="0" animBg="1"/>
      <p:bldP spid="60430" grpId="0" animBg="1"/>
      <p:bldP spid="60431" grpId="0" animBg="1"/>
      <p:bldP spid="60432" grpId="0" animBg="1"/>
      <p:bldP spid="60433" grpId="0" animBg="1"/>
      <p:bldP spid="60434" grpId="0" animBg="1"/>
      <p:bldP spid="60438" grpId="0" animBg="1"/>
      <p:bldP spid="60439" grpId="0" animBg="1"/>
      <p:bldP spid="60449" grpId="0" animBg="1"/>
      <p:bldP spid="60450" grpId="0" animBg="1"/>
      <p:bldP spid="60451" grpId="0" animBg="1"/>
      <p:bldP spid="60454" grpId="0" animBg="1"/>
      <p:bldP spid="604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-152400" y="5272881"/>
            <a:ext cx="891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438400" y="990600"/>
            <a:ext cx="322395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Mục</a:t>
            </a:r>
            <a:r>
              <a:rPr lang="en-US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tiêu</a:t>
            </a:r>
            <a:r>
              <a:rPr lang="en-US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-152400" y="4004965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0" y="244733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5128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7696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447800" y="161405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Arial Unicode MS" pitchFamily="34" charset="-128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Arial Unicode MS" pitchFamily="34" charset="-128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Arial Unicode MS" pitchFamily="34" charset="-128"/>
              </a:rPr>
              <a:t> BẢN</a:t>
            </a:r>
          </a:p>
        </p:txBody>
      </p:sp>
      <p:sp>
        <p:nvSpPr>
          <p:cNvPr id="4111" name="Line 15"/>
          <p:cNvSpPr>
            <a:spLocks noChangeShapeType="1"/>
          </p:cNvSpPr>
          <p:nvPr/>
        </p:nvSpPr>
        <p:spPr bwMode="auto">
          <a:xfrm flipV="1">
            <a:off x="609600" y="4800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1447800" y="4800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V="1">
            <a:off x="2286000" y="4800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V="1">
            <a:off x="3200400" y="4800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 flipV="1">
            <a:off x="4343400" y="4724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5410200" y="2971800"/>
            <a:ext cx="2590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flipH="1" flipV="1">
            <a:off x="4419600" y="3962400"/>
            <a:ext cx="3657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228600" y="6019800"/>
            <a:ext cx="7620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Trái</a:t>
            </a:r>
            <a:endParaRPr lang="vi-VN" altLang="en-US">
              <a:solidFill>
                <a:srgbClr val="FF0000"/>
              </a:solidFill>
            </a:endParaRP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1905000" y="6019800"/>
            <a:ext cx="7620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Phải</a:t>
            </a:r>
            <a:endParaRPr lang="vi-VN" altLang="en-US">
              <a:solidFill>
                <a:srgbClr val="FF0000"/>
              </a:solidFill>
            </a:endParaRPr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1066800" y="6019800"/>
            <a:ext cx="7620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FF0000"/>
                </a:solidFill>
              </a:rPr>
              <a:t>Giữa</a:t>
            </a:r>
            <a:endParaRPr lang="vi-VN" altLang="en-US">
              <a:solidFill>
                <a:srgbClr val="FF0000"/>
              </a:solidFill>
            </a:endParaRPr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2819400" y="6019800"/>
            <a:ext cx="7620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>
                <a:solidFill>
                  <a:srgbClr val="FF0000"/>
                </a:solidFill>
              </a:rPr>
              <a:t>Đều</a:t>
            </a:r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3962400" y="5943600"/>
            <a:ext cx="762000" cy="609600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8077200" y="4419600"/>
            <a:ext cx="762000" cy="609600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>
            <a:off x="8001000" y="2590800"/>
            <a:ext cx="762000" cy="609600"/>
          </a:xfrm>
          <a:prstGeom prst="ellips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vi-VN" altLang="en-US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119" grpId="0" animBg="1"/>
      <p:bldP spid="4120" grpId="0" animBg="1"/>
      <p:bldP spid="4121" grpId="0" animBg="1"/>
      <p:bldP spid="4122" grpId="0" animBg="1"/>
      <p:bldP spid="4123" grpId="0" animBg="1"/>
      <p:bldP spid="4124" grpId="0" animBg="1"/>
      <p:bldP spid="4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9100" y="2727108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66800" y="19050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81000" y="3657600"/>
            <a:ext cx="769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524000" y="1920875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228600" y="4906963"/>
            <a:ext cx="937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Nháy vào nút lệnh       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 kích th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thụt lề </a:t>
            </a:r>
          </a:p>
        </p:txBody>
      </p:sp>
      <p:pic>
        <p:nvPicPr>
          <p:cNvPr id="61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724400"/>
            <a:ext cx="600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TextBox 9"/>
          <p:cNvSpPr txBox="1">
            <a:spLocks noChangeArrowheads="1"/>
          </p:cNvSpPr>
          <p:nvPr/>
        </p:nvSpPr>
        <p:spPr bwMode="auto">
          <a:xfrm>
            <a:off x="228600" y="5668963"/>
            <a:ext cx="937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Nháy vào nút lệnh       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giảm kích th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thụt lề </a:t>
            </a:r>
          </a:p>
        </p:txBody>
      </p:sp>
      <p:pic>
        <p:nvPicPr>
          <p:cNvPr id="6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562600"/>
            <a:ext cx="685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838200" y="2834481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b="1" dirty="0" err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228600" y="41148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Bôi đen đoạn văn bản, sau đó: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3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33800"/>
            <a:ext cx="7696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7700" y="2169463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0" y="5257800"/>
            <a:ext cx="2133600" cy="9461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Giảm kích th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thụt lề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10400" y="2590800"/>
            <a:ext cx="2133600" cy="9461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ng kích th</a:t>
            </a:r>
            <a:r>
              <a:rPr lang="vi-V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thụt lề</a:t>
            </a: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5867400" y="32004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2133600" y="4495800"/>
            <a:ext cx="2819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54207" y="2392362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lề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vi-V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295400" y="16002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</p:txBody>
      </p:sp>
      <p:sp>
        <p:nvSpPr>
          <p:cNvPr id="6155" name="TextBox 11"/>
          <p:cNvSpPr txBox="1">
            <a:spLocks noChangeArrowheads="1"/>
          </p:cNvSpPr>
          <p:nvPr/>
        </p:nvSpPr>
        <p:spPr bwMode="auto">
          <a:xfrm>
            <a:off x="0" y="4343400"/>
            <a:ext cx="9372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Có thể nháy vào nút       hoặc        một hoặc nhiều lần 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hoặc giảm kích th</a:t>
            </a:r>
            <a:r>
              <a:rPr lang="vi-VN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altLang="en-US" sz="32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thụt lề.  </a:t>
            </a:r>
          </a:p>
        </p:txBody>
      </p:sp>
      <p:pic>
        <p:nvPicPr>
          <p:cNvPr id="615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114800"/>
            <a:ext cx="619125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14800"/>
            <a:ext cx="73342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57200" y="3609975"/>
            <a:ext cx="1289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 i="1" u="sng">
                <a:solidFill>
                  <a:schemeClr val="folHlink"/>
                </a:solidFill>
              </a:rPr>
              <a:t>L</a:t>
            </a:r>
            <a:r>
              <a:rPr lang="vi-VN" altLang="en-US" sz="2800" b="1" i="1" u="sng">
                <a:solidFill>
                  <a:schemeClr val="folHlink"/>
                </a:solidFill>
              </a:rPr>
              <a:t>ư</a:t>
            </a:r>
            <a:r>
              <a:rPr lang="en-US" altLang="en-US" sz="2800" b="1" i="1" u="sng">
                <a:solidFill>
                  <a:schemeClr val="folHlink"/>
                </a:solidFill>
              </a:rPr>
              <a:t>u ý:</a:t>
            </a:r>
            <a:endParaRPr lang="vi-VN" altLang="en-US" sz="2800" b="1" i="1" u="sng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" y="2559627"/>
            <a:ext cx="784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09600" y="1722438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</a:t>
            </a:r>
            <a:r>
              <a:rPr lang="vi-VN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8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</p:txBody>
      </p:sp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228600" y="3505200"/>
            <a:ext cx="868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Để điều chỉnh khoảng cách giữa các dòng, em phải làm 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685</Words>
  <Application>Microsoft Office PowerPoint</Application>
  <PresentationFormat>On-screen Show (4:3)</PresentationFormat>
  <Paragraphs>75</Paragraphs>
  <Slides>21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SimSun</vt:lpstr>
      <vt:lpstr>Arial</vt:lpstr>
      <vt:lpstr>Arial Unicode MS</vt:lpstr>
      <vt:lpstr>Calibri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HỌC KẾT THÚC</vt:lpstr>
    </vt:vector>
  </TitlesOfParts>
  <Company>"TEL:0966692791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quyttht</dc:creator>
  <cp:lastModifiedBy>Admin</cp:lastModifiedBy>
  <cp:revision>53</cp:revision>
  <dcterms:created xsi:type="dcterms:W3CDTF">2017-10-10T13:44:31Z</dcterms:created>
  <dcterms:modified xsi:type="dcterms:W3CDTF">2021-03-08T07:59:16Z</dcterms:modified>
</cp:coreProperties>
</file>