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9" r:id="rId2"/>
    <p:sldId id="286" r:id="rId3"/>
    <p:sldId id="301" r:id="rId4"/>
    <p:sldId id="303" r:id="rId5"/>
    <p:sldId id="285" r:id="rId6"/>
    <p:sldId id="291" r:id="rId7"/>
    <p:sldId id="292" r:id="rId8"/>
    <p:sldId id="293" r:id="rId9"/>
    <p:sldId id="304" r:id="rId10"/>
    <p:sldId id="262" r:id="rId11"/>
    <p:sldId id="294" r:id="rId12"/>
    <p:sldId id="295" r:id="rId13"/>
    <p:sldId id="296" r:id="rId14"/>
    <p:sldId id="297" r:id="rId15"/>
    <p:sldId id="300" r:id="rId16"/>
    <p:sldId id="287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3AD4E-7CD9-4EC7-A4CD-DF5564584FF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E53DE-2541-4498-B9CF-C8A0A8A68A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6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E0614-7350-41AC-B639-EEA6FEA8C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14810" r="22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81157-950C-4F3F-A2CA-CBABDC130B42}"/>
              </a:ext>
            </a:extLst>
          </p:cNvPr>
          <p:cNvSpPr txBox="1"/>
          <p:nvPr/>
        </p:nvSpPr>
        <p:spPr>
          <a:xfrm>
            <a:off x="1552393" y="390617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9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AECB7C-5575-4DC2-A664-EEBC06772AC8}"/>
              </a:ext>
            </a:extLst>
          </p:cNvPr>
          <p:cNvSpPr/>
          <p:nvPr/>
        </p:nvSpPr>
        <p:spPr>
          <a:xfrm>
            <a:off x="1605828" y="2083414"/>
            <a:ext cx="8980344" cy="31286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Chào</a:t>
            </a:r>
            <a:r>
              <a:rPr lang="en-US" sz="5400" b="1" cap="none" spc="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mừng</a:t>
            </a:r>
            <a:r>
              <a:rPr lang="en-US" sz="5400" b="1" cap="none" spc="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em</a:t>
            </a:r>
            <a:endParaRPr lang="en-US" sz="5400" b="1" cap="none" spc="0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EDE808"/>
              </a:solidFill>
              <a:effectLst/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đến</a:t>
            </a:r>
            <a:r>
              <a:rPr lang="en-US" sz="5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với</a:t>
            </a:r>
            <a:r>
              <a:rPr lang="en-US" sz="5400" b="1" cap="none" spc="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tiết</a:t>
            </a:r>
            <a:r>
              <a:rPr lang="en-US" sz="5400" b="1" cap="none" spc="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Đạo</a:t>
            </a:r>
            <a:r>
              <a:rPr lang="en-US" sz="5400" b="1" cap="none" spc="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đức</a:t>
            </a:r>
            <a:r>
              <a:rPr lang="en-US" sz="5400" b="1" cap="none" spc="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lớp</a:t>
            </a:r>
            <a:r>
              <a:rPr lang="en-US" sz="5400" b="1" cap="none" spc="0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EDE808"/>
                </a:solidFill>
                <a:effectLst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92268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F31469-8D8C-4E5D-AB3E-D27D13E98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2" b="3037"/>
          <a:stretch/>
        </p:blipFill>
        <p:spPr>
          <a:xfrm>
            <a:off x="-1" y="0"/>
            <a:ext cx="12192001" cy="6875351"/>
          </a:xfrm>
        </p:spPr>
      </p:pic>
      <p:pic>
        <p:nvPicPr>
          <p:cNvPr id="9" name="Content Placeholder 3" descr="cf0c2b20207bdf25866a">
            <a:extLst>
              <a:ext uri="{FF2B5EF4-FFF2-40B4-BE49-F238E27FC236}">
                <a16:creationId xmlns:a16="http://schemas.microsoft.com/office/drawing/2014/main" id="{5EC85671-E175-48CB-88B4-15E189A48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6" y="234632"/>
            <a:ext cx="11470005" cy="6348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4598956A-84F3-43C4-943C-B415D636C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90" y="5239995"/>
            <a:ext cx="1155065" cy="107569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40C5C333-3E7F-4CC7-92EC-754C5EE2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145" y="2841625"/>
            <a:ext cx="1216025" cy="1076325"/>
          </a:xfrm>
          <a:prstGeom prst="rect">
            <a:avLst/>
          </a:prstGeo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919B5149-49BE-4E80-ADED-C1198BAF5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40" y="344408"/>
            <a:ext cx="1155065" cy="107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A8C4-7BC9-4912-8718-F89BBB4A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2D4E0-3396-4636-BDDB-21FF0D6D8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1A7986-E032-469A-AEF6-088481019FD8}"/>
              </a:ext>
            </a:extLst>
          </p:cNvPr>
          <p:cNvSpPr txBox="1">
            <a:spLocks/>
          </p:cNvSpPr>
          <p:nvPr/>
        </p:nvSpPr>
        <p:spPr>
          <a:xfrm>
            <a:off x="1893455" y="274638"/>
            <a:ext cx="9688945" cy="114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bao giờ nhặt được đồ của người khác chưa?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đó em đã làm gì?</a:t>
            </a:r>
          </a:p>
          <a:p>
            <a:pPr marL="0" indent="0">
              <a:buFontTx/>
              <a:buNone/>
            </a:pPr>
            <a:endParaRPr lang="vi-VN" altLang="en-US" sz="3600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0819C-26C7-436B-80EA-2753E0E5C9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721" y="1609569"/>
            <a:ext cx="8252969" cy="46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32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F31469-8D8C-4E5D-AB3E-D27D13E98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2" b="3037"/>
          <a:stretch/>
        </p:blipFill>
        <p:spPr>
          <a:xfrm>
            <a:off x="-1" y="0"/>
            <a:ext cx="12192001" cy="6875351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DB17B59-DDAC-4FDE-BF75-DE41C4CCE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88" y="492669"/>
            <a:ext cx="9411335" cy="4521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05832FE6-7B35-4EE7-8872-4AEEF0596C34}"/>
              </a:ext>
            </a:extLst>
          </p:cNvPr>
          <p:cNvSpPr/>
          <p:nvPr/>
        </p:nvSpPr>
        <p:spPr>
          <a:xfrm>
            <a:off x="1168763" y="5212624"/>
            <a:ext cx="3206115" cy="886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Đưa cho bố mẹ</a:t>
            </a: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97B0CA2F-F102-446F-BF5D-49AFEF8943ED}"/>
              </a:ext>
            </a:extLst>
          </p:cNvPr>
          <p:cNvSpPr/>
          <p:nvPr/>
        </p:nvSpPr>
        <p:spPr>
          <a:xfrm>
            <a:off x="4731748" y="5213259"/>
            <a:ext cx="2429510" cy="8858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Đưa cho thầy cô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6596E518-A637-46C8-A709-BC0F9EF544C7}"/>
              </a:ext>
            </a:extLst>
          </p:cNvPr>
          <p:cNvSpPr/>
          <p:nvPr/>
        </p:nvSpPr>
        <p:spPr>
          <a:xfrm>
            <a:off x="7603218" y="5291999"/>
            <a:ext cx="2429510" cy="885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Báo với các chú công an</a:t>
            </a:r>
          </a:p>
        </p:txBody>
      </p:sp>
    </p:spTree>
    <p:extLst>
      <p:ext uri="{BB962C8B-B14F-4D97-AF65-F5344CB8AC3E}">
        <p14:creationId xmlns:p14="http://schemas.microsoft.com/office/powerpoint/2010/main" val="229935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A70B-52A3-47BD-A053-8C3F587E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A62DF9-B188-4A13-953B-4952E6C35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9087" cy="6822860"/>
          </a:xfrm>
        </p:spPr>
      </p:pic>
      <p:pic>
        <p:nvPicPr>
          <p:cNvPr id="6" name="Content Placeholder 3" descr="28c6e38be8d0178e4ec1">
            <a:extLst>
              <a:ext uri="{FF2B5EF4-FFF2-40B4-BE49-F238E27FC236}">
                <a16:creationId xmlns:a16="http://schemas.microsoft.com/office/drawing/2014/main" id="{81522C01-36AC-4ACB-88A2-92163751A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" y="721147"/>
            <a:ext cx="10521315" cy="5415705"/>
          </a:xfrm>
          <a:prstGeom prst="ellipse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23707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4049-A4B9-4F1B-A8D6-0C66FA95F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234958-A1B8-4880-BC3D-0BFBAE466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32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9E83E2-E5CF-4728-B073-F5CE9F35DF4E}"/>
              </a:ext>
            </a:extLst>
          </p:cNvPr>
          <p:cNvSpPr/>
          <p:nvPr/>
        </p:nvSpPr>
        <p:spPr>
          <a:xfrm>
            <a:off x="3393474" y="1493838"/>
            <a:ext cx="49667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1461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6CFF6B-1415-49BE-B6D8-5E00FB0DF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225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768634-269F-48B9-8B17-1F68CF7BA179}"/>
              </a:ext>
            </a:extLst>
          </p:cNvPr>
          <p:cNvSpPr txBox="1"/>
          <p:nvPr/>
        </p:nvSpPr>
        <p:spPr>
          <a:xfrm>
            <a:off x="1828801" y="2721114"/>
            <a:ext cx="9056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42160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im Hoạt Hình Cho Bé – Khôn Lớn Mỗi Ngày_ Tập 59 _Nhặt được của rơi trả người đánh mấ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D6C1BD9-EEAE-4CE5-8149-CAA0C9E76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7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15B8C-2062-404F-9C7E-7A04734D6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9B98C-776E-4545-8223-C8BE410BEFE2}"/>
              </a:ext>
            </a:extLst>
          </p:cNvPr>
          <p:cNvSpPr txBox="1"/>
          <p:nvPr/>
        </p:nvSpPr>
        <p:spPr>
          <a:xfrm>
            <a:off x="3581399" y="1676400"/>
            <a:ext cx="6063343" cy="27432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b="1" dirty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b="1" dirty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b="1" dirty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6000" b="1" dirty="0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dirty="0">
              <a:ln/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3A2AA-6BEA-40F6-BAD3-7A0DA16CC2D6}"/>
              </a:ext>
            </a:extLst>
          </p:cNvPr>
          <p:cNvSpPr/>
          <p:nvPr/>
        </p:nvSpPr>
        <p:spPr>
          <a:xfrm>
            <a:off x="4041591" y="2967335"/>
            <a:ext cx="4108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Hẹn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gặp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9207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6CFF6B-1415-49BE-B6D8-5E00FB0DF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5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8EB1BB-7C85-4A03-9744-FFEA8C015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66" y="37485"/>
            <a:ext cx="5219700" cy="2277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768634-269F-48B9-8B17-1F68CF7BA179}"/>
              </a:ext>
            </a:extLst>
          </p:cNvPr>
          <p:cNvSpPr txBox="1"/>
          <p:nvPr/>
        </p:nvSpPr>
        <p:spPr>
          <a:xfrm>
            <a:off x="2858611" y="2721114"/>
            <a:ext cx="7661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</p:spTree>
    <p:extLst>
      <p:ext uri="{BB962C8B-B14F-4D97-AF65-F5344CB8AC3E}">
        <p14:creationId xmlns:p14="http://schemas.microsoft.com/office/powerpoint/2010/main" val="37158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5F7D3-A1BC-460B-B2C1-E6FE216E7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t="5438" r="9928" b="8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4B1E3-CE4B-4439-B6AC-0F8C24C10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75" y="863411"/>
            <a:ext cx="59055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88D2B-855D-4593-B819-2EDCEE2F65FB}"/>
              </a:ext>
            </a:extLst>
          </p:cNvPr>
          <p:cNvSpPr txBox="1"/>
          <p:nvPr/>
        </p:nvSpPr>
        <p:spPr>
          <a:xfrm>
            <a:off x="3764687" y="5383861"/>
            <a:ext cx="59055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Păng Ting Diễm</a:t>
            </a: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Kơ Sá K’Sơr</a:t>
            </a: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4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C0F74-26E5-4281-B759-BECEB7FF48D6}"/>
              </a:ext>
            </a:extLst>
          </p:cNvPr>
          <p:cNvSpPr txBox="1"/>
          <p:nvPr/>
        </p:nvSpPr>
        <p:spPr>
          <a:xfrm>
            <a:off x="385717" y="1398233"/>
            <a:ext cx="2965141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hặt được chiếc điện thoại 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trên vỉa hè đường Lang Biang và đến để nhờ cơ qua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công an </a:t>
            </a:r>
            <a:r>
              <a:rPr lang="en-US" sz="24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AB623C-63A6-446A-ADEC-7C41CB76D60D}"/>
              </a:ext>
            </a:extLst>
          </p:cNvPr>
          <p:cNvSpPr txBox="1"/>
          <p:nvPr/>
        </p:nvSpPr>
        <p:spPr>
          <a:xfrm>
            <a:off x="3941687" y="151018"/>
            <a:ext cx="590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09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A8C4-7BC9-4912-8718-F89BBB4A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2D4E0-3396-4636-BDDB-21FF0D6D8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A7EBA-B1BE-40F0-8651-2DCD9018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7" y="28650"/>
            <a:ext cx="2015219" cy="207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5EA470-3128-47CE-B9F4-A5D133A27DF8}"/>
              </a:ext>
            </a:extLst>
          </p:cNvPr>
          <p:cNvSpPr/>
          <p:nvPr/>
        </p:nvSpPr>
        <p:spPr>
          <a:xfrm>
            <a:off x="609600" y="2753590"/>
            <a:ext cx="11185864" cy="675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Diễm</a:t>
            </a:r>
            <a:r>
              <a:rPr lang="en-US" sz="32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K’Sơr</a:t>
            </a:r>
            <a:r>
              <a:rPr lang="en-US" sz="32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6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E0614-7350-41AC-B639-EEA6FEA8C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14810" r="22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81157-950C-4F3F-A2CA-CBABDC130B42}"/>
              </a:ext>
            </a:extLst>
          </p:cNvPr>
          <p:cNvSpPr txBox="1"/>
          <p:nvPr/>
        </p:nvSpPr>
        <p:spPr>
          <a:xfrm>
            <a:off x="1552393" y="390617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7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3000" b="1" u="sng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3000" b="1" u="sng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đức</a:t>
            </a:r>
            <a:endParaRPr lang="en-US" sz="3000" b="1" u="sng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24;p1">
            <a:extLst>
              <a:ext uri="{FF2B5EF4-FFF2-40B4-BE49-F238E27FC236}">
                <a16:creationId xmlns:a16="http://schemas.microsoft.com/office/drawing/2014/main" id="{D6E83867-E584-4246-97D5-BA36283EDE69}"/>
              </a:ext>
            </a:extLst>
          </p:cNvPr>
          <p:cNvSpPr/>
          <p:nvPr/>
        </p:nvSpPr>
        <p:spPr>
          <a:xfrm>
            <a:off x="813468" y="1983956"/>
            <a:ext cx="10576582" cy="738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4000" b="1" u="sng" dirty="0" err="1">
                <a:solidFill>
                  <a:srgbClr val="00B05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4000" b="1" u="sng" dirty="0">
                <a:solidFill>
                  <a:srgbClr val="00B05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22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</a:t>
            </a:r>
            <a:r>
              <a:rPr lang="en-US" altLang="ko-KR" sz="400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Nhặt</a:t>
            </a:r>
            <a:r>
              <a:rPr lang="en-US" altLang="ko-KR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đ</a:t>
            </a:r>
            <a:r>
              <a:rPr lang="vi-VN" altLang="ko-KR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ư</a:t>
            </a:r>
            <a:r>
              <a:rPr lang="en-US" altLang="ko-KR" sz="400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ợc</a:t>
            </a:r>
            <a:r>
              <a:rPr lang="en-US" altLang="ko-KR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00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ko-KR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r</a:t>
            </a:r>
            <a:r>
              <a:rPr lang="vi-VN" altLang="ko-KR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ơ</a:t>
            </a:r>
            <a:r>
              <a:rPr lang="en-US" altLang="ko-KR" sz="400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ko-KR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00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trả</a:t>
            </a:r>
            <a:r>
              <a:rPr lang="en-US" altLang="ko-KR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ng</a:t>
            </a:r>
            <a:r>
              <a:rPr lang="vi-VN" altLang="ko-KR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ư</a:t>
            </a:r>
            <a:r>
              <a:rPr lang="en-US" altLang="ko-KR" sz="400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ời</a:t>
            </a:r>
            <a:r>
              <a:rPr lang="en-US" altLang="ko-KR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00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đánh</a:t>
            </a:r>
            <a:r>
              <a:rPr lang="en-US" altLang="ko-KR" sz="400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ko-KR" sz="400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mất</a:t>
            </a:r>
            <a:endParaRPr lang="en-US" altLang="ko-KR" sz="4000" b="1" dirty="0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22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002EC-303C-40B9-82A2-3CACDF8A5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B9F4272-D8C8-4058-8F79-3133B36BB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692" y="1788155"/>
            <a:ext cx="43767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00">
              <a:spcBef>
                <a:spcPct val="0"/>
              </a:spcBef>
              <a:buClrTx/>
              <a:buNone/>
            </a:pPr>
            <a:endParaRPr lang="en-US" alt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C0BC-0572-441A-BB6D-7463133BC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814" y="2803818"/>
            <a:ext cx="406037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00">
              <a:spcBef>
                <a:spcPct val="0"/>
              </a:spcBef>
              <a:buClrTx/>
              <a:buNone/>
            </a:pPr>
            <a:r>
              <a:rPr lang="en-US" alt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21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291EDB-6812-4D05-8DFE-4BCBA7A63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185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DDA7B09-40F4-4388-9707-5F049AE9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836" y="777219"/>
            <a:ext cx="9347200" cy="608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893F4-6C7C-46DE-A97A-6E0D6255811E}"/>
              </a:ext>
            </a:extLst>
          </p:cNvPr>
          <p:cNvSpPr txBox="1"/>
          <p:nvPr/>
        </p:nvSpPr>
        <p:spPr>
          <a:xfrm>
            <a:off x="4195618" y="118537"/>
            <a:ext cx="5049011" cy="553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9734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5E9A4-EC6A-4763-9036-696673654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3804" r="1869" b="3962"/>
          <a:stretch/>
        </p:blipFill>
        <p:spPr>
          <a:xfrm>
            <a:off x="-1" y="-1"/>
            <a:ext cx="12210661" cy="657497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6A5C5C-7B68-4BCF-8F6E-18E85AF0AE80}"/>
              </a:ext>
            </a:extLst>
          </p:cNvPr>
          <p:cNvSpPr txBox="1">
            <a:spLocks/>
          </p:cNvSpPr>
          <p:nvPr/>
        </p:nvSpPr>
        <p:spPr>
          <a:xfrm>
            <a:off x="250371" y="3102429"/>
            <a:ext cx="11560629" cy="3023734"/>
          </a:xfrm>
          <a:prstGeom prst="rect">
            <a:avLst/>
          </a:prstGeom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vi-VN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hành động của Tôm và Tép?</a:t>
            </a:r>
          </a:p>
          <a:p>
            <a:pPr marL="0" indent="0">
              <a:buFontTx/>
              <a:buNone/>
            </a:pPr>
            <a:r>
              <a:rPr lang="vi-VN" altLang="en-US" sz="48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vì sao nhặt được của rơi cần trả lại người đánh mất?</a:t>
            </a:r>
            <a:endParaRPr lang="vi-VN" altLang="en-US" sz="4800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7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à Còng Đi Chợ Trời Mưa - Bé Bào Ngư - Nhạc Thiếu Nhi Vui Nhộn Cho Bé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873" y="738053"/>
            <a:ext cx="11342253" cy="5540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5681" y="71267"/>
            <a:ext cx="491352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>
                <a:latin typeface="Arial" pitchFamily="34" charset="0"/>
                <a:cs typeface="Arial" pitchFamily="34" charset="0"/>
              </a:rPr>
              <a:t>Bài hát: </a:t>
            </a:r>
            <a:r>
              <a:rPr lang="en-US" sz="3733" b="1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Bà còng đi chợ</a:t>
            </a:r>
          </a:p>
        </p:txBody>
      </p:sp>
    </p:spTree>
    <p:extLst>
      <p:ext uri="{BB962C8B-B14F-4D97-AF65-F5344CB8AC3E}">
        <p14:creationId xmlns:p14="http://schemas.microsoft.com/office/powerpoint/2010/main" val="376759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561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228</Words>
  <Application>Microsoft Office PowerPoint</Application>
  <PresentationFormat>Widescreen</PresentationFormat>
  <Paragraphs>28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HP001 4 hàng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Ni</cp:lastModifiedBy>
  <cp:revision>10</cp:revision>
  <dcterms:created xsi:type="dcterms:W3CDTF">2020-08-30T09:43:00Z</dcterms:created>
  <dcterms:modified xsi:type="dcterms:W3CDTF">2022-03-09T12:37:51Z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