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2"/>
  </p:notesMasterIdLst>
  <p:sldIdLst>
    <p:sldId id="314" r:id="rId7"/>
    <p:sldId id="306" r:id="rId8"/>
    <p:sldId id="307" r:id="rId9"/>
    <p:sldId id="308" r:id="rId10"/>
    <p:sldId id="309" r:id="rId11"/>
    <p:sldId id="764" r:id="rId12"/>
    <p:sldId id="272" r:id="rId13"/>
    <p:sldId id="637" r:id="rId14"/>
    <p:sldId id="752" r:id="rId15"/>
    <p:sldId id="768" r:id="rId16"/>
    <p:sldId id="769" r:id="rId17"/>
    <p:sldId id="402" r:id="rId18"/>
    <p:sldId id="345" r:id="rId19"/>
    <p:sldId id="770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268155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02C8F8-5128-1569-1E9D-327FB73A999D}"/>
              </a:ext>
            </a:extLst>
          </p:cNvPr>
          <p:cNvSpPr txBox="1"/>
          <p:nvPr/>
        </p:nvSpPr>
        <p:spPr>
          <a:xfrm>
            <a:off x="644538" y="287755"/>
            <a:ext cx="10931163" cy="6282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75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</a:p>
          <a:p>
            <a:pPr indent="-270510">
              <a:lnSpc>
                <a:spcPct val="200000"/>
              </a:lnSpc>
              <a:spcAft>
                <a:spcPts val="800"/>
              </a:spcAft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Luyện tập thực hành về  nhân số có ba chữ số với số có một chữ số.</a:t>
            </a:r>
          </a:p>
          <a:p>
            <a:pPr indent="-270510">
              <a:lnSpc>
                <a:spcPct val="200000"/>
              </a:lnSpc>
              <a:spcAft>
                <a:spcPts val="80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Tính nhẩm được các phép nhân số tròn trăm với số có một chữ số và trong một số trường hợp đơn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0510">
              <a:lnSpc>
                <a:spcPct val="200000"/>
              </a:lnSpc>
              <a:spcAft>
                <a:spcPts val="800"/>
              </a:spcAft>
            </a:pP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3934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385</Words>
  <Application>Microsoft Office PowerPoint</Application>
  <PresentationFormat>Widescreen</PresentationFormat>
  <Paragraphs>108</Paragraphs>
  <Slides>15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Arial</vt:lpstr>
      <vt:lpstr>Averta std cy</vt:lpstr>
      <vt:lpstr>Calibri</vt:lpstr>
      <vt:lpstr>Calibri Light</vt:lpstr>
      <vt:lpstr>ITC Avant Garde Std Bk</vt:lpstr>
      <vt:lpstr>Kids</vt:lpstr>
      <vt:lpstr>Quicksand Medium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FNU LNU</cp:lastModifiedBy>
  <cp:revision>32</cp:revision>
  <dcterms:created xsi:type="dcterms:W3CDTF">2022-09-06T00:47:11Z</dcterms:created>
  <dcterms:modified xsi:type="dcterms:W3CDTF">2022-12-04T16:54:01Z</dcterms:modified>
</cp:coreProperties>
</file>