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19"/>
  </p:notesMasterIdLst>
  <p:sldIdLst>
    <p:sldId id="256" r:id="rId2"/>
    <p:sldId id="318" r:id="rId3"/>
    <p:sldId id="331" r:id="rId4"/>
    <p:sldId id="330" r:id="rId5"/>
    <p:sldId id="332" r:id="rId6"/>
    <p:sldId id="333" r:id="rId7"/>
    <p:sldId id="334" r:id="rId8"/>
    <p:sldId id="335" r:id="rId9"/>
    <p:sldId id="319" r:id="rId10"/>
    <p:sldId id="321" r:id="rId11"/>
    <p:sldId id="325" r:id="rId12"/>
    <p:sldId id="322" r:id="rId13"/>
    <p:sldId id="336" r:id="rId14"/>
    <p:sldId id="326" r:id="rId15"/>
    <p:sldId id="315" r:id="rId16"/>
    <p:sldId id="275" r:id="rId17"/>
    <p:sldId id="266"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atamaran" panose="020B0604020202020204" charset="0"/>
      <p:regular r:id="rId24"/>
      <p:bold r:id="rId25"/>
    </p:embeddedFont>
    <p:embeddedFont>
      <p:font typeface="Fredoka One" panose="02000000000000000000" pitchFamily="2" charset="0"/>
      <p:regular r:id="rId26"/>
    </p:embeddedFont>
    <p:embeddedFont>
      <p:font typeface="Roboto Condensed Light" panose="02000000000000000000" pitchFamily="2" charset="0"/>
      <p:regular r:id="rId27"/>
    </p:embeddedFont>
    <p:embeddedFont>
      <p:font typeface="Rubik" panose="020B0604020202020204" charset="-79"/>
      <p:regular r:id="rId28"/>
      <p:bold r:id="rId29"/>
      <p:italic r:id="rId30"/>
      <p:boldItalic r:id="rId31"/>
    </p:embeddedFont>
    <p:embeddedFont>
      <p:font typeface="Rubik Medium" panose="020B0604020202020204" charset="-79"/>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D9E1"/>
    <a:srgbClr val="B8E08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63ECEA-5BE3-48BE-B8B5-75FB66907EBD}">
  <a:tblStyle styleId="{A563ECEA-5BE3-48BE-B8B5-75FB66907E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4660"/>
  </p:normalViewPr>
  <p:slideViewPr>
    <p:cSldViewPr snapToGrid="0">
      <p:cViewPr varScale="1">
        <p:scale>
          <a:sx n="107" d="100"/>
          <a:sy n="107" d="100"/>
        </p:scale>
        <p:origin x="744"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385295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4279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076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7109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982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929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2331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6"/>
        <p:cNvGrpSpPr/>
        <p:nvPr/>
      </p:nvGrpSpPr>
      <p:grpSpPr>
        <a:xfrm>
          <a:off x="0" y="0"/>
          <a:ext cx="0" cy="0"/>
          <a:chOff x="0" y="0"/>
          <a:chExt cx="0" cy="0"/>
        </a:xfrm>
      </p:grpSpPr>
      <p:sp>
        <p:nvSpPr>
          <p:cNvPr id="2977" name="Google Shape;2977;g1116cc1b61d_0_3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8" name="Google Shape;2978;g1116cc1b61d_0_3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1116cc1b61d_0_2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1116cc1b61d_0_2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690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8258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66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501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03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64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1058000"/>
            <a:ext cx="4398900" cy="1762800"/>
          </a:xfrm>
          <a:prstGeom prst="rect">
            <a:avLst/>
          </a:prstGeom>
          <a:ln>
            <a:noFill/>
          </a:ln>
        </p:spPr>
        <p:txBody>
          <a:bodyPr spcFirstLastPara="1" wrap="square" lIns="91425" tIns="91425" rIns="91425" bIns="91425" anchor="ctr" anchorCtr="0">
            <a:noAutofit/>
          </a:bodyPr>
          <a:lstStyle>
            <a:lvl1pPr lvl="0" rtl="0">
              <a:lnSpc>
                <a:spcPct val="80000"/>
              </a:lnSpc>
              <a:spcBef>
                <a:spcPts val="0"/>
              </a:spcBef>
              <a:spcAft>
                <a:spcPts val="0"/>
              </a:spcAft>
              <a:buSzPts val="7500"/>
              <a:buNone/>
              <a:defRPr sz="6300">
                <a:latin typeface="Fredoka One"/>
                <a:ea typeface="Fredoka One"/>
                <a:cs typeface="Fredoka One"/>
                <a:sym typeface="Fredoka One"/>
              </a:defRPr>
            </a:lvl1pPr>
            <a:lvl2pPr lvl="1" rtl="0">
              <a:spcBef>
                <a:spcPts val="0"/>
              </a:spcBef>
              <a:spcAft>
                <a:spcPts val="0"/>
              </a:spcAft>
              <a:buClr>
                <a:srgbClr val="191919"/>
              </a:buClr>
              <a:buSzPts val="5200"/>
              <a:buNone/>
              <a:defRPr sz="5200">
                <a:solidFill>
                  <a:srgbClr val="191919"/>
                </a:solidFill>
              </a:defRPr>
            </a:lvl2pPr>
            <a:lvl3pPr lvl="2" rtl="0">
              <a:spcBef>
                <a:spcPts val="0"/>
              </a:spcBef>
              <a:spcAft>
                <a:spcPts val="0"/>
              </a:spcAft>
              <a:buClr>
                <a:srgbClr val="191919"/>
              </a:buClr>
              <a:buSzPts val="5200"/>
              <a:buNone/>
              <a:defRPr sz="5200">
                <a:solidFill>
                  <a:srgbClr val="191919"/>
                </a:solidFill>
              </a:defRPr>
            </a:lvl3pPr>
            <a:lvl4pPr lvl="3" rtl="0">
              <a:spcBef>
                <a:spcPts val="0"/>
              </a:spcBef>
              <a:spcAft>
                <a:spcPts val="0"/>
              </a:spcAft>
              <a:buClr>
                <a:srgbClr val="191919"/>
              </a:buClr>
              <a:buSzPts val="5200"/>
              <a:buNone/>
              <a:defRPr sz="5200">
                <a:solidFill>
                  <a:srgbClr val="191919"/>
                </a:solidFill>
              </a:defRPr>
            </a:lvl4pPr>
            <a:lvl5pPr lvl="4" rtl="0">
              <a:spcBef>
                <a:spcPts val="0"/>
              </a:spcBef>
              <a:spcAft>
                <a:spcPts val="0"/>
              </a:spcAft>
              <a:buClr>
                <a:srgbClr val="191919"/>
              </a:buClr>
              <a:buSzPts val="5200"/>
              <a:buNone/>
              <a:defRPr sz="5200">
                <a:solidFill>
                  <a:srgbClr val="191919"/>
                </a:solidFill>
              </a:defRPr>
            </a:lvl5pPr>
            <a:lvl6pPr lvl="5" rtl="0">
              <a:spcBef>
                <a:spcPts val="0"/>
              </a:spcBef>
              <a:spcAft>
                <a:spcPts val="0"/>
              </a:spcAft>
              <a:buClr>
                <a:srgbClr val="191919"/>
              </a:buClr>
              <a:buSzPts val="5200"/>
              <a:buNone/>
              <a:defRPr sz="5200">
                <a:solidFill>
                  <a:srgbClr val="191919"/>
                </a:solidFill>
              </a:defRPr>
            </a:lvl6pPr>
            <a:lvl7pPr lvl="6" rtl="0">
              <a:spcBef>
                <a:spcPts val="0"/>
              </a:spcBef>
              <a:spcAft>
                <a:spcPts val="0"/>
              </a:spcAft>
              <a:buClr>
                <a:srgbClr val="191919"/>
              </a:buClr>
              <a:buSzPts val="5200"/>
              <a:buNone/>
              <a:defRPr sz="5200">
                <a:solidFill>
                  <a:srgbClr val="191919"/>
                </a:solidFill>
              </a:defRPr>
            </a:lvl7pPr>
            <a:lvl8pPr lvl="7" rtl="0">
              <a:spcBef>
                <a:spcPts val="0"/>
              </a:spcBef>
              <a:spcAft>
                <a:spcPts val="0"/>
              </a:spcAft>
              <a:buClr>
                <a:srgbClr val="191919"/>
              </a:buClr>
              <a:buSzPts val="5200"/>
              <a:buNone/>
              <a:defRPr sz="5200">
                <a:solidFill>
                  <a:srgbClr val="191919"/>
                </a:solidFill>
              </a:defRPr>
            </a:lvl8pPr>
            <a:lvl9pPr lvl="8"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5100" y="2976413"/>
            <a:ext cx="4062600" cy="22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Rubik Medium"/>
              <a:buNone/>
              <a:defRPr sz="1600">
                <a:solidFill>
                  <a:schemeClr val="lt2"/>
                </a:solidFill>
                <a:latin typeface="Rubik Medium"/>
                <a:ea typeface="Rubik Medium"/>
                <a:cs typeface="Rubik Medium"/>
                <a:sym typeface="Rubik Medium"/>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220648" y="179016"/>
            <a:ext cx="9574040" cy="4964494"/>
            <a:chOff x="-220648" y="179016"/>
            <a:chExt cx="9574040" cy="4964494"/>
          </a:xfrm>
        </p:grpSpPr>
        <p:grpSp>
          <p:nvGrpSpPr>
            <p:cNvPr id="12" name="Google Shape;12;p2"/>
            <p:cNvGrpSpPr/>
            <p:nvPr/>
          </p:nvGrpSpPr>
          <p:grpSpPr>
            <a:xfrm>
              <a:off x="3621900" y="179016"/>
              <a:ext cx="1741285" cy="878995"/>
              <a:chOff x="3621900" y="179016"/>
              <a:chExt cx="1741285" cy="878995"/>
            </a:xfrm>
          </p:grpSpPr>
          <p:grpSp>
            <p:nvGrpSpPr>
              <p:cNvPr id="13" name="Google Shape;13;p2"/>
              <p:cNvGrpSpPr/>
              <p:nvPr/>
            </p:nvGrpSpPr>
            <p:grpSpPr>
              <a:xfrm>
                <a:off x="4239037" y="425752"/>
                <a:ext cx="1124148" cy="632259"/>
                <a:chOff x="389676" y="3721420"/>
                <a:chExt cx="1478364" cy="831483"/>
              </a:xfrm>
            </p:grpSpPr>
            <p:sp>
              <p:nvSpPr>
                <p:cNvPr id="14" name="Google Shape;14;p2"/>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3621900" y="179016"/>
                <a:ext cx="830714" cy="355988"/>
                <a:chOff x="1925508" y="3606994"/>
                <a:chExt cx="1061479" cy="454879"/>
              </a:xfrm>
            </p:grpSpPr>
            <p:sp>
              <p:nvSpPr>
                <p:cNvPr id="18" name="Google Shape;18;p2"/>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 name="Google Shape;21;p2"/>
            <p:cNvGrpSpPr/>
            <p:nvPr/>
          </p:nvGrpSpPr>
          <p:grpSpPr>
            <a:xfrm>
              <a:off x="8522692" y="256138"/>
              <a:ext cx="830700" cy="1342762"/>
              <a:chOff x="5217955" y="2289659"/>
              <a:chExt cx="980409" cy="1584754"/>
            </a:xfrm>
          </p:grpSpPr>
          <p:sp>
            <p:nvSpPr>
              <p:cNvPr id="22" name="Google Shape;22;p2"/>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rgbClr val="FEA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flipH="1">
              <a:off x="-220648" y="2201287"/>
              <a:ext cx="731688" cy="1342774"/>
              <a:chOff x="4699890" y="2448370"/>
              <a:chExt cx="872304" cy="1600828"/>
            </a:xfrm>
          </p:grpSpPr>
          <p:sp>
            <p:nvSpPr>
              <p:cNvPr id="37" name="Google Shape;37;p2"/>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a:off x="-34950" y="3958025"/>
              <a:ext cx="9213900" cy="1185485"/>
              <a:chOff x="-34950" y="3958025"/>
              <a:chExt cx="9213900" cy="1185485"/>
            </a:xfrm>
          </p:grpSpPr>
          <p:sp>
            <p:nvSpPr>
              <p:cNvPr id="49" name="Google Shape;49;p2"/>
              <p:cNvSpPr/>
              <p:nvPr/>
            </p:nvSpPr>
            <p:spPr>
              <a:xfrm>
                <a:off x="-34950" y="3958025"/>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EAC3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F7969"/>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89874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sp>
        <p:nvSpPr>
          <p:cNvPr id="89" name="Google Shape;89;p4"/>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Rubik Medium"/>
              <a:buAutoNum type="arabicPeriod"/>
              <a:defRPr sz="1150"/>
            </a:lvl1pPr>
            <a:lvl2pPr marL="914400" lvl="1" indent="-304800" rtl="0">
              <a:lnSpc>
                <a:spcPct val="115000"/>
              </a:lnSpc>
              <a:spcBef>
                <a:spcPts val="0"/>
              </a:spcBef>
              <a:spcAft>
                <a:spcPts val="0"/>
              </a:spcAft>
              <a:buSzPts val="1200"/>
              <a:buFont typeface="Roboto Condensed Light"/>
              <a:buAutoNum type="alphaLcPeriod"/>
              <a:defRPr/>
            </a:lvl2pPr>
            <a:lvl3pPr marL="1371600" lvl="2" indent="-304800" rtl="0">
              <a:lnSpc>
                <a:spcPct val="115000"/>
              </a:lnSpc>
              <a:spcBef>
                <a:spcPts val="0"/>
              </a:spcBef>
              <a:spcAft>
                <a:spcPts val="0"/>
              </a:spcAft>
              <a:buSzPts val="1200"/>
              <a:buFont typeface="Roboto Condensed Light"/>
              <a:buAutoNum type="romanLcPeriod"/>
              <a:defRPr/>
            </a:lvl3pPr>
            <a:lvl4pPr marL="1828800" lvl="3" indent="-304800" rtl="0">
              <a:lnSpc>
                <a:spcPct val="115000"/>
              </a:lnSpc>
              <a:spcBef>
                <a:spcPts val="0"/>
              </a:spcBef>
              <a:spcAft>
                <a:spcPts val="0"/>
              </a:spcAft>
              <a:buSzPts val="1200"/>
              <a:buFont typeface="Roboto Condensed Light"/>
              <a:buAutoNum type="arabicPeriod"/>
              <a:defRPr/>
            </a:lvl4pPr>
            <a:lvl5pPr marL="2286000" lvl="4" indent="-304800" rtl="0">
              <a:lnSpc>
                <a:spcPct val="115000"/>
              </a:lnSpc>
              <a:spcBef>
                <a:spcPts val="0"/>
              </a:spcBef>
              <a:spcAft>
                <a:spcPts val="0"/>
              </a:spcAft>
              <a:buSzPts val="1200"/>
              <a:buFont typeface="Roboto Condensed Light"/>
              <a:buAutoNum type="alphaLcPeriod"/>
              <a:defRPr/>
            </a:lvl5pPr>
            <a:lvl6pPr marL="2743200" lvl="5" indent="-304800" rtl="0">
              <a:lnSpc>
                <a:spcPct val="115000"/>
              </a:lnSpc>
              <a:spcBef>
                <a:spcPts val="0"/>
              </a:spcBef>
              <a:spcAft>
                <a:spcPts val="0"/>
              </a:spcAft>
              <a:buSzPts val="1200"/>
              <a:buFont typeface="Roboto Condensed Light"/>
              <a:buAutoNum type="romanLcPeriod"/>
              <a:defRPr/>
            </a:lvl6pPr>
            <a:lvl7pPr marL="3200400" lvl="6" indent="-304800" rtl="0">
              <a:lnSpc>
                <a:spcPct val="115000"/>
              </a:lnSpc>
              <a:spcBef>
                <a:spcPts val="0"/>
              </a:spcBef>
              <a:spcAft>
                <a:spcPts val="0"/>
              </a:spcAft>
              <a:buSzPts val="1200"/>
              <a:buFont typeface="Roboto Condensed Light"/>
              <a:buAutoNum type="arabicPeriod"/>
              <a:defRPr/>
            </a:lvl7pPr>
            <a:lvl8pPr marL="3657600" lvl="7" indent="-304800" rtl="0">
              <a:lnSpc>
                <a:spcPct val="115000"/>
              </a:lnSpc>
              <a:spcBef>
                <a:spcPts val="0"/>
              </a:spcBef>
              <a:spcAft>
                <a:spcPts val="0"/>
              </a:spcAft>
              <a:buSzPts val="1200"/>
              <a:buFont typeface="Roboto Condensed Light"/>
              <a:buAutoNum type="alphaLcPeriod"/>
              <a:defRPr/>
            </a:lvl8pPr>
            <a:lvl9pPr marL="4114800" lvl="8" indent="-304800" rtl="0">
              <a:lnSpc>
                <a:spcPct val="115000"/>
              </a:lnSpc>
              <a:spcBef>
                <a:spcPts val="0"/>
              </a:spcBef>
              <a:spcAft>
                <a:spcPts val="0"/>
              </a:spcAft>
              <a:buSzPts val="1200"/>
              <a:buFont typeface="Roboto Condensed Light"/>
              <a:buAutoNum type="romanLcPeriod"/>
              <a:defRPr/>
            </a:lvl9pPr>
          </a:lstStyle>
          <a:p>
            <a:endParaRPr/>
          </a:p>
        </p:txBody>
      </p:sp>
      <p:grpSp>
        <p:nvGrpSpPr>
          <p:cNvPr id="91" name="Google Shape;91;p4"/>
          <p:cNvGrpSpPr/>
          <p:nvPr/>
        </p:nvGrpSpPr>
        <p:grpSpPr>
          <a:xfrm>
            <a:off x="-142023" y="144302"/>
            <a:ext cx="9495415" cy="5274548"/>
            <a:chOff x="-142023" y="144302"/>
            <a:chExt cx="9495415" cy="5274548"/>
          </a:xfrm>
        </p:grpSpPr>
        <p:grpSp>
          <p:nvGrpSpPr>
            <p:cNvPr id="92" name="Google Shape;92;p4"/>
            <p:cNvGrpSpPr/>
            <p:nvPr/>
          </p:nvGrpSpPr>
          <p:grpSpPr>
            <a:xfrm flipH="1">
              <a:off x="-142023" y="4003162"/>
              <a:ext cx="731688" cy="1342774"/>
              <a:chOff x="4699890" y="2448370"/>
              <a:chExt cx="872304" cy="1600828"/>
            </a:xfrm>
          </p:grpSpPr>
          <p:sp>
            <p:nvSpPr>
              <p:cNvPr id="93" name="Google Shape;93;p4"/>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4"/>
            <p:cNvGrpSpPr/>
            <p:nvPr/>
          </p:nvGrpSpPr>
          <p:grpSpPr>
            <a:xfrm>
              <a:off x="7951460" y="4076088"/>
              <a:ext cx="1401932" cy="1342762"/>
              <a:chOff x="7951460" y="4076088"/>
              <a:chExt cx="1401932" cy="1342762"/>
            </a:xfrm>
          </p:grpSpPr>
          <p:grpSp>
            <p:nvGrpSpPr>
              <p:cNvPr id="105" name="Google Shape;105;p4"/>
              <p:cNvGrpSpPr/>
              <p:nvPr/>
            </p:nvGrpSpPr>
            <p:grpSpPr>
              <a:xfrm>
                <a:off x="7951460" y="4641135"/>
                <a:ext cx="731725" cy="648549"/>
                <a:chOff x="3594159" y="415726"/>
                <a:chExt cx="839520" cy="744090"/>
              </a:xfrm>
            </p:grpSpPr>
            <p:sp>
              <p:nvSpPr>
                <p:cNvPr id="106" name="Google Shape;106;p4"/>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4"/>
              <p:cNvGrpSpPr/>
              <p:nvPr/>
            </p:nvGrpSpPr>
            <p:grpSpPr>
              <a:xfrm>
                <a:off x="8522692" y="4076088"/>
                <a:ext cx="830700" cy="1342762"/>
                <a:chOff x="5217955" y="2289659"/>
                <a:chExt cx="980409" cy="1584754"/>
              </a:xfrm>
            </p:grpSpPr>
            <p:sp>
              <p:nvSpPr>
                <p:cNvPr id="110" name="Google Shape;110;p4"/>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 name="Google Shape;124;p4"/>
            <p:cNvGrpSpPr/>
            <p:nvPr/>
          </p:nvGrpSpPr>
          <p:grpSpPr>
            <a:xfrm>
              <a:off x="8138012" y="144302"/>
              <a:ext cx="1124148" cy="632259"/>
              <a:chOff x="389676" y="3721420"/>
              <a:chExt cx="1478364" cy="831483"/>
            </a:xfrm>
          </p:grpSpPr>
          <p:sp>
            <p:nvSpPr>
              <p:cNvPr id="125" name="Google Shape;125;p4"/>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4"/>
            <p:cNvGrpSpPr/>
            <p:nvPr/>
          </p:nvGrpSpPr>
          <p:grpSpPr>
            <a:xfrm>
              <a:off x="-92894" y="971031"/>
              <a:ext cx="633422" cy="305881"/>
              <a:chOff x="2080184" y="4349337"/>
              <a:chExt cx="824017" cy="397920"/>
            </a:xfrm>
          </p:grpSpPr>
          <p:sp>
            <p:nvSpPr>
              <p:cNvPr id="129" name="Google Shape;129;p4"/>
              <p:cNvSpPr/>
              <p:nvPr/>
            </p:nvSpPr>
            <p:spPr>
              <a:xfrm>
                <a:off x="2085362" y="4353943"/>
                <a:ext cx="814233" cy="388707"/>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2080184" y="4349337"/>
                <a:ext cx="824017" cy="397920"/>
              </a:xfrm>
              <a:custGeom>
                <a:avLst/>
                <a:gdLst/>
                <a:ahLst/>
                <a:cxnLst/>
                <a:rect l="l" t="t" r="r" b="b"/>
                <a:pathLst>
                  <a:path w="25939"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70" y="3584"/>
                    </a:lnTo>
                    <a:lnTo>
                      <a:pt x="25250" y="4091"/>
                    </a:lnTo>
                    <a:lnTo>
                      <a:pt x="25504" y="4598"/>
                    </a:lnTo>
                    <a:lnTo>
                      <a:pt x="25630" y="5068"/>
                    </a:lnTo>
                    <a:lnTo>
                      <a:pt x="25648" y="5304"/>
                    </a:lnTo>
                    <a:lnTo>
                      <a:pt x="25630" y="5503"/>
                    </a:lnTo>
                    <a:lnTo>
                      <a:pt x="25540" y="5883"/>
                    </a:lnTo>
                    <a:lnTo>
                      <a:pt x="25232" y="6426"/>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78"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5305" y="6806"/>
                    </a:lnTo>
                    <a:lnTo>
                      <a:pt x="25612" y="6390"/>
                    </a:lnTo>
                    <a:lnTo>
                      <a:pt x="25829" y="5973"/>
                    </a:lnTo>
                    <a:lnTo>
                      <a:pt x="25938" y="5539"/>
                    </a:lnTo>
                    <a:lnTo>
                      <a:pt x="25938" y="5304"/>
                    </a:lnTo>
                    <a:lnTo>
                      <a:pt x="25938" y="5050"/>
                    </a:lnTo>
                    <a:lnTo>
                      <a:pt x="25811" y="4507"/>
                    </a:lnTo>
                    <a:lnTo>
                      <a:pt x="25522" y="3964"/>
                    </a:lnTo>
                    <a:lnTo>
                      <a:pt x="25105" y="3403"/>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2080184" y="4349337"/>
                <a:ext cx="797555" cy="397920"/>
              </a:xfrm>
              <a:custGeom>
                <a:avLst/>
                <a:gdLst/>
                <a:ahLst/>
                <a:cxnLst/>
                <a:rect l="l" t="t" r="r" b="b"/>
                <a:pathLst>
                  <a:path w="25106"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435" y="9376"/>
                    </a:lnTo>
                    <a:lnTo>
                      <a:pt x="869" y="10010"/>
                    </a:lnTo>
                    <a:lnTo>
                      <a:pt x="1358" y="10517"/>
                    </a:lnTo>
                    <a:lnTo>
                      <a:pt x="1901" y="10879"/>
                    </a:lnTo>
                    <a:lnTo>
                      <a:pt x="2480" y="11132"/>
                    </a:lnTo>
                    <a:lnTo>
                      <a:pt x="3077" y="11295"/>
                    </a:lnTo>
                    <a:lnTo>
                      <a:pt x="3964" y="11385"/>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96"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3982" y="11096"/>
                    </a:lnTo>
                    <a:lnTo>
                      <a:pt x="2878" y="10951"/>
                    </a:lnTo>
                    <a:lnTo>
                      <a:pt x="2064" y="10625"/>
                    </a:lnTo>
                    <a:lnTo>
                      <a:pt x="1557" y="10281"/>
                    </a:lnTo>
                    <a:lnTo>
                      <a:pt x="1104" y="9829"/>
                    </a:lnTo>
                    <a:lnTo>
                      <a:pt x="706" y="9231"/>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6"/>
        <p:cNvGrpSpPr/>
        <p:nvPr/>
      </p:nvGrpSpPr>
      <p:grpSpPr>
        <a:xfrm>
          <a:off x="0" y="0"/>
          <a:ext cx="0" cy="0"/>
          <a:chOff x="0" y="0"/>
          <a:chExt cx="0" cy="0"/>
        </a:xfrm>
      </p:grpSpPr>
      <p:sp>
        <p:nvSpPr>
          <p:cNvPr id="247" name="Google Shape;247;p8"/>
          <p:cNvSpPr txBox="1">
            <a:spLocks noGrp="1"/>
          </p:cNvSpPr>
          <p:nvPr>
            <p:ph type="title"/>
          </p:nvPr>
        </p:nvSpPr>
        <p:spPr>
          <a:xfrm>
            <a:off x="1122675" y="940800"/>
            <a:ext cx="6898500" cy="3038700"/>
          </a:xfrm>
          <a:prstGeom prst="rect">
            <a:avLst/>
          </a:prstGeom>
        </p:spPr>
        <p:txBody>
          <a:bodyPr spcFirstLastPara="1" wrap="square" lIns="91425" tIns="91425" rIns="91425" bIns="91425" anchor="ctr" anchorCtr="0">
            <a:noAutofit/>
          </a:bodyPr>
          <a:lstStyle>
            <a:lvl1pPr lvl="0" algn="ctr" rtl="0">
              <a:lnSpc>
                <a:spcPct val="70000"/>
              </a:lnSpc>
              <a:spcBef>
                <a:spcPts val="0"/>
              </a:spcBef>
              <a:spcAft>
                <a:spcPts val="0"/>
              </a:spcAft>
              <a:buSzPts val="6000"/>
              <a:buNone/>
              <a:defRPr sz="10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248" name="Google Shape;248;p8"/>
          <p:cNvGrpSpPr/>
          <p:nvPr/>
        </p:nvGrpSpPr>
        <p:grpSpPr>
          <a:xfrm>
            <a:off x="-494193" y="91595"/>
            <a:ext cx="9914044" cy="5051916"/>
            <a:chOff x="-494193" y="91595"/>
            <a:chExt cx="9914044" cy="5051916"/>
          </a:xfrm>
        </p:grpSpPr>
        <p:grpSp>
          <p:nvGrpSpPr>
            <p:cNvPr id="249" name="Google Shape;249;p8"/>
            <p:cNvGrpSpPr/>
            <p:nvPr/>
          </p:nvGrpSpPr>
          <p:grpSpPr>
            <a:xfrm>
              <a:off x="-494193" y="91595"/>
              <a:ext cx="2125321" cy="2143436"/>
              <a:chOff x="-388068" y="70370"/>
              <a:chExt cx="2125321" cy="2143436"/>
            </a:xfrm>
          </p:grpSpPr>
          <p:grpSp>
            <p:nvGrpSpPr>
              <p:cNvPr id="250" name="Google Shape;250;p8"/>
              <p:cNvGrpSpPr/>
              <p:nvPr/>
            </p:nvGrpSpPr>
            <p:grpSpPr>
              <a:xfrm rot="3434401">
                <a:off x="396274" y="442564"/>
                <a:ext cx="692015" cy="1921029"/>
                <a:chOff x="5621053" y="396189"/>
                <a:chExt cx="872876" cy="2423098"/>
              </a:xfrm>
            </p:grpSpPr>
            <p:sp>
              <p:nvSpPr>
                <p:cNvPr id="251" name="Google Shape;251;p8"/>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8"/>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8"/>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8"/>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8"/>
              <p:cNvGrpSpPr/>
              <p:nvPr/>
            </p:nvGrpSpPr>
            <p:grpSpPr>
              <a:xfrm rot="1671875">
                <a:off x="20697" y="120715"/>
                <a:ext cx="691938" cy="1920817"/>
                <a:chOff x="5621053" y="396189"/>
                <a:chExt cx="872876" cy="2423098"/>
              </a:xfrm>
            </p:grpSpPr>
            <p:sp>
              <p:nvSpPr>
                <p:cNvPr id="262" name="Google Shape;262;p8"/>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8"/>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2" name="Google Shape;272;p8"/>
            <p:cNvGrpSpPr/>
            <p:nvPr/>
          </p:nvGrpSpPr>
          <p:grpSpPr>
            <a:xfrm rot="-1204581">
              <a:off x="8419312" y="2094231"/>
              <a:ext cx="691898" cy="1920706"/>
              <a:chOff x="5621053" y="396189"/>
              <a:chExt cx="872876" cy="2423098"/>
            </a:xfrm>
          </p:grpSpPr>
          <p:sp>
            <p:nvSpPr>
              <p:cNvPr id="273" name="Google Shape;273;p8"/>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8"/>
            <p:cNvGrpSpPr/>
            <p:nvPr/>
          </p:nvGrpSpPr>
          <p:grpSpPr>
            <a:xfrm rot="1393417">
              <a:off x="380199" y="3693804"/>
              <a:ext cx="731747" cy="648568"/>
              <a:chOff x="3594159" y="415726"/>
              <a:chExt cx="839520" cy="744090"/>
            </a:xfrm>
          </p:grpSpPr>
          <p:sp>
            <p:nvSpPr>
              <p:cNvPr id="284" name="Google Shape;284;p8"/>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8"/>
            <p:cNvGrpSpPr/>
            <p:nvPr/>
          </p:nvGrpSpPr>
          <p:grpSpPr>
            <a:xfrm rot="-592493">
              <a:off x="6903794" y="3586975"/>
              <a:ext cx="734317" cy="779745"/>
              <a:chOff x="4517037" y="397333"/>
              <a:chExt cx="734306" cy="779733"/>
            </a:xfrm>
          </p:grpSpPr>
          <p:sp>
            <p:nvSpPr>
              <p:cNvPr id="288" name="Google Shape;288;p8"/>
              <p:cNvSpPr/>
              <p:nvPr/>
            </p:nvSpPr>
            <p:spPr>
              <a:xfrm>
                <a:off x="4521643" y="402511"/>
                <a:ext cx="725093" cy="77052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4570501" y="715897"/>
                <a:ext cx="680841" cy="461169"/>
              </a:xfrm>
              <a:custGeom>
                <a:avLst/>
                <a:gdLst/>
                <a:ahLst/>
                <a:cxnLst/>
                <a:rect l="l" t="t" r="r" b="b"/>
                <a:pathLst>
                  <a:path w="21432" h="14517" extrusionOk="0">
                    <a:moveTo>
                      <a:pt x="15875" y="0"/>
                    </a:moveTo>
                    <a:lnTo>
                      <a:pt x="15802" y="181"/>
                    </a:lnTo>
                    <a:lnTo>
                      <a:pt x="15296" y="1611"/>
                    </a:lnTo>
                    <a:lnTo>
                      <a:pt x="14753" y="2842"/>
                    </a:lnTo>
                    <a:lnTo>
                      <a:pt x="14735" y="2951"/>
                    </a:lnTo>
                    <a:lnTo>
                      <a:pt x="14807" y="3041"/>
                    </a:lnTo>
                    <a:lnTo>
                      <a:pt x="14897" y="3077"/>
                    </a:lnTo>
                    <a:lnTo>
                      <a:pt x="14988" y="3023"/>
                    </a:lnTo>
                    <a:lnTo>
                      <a:pt x="15658" y="2317"/>
                    </a:lnTo>
                    <a:lnTo>
                      <a:pt x="16870" y="1340"/>
                    </a:lnTo>
                    <a:lnTo>
                      <a:pt x="17793" y="869"/>
                    </a:lnTo>
                    <a:lnTo>
                      <a:pt x="18300" y="742"/>
                    </a:lnTo>
                    <a:lnTo>
                      <a:pt x="18572" y="706"/>
                    </a:lnTo>
                    <a:lnTo>
                      <a:pt x="19151" y="724"/>
                    </a:lnTo>
                    <a:lnTo>
                      <a:pt x="19730" y="869"/>
                    </a:lnTo>
                    <a:lnTo>
                      <a:pt x="20255" y="1122"/>
                    </a:lnTo>
                    <a:lnTo>
                      <a:pt x="20472" y="1303"/>
                    </a:lnTo>
                    <a:lnTo>
                      <a:pt x="20780" y="1575"/>
                    </a:lnTo>
                    <a:lnTo>
                      <a:pt x="21052" y="2064"/>
                    </a:lnTo>
                    <a:lnTo>
                      <a:pt x="21124" y="2426"/>
                    </a:lnTo>
                    <a:lnTo>
                      <a:pt x="21124" y="2607"/>
                    </a:lnTo>
                    <a:lnTo>
                      <a:pt x="21124" y="2806"/>
                    </a:lnTo>
                    <a:lnTo>
                      <a:pt x="21015" y="3186"/>
                    </a:lnTo>
                    <a:lnTo>
                      <a:pt x="20726" y="3693"/>
                    </a:lnTo>
                    <a:lnTo>
                      <a:pt x="20110" y="4236"/>
                    </a:lnTo>
                    <a:lnTo>
                      <a:pt x="19350" y="4616"/>
                    </a:lnTo>
                    <a:lnTo>
                      <a:pt x="18970" y="4724"/>
                    </a:lnTo>
                    <a:lnTo>
                      <a:pt x="18192" y="4887"/>
                    </a:lnTo>
                    <a:lnTo>
                      <a:pt x="17395" y="4960"/>
                    </a:lnTo>
                    <a:lnTo>
                      <a:pt x="16925" y="5014"/>
                    </a:lnTo>
                    <a:lnTo>
                      <a:pt x="16002" y="5141"/>
                    </a:lnTo>
                    <a:lnTo>
                      <a:pt x="15549" y="5267"/>
                    </a:lnTo>
                    <a:lnTo>
                      <a:pt x="15115" y="5412"/>
                    </a:lnTo>
                    <a:lnTo>
                      <a:pt x="14300" y="5901"/>
                    </a:lnTo>
                    <a:lnTo>
                      <a:pt x="13685" y="6571"/>
                    </a:lnTo>
                    <a:lnTo>
                      <a:pt x="13431" y="7186"/>
                    </a:lnTo>
                    <a:lnTo>
                      <a:pt x="13377" y="7620"/>
                    </a:lnTo>
                    <a:lnTo>
                      <a:pt x="13377" y="7856"/>
                    </a:lnTo>
                    <a:lnTo>
                      <a:pt x="13413" y="7946"/>
                    </a:lnTo>
                    <a:lnTo>
                      <a:pt x="13522" y="7982"/>
                    </a:lnTo>
                    <a:lnTo>
                      <a:pt x="13848" y="8001"/>
                    </a:lnTo>
                    <a:lnTo>
                      <a:pt x="14481" y="7928"/>
                    </a:lnTo>
                    <a:lnTo>
                      <a:pt x="15422" y="7657"/>
                    </a:lnTo>
                    <a:lnTo>
                      <a:pt x="16020" y="7403"/>
                    </a:lnTo>
                    <a:lnTo>
                      <a:pt x="16545" y="7186"/>
                    </a:lnTo>
                    <a:lnTo>
                      <a:pt x="17069" y="7005"/>
                    </a:lnTo>
                    <a:lnTo>
                      <a:pt x="17359" y="6933"/>
                    </a:lnTo>
                    <a:lnTo>
                      <a:pt x="17974" y="6860"/>
                    </a:lnTo>
                    <a:lnTo>
                      <a:pt x="18554" y="6915"/>
                    </a:lnTo>
                    <a:lnTo>
                      <a:pt x="19079" y="7077"/>
                    </a:lnTo>
                    <a:lnTo>
                      <a:pt x="19296" y="7204"/>
                    </a:lnTo>
                    <a:lnTo>
                      <a:pt x="19531" y="7367"/>
                    </a:lnTo>
                    <a:lnTo>
                      <a:pt x="19839" y="7783"/>
                    </a:lnTo>
                    <a:lnTo>
                      <a:pt x="19911" y="8037"/>
                    </a:lnTo>
                    <a:lnTo>
                      <a:pt x="19929" y="8200"/>
                    </a:lnTo>
                    <a:lnTo>
                      <a:pt x="19893" y="8525"/>
                    </a:lnTo>
                    <a:lnTo>
                      <a:pt x="19712" y="8978"/>
                    </a:lnTo>
                    <a:lnTo>
                      <a:pt x="19223" y="9467"/>
                    </a:lnTo>
                    <a:lnTo>
                      <a:pt x="18590" y="9793"/>
                    </a:lnTo>
                    <a:lnTo>
                      <a:pt x="18246" y="9883"/>
                    </a:lnTo>
                    <a:lnTo>
                      <a:pt x="17793" y="9955"/>
                    </a:lnTo>
                    <a:lnTo>
                      <a:pt x="16870" y="9937"/>
                    </a:lnTo>
                    <a:lnTo>
                      <a:pt x="16382" y="9883"/>
                    </a:lnTo>
                    <a:lnTo>
                      <a:pt x="15857" y="9847"/>
                    </a:lnTo>
                    <a:lnTo>
                      <a:pt x="15296" y="9811"/>
                    </a:lnTo>
                    <a:lnTo>
                      <a:pt x="14916" y="9829"/>
                    </a:lnTo>
                    <a:lnTo>
                      <a:pt x="14137" y="9974"/>
                    </a:lnTo>
                    <a:lnTo>
                      <a:pt x="13413" y="10299"/>
                    </a:lnTo>
                    <a:lnTo>
                      <a:pt x="12834" y="10806"/>
                    </a:lnTo>
                    <a:lnTo>
                      <a:pt x="12653" y="11168"/>
                    </a:lnTo>
                    <a:lnTo>
                      <a:pt x="12635" y="11222"/>
                    </a:lnTo>
                    <a:lnTo>
                      <a:pt x="12653" y="11277"/>
                    </a:lnTo>
                    <a:lnTo>
                      <a:pt x="12689" y="11331"/>
                    </a:lnTo>
                    <a:lnTo>
                      <a:pt x="12743" y="11367"/>
                    </a:lnTo>
                    <a:lnTo>
                      <a:pt x="13087" y="11458"/>
                    </a:lnTo>
                    <a:lnTo>
                      <a:pt x="13793" y="11494"/>
                    </a:lnTo>
                    <a:lnTo>
                      <a:pt x="14843" y="11349"/>
                    </a:lnTo>
                    <a:lnTo>
                      <a:pt x="15531" y="11186"/>
                    </a:lnTo>
                    <a:lnTo>
                      <a:pt x="16201" y="11023"/>
                    </a:lnTo>
                    <a:lnTo>
                      <a:pt x="16852" y="10915"/>
                    </a:lnTo>
                    <a:lnTo>
                      <a:pt x="17178" y="10879"/>
                    </a:lnTo>
                    <a:lnTo>
                      <a:pt x="17848" y="10969"/>
                    </a:lnTo>
                    <a:lnTo>
                      <a:pt x="18463" y="11186"/>
                    </a:lnTo>
                    <a:lnTo>
                      <a:pt x="18988" y="11530"/>
                    </a:lnTo>
                    <a:lnTo>
                      <a:pt x="19187" y="11747"/>
                    </a:lnTo>
                    <a:lnTo>
                      <a:pt x="19332" y="11946"/>
                    </a:lnTo>
                    <a:lnTo>
                      <a:pt x="19477" y="12345"/>
                    </a:lnTo>
                    <a:lnTo>
                      <a:pt x="19477" y="12670"/>
                    </a:lnTo>
                    <a:lnTo>
                      <a:pt x="19423" y="12833"/>
                    </a:lnTo>
                    <a:lnTo>
                      <a:pt x="19314" y="13105"/>
                    </a:lnTo>
                    <a:lnTo>
                      <a:pt x="18898" y="13521"/>
                    </a:lnTo>
                    <a:lnTo>
                      <a:pt x="18228" y="13793"/>
                    </a:lnTo>
                    <a:lnTo>
                      <a:pt x="17341" y="13919"/>
                    </a:lnTo>
                    <a:lnTo>
                      <a:pt x="16798" y="13919"/>
                    </a:lnTo>
                    <a:lnTo>
                      <a:pt x="15513" y="13956"/>
                    </a:lnTo>
                    <a:lnTo>
                      <a:pt x="14029" y="14064"/>
                    </a:lnTo>
                    <a:lnTo>
                      <a:pt x="12327" y="14191"/>
                    </a:lnTo>
                    <a:lnTo>
                      <a:pt x="9775" y="14209"/>
                    </a:lnTo>
                    <a:lnTo>
                      <a:pt x="8255" y="13992"/>
                    </a:lnTo>
                    <a:lnTo>
                      <a:pt x="7585" y="13793"/>
                    </a:lnTo>
                    <a:lnTo>
                      <a:pt x="7241" y="13648"/>
                    </a:lnTo>
                    <a:lnTo>
                      <a:pt x="6553" y="13268"/>
                    </a:lnTo>
                    <a:lnTo>
                      <a:pt x="5503" y="12508"/>
                    </a:lnTo>
                    <a:lnTo>
                      <a:pt x="4128" y="11222"/>
                    </a:lnTo>
                    <a:lnTo>
                      <a:pt x="2788" y="9774"/>
                    </a:lnTo>
                    <a:lnTo>
                      <a:pt x="2155" y="9050"/>
                    </a:lnTo>
                    <a:lnTo>
                      <a:pt x="1123" y="7892"/>
                    </a:lnTo>
                    <a:lnTo>
                      <a:pt x="218" y="6969"/>
                    </a:lnTo>
                    <a:lnTo>
                      <a:pt x="1" y="7186"/>
                    </a:lnTo>
                    <a:lnTo>
                      <a:pt x="906" y="8109"/>
                    </a:lnTo>
                    <a:lnTo>
                      <a:pt x="1919" y="9249"/>
                    </a:lnTo>
                    <a:lnTo>
                      <a:pt x="2571" y="9992"/>
                    </a:lnTo>
                    <a:lnTo>
                      <a:pt x="3929" y="11440"/>
                    </a:lnTo>
                    <a:lnTo>
                      <a:pt x="5340" y="12761"/>
                    </a:lnTo>
                    <a:lnTo>
                      <a:pt x="6408" y="13539"/>
                    </a:lnTo>
                    <a:lnTo>
                      <a:pt x="7132" y="13937"/>
                    </a:lnTo>
                    <a:lnTo>
                      <a:pt x="7494" y="14082"/>
                    </a:lnTo>
                    <a:lnTo>
                      <a:pt x="7838" y="14191"/>
                    </a:lnTo>
                    <a:lnTo>
                      <a:pt x="8617" y="14372"/>
                    </a:lnTo>
                    <a:lnTo>
                      <a:pt x="9884" y="14517"/>
                    </a:lnTo>
                    <a:lnTo>
                      <a:pt x="10807" y="14517"/>
                    </a:lnTo>
                    <a:lnTo>
                      <a:pt x="12436" y="14480"/>
                    </a:lnTo>
                    <a:lnTo>
                      <a:pt x="14047" y="14372"/>
                    </a:lnTo>
                    <a:lnTo>
                      <a:pt x="15531" y="14263"/>
                    </a:lnTo>
                    <a:lnTo>
                      <a:pt x="16798" y="14227"/>
                    </a:lnTo>
                    <a:lnTo>
                      <a:pt x="17395" y="14227"/>
                    </a:lnTo>
                    <a:lnTo>
                      <a:pt x="18373" y="14064"/>
                    </a:lnTo>
                    <a:lnTo>
                      <a:pt x="19097" y="13738"/>
                    </a:lnTo>
                    <a:lnTo>
                      <a:pt x="19585" y="13250"/>
                    </a:lnTo>
                    <a:lnTo>
                      <a:pt x="19712" y="12924"/>
                    </a:lnTo>
                    <a:lnTo>
                      <a:pt x="19766" y="12743"/>
                    </a:lnTo>
                    <a:lnTo>
                      <a:pt x="19785" y="12399"/>
                    </a:lnTo>
                    <a:lnTo>
                      <a:pt x="19712" y="12055"/>
                    </a:lnTo>
                    <a:lnTo>
                      <a:pt x="19549" y="11711"/>
                    </a:lnTo>
                    <a:lnTo>
                      <a:pt x="19423" y="11566"/>
                    </a:lnTo>
                    <a:lnTo>
                      <a:pt x="19205" y="11313"/>
                    </a:lnTo>
                    <a:lnTo>
                      <a:pt x="18608" y="10933"/>
                    </a:lnTo>
                    <a:lnTo>
                      <a:pt x="17920" y="10679"/>
                    </a:lnTo>
                    <a:lnTo>
                      <a:pt x="17178" y="10571"/>
                    </a:lnTo>
                    <a:lnTo>
                      <a:pt x="16816" y="10607"/>
                    </a:lnTo>
                    <a:lnTo>
                      <a:pt x="16128" y="10716"/>
                    </a:lnTo>
                    <a:lnTo>
                      <a:pt x="15459" y="10897"/>
                    </a:lnTo>
                    <a:lnTo>
                      <a:pt x="14825" y="11060"/>
                    </a:lnTo>
                    <a:lnTo>
                      <a:pt x="13902" y="11186"/>
                    </a:lnTo>
                    <a:lnTo>
                      <a:pt x="13305" y="11186"/>
                    </a:lnTo>
                    <a:lnTo>
                      <a:pt x="12997" y="11132"/>
                    </a:lnTo>
                    <a:lnTo>
                      <a:pt x="13178" y="10860"/>
                    </a:lnTo>
                    <a:lnTo>
                      <a:pt x="13685" y="10480"/>
                    </a:lnTo>
                    <a:lnTo>
                      <a:pt x="14318" y="10245"/>
                    </a:lnTo>
                    <a:lnTo>
                      <a:pt x="14970" y="10136"/>
                    </a:lnTo>
                    <a:lnTo>
                      <a:pt x="15296" y="10118"/>
                    </a:lnTo>
                    <a:lnTo>
                      <a:pt x="15839" y="10136"/>
                    </a:lnTo>
                    <a:lnTo>
                      <a:pt x="16364" y="10191"/>
                    </a:lnTo>
                    <a:lnTo>
                      <a:pt x="16834" y="10227"/>
                    </a:lnTo>
                    <a:lnTo>
                      <a:pt x="17812" y="10245"/>
                    </a:lnTo>
                    <a:lnTo>
                      <a:pt x="18300" y="10191"/>
                    </a:lnTo>
                    <a:lnTo>
                      <a:pt x="18699" y="10082"/>
                    </a:lnTo>
                    <a:lnTo>
                      <a:pt x="19423" y="9684"/>
                    </a:lnTo>
                    <a:lnTo>
                      <a:pt x="19984" y="9105"/>
                    </a:lnTo>
                    <a:lnTo>
                      <a:pt x="20183" y="8562"/>
                    </a:lnTo>
                    <a:lnTo>
                      <a:pt x="20219" y="8182"/>
                    </a:lnTo>
                    <a:lnTo>
                      <a:pt x="20201" y="7982"/>
                    </a:lnTo>
                    <a:lnTo>
                      <a:pt x="20128" y="7675"/>
                    </a:lnTo>
                    <a:lnTo>
                      <a:pt x="19748" y="7132"/>
                    </a:lnTo>
                    <a:lnTo>
                      <a:pt x="19459" y="6933"/>
                    </a:lnTo>
                    <a:lnTo>
                      <a:pt x="19205" y="6806"/>
                    </a:lnTo>
                    <a:lnTo>
                      <a:pt x="18626" y="6625"/>
                    </a:lnTo>
                    <a:lnTo>
                      <a:pt x="17974" y="6571"/>
                    </a:lnTo>
                    <a:lnTo>
                      <a:pt x="17305" y="6625"/>
                    </a:lnTo>
                    <a:lnTo>
                      <a:pt x="16997" y="6715"/>
                    </a:lnTo>
                    <a:lnTo>
                      <a:pt x="16436" y="6896"/>
                    </a:lnTo>
                    <a:lnTo>
                      <a:pt x="15911" y="7132"/>
                    </a:lnTo>
                    <a:lnTo>
                      <a:pt x="15350" y="7367"/>
                    </a:lnTo>
                    <a:lnTo>
                      <a:pt x="14517" y="7620"/>
                    </a:lnTo>
                    <a:lnTo>
                      <a:pt x="13956" y="7693"/>
                    </a:lnTo>
                    <a:lnTo>
                      <a:pt x="13685" y="7693"/>
                    </a:lnTo>
                    <a:lnTo>
                      <a:pt x="13685" y="7512"/>
                    </a:lnTo>
                    <a:lnTo>
                      <a:pt x="13757" y="7150"/>
                    </a:lnTo>
                    <a:lnTo>
                      <a:pt x="14011" y="6643"/>
                    </a:lnTo>
                    <a:lnTo>
                      <a:pt x="14572" y="6082"/>
                    </a:lnTo>
                    <a:lnTo>
                      <a:pt x="15259" y="5684"/>
                    </a:lnTo>
                    <a:lnTo>
                      <a:pt x="15640" y="5557"/>
                    </a:lnTo>
                    <a:lnTo>
                      <a:pt x="16508" y="5358"/>
                    </a:lnTo>
                    <a:lnTo>
                      <a:pt x="17413" y="5267"/>
                    </a:lnTo>
                    <a:lnTo>
                      <a:pt x="18228" y="5177"/>
                    </a:lnTo>
                    <a:lnTo>
                      <a:pt x="19042" y="5014"/>
                    </a:lnTo>
                    <a:lnTo>
                      <a:pt x="19477" y="4905"/>
                    </a:lnTo>
                    <a:lnTo>
                      <a:pt x="20291" y="4471"/>
                    </a:lnTo>
                    <a:lnTo>
                      <a:pt x="20979" y="3856"/>
                    </a:lnTo>
                    <a:lnTo>
                      <a:pt x="21305" y="3276"/>
                    </a:lnTo>
                    <a:lnTo>
                      <a:pt x="21414" y="2842"/>
                    </a:lnTo>
                    <a:lnTo>
                      <a:pt x="21432" y="2607"/>
                    </a:lnTo>
                    <a:lnTo>
                      <a:pt x="21432" y="2389"/>
                    </a:lnTo>
                    <a:lnTo>
                      <a:pt x="21323" y="1973"/>
                    </a:lnTo>
                    <a:lnTo>
                      <a:pt x="21142" y="1575"/>
                    </a:lnTo>
                    <a:lnTo>
                      <a:pt x="20852" y="1231"/>
                    </a:lnTo>
                    <a:lnTo>
                      <a:pt x="20671" y="1068"/>
                    </a:lnTo>
                    <a:lnTo>
                      <a:pt x="20418" y="869"/>
                    </a:lnTo>
                    <a:lnTo>
                      <a:pt x="19839" y="579"/>
                    </a:lnTo>
                    <a:lnTo>
                      <a:pt x="19187" y="417"/>
                    </a:lnTo>
                    <a:lnTo>
                      <a:pt x="18554" y="398"/>
                    </a:lnTo>
                    <a:lnTo>
                      <a:pt x="18228" y="453"/>
                    </a:lnTo>
                    <a:lnTo>
                      <a:pt x="17812" y="561"/>
                    </a:lnTo>
                    <a:lnTo>
                      <a:pt x="17015" y="905"/>
                    </a:lnTo>
                    <a:lnTo>
                      <a:pt x="15965" y="1647"/>
                    </a:lnTo>
                    <a:lnTo>
                      <a:pt x="15350" y="2227"/>
                    </a:lnTo>
                    <a:lnTo>
                      <a:pt x="15694" y="1394"/>
                    </a:lnTo>
                    <a:lnTo>
                      <a:pt x="16092" y="290"/>
                    </a:lnTo>
                    <a:lnTo>
                      <a:pt x="16164" y="109"/>
                    </a:lnTo>
                    <a:lnTo>
                      <a:pt x="158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4517037" y="397333"/>
                <a:ext cx="734306" cy="779733"/>
              </a:xfrm>
              <a:custGeom>
                <a:avLst/>
                <a:gdLst/>
                <a:ahLst/>
                <a:cxnLst/>
                <a:rect l="l" t="t" r="r" b="b"/>
                <a:pathLst>
                  <a:path w="23115" h="24545" extrusionOk="0">
                    <a:moveTo>
                      <a:pt x="17558" y="1"/>
                    </a:moveTo>
                    <a:lnTo>
                      <a:pt x="17015" y="109"/>
                    </a:lnTo>
                    <a:lnTo>
                      <a:pt x="16508" y="399"/>
                    </a:lnTo>
                    <a:lnTo>
                      <a:pt x="16056" y="797"/>
                    </a:lnTo>
                    <a:lnTo>
                      <a:pt x="15476" y="1557"/>
                    </a:lnTo>
                    <a:lnTo>
                      <a:pt x="14933" y="2553"/>
                    </a:lnTo>
                    <a:lnTo>
                      <a:pt x="14807" y="2915"/>
                    </a:lnTo>
                    <a:lnTo>
                      <a:pt x="14698" y="3277"/>
                    </a:lnTo>
                    <a:lnTo>
                      <a:pt x="14553" y="3983"/>
                    </a:lnTo>
                    <a:lnTo>
                      <a:pt x="14463" y="5069"/>
                    </a:lnTo>
                    <a:lnTo>
                      <a:pt x="14463" y="5793"/>
                    </a:lnTo>
                    <a:lnTo>
                      <a:pt x="14445" y="6408"/>
                    </a:lnTo>
                    <a:lnTo>
                      <a:pt x="14354" y="7657"/>
                    </a:lnTo>
                    <a:lnTo>
                      <a:pt x="14209" y="8272"/>
                    </a:lnTo>
                    <a:lnTo>
                      <a:pt x="14028" y="8888"/>
                    </a:lnTo>
                    <a:lnTo>
                      <a:pt x="13449" y="10227"/>
                    </a:lnTo>
                    <a:lnTo>
                      <a:pt x="13051" y="10988"/>
                    </a:lnTo>
                    <a:lnTo>
                      <a:pt x="12291" y="7277"/>
                    </a:lnTo>
                    <a:lnTo>
                      <a:pt x="11711" y="4616"/>
                    </a:lnTo>
                    <a:lnTo>
                      <a:pt x="11603" y="4200"/>
                    </a:lnTo>
                    <a:lnTo>
                      <a:pt x="11368" y="3802"/>
                    </a:lnTo>
                    <a:lnTo>
                      <a:pt x="11241" y="3639"/>
                    </a:lnTo>
                    <a:lnTo>
                      <a:pt x="10987" y="3458"/>
                    </a:lnTo>
                    <a:lnTo>
                      <a:pt x="10607" y="3367"/>
                    </a:lnTo>
                    <a:lnTo>
                      <a:pt x="10408" y="3422"/>
                    </a:lnTo>
                    <a:lnTo>
                      <a:pt x="10119" y="3548"/>
                    </a:lnTo>
                    <a:lnTo>
                      <a:pt x="9576" y="4109"/>
                    </a:lnTo>
                    <a:lnTo>
                      <a:pt x="9177" y="4833"/>
                    </a:lnTo>
                    <a:lnTo>
                      <a:pt x="8942" y="5521"/>
                    </a:lnTo>
                    <a:lnTo>
                      <a:pt x="8924" y="5793"/>
                    </a:lnTo>
                    <a:lnTo>
                      <a:pt x="8942" y="6227"/>
                    </a:lnTo>
                    <a:lnTo>
                      <a:pt x="9123" y="7078"/>
                    </a:lnTo>
                    <a:lnTo>
                      <a:pt x="9648" y="8291"/>
                    </a:lnTo>
                    <a:lnTo>
                      <a:pt x="10064" y="9051"/>
                    </a:lnTo>
                    <a:lnTo>
                      <a:pt x="10137" y="9196"/>
                    </a:lnTo>
                    <a:lnTo>
                      <a:pt x="10553" y="9956"/>
                    </a:lnTo>
                    <a:lnTo>
                      <a:pt x="11006" y="11187"/>
                    </a:lnTo>
                    <a:lnTo>
                      <a:pt x="11114" y="12037"/>
                    </a:lnTo>
                    <a:lnTo>
                      <a:pt x="11060" y="12472"/>
                    </a:lnTo>
                    <a:lnTo>
                      <a:pt x="11024" y="12671"/>
                    </a:lnTo>
                    <a:lnTo>
                      <a:pt x="10879" y="13087"/>
                    </a:lnTo>
                    <a:lnTo>
                      <a:pt x="10644" y="13467"/>
                    </a:lnTo>
                    <a:lnTo>
                      <a:pt x="10300" y="13739"/>
                    </a:lnTo>
                    <a:lnTo>
                      <a:pt x="10082" y="13829"/>
                    </a:lnTo>
                    <a:lnTo>
                      <a:pt x="9847" y="13884"/>
                    </a:lnTo>
                    <a:lnTo>
                      <a:pt x="9395" y="13811"/>
                    </a:lnTo>
                    <a:lnTo>
                      <a:pt x="9177" y="13684"/>
                    </a:lnTo>
                    <a:lnTo>
                      <a:pt x="8924" y="13503"/>
                    </a:lnTo>
                    <a:lnTo>
                      <a:pt x="8526" y="12979"/>
                    </a:lnTo>
                    <a:lnTo>
                      <a:pt x="8218" y="12327"/>
                    </a:lnTo>
                    <a:lnTo>
                      <a:pt x="8019" y="11639"/>
                    </a:lnTo>
                    <a:lnTo>
                      <a:pt x="7965" y="11313"/>
                    </a:lnTo>
                    <a:lnTo>
                      <a:pt x="7856" y="10553"/>
                    </a:lnTo>
                    <a:lnTo>
                      <a:pt x="7476" y="9359"/>
                    </a:lnTo>
                    <a:lnTo>
                      <a:pt x="7096" y="8743"/>
                    </a:lnTo>
                    <a:lnTo>
                      <a:pt x="6788" y="8435"/>
                    </a:lnTo>
                    <a:lnTo>
                      <a:pt x="6444" y="8218"/>
                    </a:lnTo>
                    <a:lnTo>
                      <a:pt x="6064" y="8110"/>
                    </a:lnTo>
                    <a:lnTo>
                      <a:pt x="5865" y="8091"/>
                    </a:lnTo>
                    <a:lnTo>
                      <a:pt x="5666" y="8110"/>
                    </a:lnTo>
                    <a:lnTo>
                      <a:pt x="5286" y="8200"/>
                    </a:lnTo>
                    <a:lnTo>
                      <a:pt x="4942" y="8399"/>
                    </a:lnTo>
                    <a:lnTo>
                      <a:pt x="4652" y="8689"/>
                    </a:lnTo>
                    <a:lnTo>
                      <a:pt x="4544" y="8870"/>
                    </a:lnTo>
                    <a:lnTo>
                      <a:pt x="4381" y="9159"/>
                    </a:lnTo>
                    <a:lnTo>
                      <a:pt x="4218" y="9793"/>
                    </a:lnTo>
                    <a:lnTo>
                      <a:pt x="4200" y="10481"/>
                    </a:lnTo>
                    <a:lnTo>
                      <a:pt x="4345" y="11114"/>
                    </a:lnTo>
                    <a:lnTo>
                      <a:pt x="4489" y="11404"/>
                    </a:lnTo>
                    <a:lnTo>
                      <a:pt x="4652" y="11712"/>
                    </a:lnTo>
                    <a:lnTo>
                      <a:pt x="5087" y="12236"/>
                    </a:lnTo>
                    <a:lnTo>
                      <a:pt x="5847" y="12942"/>
                    </a:lnTo>
                    <a:lnTo>
                      <a:pt x="6390" y="13359"/>
                    </a:lnTo>
                    <a:lnTo>
                      <a:pt x="6915" y="13775"/>
                    </a:lnTo>
                    <a:lnTo>
                      <a:pt x="7422" y="14209"/>
                    </a:lnTo>
                    <a:lnTo>
                      <a:pt x="7766" y="14590"/>
                    </a:lnTo>
                    <a:lnTo>
                      <a:pt x="8309" y="15440"/>
                    </a:lnTo>
                    <a:lnTo>
                      <a:pt x="8526" y="16128"/>
                    </a:lnTo>
                    <a:lnTo>
                      <a:pt x="8562" y="16581"/>
                    </a:lnTo>
                    <a:lnTo>
                      <a:pt x="8508" y="17015"/>
                    </a:lnTo>
                    <a:lnTo>
                      <a:pt x="8345" y="17413"/>
                    </a:lnTo>
                    <a:lnTo>
                      <a:pt x="8200" y="17594"/>
                    </a:lnTo>
                    <a:lnTo>
                      <a:pt x="8073" y="17739"/>
                    </a:lnTo>
                    <a:lnTo>
                      <a:pt x="7766" y="17956"/>
                    </a:lnTo>
                    <a:lnTo>
                      <a:pt x="7313" y="18119"/>
                    </a:lnTo>
                    <a:lnTo>
                      <a:pt x="7042" y="18155"/>
                    </a:lnTo>
                    <a:lnTo>
                      <a:pt x="6788" y="18155"/>
                    </a:lnTo>
                    <a:lnTo>
                      <a:pt x="6263" y="18083"/>
                    </a:lnTo>
                    <a:lnTo>
                      <a:pt x="5775" y="17920"/>
                    </a:lnTo>
                    <a:lnTo>
                      <a:pt x="5304" y="17648"/>
                    </a:lnTo>
                    <a:lnTo>
                      <a:pt x="5105" y="17486"/>
                    </a:lnTo>
                    <a:lnTo>
                      <a:pt x="4815" y="17196"/>
                    </a:lnTo>
                    <a:lnTo>
                      <a:pt x="4345" y="16526"/>
                    </a:lnTo>
                    <a:lnTo>
                      <a:pt x="3802" y="15404"/>
                    </a:lnTo>
                    <a:lnTo>
                      <a:pt x="3494" y="14626"/>
                    </a:lnTo>
                    <a:lnTo>
                      <a:pt x="3385" y="14318"/>
                    </a:lnTo>
                    <a:lnTo>
                      <a:pt x="3277" y="14046"/>
                    </a:lnTo>
                    <a:lnTo>
                      <a:pt x="2987" y="13485"/>
                    </a:lnTo>
                    <a:lnTo>
                      <a:pt x="2607" y="12979"/>
                    </a:lnTo>
                    <a:lnTo>
                      <a:pt x="2082" y="12617"/>
                    </a:lnTo>
                    <a:lnTo>
                      <a:pt x="1774" y="12544"/>
                    </a:lnTo>
                    <a:lnTo>
                      <a:pt x="1449" y="12526"/>
                    </a:lnTo>
                    <a:lnTo>
                      <a:pt x="851" y="12743"/>
                    </a:lnTo>
                    <a:lnTo>
                      <a:pt x="598" y="12979"/>
                    </a:lnTo>
                    <a:lnTo>
                      <a:pt x="435" y="13141"/>
                    </a:lnTo>
                    <a:lnTo>
                      <a:pt x="182" y="13558"/>
                    </a:lnTo>
                    <a:lnTo>
                      <a:pt x="37" y="14010"/>
                    </a:lnTo>
                    <a:lnTo>
                      <a:pt x="1" y="14481"/>
                    </a:lnTo>
                    <a:lnTo>
                      <a:pt x="37" y="14698"/>
                    </a:lnTo>
                    <a:lnTo>
                      <a:pt x="109" y="15096"/>
                    </a:lnTo>
                    <a:lnTo>
                      <a:pt x="453" y="15802"/>
                    </a:lnTo>
                    <a:lnTo>
                      <a:pt x="1195" y="16725"/>
                    </a:lnTo>
                    <a:lnTo>
                      <a:pt x="1684" y="17214"/>
                    </a:lnTo>
                    <a:lnTo>
                      <a:pt x="1901" y="16997"/>
                    </a:lnTo>
                    <a:lnTo>
                      <a:pt x="1340" y="16436"/>
                    </a:lnTo>
                    <a:lnTo>
                      <a:pt x="670" y="15585"/>
                    </a:lnTo>
                    <a:lnTo>
                      <a:pt x="399" y="14988"/>
                    </a:lnTo>
                    <a:lnTo>
                      <a:pt x="326" y="14662"/>
                    </a:lnTo>
                    <a:lnTo>
                      <a:pt x="308" y="14463"/>
                    </a:lnTo>
                    <a:lnTo>
                      <a:pt x="344" y="14065"/>
                    </a:lnTo>
                    <a:lnTo>
                      <a:pt x="471" y="13684"/>
                    </a:lnTo>
                    <a:lnTo>
                      <a:pt x="670" y="13322"/>
                    </a:lnTo>
                    <a:lnTo>
                      <a:pt x="797" y="13178"/>
                    </a:lnTo>
                    <a:lnTo>
                      <a:pt x="1014" y="12997"/>
                    </a:lnTo>
                    <a:lnTo>
                      <a:pt x="1485" y="12834"/>
                    </a:lnTo>
                    <a:lnTo>
                      <a:pt x="1720" y="12852"/>
                    </a:lnTo>
                    <a:lnTo>
                      <a:pt x="1992" y="12906"/>
                    </a:lnTo>
                    <a:lnTo>
                      <a:pt x="2426" y="13232"/>
                    </a:lnTo>
                    <a:lnTo>
                      <a:pt x="2897" y="13938"/>
                    </a:lnTo>
                    <a:lnTo>
                      <a:pt x="3096" y="14427"/>
                    </a:lnTo>
                    <a:lnTo>
                      <a:pt x="3204" y="14734"/>
                    </a:lnTo>
                    <a:lnTo>
                      <a:pt x="3512" y="15549"/>
                    </a:lnTo>
                    <a:lnTo>
                      <a:pt x="4091" y="16707"/>
                    </a:lnTo>
                    <a:lnTo>
                      <a:pt x="4598" y="17395"/>
                    </a:lnTo>
                    <a:lnTo>
                      <a:pt x="4906" y="17703"/>
                    </a:lnTo>
                    <a:lnTo>
                      <a:pt x="5123" y="17884"/>
                    </a:lnTo>
                    <a:lnTo>
                      <a:pt x="5648" y="18191"/>
                    </a:lnTo>
                    <a:lnTo>
                      <a:pt x="6191" y="18391"/>
                    </a:lnTo>
                    <a:lnTo>
                      <a:pt x="6770" y="18463"/>
                    </a:lnTo>
                    <a:lnTo>
                      <a:pt x="7060" y="18463"/>
                    </a:lnTo>
                    <a:lnTo>
                      <a:pt x="7476" y="18409"/>
                    </a:lnTo>
                    <a:lnTo>
                      <a:pt x="8182" y="18065"/>
                    </a:lnTo>
                    <a:lnTo>
                      <a:pt x="8435" y="17775"/>
                    </a:lnTo>
                    <a:lnTo>
                      <a:pt x="8598" y="17558"/>
                    </a:lnTo>
                    <a:lnTo>
                      <a:pt x="8797" y="17105"/>
                    </a:lnTo>
                    <a:lnTo>
                      <a:pt x="8870" y="16617"/>
                    </a:lnTo>
                    <a:lnTo>
                      <a:pt x="8833" y="16110"/>
                    </a:lnTo>
                    <a:lnTo>
                      <a:pt x="8598" y="15350"/>
                    </a:lnTo>
                    <a:lnTo>
                      <a:pt x="8019" y="14390"/>
                    </a:lnTo>
                    <a:lnTo>
                      <a:pt x="7621" y="13992"/>
                    </a:lnTo>
                    <a:lnTo>
                      <a:pt x="7114" y="13540"/>
                    </a:lnTo>
                    <a:lnTo>
                      <a:pt x="6571" y="13123"/>
                    </a:lnTo>
                    <a:lnTo>
                      <a:pt x="6046" y="12707"/>
                    </a:lnTo>
                    <a:lnTo>
                      <a:pt x="5322" y="12037"/>
                    </a:lnTo>
                    <a:lnTo>
                      <a:pt x="4906" y="11549"/>
                    </a:lnTo>
                    <a:lnTo>
                      <a:pt x="4743" y="11259"/>
                    </a:lnTo>
                    <a:lnTo>
                      <a:pt x="4616" y="11006"/>
                    </a:lnTo>
                    <a:lnTo>
                      <a:pt x="4489" y="10445"/>
                    </a:lnTo>
                    <a:lnTo>
                      <a:pt x="4508" y="9847"/>
                    </a:lnTo>
                    <a:lnTo>
                      <a:pt x="4652" y="9286"/>
                    </a:lnTo>
                    <a:lnTo>
                      <a:pt x="4797" y="9033"/>
                    </a:lnTo>
                    <a:lnTo>
                      <a:pt x="4942" y="8797"/>
                    </a:lnTo>
                    <a:lnTo>
                      <a:pt x="5322" y="8508"/>
                    </a:lnTo>
                    <a:lnTo>
                      <a:pt x="5648" y="8399"/>
                    </a:lnTo>
                    <a:lnTo>
                      <a:pt x="5847" y="8399"/>
                    </a:lnTo>
                    <a:lnTo>
                      <a:pt x="6028" y="8417"/>
                    </a:lnTo>
                    <a:lnTo>
                      <a:pt x="6354" y="8508"/>
                    </a:lnTo>
                    <a:lnTo>
                      <a:pt x="6788" y="8815"/>
                    </a:lnTo>
                    <a:lnTo>
                      <a:pt x="7241" y="9558"/>
                    </a:lnTo>
                    <a:lnTo>
                      <a:pt x="7566" y="10662"/>
                    </a:lnTo>
                    <a:lnTo>
                      <a:pt x="7675" y="11350"/>
                    </a:lnTo>
                    <a:lnTo>
                      <a:pt x="7729" y="11712"/>
                    </a:lnTo>
                    <a:lnTo>
                      <a:pt x="7947" y="12454"/>
                    </a:lnTo>
                    <a:lnTo>
                      <a:pt x="8272" y="13160"/>
                    </a:lnTo>
                    <a:lnTo>
                      <a:pt x="8725" y="13739"/>
                    </a:lnTo>
                    <a:lnTo>
                      <a:pt x="9014" y="13938"/>
                    </a:lnTo>
                    <a:lnTo>
                      <a:pt x="9286" y="14101"/>
                    </a:lnTo>
                    <a:lnTo>
                      <a:pt x="9865" y="14191"/>
                    </a:lnTo>
                    <a:lnTo>
                      <a:pt x="10173" y="14119"/>
                    </a:lnTo>
                    <a:lnTo>
                      <a:pt x="10426" y="14010"/>
                    </a:lnTo>
                    <a:lnTo>
                      <a:pt x="10861" y="13684"/>
                    </a:lnTo>
                    <a:lnTo>
                      <a:pt x="11150" y="13232"/>
                    </a:lnTo>
                    <a:lnTo>
                      <a:pt x="11331" y="12743"/>
                    </a:lnTo>
                    <a:lnTo>
                      <a:pt x="11368" y="12526"/>
                    </a:lnTo>
                    <a:lnTo>
                      <a:pt x="11422" y="12055"/>
                    </a:lnTo>
                    <a:lnTo>
                      <a:pt x="11295" y="11150"/>
                    </a:lnTo>
                    <a:lnTo>
                      <a:pt x="10825" y="9847"/>
                    </a:lnTo>
                    <a:lnTo>
                      <a:pt x="10408" y="9051"/>
                    </a:lnTo>
                    <a:lnTo>
                      <a:pt x="10336" y="8906"/>
                    </a:lnTo>
                    <a:lnTo>
                      <a:pt x="9920" y="8164"/>
                    </a:lnTo>
                    <a:lnTo>
                      <a:pt x="9431" y="7005"/>
                    </a:lnTo>
                    <a:lnTo>
                      <a:pt x="9250" y="6209"/>
                    </a:lnTo>
                    <a:lnTo>
                      <a:pt x="9232" y="5793"/>
                    </a:lnTo>
                    <a:lnTo>
                      <a:pt x="9250" y="5576"/>
                    </a:lnTo>
                    <a:lnTo>
                      <a:pt x="9449" y="4960"/>
                    </a:lnTo>
                    <a:lnTo>
                      <a:pt x="9811" y="4309"/>
                    </a:lnTo>
                    <a:lnTo>
                      <a:pt x="10263" y="3820"/>
                    </a:lnTo>
                    <a:lnTo>
                      <a:pt x="10499" y="3693"/>
                    </a:lnTo>
                    <a:lnTo>
                      <a:pt x="10662" y="3675"/>
                    </a:lnTo>
                    <a:lnTo>
                      <a:pt x="10987" y="3802"/>
                    </a:lnTo>
                    <a:lnTo>
                      <a:pt x="11132" y="3983"/>
                    </a:lnTo>
                    <a:lnTo>
                      <a:pt x="11313" y="4309"/>
                    </a:lnTo>
                    <a:lnTo>
                      <a:pt x="11422" y="4689"/>
                    </a:lnTo>
                    <a:lnTo>
                      <a:pt x="12182" y="8236"/>
                    </a:lnTo>
                    <a:lnTo>
                      <a:pt x="12852" y="11440"/>
                    </a:lnTo>
                    <a:lnTo>
                      <a:pt x="12888" y="11531"/>
                    </a:lnTo>
                    <a:lnTo>
                      <a:pt x="12960" y="11549"/>
                    </a:lnTo>
                    <a:lnTo>
                      <a:pt x="13069" y="11549"/>
                    </a:lnTo>
                    <a:lnTo>
                      <a:pt x="13123" y="11476"/>
                    </a:lnTo>
                    <a:lnTo>
                      <a:pt x="13612" y="10607"/>
                    </a:lnTo>
                    <a:lnTo>
                      <a:pt x="14282" y="9069"/>
                    </a:lnTo>
                    <a:lnTo>
                      <a:pt x="14499" y="8363"/>
                    </a:lnTo>
                    <a:lnTo>
                      <a:pt x="14644" y="7711"/>
                    </a:lnTo>
                    <a:lnTo>
                      <a:pt x="14752" y="6426"/>
                    </a:lnTo>
                    <a:lnTo>
                      <a:pt x="14752" y="5793"/>
                    </a:lnTo>
                    <a:lnTo>
                      <a:pt x="14770" y="5087"/>
                    </a:lnTo>
                    <a:lnTo>
                      <a:pt x="14897" y="3693"/>
                    </a:lnTo>
                    <a:lnTo>
                      <a:pt x="15096" y="3005"/>
                    </a:lnTo>
                    <a:lnTo>
                      <a:pt x="15241" y="2625"/>
                    </a:lnTo>
                    <a:lnTo>
                      <a:pt x="15748" y="1684"/>
                    </a:lnTo>
                    <a:lnTo>
                      <a:pt x="16273" y="1014"/>
                    </a:lnTo>
                    <a:lnTo>
                      <a:pt x="16671" y="652"/>
                    </a:lnTo>
                    <a:lnTo>
                      <a:pt x="17105" y="399"/>
                    </a:lnTo>
                    <a:lnTo>
                      <a:pt x="17558" y="308"/>
                    </a:lnTo>
                    <a:lnTo>
                      <a:pt x="17793" y="345"/>
                    </a:lnTo>
                    <a:lnTo>
                      <a:pt x="18047" y="417"/>
                    </a:lnTo>
                    <a:lnTo>
                      <a:pt x="18481" y="797"/>
                    </a:lnTo>
                    <a:lnTo>
                      <a:pt x="18626" y="1087"/>
                    </a:lnTo>
                    <a:lnTo>
                      <a:pt x="18771" y="1394"/>
                    </a:lnTo>
                    <a:lnTo>
                      <a:pt x="18952" y="2082"/>
                    </a:lnTo>
                    <a:lnTo>
                      <a:pt x="19060" y="3150"/>
                    </a:lnTo>
                    <a:lnTo>
                      <a:pt x="18952" y="4652"/>
                    </a:lnTo>
                    <a:lnTo>
                      <a:pt x="18680" y="6119"/>
                    </a:lnTo>
                    <a:lnTo>
                      <a:pt x="18517" y="6806"/>
                    </a:lnTo>
                    <a:lnTo>
                      <a:pt x="18499" y="6897"/>
                    </a:lnTo>
                    <a:lnTo>
                      <a:pt x="18336" y="7603"/>
                    </a:lnTo>
                    <a:lnTo>
                      <a:pt x="17866" y="9159"/>
                    </a:lnTo>
                    <a:lnTo>
                      <a:pt x="17558" y="10028"/>
                    </a:lnTo>
                    <a:lnTo>
                      <a:pt x="17485" y="10209"/>
                    </a:lnTo>
                    <a:lnTo>
                      <a:pt x="16979" y="11639"/>
                    </a:lnTo>
                    <a:lnTo>
                      <a:pt x="16436" y="12870"/>
                    </a:lnTo>
                    <a:lnTo>
                      <a:pt x="16418" y="12979"/>
                    </a:lnTo>
                    <a:lnTo>
                      <a:pt x="16490" y="13069"/>
                    </a:lnTo>
                    <a:lnTo>
                      <a:pt x="16580" y="13105"/>
                    </a:lnTo>
                    <a:lnTo>
                      <a:pt x="16671" y="13051"/>
                    </a:lnTo>
                    <a:lnTo>
                      <a:pt x="17341" y="12345"/>
                    </a:lnTo>
                    <a:lnTo>
                      <a:pt x="18553" y="11368"/>
                    </a:lnTo>
                    <a:lnTo>
                      <a:pt x="19476" y="10897"/>
                    </a:lnTo>
                    <a:lnTo>
                      <a:pt x="19983" y="10770"/>
                    </a:lnTo>
                    <a:lnTo>
                      <a:pt x="20255" y="10734"/>
                    </a:lnTo>
                    <a:lnTo>
                      <a:pt x="20834" y="10752"/>
                    </a:lnTo>
                    <a:lnTo>
                      <a:pt x="21413" y="10897"/>
                    </a:lnTo>
                    <a:lnTo>
                      <a:pt x="21938" y="11150"/>
                    </a:lnTo>
                    <a:lnTo>
                      <a:pt x="22155" y="11331"/>
                    </a:lnTo>
                    <a:lnTo>
                      <a:pt x="22463" y="11603"/>
                    </a:lnTo>
                    <a:lnTo>
                      <a:pt x="22735" y="12092"/>
                    </a:lnTo>
                    <a:lnTo>
                      <a:pt x="22807" y="12454"/>
                    </a:lnTo>
                    <a:lnTo>
                      <a:pt x="22807" y="12635"/>
                    </a:lnTo>
                    <a:lnTo>
                      <a:pt x="22807" y="12834"/>
                    </a:lnTo>
                    <a:lnTo>
                      <a:pt x="22698" y="13214"/>
                    </a:lnTo>
                    <a:lnTo>
                      <a:pt x="22409" y="13721"/>
                    </a:lnTo>
                    <a:lnTo>
                      <a:pt x="21793" y="14264"/>
                    </a:lnTo>
                    <a:lnTo>
                      <a:pt x="21033" y="14644"/>
                    </a:lnTo>
                    <a:lnTo>
                      <a:pt x="20653" y="14752"/>
                    </a:lnTo>
                    <a:lnTo>
                      <a:pt x="19875" y="14915"/>
                    </a:lnTo>
                    <a:lnTo>
                      <a:pt x="19078" y="14988"/>
                    </a:lnTo>
                    <a:lnTo>
                      <a:pt x="18608" y="15042"/>
                    </a:lnTo>
                    <a:lnTo>
                      <a:pt x="17685" y="15169"/>
                    </a:lnTo>
                    <a:lnTo>
                      <a:pt x="17232" y="15295"/>
                    </a:lnTo>
                    <a:lnTo>
                      <a:pt x="16798" y="15440"/>
                    </a:lnTo>
                    <a:lnTo>
                      <a:pt x="15983" y="15929"/>
                    </a:lnTo>
                    <a:lnTo>
                      <a:pt x="15368" y="16599"/>
                    </a:lnTo>
                    <a:lnTo>
                      <a:pt x="15114" y="17214"/>
                    </a:lnTo>
                    <a:lnTo>
                      <a:pt x="15060" y="17648"/>
                    </a:lnTo>
                    <a:lnTo>
                      <a:pt x="15060" y="17884"/>
                    </a:lnTo>
                    <a:lnTo>
                      <a:pt x="15096" y="17974"/>
                    </a:lnTo>
                    <a:lnTo>
                      <a:pt x="15205" y="18010"/>
                    </a:lnTo>
                    <a:lnTo>
                      <a:pt x="15531" y="18029"/>
                    </a:lnTo>
                    <a:lnTo>
                      <a:pt x="16164" y="17956"/>
                    </a:lnTo>
                    <a:lnTo>
                      <a:pt x="17105" y="17685"/>
                    </a:lnTo>
                    <a:lnTo>
                      <a:pt x="17703" y="17431"/>
                    </a:lnTo>
                    <a:lnTo>
                      <a:pt x="18228" y="17214"/>
                    </a:lnTo>
                    <a:lnTo>
                      <a:pt x="18752" y="17033"/>
                    </a:lnTo>
                    <a:lnTo>
                      <a:pt x="19042" y="16961"/>
                    </a:lnTo>
                    <a:lnTo>
                      <a:pt x="19657" y="16888"/>
                    </a:lnTo>
                    <a:lnTo>
                      <a:pt x="20237" y="16943"/>
                    </a:lnTo>
                    <a:lnTo>
                      <a:pt x="20762" y="17105"/>
                    </a:lnTo>
                    <a:lnTo>
                      <a:pt x="20979" y="17232"/>
                    </a:lnTo>
                    <a:lnTo>
                      <a:pt x="21214" y="17395"/>
                    </a:lnTo>
                    <a:lnTo>
                      <a:pt x="21522" y="17811"/>
                    </a:lnTo>
                    <a:lnTo>
                      <a:pt x="21594" y="18065"/>
                    </a:lnTo>
                    <a:lnTo>
                      <a:pt x="21612" y="18228"/>
                    </a:lnTo>
                    <a:lnTo>
                      <a:pt x="21576" y="18553"/>
                    </a:lnTo>
                    <a:lnTo>
                      <a:pt x="21395" y="19006"/>
                    </a:lnTo>
                    <a:lnTo>
                      <a:pt x="20906" y="19495"/>
                    </a:lnTo>
                    <a:lnTo>
                      <a:pt x="20273" y="19821"/>
                    </a:lnTo>
                    <a:lnTo>
                      <a:pt x="19929" y="19911"/>
                    </a:lnTo>
                    <a:lnTo>
                      <a:pt x="19476" y="19983"/>
                    </a:lnTo>
                    <a:lnTo>
                      <a:pt x="18553" y="19965"/>
                    </a:lnTo>
                    <a:lnTo>
                      <a:pt x="18065" y="19911"/>
                    </a:lnTo>
                    <a:lnTo>
                      <a:pt x="17540" y="19875"/>
                    </a:lnTo>
                    <a:lnTo>
                      <a:pt x="16979" y="19839"/>
                    </a:lnTo>
                    <a:lnTo>
                      <a:pt x="16599" y="19857"/>
                    </a:lnTo>
                    <a:lnTo>
                      <a:pt x="15820" y="20002"/>
                    </a:lnTo>
                    <a:lnTo>
                      <a:pt x="15096" y="20327"/>
                    </a:lnTo>
                    <a:lnTo>
                      <a:pt x="14517" y="20834"/>
                    </a:lnTo>
                    <a:lnTo>
                      <a:pt x="14336" y="21196"/>
                    </a:lnTo>
                    <a:lnTo>
                      <a:pt x="14318" y="21250"/>
                    </a:lnTo>
                    <a:lnTo>
                      <a:pt x="14336" y="21305"/>
                    </a:lnTo>
                    <a:lnTo>
                      <a:pt x="14372" y="21359"/>
                    </a:lnTo>
                    <a:lnTo>
                      <a:pt x="14426" y="21395"/>
                    </a:lnTo>
                    <a:lnTo>
                      <a:pt x="14770" y="21486"/>
                    </a:lnTo>
                    <a:lnTo>
                      <a:pt x="15476" y="21522"/>
                    </a:lnTo>
                    <a:lnTo>
                      <a:pt x="16526" y="21377"/>
                    </a:lnTo>
                    <a:lnTo>
                      <a:pt x="17214" y="21214"/>
                    </a:lnTo>
                    <a:lnTo>
                      <a:pt x="17884" y="21051"/>
                    </a:lnTo>
                    <a:lnTo>
                      <a:pt x="18535" y="20943"/>
                    </a:lnTo>
                    <a:lnTo>
                      <a:pt x="18861" y="20907"/>
                    </a:lnTo>
                    <a:lnTo>
                      <a:pt x="19531" y="20997"/>
                    </a:lnTo>
                    <a:lnTo>
                      <a:pt x="20146" y="21214"/>
                    </a:lnTo>
                    <a:lnTo>
                      <a:pt x="20671" y="21558"/>
                    </a:lnTo>
                    <a:lnTo>
                      <a:pt x="20870" y="21775"/>
                    </a:lnTo>
                    <a:lnTo>
                      <a:pt x="21015" y="21974"/>
                    </a:lnTo>
                    <a:lnTo>
                      <a:pt x="21160" y="22373"/>
                    </a:lnTo>
                    <a:lnTo>
                      <a:pt x="21160" y="22698"/>
                    </a:lnTo>
                    <a:lnTo>
                      <a:pt x="21106" y="22861"/>
                    </a:lnTo>
                    <a:lnTo>
                      <a:pt x="20997" y="23133"/>
                    </a:lnTo>
                    <a:lnTo>
                      <a:pt x="20581" y="23549"/>
                    </a:lnTo>
                    <a:lnTo>
                      <a:pt x="19911" y="23821"/>
                    </a:lnTo>
                    <a:lnTo>
                      <a:pt x="19024" y="23947"/>
                    </a:lnTo>
                    <a:lnTo>
                      <a:pt x="18481" y="23947"/>
                    </a:lnTo>
                    <a:lnTo>
                      <a:pt x="17196" y="23984"/>
                    </a:lnTo>
                    <a:lnTo>
                      <a:pt x="15712" y="24092"/>
                    </a:lnTo>
                    <a:lnTo>
                      <a:pt x="14010" y="24219"/>
                    </a:lnTo>
                    <a:lnTo>
                      <a:pt x="11458" y="24237"/>
                    </a:lnTo>
                    <a:lnTo>
                      <a:pt x="9938" y="24020"/>
                    </a:lnTo>
                    <a:lnTo>
                      <a:pt x="9268" y="23821"/>
                    </a:lnTo>
                    <a:lnTo>
                      <a:pt x="9177" y="24110"/>
                    </a:lnTo>
                    <a:lnTo>
                      <a:pt x="9521" y="24219"/>
                    </a:lnTo>
                    <a:lnTo>
                      <a:pt x="10300" y="24400"/>
                    </a:lnTo>
                    <a:lnTo>
                      <a:pt x="11567" y="24545"/>
                    </a:lnTo>
                    <a:lnTo>
                      <a:pt x="12490" y="24545"/>
                    </a:lnTo>
                    <a:lnTo>
                      <a:pt x="14119" y="24508"/>
                    </a:lnTo>
                    <a:lnTo>
                      <a:pt x="15730" y="24400"/>
                    </a:lnTo>
                    <a:lnTo>
                      <a:pt x="17214" y="24291"/>
                    </a:lnTo>
                    <a:lnTo>
                      <a:pt x="18481" y="24255"/>
                    </a:lnTo>
                    <a:lnTo>
                      <a:pt x="19078" y="24255"/>
                    </a:lnTo>
                    <a:lnTo>
                      <a:pt x="20056" y="24092"/>
                    </a:lnTo>
                    <a:lnTo>
                      <a:pt x="20780" y="23766"/>
                    </a:lnTo>
                    <a:lnTo>
                      <a:pt x="21268" y="23278"/>
                    </a:lnTo>
                    <a:lnTo>
                      <a:pt x="21395" y="22952"/>
                    </a:lnTo>
                    <a:lnTo>
                      <a:pt x="21449" y="22771"/>
                    </a:lnTo>
                    <a:lnTo>
                      <a:pt x="21468" y="22427"/>
                    </a:lnTo>
                    <a:lnTo>
                      <a:pt x="21395" y="22083"/>
                    </a:lnTo>
                    <a:lnTo>
                      <a:pt x="21232" y="21739"/>
                    </a:lnTo>
                    <a:lnTo>
                      <a:pt x="21106" y="21594"/>
                    </a:lnTo>
                    <a:lnTo>
                      <a:pt x="20888" y="21341"/>
                    </a:lnTo>
                    <a:lnTo>
                      <a:pt x="20291" y="20961"/>
                    </a:lnTo>
                    <a:lnTo>
                      <a:pt x="19603" y="20707"/>
                    </a:lnTo>
                    <a:lnTo>
                      <a:pt x="18861" y="20599"/>
                    </a:lnTo>
                    <a:lnTo>
                      <a:pt x="18499" y="20635"/>
                    </a:lnTo>
                    <a:lnTo>
                      <a:pt x="17811" y="20744"/>
                    </a:lnTo>
                    <a:lnTo>
                      <a:pt x="17142" y="20925"/>
                    </a:lnTo>
                    <a:lnTo>
                      <a:pt x="16508" y="21088"/>
                    </a:lnTo>
                    <a:lnTo>
                      <a:pt x="15585" y="21214"/>
                    </a:lnTo>
                    <a:lnTo>
                      <a:pt x="14988" y="21214"/>
                    </a:lnTo>
                    <a:lnTo>
                      <a:pt x="14680" y="21160"/>
                    </a:lnTo>
                    <a:lnTo>
                      <a:pt x="14861" y="20888"/>
                    </a:lnTo>
                    <a:lnTo>
                      <a:pt x="15368" y="20508"/>
                    </a:lnTo>
                    <a:lnTo>
                      <a:pt x="16001" y="20273"/>
                    </a:lnTo>
                    <a:lnTo>
                      <a:pt x="16653" y="20164"/>
                    </a:lnTo>
                    <a:lnTo>
                      <a:pt x="16979" y="20146"/>
                    </a:lnTo>
                    <a:lnTo>
                      <a:pt x="17522" y="20164"/>
                    </a:lnTo>
                    <a:lnTo>
                      <a:pt x="18047" y="20219"/>
                    </a:lnTo>
                    <a:lnTo>
                      <a:pt x="18517" y="20255"/>
                    </a:lnTo>
                    <a:lnTo>
                      <a:pt x="19495" y="20273"/>
                    </a:lnTo>
                    <a:lnTo>
                      <a:pt x="19983" y="20219"/>
                    </a:lnTo>
                    <a:lnTo>
                      <a:pt x="20382" y="20110"/>
                    </a:lnTo>
                    <a:lnTo>
                      <a:pt x="21106" y="19712"/>
                    </a:lnTo>
                    <a:lnTo>
                      <a:pt x="21667" y="19133"/>
                    </a:lnTo>
                    <a:lnTo>
                      <a:pt x="21866" y="18590"/>
                    </a:lnTo>
                    <a:lnTo>
                      <a:pt x="21902" y="18210"/>
                    </a:lnTo>
                    <a:lnTo>
                      <a:pt x="21884" y="18010"/>
                    </a:lnTo>
                    <a:lnTo>
                      <a:pt x="21811" y="17703"/>
                    </a:lnTo>
                    <a:lnTo>
                      <a:pt x="21431" y="17160"/>
                    </a:lnTo>
                    <a:lnTo>
                      <a:pt x="21142" y="16961"/>
                    </a:lnTo>
                    <a:lnTo>
                      <a:pt x="20888" y="16834"/>
                    </a:lnTo>
                    <a:lnTo>
                      <a:pt x="20309" y="16653"/>
                    </a:lnTo>
                    <a:lnTo>
                      <a:pt x="19657" y="16599"/>
                    </a:lnTo>
                    <a:lnTo>
                      <a:pt x="18988" y="16653"/>
                    </a:lnTo>
                    <a:lnTo>
                      <a:pt x="18680" y="16743"/>
                    </a:lnTo>
                    <a:lnTo>
                      <a:pt x="18119" y="16924"/>
                    </a:lnTo>
                    <a:lnTo>
                      <a:pt x="17594" y="17160"/>
                    </a:lnTo>
                    <a:lnTo>
                      <a:pt x="17033" y="17395"/>
                    </a:lnTo>
                    <a:lnTo>
                      <a:pt x="16200" y="17648"/>
                    </a:lnTo>
                    <a:lnTo>
                      <a:pt x="15639" y="17721"/>
                    </a:lnTo>
                    <a:lnTo>
                      <a:pt x="15368" y="17721"/>
                    </a:lnTo>
                    <a:lnTo>
                      <a:pt x="15368" y="17540"/>
                    </a:lnTo>
                    <a:lnTo>
                      <a:pt x="15440" y="17178"/>
                    </a:lnTo>
                    <a:lnTo>
                      <a:pt x="15694" y="16671"/>
                    </a:lnTo>
                    <a:lnTo>
                      <a:pt x="16255" y="16110"/>
                    </a:lnTo>
                    <a:lnTo>
                      <a:pt x="16942" y="15712"/>
                    </a:lnTo>
                    <a:lnTo>
                      <a:pt x="17323" y="15585"/>
                    </a:lnTo>
                    <a:lnTo>
                      <a:pt x="18191" y="15386"/>
                    </a:lnTo>
                    <a:lnTo>
                      <a:pt x="19096" y="15295"/>
                    </a:lnTo>
                    <a:lnTo>
                      <a:pt x="19911" y="15205"/>
                    </a:lnTo>
                    <a:lnTo>
                      <a:pt x="20725" y="15042"/>
                    </a:lnTo>
                    <a:lnTo>
                      <a:pt x="21160" y="14933"/>
                    </a:lnTo>
                    <a:lnTo>
                      <a:pt x="21974" y="14499"/>
                    </a:lnTo>
                    <a:lnTo>
                      <a:pt x="22662" y="13884"/>
                    </a:lnTo>
                    <a:lnTo>
                      <a:pt x="22988" y="13304"/>
                    </a:lnTo>
                    <a:lnTo>
                      <a:pt x="23097" y="12870"/>
                    </a:lnTo>
                    <a:lnTo>
                      <a:pt x="23115" y="12635"/>
                    </a:lnTo>
                    <a:lnTo>
                      <a:pt x="23115" y="12417"/>
                    </a:lnTo>
                    <a:lnTo>
                      <a:pt x="23006" y="12001"/>
                    </a:lnTo>
                    <a:lnTo>
                      <a:pt x="22825" y="11603"/>
                    </a:lnTo>
                    <a:lnTo>
                      <a:pt x="22535" y="11259"/>
                    </a:lnTo>
                    <a:lnTo>
                      <a:pt x="22354" y="11096"/>
                    </a:lnTo>
                    <a:lnTo>
                      <a:pt x="22101" y="10897"/>
                    </a:lnTo>
                    <a:lnTo>
                      <a:pt x="21522" y="10607"/>
                    </a:lnTo>
                    <a:lnTo>
                      <a:pt x="20870" y="10445"/>
                    </a:lnTo>
                    <a:lnTo>
                      <a:pt x="20237" y="10426"/>
                    </a:lnTo>
                    <a:lnTo>
                      <a:pt x="19911" y="10481"/>
                    </a:lnTo>
                    <a:lnTo>
                      <a:pt x="19495" y="10589"/>
                    </a:lnTo>
                    <a:lnTo>
                      <a:pt x="18698" y="10933"/>
                    </a:lnTo>
                    <a:lnTo>
                      <a:pt x="17648" y="11675"/>
                    </a:lnTo>
                    <a:lnTo>
                      <a:pt x="17033" y="12255"/>
                    </a:lnTo>
                    <a:lnTo>
                      <a:pt x="17377" y="11422"/>
                    </a:lnTo>
                    <a:lnTo>
                      <a:pt x="17775" y="10318"/>
                    </a:lnTo>
                    <a:lnTo>
                      <a:pt x="17847" y="10137"/>
                    </a:lnTo>
                    <a:lnTo>
                      <a:pt x="18155" y="9250"/>
                    </a:lnTo>
                    <a:lnTo>
                      <a:pt x="18626" y="7675"/>
                    </a:lnTo>
                    <a:lnTo>
                      <a:pt x="18789" y="6951"/>
                    </a:lnTo>
                    <a:lnTo>
                      <a:pt x="18807" y="6879"/>
                    </a:lnTo>
                    <a:lnTo>
                      <a:pt x="18970" y="6173"/>
                    </a:lnTo>
                    <a:lnTo>
                      <a:pt x="19259" y="4671"/>
                    </a:lnTo>
                    <a:lnTo>
                      <a:pt x="19368" y="3114"/>
                    </a:lnTo>
                    <a:lnTo>
                      <a:pt x="19241" y="2010"/>
                    </a:lnTo>
                    <a:lnTo>
                      <a:pt x="19060" y="1286"/>
                    </a:lnTo>
                    <a:lnTo>
                      <a:pt x="18915" y="960"/>
                    </a:lnTo>
                    <a:lnTo>
                      <a:pt x="18716" y="616"/>
                    </a:lnTo>
                    <a:lnTo>
                      <a:pt x="18318" y="236"/>
                    </a:lnTo>
                    <a:lnTo>
                      <a:pt x="18010" y="73"/>
                    </a:lnTo>
                    <a:lnTo>
                      <a:pt x="17847" y="37"/>
                    </a:lnTo>
                    <a:lnTo>
                      <a:pt x="175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8"/>
            <p:cNvGrpSpPr/>
            <p:nvPr/>
          </p:nvGrpSpPr>
          <p:grpSpPr>
            <a:xfrm>
              <a:off x="7454862" y="315502"/>
              <a:ext cx="1124148" cy="632259"/>
              <a:chOff x="389676" y="3721420"/>
              <a:chExt cx="1478364" cy="831483"/>
            </a:xfrm>
          </p:grpSpPr>
          <p:sp>
            <p:nvSpPr>
              <p:cNvPr id="292" name="Google Shape;292;p8"/>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8"/>
            <p:cNvGrpSpPr/>
            <p:nvPr/>
          </p:nvGrpSpPr>
          <p:grpSpPr>
            <a:xfrm>
              <a:off x="2046943" y="382068"/>
              <a:ext cx="633422" cy="305881"/>
              <a:chOff x="2080184" y="4349337"/>
              <a:chExt cx="824017" cy="397920"/>
            </a:xfrm>
          </p:grpSpPr>
          <p:sp>
            <p:nvSpPr>
              <p:cNvPr id="296" name="Google Shape;296;p8"/>
              <p:cNvSpPr/>
              <p:nvPr/>
            </p:nvSpPr>
            <p:spPr>
              <a:xfrm>
                <a:off x="2085362" y="4353943"/>
                <a:ext cx="814233" cy="388707"/>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2080184" y="4349337"/>
                <a:ext cx="824017" cy="397920"/>
              </a:xfrm>
              <a:custGeom>
                <a:avLst/>
                <a:gdLst/>
                <a:ahLst/>
                <a:cxnLst/>
                <a:rect l="l" t="t" r="r" b="b"/>
                <a:pathLst>
                  <a:path w="25939"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70" y="3584"/>
                    </a:lnTo>
                    <a:lnTo>
                      <a:pt x="25250" y="4091"/>
                    </a:lnTo>
                    <a:lnTo>
                      <a:pt x="25504" y="4598"/>
                    </a:lnTo>
                    <a:lnTo>
                      <a:pt x="25630" y="5068"/>
                    </a:lnTo>
                    <a:lnTo>
                      <a:pt x="25648" y="5304"/>
                    </a:lnTo>
                    <a:lnTo>
                      <a:pt x="25630" y="5503"/>
                    </a:lnTo>
                    <a:lnTo>
                      <a:pt x="25540" y="5883"/>
                    </a:lnTo>
                    <a:lnTo>
                      <a:pt x="25232" y="6426"/>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78"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5305" y="6806"/>
                    </a:lnTo>
                    <a:lnTo>
                      <a:pt x="25612" y="6390"/>
                    </a:lnTo>
                    <a:lnTo>
                      <a:pt x="25829" y="5973"/>
                    </a:lnTo>
                    <a:lnTo>
                      <a:pt x="25938" y="5539"/>
                    </a:lnTo>
                    <a:lnTo>
                      <a:pt x="25938" y="5304"/>
                    </a:lnTo>
                    <a:lnTo>
                      <a:pt x="25938" y="5050"/>
                    </a:lnTo>
                    <a:lnTo>
                      <a:pt x="25811" y="4507"/>
                    </a:lnTo>
                    <a:lnTo>
                      <a:pt x="25522" y="3964"/>
                    </a:lnTo>
                    <a:lnTo>
                      <a:pt x="25105" y="3403"/>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2080184" y="4349337"/>
                <a:ext cx="797555" cy="397920"/>
              </a:xfrm>
              <a:custGeom>
                <a:avLst/>
                <a:gdLst/>
                <a:ahLst/>
                <a:cxnLst/>
                <a:rect l="l" t="t" r="r" b="b"/>
                <a:pathLst>
                  <a:path w="25106"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435" y="9376"/>
                    </a:lnTo>
                    <a:lnTo>
                      <a:pt x="869" y="10010"/>
                    </a:lnTo>
                    <a:lnTo>
                      <a:pt x="1358" y="10517"/>
                    </a:lnTo>
                    <a:lnTo>
                      <a:pt x="1901" y="10879"/>
                    </a:lnTo>
                    <a:lnTo>
                      <a:pt x="2480" y="11132"/>
                    </a:lnTo>
                    <a:lnTo>
                      <a:pt x="3077" y="11295"/>
                    </a:lnTo>
                    <a:lnTo>
                      <a:pt x="3964" y="11385"/>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96"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3982" y="11096"/>
                    </a:lnTo>
                    <a:lnTo>
                      <a:pt x="2878" y="10951"/>
                    </a:lnTo>
                    <a:lnTo>
                      <a:pt x="2064" y="10625"/>
                    </a:lnTo>
                    <a:lnTo>
                      <a:pt x="1557" y="10281"/>
                    </a:lnTo>
                    <a:lnTo>
                      <a:pt x="1104" y="9829"/>
                    </a:lnTo>
                    <a:lnTo>
                      <a:pt x="706" y="9231"/>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8"/>
            <p:cNvGrpSpPr/>
            <p:nvPr/>
          </p:nvGrpSpPr>
          <p:grpSpPr>
            <a:xfrm>
              <a:off x="-34950" y="4192797"/>
              <a:ext cx="9213900" cy="950714"/>
              <a:chOff x="-34950" y="4192797"/>
              <a:chExt cx="9213900" cy="950714"/>
            </a:xfrm>
          </p:grpSpPr>
          <p:sp>
            <p:nvSpPr>
              <p:cNvPr id="300" name="Google Shape;300;p8"/>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399"/>
        <p:cNvGrpSpPr/>
        <p:nvPr/>
      </p:nvGrpSpPr>
      <p:grpSpPr>
        <a:xfrm>
          <a:off x="0" y="0"/>
          <a:ext cx="0" cy="0"/>
          <a:chOff x="0" y="0"/>
          <a:chExt cx="0" cy="0"/>
        </a:xfrm>
      </p:grpSpPr>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3">
  <p:cSld name="CUSTOM_3_1">
    <p:spTree>
      <p:nvGrpSpPr>
        <p:cNvPr id="1" name="Shape 737"/>
        <p:cNvGrpSpPr/>
        <p:nvPr/>
      </p:nvGrpSpPr>
      <p:grpSpPr>
        <a:xfrm>
          <a:off x="0" y="0"/>
          <a:ext cx="0" cy="0"/>
          <a:chOff x="0" y="0"/>
          <a:chExt cx="0" cy="0"/>
        </a:xfrm>
      </p:grpSpPr>
      <p:grpSp>
        <p:nvGrpSpPr>
          <p:cNvPr id="738" name="Google Shape;738;p24"/>
          <p:cNvGrpSpPr/>
          <p:nvPr/>
        </p:nvGrpSpPr>
        <p:grpSpPr>
          <a:xfrm>
            <a:off x="-387343" y="880691"/>
            <a:ext cx="9910453" cy="4525252"/>
            <a:chOff x="-387343" y="880691"/>
            <a:chExt cx="9910453" cy="4525252"/>
          </a:xfrm>
        </p:grpSpPr>
        <p:sp>
          <p:nvSpPr>
            <p:cNvPr id="739" name="Google Shape;739;p24"/>
            <p:cNvSpPr/>
            <p:nvPr/>
          </p:nvSpPr>
          <p:spPr>
            <a:xfrm rot="1965349">
              <a:off x="-236550" y="3442129"/>
              <a:ext cx="725067" cy="770493"/>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24"/>
            <p:cNvGrpSpPr/>
            <p:nvPr/>
          </p:nvGrpSpPr>
          <p:grpSpPr>
            <a:xfrm rot="427098" flipH="1">
              <a:off x="-289391" y="926988"/>
              <a:ext cx="830730" cy="1342811"/>
              <a:chOff x="5217955" y="2289659"/>
              <a:chExt cx="980409" cy="1584754"/>
            </a:xfrm>
          </p:grpSpPr>
          <p:sp>
            <p:nvSpPr>
              <p:cNvPr id="741" name="Google Shape;741;p24"/>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4"/>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4"/>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4"/>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4"/>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4"/>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4"/>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4"/>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4"/>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4"/>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 name="Google Shape;755;p24"/>
            <p:cNvGrpSpPr/>
            <p:nvPr/>
          </p:nvGrpSpPr>
          <p:grpSpPr>
            <a:xfrm rot="-303243">
              <a:off x="8590721" y="3207703"/>
              <a:ext cx="731742" cy="1342873"/>
              <a:chOff x="4699890" y="2448370"/>
              <a:chExt cx="872304" cy="1600828"/>
            </a:xfrm>
          </p:grpSpPr>
          <p:sp>
            <p:nvSpPr>
              <p:cNvPr id="756" name="Google Shape;756;p24"/>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4"/>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4"/>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4"/>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4"/>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4"/>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4"/>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4"/>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4"/>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24"/>
            <p:cNvGrpSpPr/>
            <p:nvPr/>
          </p:nvGrpSpPr>
          <p:grpSpPr>
            <a:xfrm>
              <a:off x="554411" y="4353080"/>
              <a:ext cx="7844447" cy="1052863"/>
              <a:chOff x="554411" y="4353080"/>
              <a:chExt cx="7844447" cy="1052863"/>
            </a:xfrm>
          </p:grpSpPr>
          <p:sp>
            <p:nvSpPr>
              <p:cNvPr id="768" name="Google Shape;768;p24"/>
              <p:cNvSpPr/>
              <p:nvPr/>
            </p:nvSpPr>
            <p:spPr>
              <a:xfrm>
                <a:off x="2270737" y="4585164"/>
                <a:ext cx="723696" cy="640993"/>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4"/>
              <p:cNvSpPr/>
              <p:nvPr/>
            </p:nvSpPr>
            <p:spPr>
              <a:xfrm rot="-1457390">
                <a:off x="680794" y="4520402"/>
                <a:ext cx="725085" cy="770512"/>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4"/>
              <p:cNvSpPr/>
              <p:nvPr/>
            </p:nvSpPr>
            <p:spPr>
              <a:xfrm flipH="1">
                <a:off x="5880762" y="4585164"/>
                <a:ext cx="723696" cy="640993"/>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4"/>
              <p:cNvSpPr/>
              <p:nvPr/>
            </p:nvSpPr>
            <p:spPr>
              <a:xfrm rot="-1570431">
                <a:off x="4163760" y="4473493"/>
                <a:ext cx="725092" cy="770519"/>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4"/>
              <p:cNvSpPr/>
              <p:nvPr/>
            </p:nvSpPr>
            <p:spPr>
              <a:xfrm>
                <a:off x="7675162" y="4585164"/>
                <a:ext cx="723696" cy="640993"/>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24"/>
            <p:cNvSpPr/>
            <p:nvPr/>
          </p:nvSpPr>
          <p:spPr>
            <a:xfrm rot="-2021254" flipH="1">
              <a:off x="8645222" y="1622150"/>
              <a:ext cx="725081" cy="770508"/>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4" name="Google Shape;774;p24"/>
          <p:cNvSpPr txBox="1">
            <a:spLocks noGrp="1"/>
          </p:cNvSpPr>
          <p:nvPr>
            <p:ph type="title"/>
          </p:nvPr>
        </p:nvSpPr>
        <p:spPr>
          <a:xfrm>
            <a:off x="715100" y="2058600"/>
            <a:ext cx="2652000" cy="1026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2800"/>
              <a:buFont typeface="Fredoka One"/>
              <a:buNone/>
              <a:defRPr>
                <a:latin typeface="Fredoka One"/>
                <a:ea typeface="Fredoka One"/>
                <a:cs typeface="Fredoka One"/>
                <a:sym typeface="Fredoka One"/>
              </a:defRPr>
            </a:lvl2pPr>
            <a:lvl3pPr lvl="2" rtl="0">
              <a:spcBef>
                <a:spcPts val="0"/>
              </a:spcBef>
              <a:spcAft>
                <a:spcPts val="0"/>
              </a:spcAft>
              <a:buSzPts val="2800"/>
              <a:buFont typeface="Fredoka One"/>
              <a:buNone/>
              <a:defRPr>
                <a:latin typeface="Fredoka One"/>
                <a:ea typeface="Fredoka One"/>
                <a:cs typeface="Fredoka One"/>
                <a:sym typeface="Fredoka One"/>
              </a:defRPr>
            </a:lvl3pPr>
            <a:lvl4pPr lvl="3" rtl="0">
              <a:spcBef>
                <a:spcPts val="0"/>
              </a:spcBef>
              <a:spcAft>
                <a:spcPts val="0"/>
              </a:spcAft>
              <a:buSzPts val="2800"/>
              <a:buFont typeface="Fredoka One"/>
              <a:buNone/>
              <a:defRPr>
                <a:latin typeface="Fredoka One"/>
                <a:ea typeface="Fredoka One"/>
                <a:cs typeface="Fredoka One"/>
                <a:sym typeface="Fredoka One"/>
              </a:defRPr>
            </a:lvl4pPr>
            <a:lvl5pPr lvl="4" rtl="0">
              <a:spcBef>
                <a:spcPts val="0"/>
              </a:spcBef>
              <a:spcAft>
                <a:spcPts val="0"/>
              </a:spcAft>
              <a:buSzPts val="2800"/>
              <a:buFont typeface="Fredoka One"/>
              <a:buNone/>
              <a:defRPr>
                <a:latin typeface="Fredoka One"/>
                <a:ea typeface="Fredoka One"/>
                <a:cs typeface="Fredoka One"/>
                <a:sym typeface="Fredoka One"/>
              </a:defRPr>
            </a:lvl5pPr>
            <a:lvl6pPr lvl="5" rtl="0">
              <a:spcBef>
                <a:spcPts val="0"/>
              </a:spcBef>
              <a:spcAft>
                <a:spcPts val="0"/>
              </a:spcAft>
              <a:buSzPts val="2800"/>
              <a:buFont typeface="Fredoka One"/>
              <a:buNone/>
              <a:defRPr>
                <a:latin typeface="Fredoka One"/>
                <a:ea typeface="Fredoka One"/>
                <a:cs typeface="Fredoka One"/>
                <a:sym typeface="Fredoka One"/>
              </a:defRPr>
            </a:lvl6pPr>
            <a:lvl7pPr lvl="6" rtl="0">
              <a:spcBef>
                <a:spcPts val="0"/>
              </a:spcBef>
              <a:spcAft>
                <a:spcPts val="0"/>
              </a:spcAft>
              <a:buSzPts val="2800"/>
              <a:buFont typeface="Fredoka One"/>
              <a:buNone/>
              <a:defRPr>
                <a:latin typeface="Fredoka One"/>
                <a:ea typeface="Fredoka One"/>
                <a:cs typeface="Fredoka One"/>
                <a:sym typeface="Fredoka One"/>
              </a:defRPr>
            </a:lvl7pPr>
            <a:lvl8pPr lvl="7" rtl="0">
              <a:spcBef>
                <a:spcPts val="0"/>
              </a:spcBef>
              <a:spcAft>
                <a:spcPts val="0"/>
              </a:spcAft>
              <a:buSzPts val="2800"/>
              <a:buFont typeface="Fredoka One"/>
              <a:buNone/>
              <a:defRPr>
                <a:latin typeface="Fredoka One"/>
                <a:ea typeface="Fredoka One"/>
                <a:cs typeface="Fredoka One"/>
                <a:sym typeface="Fredoka One"/>
              </a:defRPr>
            </a:lvl8pPr>
            <a:lvl9pPr lvl="8" rtl="0">
              <a:spcBef>
                <a:spcPts val="0"/>
              </a:spcBef>
              <a:spcAft>
                <a:spcPts val="0"/>
              </a:spcAft>
              <a:buSzPts val="2800"/>
              <a:buFont typeface="Fredoka One"/>
              <a:buNone/>
              <a:defRPr>
                <a:latin typeface="Fredoka One"/>
                <a:ea typeface="Fredoka One"/>
                <a:cs typeface="Fredoka One"/>
                <a:sym typeface="Fredoka One"/>
              </a:defRPr>
            </a:lvl9pPr>
          </a:lstStyle>
          <a:p>
            <a:endParaRPr/>
          </a:p>
        </p:txBody>
      </p:sp>
      <p:sp>
        <p:nvSpPr>
          <p:cNvPr id="775" name="Google Shape;775;p24"/>
          <p:cNvSpPr txBox="1">
            <a:spLocks noGrp="1"/>
          </p:cNvSpPr>
          <p:nvPr>
            <p:ph type="subTitle" idx="1"/>
          </p:nvPr>
        </p:nvSpPr>
        <p:spPr>
          <a:xfrm>
            <a:off x="5776775" y="1977175"/>
            <a:ext cx="2652000" cy="137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457"/>
        <p:cNvGrpSpPr/>
        <p:nvPr/>
      </p:nvGrpSpPr>
      <p:grpSpPr>
        <a:xfrm>
          <a:off x="0" y="0"/>
          <a:ext cx="0" cy="0"/>
          <a:chOff x="0" y="0"/>
          <a:chExt cx="0" cy="0"/>
        </a:xfrm>
      </p:grpSpPr>
      <p:grpSp>
        <p:nvGrpSpPr>
          <p:cNvPr id="1458" name="Google Shape;1458;p40"/>
          <p:cNvGrpSpPr/>
          <p:nvPr/>
        </p:nvGrpSpPr>
        <p:grpSpPr>
          <a:xfrm>
            <a:off x="-34950" y="300291"/>
            <a:ext cx="9213900" cy="4843219"/>
            <a:chOff x="-34950" y="300291"/>
            <a:chExt cx="9213900" cy="4843219"/>
          </a:xfrm>
        </p:grpSpPr>
        <p:sp>
          <p:nvSpPr>
            <p:cNvPr id="1459" name="Google Shape;1459;p40"/>
            <p:cNvSpPr/>
            <p:nvPr/>
          </p:nvSpPr>
          <p:spPr>
            <a:xfrm>
              <a:off x="-34950" y="3958025"/>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0"/>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0"/>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2" name="Google Shape;1462;p40"/>
            <p:cNvGrpSpPr/>
            <p:nvPr/>
          </p:nvGrpSpPr>
          <p:grpSpPr>
            <a:xfrm>
              <a:off x="268975" y="300291"/>
              <a:ext cx="1741285" cy="878995"/>
              <a:chOff x="3621900" y="179016"/>
              <a:chExt cx="1741285" cy="878995"/>
            </a:xfrm>
          </p:grpSpPr>
          <p:grpSp>
            <p:nvGrpSpPr>
              <p:cNvPr id="1463" name="Google Shape;1463;p40"/>
              <p:cNvGrpSpPr/>
              <p:nvPr/>
            </p:nvGrpSpPr>
            <p:grpSpPr>
              <a:xfrm>
                <a:off x="4239037" y="425752"/>
                <a:ext cx="1124148" cy="632259"/>
                <a:chOff x="389676" y="3721420"/>
                <a:chExt cx="1478364" cy="831483"/>
              </a:xfrm>
            </p:grpSpPr>
            <p:sp>
              <p:nvSpPr>
                <p:cNvPr id="1464" name="Google Shape;1464;p40"/>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0"/>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0"/>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40"/>
              <p:cNvGrpSpPr/>
              <p:nvPr/>
            </p:nvGrpSpPr>
            <p:grpSpPr>
              <a:xfrm>
                <a:off x="3621900" y="179016"/>
                <a:ext cx="830714" cy="355988"/>
                <a:chOff x="1925508" y="3606994"/>
                <a:chExt cx="1061479" cy="454879"/>
              </a:xfrm>
            </p:grpSpPr>
            <p:sp>
              <p:nvSpPr>
                <p:cNvPr id="1468" name="Google Shape;1468;p40"/>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0"/>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0"/>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1" name="Google Shape;1471;p40"/>
            <p:cNvGrpSpPr/>
            <p:nvPr/>
          </p:nvGrpSpPr>
          <p:grpSpPr>
            <a:xfrm flipH="1">
              <a:off x="6756225" y="395616"/>
              <a:ext cx="1741285" cy="878995"/>
              <a:chOff x="3621900" y="179016"/>
              <a:chExt cx="1741285" cy="878995"/>
            </a:xfrm>
          </p:grpSpPr>
          <p:grpSp>
            <p:nvGrpSpPr>
              <p:cNvPr id="1472" name="Google Shape;1472;p40"/>
              <p:cNvGrpSpPr/>
              <p:nvPr/>
            </p:nvGrpSpPr>
            <p:grpSpPr>
              <a:xfrm>
                <a:off x="4239037" y="425752"/>
                <a:ext cx="1124148" cy="632259"/>
                <a:chOff x="389676" y="3721420"/>
                <a:chExt cx="1478364" cy="831483"/>
              </a:xfrm>
            </p:grpSpPr>
            <p:sp>
              <p:nvSpPr>
                <p:cNvPr id="1473" name="Google Shape;1473;p40"/>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0"/>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0"/>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40"/>
              <p:cNvGrpSpPr/>
              <p:nvPr/>
            </p:nvGrpSpPr>
            <p:grpSpPr>
              <a:xfrm>
                <a:off x="3621900" y="179016"/>
                <a:ext cx="830714" cy="355988"/>
                <a:chOff x="1925508" y="3606994"/>
                <a:chExt cx="1061479" cy="454879"/>
              </a:xfrm>
            </p:grpSpPr>
            <p:sp>
              <p:nvSpPr>
                <p:cNvPr id="1477" name="Google Shape;1477;p40"/>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0"/>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0"/>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2">
    <p:spTree>
      <p:nvGrpSpPr>
        <p:cNvPr id="1" name="Shape 1480"/>
        <p:cNvGrpSpPr/>
        <p:nvPr/>
      </p:nvGrpSpPr>
      <p:grpSpPr>
        <a:xfrm>
          <a:off x="0" y="0"/>
          <a:ext cx="0" cy="0"/>
          <a:chOff x="0" y="0"/>
          <a:chExt cx="0" cy="0"/>
        </a:xfrm>
      </p:grpSpPr>
      <p:grpSp>
        <p:nvGrpSpPr>
          <p:cNvPr id="1481" name="Google Shape;1481;p41"/>
          <p:cNvGrpSpPr/>
          <p:nvPr/>
        </p:nvGrpSpPr>
        <p:grpSpPr>
          <a:xfrm>
            <a:off x="-220648" y="228966"/>
            <a:ext cx="9665940" cy="4914544"/>
            <a:chOff x="-220648" y="228966"/>
            <a:chExt cx="9665940" cy="4914544"/>
          </a:xfrm>
        </p:grpSpPr>
        <p:grpSp>
          <p:nvGrpSpPr>
            <p:cNvPr id="1482" name="Google Shape;1482;p41"/>
            <p:cNvGrpSpPr/>
            <p:nvPr/>
          </p:nvGrpSpPr>
          <p:grpSpPr>
            <a:xfrm>
              <a:off x="8428902" y="1488038"/>
              <a:ext cx="830700" cy="1342762"/>
              <a:chOff x="5217955" y="2289659"/>
              <a:chExt cx="980409" cy="1584754"/>
            </a:xfrm>
          </p:grpSpPr>
          <p:sp>
            <p:nvSpPr>
              <p:cNvPr id="1483" name="Google Shape;1483;p41"/>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1"/>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1"/>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1"/>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1"/>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1"/>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1"/>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1"/>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1"/>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1"/>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7" name="Google Shape;1497;p41"/>
            <p:cNvGrpSpPr/>
            <p:nvPr/>
          </p:nvGrpSpPr>
          <p:grpSpPr>
            <a:xfrm>
              <a:off x="8713604" y="3154337"/>
              <a:ext cx="731688" cy="1342774"/>
              <a:chOff x="4699890" y="2448370"/>
              <a:chExt cx="872304" cy="1600828"/>
            </a:xfrm>
          </p:grpSpPr>
          <p:sp>
            <p:nvSpPr>
              <p:cNvPr id="1498" name="Google Shape;1498;p41"/>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1"/>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1"/>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1"/>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1"/>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1"/>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1"/>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1"/>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9" name="Google Shape;1509;p41"/>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1"/>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1" name="Google Shape;1511;p41"/>
            <p:cNvGrpSpPr/>
            <p:nvPr/>
          </p:nvGrpSpPr>
          <p:grpSpPr>
            <a:xfrm>
              <a:off x="5221850" y="228966"/>
              <a:ext cx="1741285" cy="878995"/>
              <a:chOff x="3621900" y="179016"/>
              <a:chExt cx="1741285" cy="878995"/>
            </a:xfrm>
          </p:grpSpPr>
          <p:grpSp>
            <p:nvGrpSpPr>
              <p:cNvPr id="1512" name="Google Shape;1512;p41"/>
              <p:cNvGrpSpPr/>
              <p:nvPr/>
            </p:nvGrpSpPr>
            <p:grpSpPr>
              <a:xfrm>
                <a:off x="4239037" y="425752"/>
                <a:ext cx="1124148" cy="632259"/>
                <a:chOff x="389676" y="3721420"/>
                <a:chExt cx="1478364" cy="831483"/>
              </a:xfrm>
            </p:grpSpPr>
            <p:sp>
              <p:nvSpPr>
                <p:cNvPr id="1513" name="Google Shape;1513;p41"/>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1"/>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1"/>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 name="Google Shape;1516;p41"/>
              <p:cNvGrpSpPr/>
              <p:nvPr/>
            </p:nvGrpSpPr>
            <p:grpSpPr>
              <a:xfrm>
                <a:off x="3621900" y="179016"/>
                <a:ext cx="830714" cy="355988"/>
                <a:chOff x="1925508" y="3606994"/>
                <a:chExt cx="1061479" cy="454879"/>
              </a:xfrm>
            </p:grpSpPr>
            <p:sp>
              <p:nvSpPr>
                <p:cNvPr id="1517" name="Google Shape;1517;p41"/>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1"/>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1"/>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0" name="Google Shape;1520;p41"/>
            <p:cNvGrpSpPr/>
            <p:nvPr/>
          </p:nvGrpSpPr>
          <p:grpSpPr>
            <a:xfrm flipH="1">
              <a:off x="6963125" y="534991"/>
              <a:ext cx="1741285" cy="878995"/>
              <a:chOff x="3621900" y="179016"/>
              <a:chExt cx="1741285" cy="878995"/>
            </a:xfrm>
          </p:grpSpPr>
          <p:grpSp>
            <p:nvGrpSpPr>
              <p:cNvPr id="1521" name="Google Shape;1521;p41"/>
              <p:cNvGrpSpPr/>
              <p:nvPr/>
            </p:nvGrpSpPr>
            <p:grpSpPr>
              <a:xfrm>
                <a:off x="4239037" y="425752"/>
                <a:ext cx="1124148" cy="632259"/>
                <a:chOff x="389676" y="3721420"/>
                <a:chExt cx="1478364" cy="831483"/>
              </a:xfrm>
            </p:grpSpPr>
            <p:sp>
              <p:nvSpPr>
                <p:cNvPr id="1522" name="Google Shape;1522;p41"/>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1"/>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 name="Google Shape;1525;p41"/>
              <p:cNvGrpSpPr/>
              <p:nvPr/>
            </p:nvGrpSpPr>
            <p:grpSpPr>
              <a:xfrm>
                <a:off x="3621900" y="179016"/>
                <a:ext cx="830714" cy="355988"/>
                <a:chOff x="1925508" y="3606994"/>
                <a:chExt cx="1061479" cy="454879"/>
              </a:xfrm>
            </p:grpSpPr>
            <p:sp>
              <p:nvSpPr>
                <p:cNvPr id="1526" name="Google Shape;1526;p41"/>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1"/>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9" name="Google Shape;1529;p41"/>
            <p:cNvGrpSpPr/>
            <p:nvPr/>
          </p:nvGrpSpPr>
          <p:grpSpPr>
            <a:xfrm flipH="1">
              <a:off x="-34958" y="534988"/>
              <a:ext cx="830700" cy="1342762"/>
              <a:chOff x="5217955" y="2289659"/>
              <a:chExt cx="980409" cy="1584754"/>
            </a:xfrm>
          </p:grpSpPr>
          <p:sp>
            <p:nvSpPr>
              <p:cNvPr id="1530" name="Google Shape;1530;p41"/>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1"/>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1"/>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1"/>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1"/>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1"/>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1"/>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1"/>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1"/>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41"/>
            <p:cNvGrpSpPr/>
            <p:nvPr/>
          </p:nvGrpSpPr>
          <p:grpSpPr>
            <a:xfrm flipH="1">
              <a:off x="-220648" y="2201287"/>
              <a:ext cx="731688" cy="1342774"/>
              <a:chOff x="4699890" y="2448370"/>
              <a:chExt cx="872304" cy="1600828"/>
            </a:xfrm>
          </p:grpSpPr>
          <p:sp>
            <p:nvSpPr>
              <p:cNvPr id="1545" name="Google Shape;1545;p41"/>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1"/>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1"/>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1"/>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1"/>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1"/>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1"/>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1"/>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1"/>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1"/>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1"/>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3">
    <p:spTree>
      <p:nvGrpSpPr>
        <p:cNvPr id="1" name="Shape 1556"/>
        <p:cNvGrpSpPr/>
        <p:nvPr/>
      </p:nvGrpSpPr>
      <p:grpSpPr>
        <a:xfrm>
          <a:off x="0" y="0"/>
          <a:ext cx="0" cy="0"/>
          <a:chOff x="0" y="0"/>
          <a:chExt cx="0" cy="0"/>
        </a:xfrm>
      </p:grpSpPr>
      <p:grpSp>
        <p:nvGrpSpPr>
          <p:cNvPr id="1557" name="Google Shape;1557;p42"/>
          <p:cNvGrpSpPr/>
          <p:nvPr/>
        </p:nvGrpSpPr>
        <p:grpSpPr>
          <a:xfrm>
            <a:off x="-1091520" y="-384720"/>
            <a:ext cx="10358738" cy="5528230"/>
            <a:chOff x="-1091520" y="-384720"/>
            <a:chExt cx="10358738" cy="5528230"/>
          </a:xfrm>
        </p:grpSpPr>
        <p:sp>
          <p:nvSpPr>
            <p:cNvPr id="1558" name="Google Shape;1558;p42"/>
            <p:cNvSpPr/>
            <p:nvPr/>
          </p:nvSpPr>
          <p:spPr>
            <a:xfrm>
              <a:off x="3089750" y="1116962"/>
              <a:ext cx="2964506" cy="3550541"/>
            </a:xfrm>
            <a:custGeom>
              <a:avLst/>
              <a:gdLst/>
              <a:ahLst/>
              <a:cxnLst/>
              <a:rect l="l" t="t" r="r" b="b"/>
              <a:pathLst>
                <a:path w="175052" h="209657" extrusionOk="0">
                  <a:moveTo>
                    <a:pt x="87686" y="0"/>
                  </a:moveTo>
                  <a:lnTo>
                    <a:pt x="83200" y="107"/>
                  </a:lnTo>
                  <a:lnTo>
                    <a:pt x="74442" y="961"/>
                  </a:lnTo>
                  <a:lnTo>
                    <a:pt x="65898" y="2670"/>
                  </a:lnTo>
                  <a:lnTo>
                    <a:pt x="57674" y="5233"/>
                  </a:lnTo>
                  <a:lnTo>
                    <a:pt x="49877" y="8544"/>
                  </a:lnTo>
                  <a:lnTo>
                    <a:pt x="42401" y="12603"/>
                  </a:lnTo>
                  <a:lnTo>
                    <a:pt x="35459" y="17302"/>
                  </a:lnTo>
                  <a:lnTo>
                    <a:pt x="28944" y="22643"/>
                  </a:lnTo>
                  <a:lnTo>
                    <a:pt x="23070" y="28624"/>
                  </a:lnTo>
                  <a:lnTo>
                    <a:pt x="17729" y="35032"/>
                  </a:lnTo>
                  <a:lnTo>
                    <a:pt x="13030" y="42081"/>
                  </a:lnTo>
                  <a:lnTo>
                    <a:pt x="8972" y="49450"/>
                  </a:lnTo>
                  <a:lnTo>
                    <a:pt x="5661" y="57247"/>
                  </a:lnTo>
                  <a:lnTo>
                    <a:pt x="3097" y="65471"/>
                  </a:lnTo>
                  <a:lnTo>
                    <a:pt x="1388" y="74015"/>
                  </a:lnTo>
                  <a:lnTo>
                    <a:pt x="427" y="82880"/>
                  </a:lnTo>
                  <a:lnTo>
                    <a:pt x="427" y="87366"/>
                  </a:lnTo>
                  <a:lnTo>
                    <a:pt x="0" y="209657"/>
                  </a:lnTo>
                  <a:lnTo>
                    <a:pt x="174731" y="209657"/>
                  </a:lnTo>
                  <a:lnTo>
                    <a:pt x="175052" y="87366"/>
                  </a:lnTo>
                  <a:lnTo>
                    <a:pt x="174945" y="82880"/>
                  </a:lnTo>
                  <a:lnTo>
                    <a:pt x="174091" y="74015"/>
                  </a:lnTo>
                  <a:lnTo>
                    <a:pt x="172382" y="65471"/>
                  </a:lnTo>
                  <a:lnTo>
                    <a:pt x="169818" y="57247"/>
                  </a:lnTo>
                  <a:lnTo>
                    <a:pt x="166507" y="49450"/>
                  </a:lnTo>
                  <a:lnTo>
                    <a:pt x="162449" y="42081"/>
                  </a:lnTo>
                  <a:lnTo>
                    <a:pt x="157750" y="35032"/>
                  </a:lnTo>
                  <a:lnTo>
                    <a:pt x="152409" y="28624"/>
                  </a:lnTo>
                  <a:lnTo>
                    <a:pt x="146535" y="22643"/>
                  </a:lnTo>
                  <a:lnTo>
                    <a:pt x="140020" y="17302"/>
                  </a:lnTo>
                  <a:lnTo>
                    <a:pt x="133078" y="12603"/>
                  </a:lnTo>
                  <a:lnTo>
                    <a:pt x="125602" y="8544"/>
                  </a:lnTo>
                  <a:lnTo>
                    <a:pt x="117805" y="5233"/>
                  </a:lnTo>
                  <a:lnTo>
                    <a:pt x="109581" y="2670"/>
                  </a:lnTo>
                  <a:lnTo>
                    <a:pt x="101037" y="961"/>
                  </a:lnTo>
                  <a:lnTo>
                    <a:pt x="92279" y="107"/>
                  </a:lnTo>
                  <a:lnTo>
                    <a:pt x="87686"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2"/>
            <p:cNvSpPr/>
            <p:nvPr/>
          </p:nvSpPr>
          <p:spPr>
            <a:xfrm>
              <a:off x="3170050" y="1213150"/>
              <a:ext cx="2803895" cy="3358181"/>
            </a:xfrm>
            <a:custGeom>
              <a:avLst/>
              <a:gdLst/>
              <a:ahLst/>
              <a:cxnLst/>
              <a:rect l="l" t="t" r="r" b="b"/>
              <a:pathLst>
                <a:path w="175052" h="209657" extrusionOk="0">
                  <a:moveTo>
                    <a:pt x="87686" y="0"/>
                  </a:moveTo>
                  <a:lnTo>
                    <a:pt x="83200" y="107"/>
                  </a:lnTo>
                  <a:lnTo>
                    <a:pt x="74442" y="961"/>
                  </a:lnTo>
                  <a:lnTo>
                    <a:pt x="65898" y="2670"/>
                  </a:lnTo>
                  <a:lnTo>
                    <a:pt x="57674" y="5233"/>
                  </a:lnTo>
                  <a:lnTo>
                    <a:pt x="49877" y="8544"/>
                  </a:lnTo>
                  <a:lnTo>
                    <a:pt x="42401" y="12603"/>
                  </a:lnTo>
                  <a:lnTo>
                    <a:pt x="35459" y="17302"/>
                  </a:lnTo>
                  <a:lnTo>
                    <a:pt x="28944" y="22643"/>
                  </a:lnTo>
                  <a:lnTo>
                    <a:pt x="23070" y="28624"/>
                  </a:lnTo>
                  <a:lnTo>
                    <a:pt x="17729" y="35032"/>
                  </a:lnTo>
                  <a:lnTo>
                    <a:pt x="13030" y="42081"/>
                  </a:lnTo>
                  <a:lnTo>
                    <a:pt x="8972" y="49450"/>
                  </a:lnTo>
                  <a:lnTo>
                    <a:pt x="5661" y="57247"/>
                  </a:lnTo>
                  <a:lnTo>
                    <a:pt x="3097" y="65471"/>
                  </a:lnTo>
                  <a:lnTo>
                    <a:pt x="1388" y="74015"/>
                  </a:lnTo>
                  <a:lnTo>
                    <a:pt x="427" y="82880"/>
                  </a:lnTo>
                  <a:lnTo>
                    <a:pt x="427" y="87366"/>
                  </a:lnTo>
                  <a:lnTo>
                    <a:pt x="0" y="209657"/>
                  </a:lnTo>
                  <a:lnTo>
                    <a:pt x="174731" y="209657"/>
                  </a:lnTo>
                  <a:lnTo>
                    <a:pt x="175052" y="87366"/>
                  </a:lnTo>
                  <a:lnTo>
                    <a:pt x="174945" y="82880"/>
                  </a:lnTo>
                  <a:lnTo>
                    <a:pt x="174091" y="74015"/>
                  </a:lnTo>
                  <a:lnTo>
                    <a:pt x="172382" y="65471"/>
                  </a:lnTo>
                  <a:lnTo>
                    <a:pt x="169818" y="57247"/>
                  </a:lnTo>
                  <a:lnTo>
                    <a:pt x="166507" y="49450"/>
                  </a:lnTo>
                  <a:lnTo>
                    <a:pt x="162449" y="42081"/>
                  </a:lnTo>
                  <a:lnTo>
                    <a:pt x="157750" y="35032"/>
                  </a:lnTo>
                  <a:lnTo>
                    <a:pt x="152409" y="28624"/>
                  </a:lnTo>
                  <a:lnTo>
                    <a:pt x="146535" y="22643"/>
                  </a:lnTo>
                  <a:lnTo>
                    <a:pt x="140020" y="17302"/>
                  </a:lnTo>
                  <a:lnTo>
                    <a:pt x="133078" y="12603"/>
                  </a:lnTo>
                  <a:lnTo>
                    <a:pt x="125602" y="8544"/>
                  </a:lnTo>
                  <a:lnTo>
                    <a:pt x="117805" y="5233"/>
                  </a:lnTo>
                  <a:lnTo>
                    <a:pt x="109581" y="2670"/>
                  </a:lnTo>
                  <a:lnTo>
                    <a:pt x="101037" y="961"/>
                  </a:lnTo>
                  <a:lnTo>
                    <a:pt x="92279" y="107"/>
                  </a:lnTo>
                  <a:lnTo>
                    <a:pt x="876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42"/>
            <p:cNvGrpSpPr/>
            <p:nvPr/>
          </p:nvGrpSpPr>
          <p:grpSpPr>
            <a:xfrm rot="-1653966" flipH="1">
              <a:off x="6937800" y="3515613"/>
              <a:ext cx="830686" cy="1342740"/>
              <a:chOff x="5217955" y="2289659"/>
              <a:chExt cx="980409" cy="1584754"/>
            </a:xfrm>
          </p:grpSpPr>
          <p:sp>
            <p:nvSpPr>
              <p:cNvPr id="1561" name="Google Shape;1561;p42"/>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2"/>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2"/>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2"/>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2"/>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2"/>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2"/>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2"/>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2"/>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2"/>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5" name="Google Shape;1575;p42"/>
            <p:cNvSpPr/>
            <p:nvPr/>
          </p:nvSpPr>
          <p:spPr>
            <a:xfrm rot="2203212" flipH="1">
              <a:off x="-128504" y="3901573"/>
              <a:ext cx="725130" cy="770560"/>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6" name="Google Shape;1576;p42"/>
            <p:cNvGrpSpPr/>
            <p:nvPr/>
          </p:nvGrpSpPr>
          <p:grpSpPr>
            <a:xfrm rot="1653966">
              <a:off x="7498775" y="3149776"/>
              <a:ext cx="830686" cy="1342740"/>
              <a:chOff x="5217955" y="2289659"/>
              <a:chExt cx="980409" cy="1584754"/>
            </a:xfrm>
          </p:grpSpPr>
          <p:sp>
            <p:nvSpPr>
              <p:cNvPr id="1577" name="Google Shape;1577;p42"/>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2"/>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2"/>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2"/>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2"/>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2"/>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2"/>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2"/>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2"/>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2"/>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1" name="Google Shape;1591;p42"/>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2"/>
            <p:cNvSpPr/>
            <p:nvPr/>
          </p:nvSpPr>
          <p:spPr>
            <a:xfrm rot="-1233153">
              <a:off x="8563406" y="552864"/>
              <a:ext cx="626337" cy="554835"/>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3" name="Google Shape;1593;p42"/>
            <p:cNvGrpSpPr/>
            <p:nvPr/>
          </p:nvGrpSpPr>
          <p:grpSpPr>
            <a:xfrm rot="1294616">
              <a:off x="-782946" y="7936"/>
              <a:ext cx="2547738" cy="2163648"/>
              <a:chOff x="6371433" y="1551954"/>
              <a:chExt cx="2410423" cy="2047034"/>
            </a:xfrm>
          </p:grpSpPr>
          <p:sp>
            <p:nvSpPr>
              <p:cNvPr id="1594" name="Google Shape;1594;p42"/>
              <p:cNvSpPr/>
              <p:nvPr/>
            </p:nvSpPr>
            <p:spPr>
              <a:xfrm>
                <a:off x="6610039" y="1557704"/>
                <a:ext cx="624486" cy="610667"/>
              </a:xfrm>
              <a:custGeom>
                <a:avLst/>
                <a:gdLst/>
                <a:ahLst/>
                <a:cxnLst/>
                <a:rect l="l" t="t" r="r" b="b"/>
                <a:pathLst>
                  <a:path w="19658" h="19223" extrusionOk="0">
                    <a:moveTo>
                      <a:pt x="2607" y="0"/>
                    </a:moveTo>
                    <a:lnTo>
                      <a:pt x="2462" y="163"/>
                    </a:lnTo>
                    <a:lnTo>
                      <a:pt x="2281" y="543"/>
                    </a:lnTo>
                    <a:lnTo>
                      <a:pt x="2173" y="1177"/>
                    </a:lnTo>
                    <a:lnTo>
                      <a:pt x="2100" y="1575"/>
                    </a:lnTo>
                    <a:lnTo>
                      <a:pt x="2028" y="1231"/>
                    </a:lnTo>
                    <a:lnTo>
                      <a:pt x="1738" y="398"/>
                    </a:lnTo>
                    <a:lnTo>
                      <a:pt x="1539" y="109"/>
                    </a:lnTo>
                    <a:lnTo>
                      <a:pt x="1413" y="18"/>
                    </a:lnTo>
                    <a:lnTo>
                      <a:pt x="1340" y="18"/>
                    </a:lnTo>
                    <a:lnTo>
                      <a:pt x="1268" y="54"/>
                    </a:lnTo>
                    <a:lnTo>
                      <a:pt x="1177" y="199"/>
                    </a:lnTo>
                    <a:lnTo>
                      <a:pt x="1123" y="561"/>
                    </a:lnTo>
                    <a:lnTo>
                      <a:pt x="1195" y="1539"/>
                    </a:lnTo>
                    <a:lnTo>
                      <a:pt x="1232" y="1901"/>
                    </a:lnTo>
                    <a:lnTo>
                      <a:pt x="1141" y="1720"/>
                    </a:lnTo>
                    <a:lnTo>
                      <a:pt x="797" y="1303"/>
                    </a:lnTo>
                    <a:lnTo>
                      <a:pt x="489" y="1068"/>
                    </a:lnTo>
                    <a:lnTo>
                      <a:pt x="308" y="1032"/>
                    </a:lnTo>
                    <a:lnTo>
                      <a:pt x="146" y="1086"/>
                    </a:lnTo>
                    <a:lnTo>
                      <a:pt x="37" y="1303"/>
                    </a:lnTo>
                    <a:lnTo>
                      <a:pt x="19" y="1484"/>
                    </a:lnTo>
                    <a:lnTo>
                      <a:pt x="1" y="1810"/>
                    </a:lnTo>
                    <a:lnTo>
                      <a:pt x="164" y="2498"/>
                    </a:lnTo>
                    <a:lnTo>
                      <a:pt x="453" y="3204"/>
                    </a:lnTo>
                    <a:lnTo>
                      <a:pt x="851" y="3819"/>
                    </a:lnTo>
                    <a:lnTo>
                      <a:pt x="1051" y="4073"/>
                    </a:lnTo>
                    <a:lnTo>
                      <a:pt x="1195" y="4923"/>
                    </a:lnTo>
                    <a:lnTo>
                      <a:pt x="1648" y="6788"/>
                    </a:lnTo>
                    <a:lnTo>
                      <a:pt x="2318" y="8815"/>
                    </a:lnTo>
                    <a:lnTo>
                      <a:pt x="3186" y="10915"/>
                    </a:lnTo>
                    <a:lnTo>
                      <a:pt x="4236" y="12996"/>
                    </a:lnTo>
                    <a:lnTo>
                      <a:pt x="5467" y="15023"/>
                    </a:lnTo>
                    <a:lnTo>
                      <a:pt x="6861" y="16888"/>
                    </a:lnTo>
                    <a:lnTo>
                      <a:pt x="8417" y="18535"/>
                    </a:lnTo>
                    <a:lnTo>
                      <a:pt x="9268" y="19223"/>
                    </a:lnTo>
                    <a:lnTo>
                      <a:pt x="19658" y="16381"/>
                    </a:lnTo>
                    <a:lnTo>
                      <a:pt x="18952" y="16146"/>
                    </a:lnTo>
                    <a:lnTo>
                      <a:pt x="17558" y="15621"/>
                    </a:lnTo>
                    <a:lnTo>
                      <a:pt x="15513" y="14679"/>
                    </a:lnTo>
                    <a:lnTo>
                      <a:pt x="12888" y="13195"/>
                    </a:lnTo>
                    <a:lnTo>
                      <a:pt x="10372" y="11512"/>
                    </a:lnTo>
                    <a:lnTo>
                      <a:pt x="9196" y="10625"/>
                    </a:lnTo>
                    <a:lnTo>
                      <a:pt x="8200" y="9847"/>
                    </a:lnTo>
                    <a:lnTo>
                      <a:pt x="6318" y="8181"/>
                    </a:lnTo>
                    <a:lnTo>
                      <a:pt x="4598" y="6353"/>
                    </a:lnTo>
                    <a:lnTo>
                      <a:pt x="3458" y="4869"/>
                    </a:lnTo>
                    <a:lnTo>
                      <a:pt x="2770" y="3801"/>
                    </a:lnTo>
                    <a:lnTo>
                      <a:pt x="2462" y="3258"/>
                    </a:lnTo>
                    <a:lnTo>
                      <a:pt x="2661" y="2371"/>
                    </a:lnTo>
                    <a:lnTo>
                      <a:pt x="2770" y="1466"/>
                    </a:lnTo>
                    <a:lnTo>
                      <a:pt x="2788" y="1122"/>
                    </a:lnTo>
                    <a:lnTo>
                      <a:pt x="2788" y="525"/>
                    </a:lnTo>
                    <a:lnTo>
                      <a:pt x="2698" y="145"/>
                    </a:lnTo>
                    <a:lnTo>
                      <a:pt x="26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2"/>
              <p:cNvSpPr/>
              <p:nvPr/>
            </p:nvSpPr>
            <p:spPr>
              <a:xfrm>
                <a:off x="6604860" y="1551954"/>
                <a:ext cx="635414" cy="622166"/>
              </a:xfrm>
              <a:custGeom>
                <a:avLst/>
                <a:gdLst/>
                <a:ahLst/>
                <a:cxnLst/>
                <a:rect l="l" t="t" r="r" b="b"/>
                <a:pathLst>
                  <a:path w="20002" h="19585" extrusionOk="0">
                    <a:moveTo>
                      <a:pt x="2698" y="0"/>
                    </a:moveTo>
                    <a:lnTo>
                      <a:pt x="2625" y="73"/>
                    </a:lnTo>
                    <a:lnTo>
                      <a:pt x="2481" y="272"/>
                    </a:lnTo>
                    <a:lnTo>
                      <a:pt x="2318" y="652"/>
                    </a:lnTo>
                    <a:lnTo>
                      <a:pt x="2247" y="926"/>
                    </a:lnTo>
                    <a:lnTo>
                      <a:pt x="2064" y="398"/>
                    </a:lnTo>
                    <a:lnTo>
                      <a:pt x="1811" y="109"/>
                    </a:lnTo>
                    <a:lnTo>
                      <a:pt x="1594" y="18"/>
                    </a:lnTo>
                    <a:lnTo>
                      <a:pt x="1467" y="18"/>
                    </a:lnTo>
                    <a:lnTo>
                      <a:pt x="1358" y="54"/>
                    </a:lnTo>
                    <a:lnTo>
                      <a:pt x="1195" y="217"/>
                    </a:lnTo>
                    <a:lnTo>
                      <a:pt x="1069" y="616"/>
                    </a:lnTo>
                    <a:lnTo>
                      <a:pt x="1127" y="1479"/>
                    </a:lnTo>
                    <a:lnTo>
                      <a:pt x="1127" y="1479"/>
                    </a:lnTo>
                    <a:lnTo>
                      <a:pt x="870" y="1231"/>
                    </a:lnTo>
                    <a:lnTo>
                      <a:pt x="490" y="1086"/>
                    </a:lnTo>
                    <a:lnTo>
                      <a:pt x="272" y="1122"/>
                    </a:lnTo>
                    <a:lnTo>
                      <a:pt x="91" y="1321"/>
                    </a:lnTo>
                    <a:lnTo>
                      <a:pt x="1" y="1665"/>
                    </a:lnTo>
                    <a:lnTo>
                      <a:pt x="1" y="1937"/>
                    </a:lnTo>
                    <a:lnTo>
                      <a:pt x="19" y="2263"/>
                    </a:lnTo>
                    <a:lnTo>
                      <a:pt x="218" y="2950"/>
                    </a:lnTo>
                    <a:lnTo>
                      <a:pt x="363" y="3258"/>
                    </a:lnTo>
                    <a:lnTo>
                      <a:pt x="544" y="3566"/>
                    </a:lnTo>
                    <a:lnTo>
                      <a:pt x="978" y="4217"/>
                    </a:lnTo>
                    <a:lnTo>
                      <a:pt x="1069" y="4543"/>
                    </a:lnTo>
                    <a:lnTo>
                      <a:pt x="1322" y="5865"/>
                    </a:lnTo>
                    <a:lnTo>
                      <a:pt x="1702" y="7186"/>
                    </a:lnTo>
                    <a:lnTo>
                      <a:pt x="1956" y="8055"/>
                    </a:lnTo>
                    <a:lnTo>
                      <a:pt x="2589" y="9774"/>
                    </a:lnTo>
                    <a:lnTo>
                      <a:pt x="3295" y="11476"/>
                    </a:lnTo>
                    <a:lnTo>
                      <a:pt x="4128" y="13141"/>
                    </a:lnTo>
                    <a:lnTo>
                      <a:pt x="5069" y="14734"/>
                    </a:lnTo>
                    <a:lnTo>
                      <a:pt x="6137" y="16254"/>
                    </a:lnTo>
                    <a:lnTo>
                      <a:pt x="7313" y="17666"/>
                    </a:lnTo>
                    <a:lnTo>
                      <a:pt x="8617" y="18969"/>
                    </a:lnTo>
                    <a:lnTo>
                      <a:pt x="9323" y="19548"/>
                    </a:lnTo>
                    <a:lnTo>
                      <a:pt x="9395" y="19585"/>
                    </a:lnTo>
                    <a:lnTo>
                      <a:pt x="9522" y="19567"/>
                    </a:lnTo>
                    <a:lnTo>
                      <a:pt x="9612" y="19458"/>
                    </a:lnTo>
                    <a:lnTo>
                      <a:pt x="9594" y="19313"/>
                    </a:lnTo>
                    <a:lnTo>
                      <a:pt x="9540" y="19259"/>
                    </a:lnTo>
                    <a:lnTo>
                      <a:pt x="8997" y="18806"/>
                    </a:lnTo>
                    <a:lnTo>
                      <a:pt x="7965" y="17811"/>
                    </a:lnTo>
                    <a:lnTo>
                      <a:pt x="7006" y="16743"/>
                    </a:lnTo>
                    <a:lnTo>
                      <a:pt x="6119" y="15603"/>
                    </a:lnTo>
                    <a:lnTo>
                      <a:pt x="4924" y="13811"/>
                    </a:lnTo>
                    <a:lnTo>
                      <a:pt x="3603" y="11240"/>
                    </a:lnTo>
                    <a:lnTo>
                      <a:pt x="3060" y="9937"/>
                    </a:lnTo>
                    <a:lnTo>
                      <a:pt x="2589" y="8743"/>
                    </a:lnTo>
                    <a:lnTo>
                      <a:pt x="1811" y="6281"/>
                    </a:lnTo>
                    <a:lnTo>
                      <a:pt x="1539" y="5032"/>
                    </a:lnTo>
                    <a:lnTo>
                      <a:pt x="1485" y="4598"/>
                    </a:lnTo>
                    <a:lnTo>
                      <a:pt x="1376" y="4181"/>
                    </a:lnTo>
                    <a:lnTo>
                      <a:pt x="1232" y="3910"/>
                    </a:lnTo>
                    <a:lnTo>
                      <a:pt x="852" y="3403"/>
                    </a:lnTo>
                    <a:lnTo>
                      <a:pt x="707" y="3131"/>
                    </a:lnTo>
                    <a:lnTo>
                      <a:pt x="526" y="2697"/>
                    </a:lnTo>
                    <a:lnTo>
                      <a:pt x="399" y="2226"/>
                    </a:lnTo>
                    <a:lnTo>
                      <a:pt x="327" y="2082"/>
                    </a:lnTo>
                    <a:lnTo>
                      <a:pt x="290" y="1846"/>
                    </a:lnTo>
                    <a:lnTo>
                      <a:pt x="381" y="1665"/>
                    </a:lnTo>
                    <a:lnTo>
                      <a:pt x="562" y="1539"/>
                    </a:lnTo>
                    <a:lnTo>
                      <a:pt x="707" y="1521"/>
                    </a:lnTo>
                    <a:lnTo>
                      <a:pt x="1014" y="1810"/>
                    </a:lnTo>
                    <a:lnTo>
                      <a:pt x="1232" y="2154"/>
                    </a:lnTo>
                    <a:lnTo>
                      <a:pt x="1322" y="2263"/>
                    </a:lnTo>
                    <a:lnTo>
                      <a:pt x="1503" y="2226"/>
                    </a:lnTo>
                    <a:lnTo>
                      <a:pt x="1576" y="2136"/>
                    </a:lnTo>
                    <a:lnTo>
                      <a:pt x="1576" y="2064"/>
                    </a:lnTo>
                    <a:lnTo>
                      <a:pt x="1570" y="2011"/>
                    </a:lnTo>
                    <a:lnTo>
                      <a:pt x="1576" y="2009"/>
                    </a:lnTo>
                    <a:lnTo>
                      <a:pt x="1569" y="2000"/>
                    </a:lnTo>
                    <a:lnTo>
                      <a:pt x="1539" y="1702"/>
                    </a:lnTo>
                    <a:lnTo>
                      <a:pt x="1449" y="959"/>
                    </a:lnTo>
                    <a:lnTo>
                      <a:pt x="1485" y="616"/>
                    </a:lnTo>
                    <a:lnTo>
                      <a:pt x="1521" y="543"/>
                    </a:lnTo>
                    <a:lnTo>
                      <a:pt x="1648" y="652"/>
                    </a:lnTo>
                    <a:lnTo>
                      <a:pt x="1865" y="1050"/>
                    </a:lnTo>
                    <a:lnTo>
                      <a:pt x="1919" y="1140"/>
                    </a:lnTo>
                    <a:lnTo>
                      <a:pt x="2010" y="1466"/>
                    </a:lnTo>
                    <a:lnTo>
                      <a:pt x="2082" y="1792"/>
                    </a:lnTo>
                    <a:lnTo>
                      <a:pt x="2119" y="1846"/>
                    </a:lnTo>
                    <a:lnTo>
                      <a:pt x="2209" y="1937"/>
                    </a:lnTo>
                    <a:lnTo>
                      <a:pt x="2336" y="1937"/>
                    </a:lnTo>
                    <a:lnTo>
                      <a:pt x="2426" y="1864"/>
                    </a:lnTo>
                    <a:lnTo>
                      <a:pt x="2444" y="1792"/>
                    </a:lnTo>
                    <a:lnTo>
                      <a:pt x="2517" y="1394"/>
                    </a:lnTo>
                    <a:lnTo>
                      <a:pt x="2698" y="652"/>
                    </a:lnTo>
                    <a:lnTo>
                      <a:pt x="2743" y="577"/>
                    </a:lnTo>
                    <a:lnTo>
                      <a:pt x="2743" y="577"/>
                    </a:lnTo>
                    <a:lnTo>
                      <a:pt x="2752" y="597"/>
                    </a:lnTo>
                    <a:lnTo>
                      <a:pt x="2824" y="1394"/>
                    </a:lnTo>
                    <a:lnTo>
                      <a:pt x="2625" y="2679"/>
                    </a:lnTo>
                    <a:lnTo>
                      <a:pt x="2444" y="3421"/>
                    </a:lnTo>
                    <a:lnTo>
                      <a:pt x="2444" y="3584"/>
                    </a:lnTo>
                    <a:lnTo>
                      <a:pt x="2680" y="4091"/>
                    </a:lnTo>
                    <a:lnTo>
                      <a:pt x="3277" y="4923"/>
                    </a:lnTo>
                    <a:lnTo>
                      <a:pt x="3549" y="5249"/>
                    </a:lnTo>
                    <a:lnTo>
                      <a:pt x="4037" y="5901"/>
                    </a:lnTo>
                    <a:lnTo>
                      <a:pt x="5069" y="7150"/>
                    </a:lnTo>
                    <a:lnTo>
                      <a:pt x="6191" y="8326"/>
                    </a:lnTo>
                    <a:lnTo>
                      <a:pt x="7368" y="9412"/>
                    </a:lnTo>
                    <a:lnTo>
                      <a:pt x="7983" y="9937"/>
                    </a:lnTo>
                    <a:lnTo>
                      <a:pt x="9304" y="11005"/>
                    </a:lnTo>
                    <a:lnTo>
                      <a:pt x="12092" y="13014"/>
                    </a:lnTo>
                    <a:lnTo>
                      <a:pt x="14282" y="14336"/>
                    </a:lnTo>
                    <a:lnTo>
                      <a:pt x="15802" y="15132"/>
                    </a:lnTo>
                    <a:lnTo>
                      <a:pt x="17359" y="15838"/>
                    </a:lnTo>
                    <a:lnTo>
                      <a:pt x="18934" y="16453"/>
                    </a:lnTo>
                    <a:lnTo>
                      <a:pt x="19748" y="16725"/>
                    </a:lnTo>
                    <a:lnTo>
                      <a:pt x="19839" y="16743"/>
                    </a:lnTo>
                    <a:lnTo>
                      <a:pt x="19947" y="16671"/>
                    </a:lnTo>
                    <a:lnTo>
                      <a:pt x="20002" y="16544"/>
                    </a:lnTo>
                    <a:lnTo>
                      <a:pt x="19966" y="16417"/>
                    </a:lnTo>
                    <a:lnTo>
                      <a:pt x="19893" y="16381"/>
                    </a:lnTo>
                    <a:lnTo>
                      <a:pt x="19060" y="16109"/>
                    </a:lnTo>
                    <a:lnTo>
                      <a:pt x="17450" y="15494"/>
                    </a:lnTo>
                    <a:lnTo>
                      <a:pt x="15857" y="14770"/>
                    </a:lnTo>
                    <a:lnTo>
                      <a:pt x="14300" y="13937"/>
                    </a:lnTo>
                    <a:lnTo>
                      <a:pt x="12056" y="12580"/>
                    </a:lnTo>
                    <a:lnTo>
                      <a:pt x="9232" y="10516"/>
                    </a:lnTo>
                    <a:lnTo>
                      <a:pt x="7911" y="9394"/>
                    </a:lnTo>
                    <a:lnTo>
                      <a:pt x="7277" y="8833"/>
                    </a:lnTo>
                    <a:lnTo>
                      <a:pt x="6046" y="7657"/>
                    </a:lnTo>
                    <a:lnTo>
                      <a:pt x="4906" y="6408"/>
                    </a:lnTo>
                    <a:lnTo>
                      <a:pt x="3856" y="5086"/>
                    </a:lnTo>
                    <a:lnTo>
                      <a:pt x="3386" y="4362"/>
                    </a:lnTo>
                    <a:lnTo>
                      <a:pt x="3168" y="3982"/>
                    </a:lnTo>
                    <a:lnTo>
                      <a:pt x="2987" y="3294"/>
                    </a:lnTo>
                    <a:lnTo>
                      <a:pt x="3042" y="2263"/>
                    </a:lnTo>
                    <a:lnTo>
                      <a:pt x="3132" y="1448"/>
                    </a:lnTo>
                    <a:lnTo>
                      <a:pt x="3150" y="1104"/>
                    </a:lnTo>
                    <a:lnTo>
                      <a:pt x="3078" y="435"/>
                    </a:lnTo>
                    <a:lnTo>
                      <a:pt x="2933" y="109"/>
                    </a:lnTo>
                    <a:lnTo>
                      <a:pt x="2879" y="36"/>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2"/>
              <p:cNvSpPr/>
              <p:nvPr/>
            </p:nvSpPr>
            <p:spPr>
              <a:xfrm>
                <a:off x="7995800" y="2133268"/>
                <a:ext cx="782021" cy="409420"/>
              </a:xfrm>
              <a:custGeom>
                <a:avLst/>
                <a:gdLst/>
                <a:ahLst/>
                <a:cxnLst/>
                <a:rect l="l" t="t" r="r" b="b"/>
                <a:pathLst>
                  <a:path w="24617" h="12888" extrusionOk="0">
                    <a:moveTo>
                      <a:pt x="23097" y="1"/>
                    </a:moveTo>
                    <a:lnTo>
                      <a:pt x="22934" y="73"/>
                    </a:lnTo>
                    <a:lnTo>
                      <a:pt x="22662" y="344"/>
                    </a:lnTo>
                    <a:lnTo>
                      <a:pt x="22354" y="851"/>
                    </a:lnTo>
                    <a:lnTo>
                      <a:pt x="22192" y="1177"/>
                    </a:lnTo>
                    <a:lnTo>
                      <a:pt x="21811" y="1992"/>
                    </a:lnTo>
                    <a:lnTo>
                      <a:pt x="21522" y="2860"/>
                    </a:lnTo>
                    <a:lnTo>
                      <a:pt x="20961" y="3150"/>
                    </a:lnTo>
                    <a:lnTo>
                      <a:pt x="19820" y="3693"/>
                    </a:lnTo>
                    <a:lnTo>
                      <a:pt x="18065" y="4381"/>
                    </a:lnTo>
                    <a:lnTo>
                      <a:pt x="15657" y="5032"/>
                    </a:lnTo>
                    <a:lnTo>
                      <a:pt x="13178" y="5467"/>
                    </a:lnTo>
                    <a:lnTo>
                      <a:pt x="11929" y="5612"/>
                    </a:lnTo>
                    <a:lnTo>
                      <a:pt x="10463" y="5738"/>
                    </a:lnTo>
                    <a:lnTo>
                      <a:pt x="7440" y="5865"/>
                    </a:lnTo>
                    <a:lnTo>
                      <a:pt x="4417" y="5756"/>
                    </a:lnTo>
                    <a:lnTo>
                      <a:pt x="2191" y="5485"/>
                    </a:lnTo>
                    <a:lnTo>
                      <a:pt x="725" y="5213"/>
                    </a:lnTo>
                    <a:lnTo>
                      <a:pt x="1" y="5032"/>
                    </a:lnTo>
                    <a:lnTo>
                      <a:pt x="7367" y="12888"/>
                    </a:lnTo>
                    <a:lnTo>
                      <a:pt x="8453" y="12743"/>
                    </a:lnTo>
                    <a:lnTo>
                      <a:pt x="10644" y="12164"/>
                    </a:lnTo>
                    <a:lnTo>
                      <a:pt x="12798" y="11295"/>
                    </a:lnTo>
                    <a:lnTo>
                      <a:pt x="14915" y="10227"/>
                    </a:lnTo>
                    <a:lnTo>
                      <a:pt x="16906" y="8996"/>
                    </a:lnTo>
                    <a:lnTo>
                      <a:pt x="18734" y="7657"/>
                    </a:lnTo>
                    <a:lnTo>
                      <a:pt x="20363" y="6281"/>
                    </a:lnTo>
                    <a:lnTo>
                      <a:pt x="21739" y="4924"/>
                    </a:lnTo>
                    <a:lnTo>
                      <a:pt x="22300" y="4272"/>
                    </a:lnTo>
                    <a:lnTo>
                      <a:pt x="22608" y="4182"/>
                    </a:lnTo>
                    <a:lnTo>
                      <a:pt x="23259" y="3856"/>
                    </a:lnTo>
                    <a:lnTo>
                      <a:pt x="23875" y="3403"/>
                    </a:lnTo>
                    <a:lnTo>
                      <a:pt x="24364" y="2897"/>
                    </a:lnTo>
                    <a:lnTo>
                      <a:pt x="24527" y="2625"/>
                    </a:lnTo>
                    <a:lnTo>
                      <a:pt x="24599" y="2444"/>
                    </a:lnTo>
                    <a:lnTo>
                      <a:pt x="24617" y="2209"/>
                    </a:lnTo>
                    <a:lnTo>
                      <a:pt x="24527" y="2082"/>
                    </a:lnTo>
                    <a:lnTo>
                      <a:pt x="24327" y="2028"/>
                    </a:lnTo>
                    <a:lnTo>
                      <a:pt x="23965" y="2064"/>
                    </a:lnTo>
                    <a:lnTo>
                      <a:pt x="23459" y="2227"/>
                    </a:lnTo>
                    <a:lnTo>
                      <a:pt x="23278" y="2335"/>
                    </a:lnTo>
                    <a:lnTo>
                      <a:pt x="23513" y="2046"/>
                    </a:lnTo>
                    <a:lnTo>
                      <a:pt x="24056" y="1249"/>
                    </a:lnTo>
                    <a:lnTo>
                      <a:pt x="24219" y="906"/>
                    </a:lnTo>
                    <a:lnTo>
                      <a:pt x="24219" y="743"/>
                    </a:lnTo>
                    <a:lnTo>
                      <a:pt x="24183" y="688"/>
                    </a:lnTo>
                    <a:lnTo>
                      <a:pt x="24110" y="634"/>
                    </a:lnTo>
                    <a:lnTo>
                      <a:pt x="23947" y="634"/>
                    </a:lnTo>
                    <a:lnTo>
                      <a:pt x="23640" y="779"/>
                    </a:lnTo>
                    <a:lnTo>
                      <a:pt x="22934" y="1358"/>
                    </a:lnTo>
                    <a:lnTo>
                      <a:pt x="22698" y="1611"/>
                    </a:lnTo>
                    <a:lnTo>
                      <a:pt x="22843" y="1231"/>
                    </a:lnTo>
                    <a:lnTo>
                      <a:pt x="23078" y="616"/>
                    </a:lnTo>
                    <a:lnTo>
                      <a:pt x="23133" y="218"/>
                    </a:lnTo>
                    <a:lnTo>
                      <a:pt x="23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2"/>
              <p:cNvSpPr/>
              <p:nvPr/>
            </p:nvSpPr>
            <p:spPr>
              <a:xfrm>
                <a:off x="7990622" y="2127518"/>
                <a:ext cx="791233" cy="420919"/>
              </a:xfrm>
              <a:custGeom>
                <a:avLst/>
                <a:gdLst/>
                <a:ahLst/>
                <a:cxnLst/>
                <a:rect l="l" t="t" r="r" b="b"/>
                <a:pathLst>
                  <a:path w="24907" h="13250" extrusionOk="0">
                    <a:moveTo>
                      <a:pt x="23241" y="1"/>
                    </a:moveTo>
                    <a:lnTo>
                      <a:pt x="23151" y="37"/>
                    </a:lnTo>
                    <a:lnTo>
                      <a:pt x="22952" y="163"/>
                    </a:lnTo>
                    <a:lnTo>
                      <a:pt x="22608" y="507"/>
                    </a:lnTo>
                    <a:lnTo>
                      <a:pt x="22228" y="1159"/>
                    </a:lnTo>
                    <a:lnTo>
                      <a:pt x="22029" y="1593"/>
                    </a:lnTo>
                    <a:lnTo>
                      <a:pt x="21902" y="1955"/>
                    </a:lnTo>
                    <a:lnTo>
                      <a:pt x="21667" y="2607"/>
                    </a:lnTo>
                    <a:lnTo>
                      <a:pt x="21431" y="2951"/>
                    </a:lnTo>
                    <a:lnTo>
                      <a:pt x="21269" y="3060"/>
                    </a:lnTo>
                    <a:lnTo>
                      <a:pt x="20581" y="3403"/>
                    </a:lnTo>
                    <a:lnTo>
                      <a:pt x="19875" y="3729"/>
                    </a:lnTo>
                    <a:lnTo>
                      <a:pt x="19115" y="4037"/>
                    </a:lnTo>
                    <a:lnTo>
                      <a:pt x="17576" y="4562"/>
                    </a:lnTo>
                    <a:lnTo>
                      <a:pt x="16001" y="4978"/>
                    </a:lnTo>
                    <a:lnTo>
                      <a:pt x="14409" y="5286"/>
                    </a:lnTo>
                    <a:lnTo>
                      <a:pt x="13594" y="5413"/>
                    </a:lnTo>
                    <a:lnTo>
                      <a:pt x="11929" y="5630"/>
                    </a:lnTo>
                    <a:lnTo>
                      <a:pt x="8562" y="5865"/>
                    </a:lnTo>
                    <a:lnTo>
                      <a:pt x="6028" y="5847"/>
                    </a:lnTo>
                    <a:lnTo>
                      <a:pt x="4345" y="5738"/>
                    </a:lnTo>
                    <a:lnTo>
                      <a:pt x="2661" y="5521"/>
                    </a:lnTo>
                    <a:lnTo>
                      <a:pt x="1014" y="5232"/>
                    </a:lnTo>
                    <a:lnTo>
                      <a:pt x="182" y="5032"/>
                    </a:lnTo>
                    <a:lnTo>
                      <a:pt x="109" y="5014"/>
                    </a:lnTo>
                    <a:lnTo>
                      <a:pt x="1" y="5105"/>
                    </a:lnTo>
                    <a:lnTo>
                      <a:pt x="1" y="5232"/>
                    </a:lnTo>
                    <a:lnTo>
                      <a:pt x="73" y="5358"/>
                    </a:lnTo>
                    <a:lnTo>
                      <a:pt x="145" y="5394"/>
                    </a:lnTo>
                    <a:lnTo>
                      <a:pt x="978" y="5594"/>
                    </a:lnTo>
                    <a:lnTo>
                      <a:pt x="2698" y="5901"/>
                    </a:lnTo>
                    <a:lnTo>
                      <a:pt x="4435" y="6118"/>
                    </a:lnTo>
                    <a:lnTo>
                      <a:pt x="6191" y="6227"/>
                    </a:lnTo>
                    <a:lnTo>
                      <a:pt x="8834" y="6245"/>
                    </a:lnTo>
                    <a:lnTo>
                      <a:pt x="12327" y="5974"/>
                    </a:lnTo>
                    <a:lnTo>
                      <a:pt x="14028" y="5720"/>
                    </a:lnTo>
                    <a:lnTo>
                      <a:pt x="15567" y="5449"/>
                    </a:lnTo>
                    <a:lnTo>
                      <a:pt x="17829" y="4870"/>
                    </a:lnTo>
                    <a:lnTo>
                      <a:pt x="19296" y="4363"/>
                    </a:lnTo>
                    <a:lnTo>
                      <a:pt x="20020" y="4073"/>
                    </a:lnTo>
                    <a:lnTo>
                      <a:pt x="20581" y="3838"/>
                    </a:lnTo>
                    <a:lnTo>
                      <a:pt x="21431" y="3440"/>
                    </a:lnTo>
                    <a:lnTo>
                      <a:pt x="21848" y="3041"/>
                    </a:lnTo>
                    <a:lnTo>
                      <a:pt x="21974" y="2770"/>
                    </a:lnTo>
                    <a:lnTo>
                      <a:pt x="22192" y="2118"/>
                    </a:lnTo>
                    <a:lnTo>
                      <a:pt x="22662" y="1068"/>
                    </a:lnTo>
                    <a:lnTo>
                      <a:pt x="23079" y="548"/>
                    </a:lnTo>
                    <a:lnTo>
                      <a:pt x="23079" y="616"/>
                    </a:lnTo>
                    <a:lnTo>
                      <a:pt x="22843" y="1358"/>
                    </a:lnTo>
                    <a:lnTo>
                      <a:pt x="22723" y="1659"/>
                    </a:lnTo>
                    <a:lnTo>
                      <a:pt x="22717" y="1666"/>
                    </a:lnTo>
                    <a:lnTo>
                      <a:pt x="22719" y="1668"/>
                    </a:lnTo>
                    <a:lnTo>
                      <a:pt x="22719" y="1668"/>
                    </a:lnTo>
                    <a:lnTo>
                      <a:pt x="22698" y="1720"/>
                    </a:lnTo>
                    <a:lnTo>
                      <a:pt x="22680" y="1792"/>
                    </a:lnTo>
                    <a:lnTo>
                      <a:pt x="22717" y="1901"/>
                    </a:lnTo>
                    <a:lnTo>
                      <a:pt x="22879" y="1973"/>
                    </a:lnTo>
                    <a:lnTo>
                      <a:pt x="23006" y="1901"/>
                    </a:lnTo>
                    <a:lnTo>
                      <a:pt x="23241" y="1666"/>
                    </a:lnTo>
                    <a:lnTo>
                      <a:pt x="23495" y="1430"/>
                    </a:lnTo>
                    <a:lnTo>
                      <a:pt x="23585" y="1394"/>
                    </a:lnTo>
                    <a:lnTo>
                      <a:pt x="23984" y="1195"/>
                    </a:lnTo>
                    <a:lnTo>
                      <a:pt x="24147" y="1159"/>
                    </a:lnTo>
                    <a:lnTo>
                      <a:pt x="24128" y="1213"/>
                    </a:lnTo>
                    <a:lnTo>
                      <a:pt x="23748" y="1829"/>
                    </a:lnTo>
                    <a:lnTo>
                      <a:pt x="23296" y="2408"/>
                    </a:lnTo>
                    <a:lnTo>
                      <a:pt x="23241" y="2516"/>
                    </a:lnTo>
                    <a:lnTo>
                      <a:pt x="23332" y="2679"/>
                    </a:lnTo>
                    <a:lnTo>
                      <a:pt x="23441" y="2716"/>
                    </a:lnTo>
                    <a:lnTo>
                      <a:pt x="23513" y="2679"/>
                    </a:lnTo>
                    <a:lnTo>
                      <a:pt x="23658" y="2589"/>
                    </a:lnTo>
                    <a:lnTo>
                      <a:pt x="23839" y="2535"/>
                    </a:lnTo>
                    <a:lnTo>
                      <a:pt x="23966" y="2444"/>
                    </a:lnTo>
                    <a:lnTo>
                      <a:pt x="24183" y="2408"/>
                    </a:lnTo>
                    <a:lnTo>
                      <a:pt x="24328" y="2498"/>
                    </a:lnTo>
                    <a:lnTo>
                      <a:pt x="24400" y="2752"/>
                    </a:lnTo>
                    <a:lnTo>
                      <a:pt x="24400" y="2933"/>
                    </a:lnTo>
                    <a:lnTo>
                      <a:pt x="24092" y="3277"/>
                    </a:lnTo>
                    <a:lnTo>
                      <a:pt x="23368" y="3856"/>
                    </a:lnTo>
                    <a:lnTo>
                      <a:pt x="22952" y="4073"/>
                    </a:lnTo>
                    <a:lnTo>
                      <a:pt x="22536" y="4272"/>
                    </a:lnTo>
                    <a:lnTo>
                      <a:pt x="21956" y="4761"/>
                    </a:lnTo>
                    <a:lnTo>
                      <a:pt x="21631" y="5105"/>
                    </a:lnTo>
                    <a:lnTo>
                      <a:pt x="20744" y="6010"/>
                    </a:lnTo>
                    <a:lnTo>
                      <a:pt x="18807" y="7675"/>
                    </a:lnTo>
                    <a:lnTo>
                      <a:pt x="17775" y="8435"/>
                    </a:lnTo>
                    <a:lnTo>
                      <a:pt x="16635" y="9250"/>
                    </a:lnTo>
                    <a:lnTo>
                      <a:pt x="14191" y="10698"/>
                    </a:lnTo>
                    <a:lnTo>
                      <a:pt x="12255" y="11585"/>
                    </a:lnTo>
                    <a:lnTo>
                      <a:pt x="10933" y="12092"/>
                    </a:lnTo>
                    <a:lnTo>
                      <a:pt x="9594" y="12490"/>
                    </a:lnTo>
                    <a:lnTo>
                      <a:pt x="8200" y="12797"/>
                    </a:lnTo>
                    <a:lnTo>
                      <a:pt x="7494" y="12888"/>
                    </a:lnTo>
                    <a:lnTo>
                      <a:pt x="7422" y="12906"/>
                    </a:lnTo>
                    <a:lnTo>
                      <a:pt x="7349" y="13033"/>
                    </a:lnTo>
                    <a:lnTo>
                      <a:pt x="7367" y="13159"/>
                    </a:lnTo>
                    <a:lnTo>
                      <a:pt x="7476" y="13250"/>
                    </a:lnTo>
                    <a:lnTo>
                      <a:pt x="7549" y="13250"/>
                    </a:lnTo>
                    <a:lnTo>
                      <a:pt x="8417" y="13141"/>
                    </a:lnTo>
                    <a:lnTo>
                      <a:pt x="10119" y="12743"/>
                    </a:lnTo>
                    <a:lnTo>
                      <a:pt x="11784" y="12200"/>
                    </a:lnTo>
                    <a:lnTo>
                      <a:pt x="13413" y="11512"/>
                    </a:lnTo>
                    <a:lnTo>
                      <a:pt x="14988" y="10698"/>
                    </a:lnTo>
                    <a:lnTo>
                      <a:pt x="16526" y="9793"/>
                    </a:lnTo>
                    <a:lnTo>
                      <a:pt x="17974" y="8779"/>
                    </a:lnTo>
                    <a:lnTo>
                      <a:pt x="19350" y="7711"/>
                    </a:lnTo>
                    <a:lnTo>
                      <a:pt x="20020" y="7150"/>
                    </a:lnTo>
                    <a:lnTo>
                      <a:pt x="20563" y="6680"/>
                    </a:lnTo>
                    <a:lnTo>
                      <a:pt x="21612" y="5666"/>
                    </a:lnTo>
                    <a:lnTo>
                      <a:pt x="22101" y="5141"/>
                    </a:lnTo>
                    <a:lnTo>
                      <a:pt x="22373" y="4888"/>
                    </a:lnTo>
                    <a:lnTo>
                      <a:pt x="22988" y="4471"/>
                    </a:lnTo>
                    <a:lnTo>
                      <a:pt x="23640" y="4109"/>
                    </a:lnTo>
                    <a:lnTo>
                      <a:pt x="24237" y="3675"/>
                    </a:lnTo>
                    <a:lnTo>
                      <a:pt x="24490" y="3403"/>
                    </a:lnTo>
                    <a:lnTo>
                      <a:pt x="24671" y="3168"/>
                    </a:lnTo>
                    <a:lnTo>
                      <a:pt x="24871" y="2788"/>
                    </a:lnTo>
                    <a:lnTo>
                      <a:pt x="24907" y="2480"/>
                    </a:lnTo>
                    <a:lnTo>
                      <a:pt x="24816" y="2263"/>
                    </a:lnTo>
                    <a:lnTo>
                      <a:pt x="24617" y="2118"/>
                    </a:lnTo>
                    <a:lnTo>
                      <a:pt x="24328" y="2064"/>
                    </a:lnTo>
                    <a:lnTo>
                      <a:pt x="23999" y="2119"/>
                    </a:lnTo>
                    <a:lnTo>
                      <a:pt x="23999" y="2119"/>
                    </a:lnTo>
                    <a:lnTo>
                      <a:pt x="24472" y="1430"/>
                    </a:lnTo>
                    <a:lnTo>
                      <a:pt x="24599" y="1032"/>
                    </a:lnTo>
                    <a:lnTo>
                      <a:pt x="24545" y="797"/>
                    </a:lnTo>
                    <a:lnTo>
                      <a:pt x="24454" y="725"/>
                    </a:lnTo>
                    <a:lnTo>
                      <a:pt x="24346" y="652"/>
                    </a:lnTo>
                    <a:lnTo>
                      <a:pt x="24128" y="616"/>
                    </a:lnTo>
                    <a:lnTo>
                      <a:pt x="23748" y="743"/>
                    </a:lnTo>
                    <a:lnTo>
                      <a:pt x="23311" y="1103"/>
                    </a:lnTo>
                    <a:lnTo>
                      <a:pt x="23404" y="815"/>
                    </a:lnTo>
                    <a:lnTo>
                      <a:pt x="23459" y="399"/>
                    </a:lnTo>
                    <a:lnTo>
                      <a:pt x="23441" y="163"/>
                    </a:lnTo>
                    <a:lnTo>
                      <a:pt x="23422" y="55"/>
                    </a:lnTo>
                    <a:lnTo>
                      <a:pt x="232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2"/>
              <p:cNvSpPr/>
              <p:nvPr/>
            </p:nvSpPr>
            <p:spPr>
              <a:xfrm>
                <a:off x="6856713" y="1650275"/>
                <a:ext cx="1415115" cy="1504795"/>
              </a:xfrm>
              <a:custGeom>
                <a:avLst/>
                <a:gdLst/>
                <a:ahLst/>
                <a:cxnLst/>
                <a:rect l="l" t="t" r="r" b="b"/>
                <a:pathLst>
                  <a:path w="44546" h="47369"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521" y="16417"/>
                    </a:lnTo>
                    <a:lnTo>
                      <a:pt x="815" y="19331"/>
                    </a:lnTo>
                    <a:lnTo>
                      <a:pt x="308" y="22264"/>
                    </a:lnTo>
                    <a:lnTo>
                      <a:pt x="37" y="25178"/>
                    </a:lnTo>
                    <a:lnTo>
                      <a:pt x="1" y="28056"/>
                    </a:lnTo>
                    <a:lnTo>
                      <a:pt x="164" y="30825"/>
                    </a:lnTo>
                    <a:lnTo>
                      <a:pt x="562" y="33450"/>
                    </a:lnTo>
                    <a:lnTo>
                      <a:pt x="1159" y="35893"/>
                    </a:lnTo>
                    <a:lnTo>
                      <a:pt x="1557" y="37015"/>
                    </a:lnTo>
                    <a:lnTo>
                      <a:pt x="2155" y="37794"/>
                    </a:lnTo>
                    <a:lnTo>
                      <a:pt x="3476" y="39296"/>
                    </a:lnTo>
                    <a:lnTo>
                      <a:pt x="4978" y="40690"/>
                    </a:lnTo>
                    <a:lnTo>
                      <a:pt x="6644" y="41993"/>
                    </a:lnTo>
                    <a:lnTo>
                      <a:pt x="8436" y="43170"/>
                    </a:lnTo>
                    <a:lnTo>
                      <a:pt x="10354" y="44219"/>
                    </a:lnTo>
                    <a:lnTo>
                      <a:pt x="12363" y="45143"/>
                    </a:lnTo>
                    <a:lnTo>
                      <a:pt x="14481" y="45921"/>
                    </a:lnTo>
                    <a:lnTo>
                      <a:pt x="15567" y="46247"/>
                    </a:lnTo>
                    <a:lnTo>
                      <a:pt x="16671" y="46536"/>
                    </a:lnTo>
                    <a:lnTo>
                      <a:pt x="18879" y="46989"/>
                    </a:lnTo>
                    <a:lnTo>
                      <a:pt x="21070" y="47260"/>
                    </a:lnTo>
                    <a:lnTo>
                      <a:pt x="23260" y="47369"/>
                    </a:lnTo>
                    <a:lnTo>
                      <a:pt x="25396" y="47296"/>
                    </a:lnTo>
                    <a:lnTo>
                      <a:pt x="27495" y="47061"/>
                    </a:lnTo>
                    <a:lnTo>
                      <a:pt x="29504" y="46645"/>
                    </a:lnTo>
                    <a:lnTo>
                      <a:pt x="31423" y="46066"/>
                    </a:lnTo>
                    <a:lnTo>
                      <a:pt x="32346" y="45704"/>
                    </a:lnTo>
                    <a:lnTo>
                      <a:pt x="33269" y="44962"/>
                    </a:lnTo>
                    <a:lnTo>
                      <a:pt x="35061" y="43188"/>
                    </a:lnTo>
                    <a:lnTo>
                      <a:pt x="36763" y="41160"/>
                    </a:lnTo>
                    <a:lnTo>
                      <a:pt x="38355" y="38898"/>
                    </a:lnTo>
                    <a:lnTo>
                      <a:pt x="39822" y="36418"/>
                    </a:lnTo>
                    <a:lnTo>
                      <a:pt x="41125" y="33794"/>
                    </a:lnTo>
                    <a:lnTo>
                      <a:pt x="42229" y="31024"/>
                    </a:lnTo>
                    <a:lnTo>
                      <a:pt x="43152" y="28182"/>
                    </a:lnTo>
                    <a:lnTo>
                      <a:pt x="43514" y="26734"/>
                    </a:lnTo>
                    <a:lnTo>
                      <a:pt x="43786" y="25449"/>
                    </a:lnTo>
                    <a:lnTo>
                      <a:pt x="44238" y="22734"/>
                    </a:lnTo>
                    <a:lnTo>
                      <a:pt x="44491" y="19947"/>
                    </a:lnTo>
                    <a:lnTo>
                      <a:pt x="44546" y="17177"/>
                    </a:lnTo>
                    <a:lnTo>
                      <a:pt x="44329" y="14535"/>
                    </a:lnTo>
                    <a:lnTo>
                      <a:pt x="43985" y="12689"/>
                    </a:lnTo>
                    <a:lnTo>
                      <a:pt x="43659" y="11548"/>
                    </a:lnTo>
                    <a:lnTo>
                      <a:pt x="43243" y="10498"/>
                    </a:lnTo>
                    <a:lnTo>
                      <a:pt x="42754" y="9539"/>
                    </a:lnTo>
                    <a:lnTo>
                      <a:pt x="42175" y="8707"/>
                    </a:lnTo>
                    <a:lnTo>
                      <a:pt x="41487" y="7983"/>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2"/>
              <p:cNvSpPr/>
              <p:nvPr/>
            </p:nvSpPr>
            <p:spPr>
              <a:xfrm>
                <a:off x="6856713" y="1650275"/>
                <a:ext cx="1362794" cy="1002836"/>
              </a:xfrm>
              <a:custGeom>
                <a:avLst/>
                <a:gdLst/>
                <a:ahLst/>
                <a:cxnLst/>
                <a:rect l="l" t="t" r="r" b="b"/>
                <a:pathLst>
                  <a:path w="42899" h="31568"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648" y="16019"/>
                    </a:lnTo>
                    <a:lnTo>
                      <a:pt x="1087" y="18119"/>
                    </a:lnTo>
                    <a:lnTo>
                      <a:pt x="634" y="20218"/>
                    </a:lnTo>
                    <a:lnTo>
                      <a:pt x="308" y="22336"/>
                    </a:lnTo>
                    <a:lnTo>
                      <a:pt x="91" y="24454"/>
                    </a:lnTo>
                    <a:lnTo>
                      <a:pt x="1" y="26553"/>
                    </a:lnTo>
                    <a:lnTo>
                      <a:pt x="19" y="28599"/>
                    </a:lnTo>
                    <a:lnTo>
                      <a:pt x="146" y="30590"/>
                    </a:lnTo>
                    <a:lnTo>
                      <a:pt x="272" y="31567"/>
                    </a:lnTo>
                    <a:lnTo>
                      <a:pt x="417" y="30644"/>
                    </a:lnTo>
                    <a:lnTo>
                      <a:pt x="906" y="28798"/>
                    </a:lnTo>
                    <a:lnTo>
                      <a:pt x="1250" y="27875"/>
                    </a:lnTo>
                    <a:lnTo>
                      <a:pt x="2010" y="25956"/>
                    </a:lnTo>
                    <a:lnTo>
                      <a:pt x="3331" y="22716"/>
                    </a:lnTo>
                    <a:lnTo>
                      <a:pt x="4345" y="20526"/>
                    </a:lnTo>
                    <a:lnTo>
                      <a:pt x="5467" y="18354"/>
                    </a:lnTo>
                    <a:lnTo>
                      <a:pt x="6716" y="16327"/>
                    </a:lnTo>
                    <a:lnTo>
                      <a:pt x="8074" y="14481"/>
                    </a:lnTo>
                    <a:lnTo>
                      <a:pt x="9196" y="13304"/>
                    </a:lnTo>
                    <a:lnTo>
                      <a:pt x="9974" y="12616"/>
                    </a:lnTo>
                    <a:lnTo>
                      <a:pt x="10390" y="12308"/>
                    </a:lnTo>
                    <a:lnTo>
                      <a:pt x="10752" y="12055"/>
                    </a:lnTo>
                    <a:lnTo>
                      <a:pt x="11531" y="11639"/>
                    </a:lnTo>
                    <a:lnTo>
                      <a:pt x="12327" y="11331"/>
                    </a:lnTo>
                    <a:lnTo>
                      <a:pt x="13142" y="11132"/>
                    </a:lnTo>
                    <a:lnTo>
                      <a:pt x="14372" y="11005"/>
                    </a:lnTo>
                    <a:lnTo>
                      <a:pt x="16074" y="11114"/>
                    </a:lnTo>
                    <a:lnTo>
                      <a:pt x="17812" y="11458"/>
                    </a:lnTo>
                    <a:lnTo>
                      <a:pt x="19549" y="11965"/>
                    </a:lnTo>
                    <a:lnTo>
                      <a:pt x="22174" y="12870"/>
                    </a:lnTo>
                    <a:lnTo>
                      <a:pt x="23893" y="13449"/>
                    </a:lnTo>
                    <a:lnTo>
                      <a:pt x="25287" y="13919"/>
                    </a:lnTo>
                    <a:lnTo>
                      <a:pt x="27405" y="14662"/>
                    </a:lnTo>
                    <a:lnTo>
                      <a:pt x="28798" y="15060"/>
                    </a:lnTo>
                    <a:lnTo>
                      <a:pt x="30138" y="15277"/>
                    </a:lnTo>
                    <a:lnTo>
                      <a:pt x="31387" y="15259"/>
                    </a:lnTo>
                    <a:lnTo>
                      <a:pt x="32256" y="15024"/>
                    </a:lnTo>
                    <a:lnTo>
                      <a:pt x="32799" y="14770"/>
                    </a:lnTo>
                    <a:lnTo>
                      <a:pt x="33305" y="14390"/>
                    </a:lnTo>
                    <a:lnTo>
                      <a:pt x="33776" y="13919"/>
                    </a:lnTo>
                    <a:lnTo>
                      <a:pt x="33975" y="13630"/>
                    </a:lnTo>
                    <a:lnTo>
                      <a:pt x="34591" y="12779"/>
                    </a:lnTo>
                    <a:lnTo>
                      <a:pt x="35731" y="11422"/>
                    </a:lnTo>
                    <a:lnTo>
                      <a:pt x="36835" y="10426"/>
                    </a:lnTo>
                    <a:lnTo>
                      <a:pt x="37903" y="9738"/>
                    </a:lnTo>
                    <a:lnTo>
                      <a:pt x="38971" y="9358"/>
                    </a:lnTo>
                    <a:lnTo>
                      <a:pt x="40039" y="9231"/>
                    </a:lnTo>
                    <a:lnTo>
                      <a:pt x="41143" y="9340"/>
                    </a:lnTo>
                    <a:lnTo>
                      <a:pt x="42301" y="9612"/>
                    </a:lnTo>
                    <a:lnTo>
                      <a:pt x="42899" y="9829"/>
                    </a:lnTo>
                    <a:lnTo>
                      <a:pt x="42537" y="9195"/>
                    </a:lnTo>
                    <a:lnTo>
                      <a:pt x="41632" y="8109"/>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2"/>
              <p:cNvSpPr/>
              <p:nvPr/>
            </p:nvSpPr>
            <p:spPr>
              <a:xfrm>
                <a:off x="6985530" y="2400083"/>
                <a:ext cx="852163" cy="754415"/>
              </a:xfrm>
              <a:custGeom>
                <a:avLst/>
                <a:gdLst/>
                <a:ahLst/>
                <a:cxnLst/>
                <a:rect l="l" t="t" r="r" b="b"/>
                <a:pathLst>
                  <a:path w="26825" h="23748" extrusionOk="0">
                    <a:moveTo>
                      <a:pt x="14481" y="0"/>
                    </a:moveTo>
                    <a:lnTo>
                      <a:pt x="13159" y="109"/>
                    </a:lnTo>
                    <a:lnTo>
                      <a:pt x="11856" y="380"/>
                    </a:lnTo>
                    <a:lnTo>
                      <a:pt x="10571" y="797"/>
                    </a:lnTo>
                    <a:lnTo>
                      <a:pt x="9322" y="1358"/>
                    </a:lnTo>
                    <a:lnTo>
                      <a:pt x="8109" y="2045"/>
                    </a:lnTo>
                    <a:lnTo>
                      <a:pt x="6951" y="2860"/>
                    </a:lnTo>
                    <a:lnTo>
                      <a:pt x="5847" y="3801"/>
                    </a:lnTo>
                    <a:lnTo>
                      <a:pt x="4815" y="4851"/>
                    </a:lnTo>
                    <a:lnTo>
                      <a:pt x="3838" y="6028"/>
                    </a:lnTo>
                    <a:lnTo>
                      <a:pt x="2969" y="7295"/>
                    </a:lnTo>
                    <a:lnTo>
                      <a:pt x="2190" y="8652"/>
                    </a:lnTo>
                    <a:lnTo>
                      <a:pt x="1503" y="10100"/>
                    </a:lnTo>
                    <a:lnTo>
                      <a:pt x="923" y="11639"/>
                    </a:lnTo>
                    <a:lnTo>
                      <a:pt x="688" y="12453"/>
                    </a:lnTo>
                    <a:lnTo>
                      <a:pt x="435" y="13394"/>
                    </a:lnTo>
                    <a:lnTo>
                      <a:pt x="91" y="15295"/>
                    </a:lnTo>
                    <a:lnTo>
                      <a:pt x="0" y="16236"/>
                    </a:lnTo>
                    <a:lnTo>
                      <a:pt x="579" y="16779"/>
                    </a:lnTo>
                    <a:lnTo>
                      <a:pt x="1792" y="17793"/>
                    </a:lnTo>
                    <a:lnTo>
                      <a:pt x="3114" y="18752"/>
                    </a:lnTo>
                    <a:lnTo>
                      <a:pt x="4489" y="19639"/>
                    </a:lnTo>
                    <a:lnTo>
                      <a:pt x="5955" y="20453"/>
                    </a:lnTo>
                    <a:lnTo>
                      <a:pt x="7476" y="21177"/>
                    </a:lnTo>
                    <a:lnTo>
                      <a:pt x="9050" y="21829"/>
                    </a:lnTo>
                    <a:lnTo>
                      <a:pt x="10679" y="22390"/>
                    </a:lnTo>
                    <a:lnTo>
                      <a:pt x="11512" y="22644"/>
                    </a:lnTo>
                    <a:lnTo>
                      <a:pt x="12345" y="22861"/>
                    </a:lnTo>
                    <a:lnTo>
                      <a:pt x="14028" y="23241"/>
                    </a:lnTo>
                    <a:lnTo>
                      <a:pt x="15729" y="23512"/>
                    </a:lnTo>
                    <a:lnTo>
                      <a:pt x="17395" y="23675"/>
                    </a:lnTo>
                    <a:lnTo>
                      <a:pt x="19060" y="23748"/>
                    </a:lnTo>
                    <a:lnTo>
                      <a:pt x="20707" y="23730"/>
                    </a:lnTo>
                    <a:lnTo>
                      <a:pt x="22336" y="23603"/>
                    </a:lnTo>
                    <a:lnTo>
                      <a:pt x="23911" y="23368"/>
                    </a:lnTo>
                    <a:lnTo>
                      <a:pt x="24671" y="23205"/>
                    </a:lnTo>
                    <a:lnTo>
                      <a:pt x="25087" y="22354"/>
                    </a:lnTo>
                    <a:lnTo>
                      <a:pt x="25793" y="20562"/>
                    </a:lnTo>
                    <a:lnTo>
                      <a:pt x="26083" y="19621"/>
                    </a:lnTo>
                    <a:lnTo>
                      <a:pt x="26300" y="18806"/>
                    </a:lnTo>
                    <a:lnTo>
                      <a:pt x="26608" y="17195"/>
                    </a:lnTo>
                    <a:lnTo>
                      <a:pt x="26789" y="15603"/>
                    </a:lnTo>
                    <a:lnTo>
                      <a:pt x="26825" y="14028"/>
                    </a:lnTo>
                    <a:lnTo>
                      <a:pt x="26753" y="12489"/>
                    </a:lnTo>
                    <a:lnTo>
                      <a:pt x="26535" y="11005"/>
                    </a:lnTo>
                    <a:lnTo>
                      <a:pt x="26210" y="9557"/>
                    </a:lnTo>
                    <a:lnTo>
                      <a:pt x="25757" y="8181"/>
                    </a:lnTo>
                    <a:lnTo>
                      <a:pt x="25196" y="6878"/>
                    </a:lnTo>
                    <a:lnTo>
                      <a:pt x="24526" y="5647"/>
                    </a:lnTo>
                    <a:lnTo>
                      <a:pt x="23748" y="4525"/>
                    </a:lnTo>
                    <a:lnTo>
                      <a:pt x="22861" y="3493"/>
                    </a:lnTo>
                    <a:lnTo>
                      <a:pt x="21902" y="2588"/>
                    </a:lnTo>
                    <a:lnTo>
                      <a:pt x="20834" y="1792"/>
                    </a:lnTo>
                    <a:lnTo>
                      <a:pt x="19675" y="1122"/>
                    </a:lnTo>
                    <a:lnTo>
                      <a:pt x="18445" y="616"/>
                    </a:lnTo>
                    <a:lnTo>
                      <a:pt x="17793" y="416"/>
                    </a:lnTo>
                    <a:lnTo>
                      <a:pt x="17141" y="235"/>
                    </a:lnTo>
                    <a:lnTo>
                      <a:pt x="15820" y="36"/>
                    </a:lnTo>
                    <a:lnTo>
                      <a:pt x="14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2"/>
              <p:cNvSpPr/>
              <p:nvPr/>
            </p:nvSpPr>
            <p:spPr>
              <a:xfrm>
                <a:off x="7487489" y="3147000"/>
                <a:ext cx="12707" cy="1747"/>
              </a:xfrm>
              <a:custGeom>
                <a:avLst/>
                <a:gdLst/>
                <a:ahLst/>
                <a:cxnLst/>
                <a:rect l="l" t="t" r="r" b="b"/>
                <a:pathLst>
                  <a:path w="400" h="55" extrusionOk="0">
                    <a:moveTo>
                      <a:pt x="1" y="0"/>
                    </a:moveTo>
                    <a:lnTo>
                      <a:pt x="200" y="19"/>
                    </a:lnTo>
                    <a:lnTo>
                      <a:pt x="399" y="55"/>
                    </a:lnTo>
                    <a:lnTo>
                      <a:pt x="200"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2"/>
              <p:cNvSpPr/>
              <p:nvPr/>
            </p:nvSpPr>
            <p:spPr>
              <a:xfrm>
                <a:off x="7549594" y="3152750"/>
                <a:ext cx="14994" cy="1175"/>
              </a:xfrm>
              <a:custGeom>
                <a:avLst/>
                <a:gdLst/>
                <a:ahLst/>
                <a:cxnLst/>
                <a:rect l="l" t="t" r="r" b="b"/>
                <a:pathLst>
                  <a:path w="472" h="37" extrusionOk="0">
                    <a:moveTo>
                      <a:pt x="1" y="0"/>
                    </a:moveTo>
                    <a:lnTo>
                      <a:pt x="236" y="19"/>
                    </a:lnTo>
                    <a:lnTo>
                      <a:pt x="471" y="37"/>
                    </a:lnTo>
                    <a:lnTo>
                      <a:pt x="236"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2"/>
              <p:cNvSpPr/>
              <p:nvPr/>
            </p:nvSpPr>
            <p:spPr>
              <a:xfrm>
                <a:off x="7113172" y="3014181"/>
                <a:ext cx="14994" cy="9213"/>
              </a:xfrm>
              <a:custGeom>
                <a:avLst/>
                <a:gdLst/>
                <a:ahLst/>
                <a:cxnLst/>
                <a:rect l="l" t="t" r="r" b="b"/>
                <a:pathLst>
                  <a:path w="472" h="290" extrusionOk="0">
                    <a:moveTo>
                      <a:pt x="1" y="0"/>
                    </a:moveTo>
                    <a:lnTo>
                      <a:pt x="236" y="145"/>
                    </a:lnTo>
                    <a:lnTo>
                      <a:pt x="471" y="290"/>
                    </a:lnTo>
                    <a:lnTo>
                      <a:pt x="236" y="14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2"/>
              <p:cNvSpPr/>
              <p:nvPr/>
            </p:nvSpPr>
            <p:spPr>
              <a:xfrm>
                <a:off x="7026352" y="2952075"/>
                <a:ext cx="52925" cy="39709"/>
              </a:xfrm>
              <a:custGeom>
                <a:avLst/>
                <a:gdLst/>
                <a:ahLst/>
                <a:cxnLst/>
                <a:rect l="l" t="t" r="r" b="b"/>
                <a:pathLst>
                  <a:path w="1666" h="1250" extrusionOk="0">
                    <a:moveTo>
                      <a:pt x="0" y="0"/>
                    </a:moveTo>
                    <a:lnTo>
                      <a:pt x="815" y="652"/>
                    </a:lnTo>
                    <a:lnTo>
                      <a:pt x="1666" y="1249"/>
                    </a:lnTo>
                    <a:lnTo>
                      <a:pt x="815" y="652"/>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2"/>
              <p:cNvSpPr/>
              <p:nvPr/>
            </p:nvSpPr>
            <p:spPr>
              <a:xfrm>
                <a:off x="7087885" y="2997503"/>
                <a:ext cx="15534" cy="10388"/>
              </a:xfrm>
              <a:custGeom>
                <a:avLst/>
                <a:gdLst/>
                <a:ahLst/>
                <a:cxnLst/>
                <a:rect l="l" t="t" r="r" b="b"/>
                <a:pathLst>
                  <a:path w="489" h="327" extrusionOk="0">
                    <a:moveTo>
                      <a:pt x="0" y="0"/>
                    </a:moveTo>
                    <a:lnTo>
                      <a:pt x="235" y="163"/>
                    </a:lnTo>
                    <a:lnTo>
                      <a:pt x="489" y="326"/>
                    </a:lnTo>
                    <a:lnTo>
                      <a:pt x="235" y="16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2"/>
              <p:cNvSpPr/>
              <p:nvPr/>
            </p:nvSpPr>
            <p:spPr>
              <a:xfrm>
                <a:off x="7518557" y="3150463"/>
                <a:ext cx="14391" cy="1175"/>
              </a:xfrm>
              <a:custGeom>
                <a:avLst/>
                <a:gdLst/>
                <a:ahLst/>
                <a:cxnLst/>
                <a:rect l="l" t="t" r="r" b="b"/>
                <a:pathLst>
                  <a:path w="453" h="37" extrusionOk="0">
                    <a:moveTo>
                      <a:pt x="0" y="0"/>
                    </a:moveTo>
                    <a:lnTo>
                      <a:pt x="236" y="18"/>
                    </a:lnTo>
                    <a:lnTo>
                      <a:pt x="453" y="36"/>
                    </a:lnTo>
                    <a:lnTo>
                      <a:pt x="236" y="18"/>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2"/>
              <p:cNvSpPr/>
              <p:nvPr/>
            </p:nvSpPr>
            <p:spPr>
              <a:xfrm>
                <a:off x="7450130" y="3141251"/>
                <a:ext cx="7497" cy="1747"/>
              </a:xfrm>
              <a:custGeom>
                <a:avLst/>
                <a:gdLst/>
                <a:ahLst/>
                <a:cxnLst/>
                <a:rect l="l" t="t" r="r" b="b"/>
                <a:pathLst>
                  <a:path w="236" h="55" extrusionOk="0">
                    <a:moveTo>
                      <a:pt x="0" y="0"/>
                    </a:moveTo>
                    <a:lnTo>
                      <a:pt x="109" y="19"/>
                    </a:lnTo>
                    <a:lnTo>
                      <a:pt x="236" y="55"/>
                    </a:lnTo>
                    <a:lnTo>
                      <a:pt x="109" y="1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2"/>
              <p:cNvSpPr/>
              <p:nvPr/>
            </p:nvSpPr>
            <p:spPr>
              <a:xfrm>
                <a:off x="7278776" y="3095251"/>
                <a:ext cx="10388" cy="4066"/>
              </a:xfrm>
              <a:custGeom>
                <a:avLst/>
                <a:gdLst/>
                <a:ahLst/>
                <a:cxnLst/>
                <a:rect l="l" t="t" r="r" b="b"/>
                <a:pathLst>
                  <a:path w="327" h="128" extrusionOk="0">
                    <a:moveTo>
                      <a:pt x="0" y="0"/>
                    </a:moveTo>
                    <a:lnTo>
                      <a:pt x="163" y="73"/>
                    </a:lnTo>
                    <a:lnTo>
                      <a:pt x="326" y="127"/>
                    </a:lnTo>
                    <a:lnTo>
                      <a:pt x="163"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2"/>
              <p:cNvSpPr/>
              <p:nvPr/>
            </p:nvSpPr>
            <p:spPr>
              <a:xfrm>
                <a:off x="7179312" y="3051539"/>
                <a:ext cx="13247" cy="6925"/>
              </a:xfrm>
              <a:custGeom>
                <a:avLst/>
                <a:gdLst/>
                <a:ahLst/>
                <a:cxnLst/>
                <a:rect l="l" t="t" r="r" b="b"/>
                <a:pathLst>
                  <a:path w="417" h="218" extrusionOk="0">
                    <a:moveTo>
                      <a:pt x="0" y="1"/>
                    </a:moveTo>
                    <a:lnTo>
                      <a:pt x="217" y="109"/>
                    </a:lnTo>
                    <a:lnTo>
                      <a:pt x="416" y="218"/>
                    </a:lnTo>
                    <a:lnTo>
                      <a:pt x="217" y="10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2"/>
              <p:cNvSpPr/>
              <p:nvPr/>
            </p:nvSpPr>
            <p:spPr>
              <a:xfrm>
                <a:off x="7248311" y="3083751"/>
                <a:ext cx="7497" cy="2891"/>
              </a:xfrm>
              <a:custGeom>
                <a:avLst/>
                <a:gdLst/>
                <a:ahLst/>
                <a:cxnLst/>
                <a:rect l="l" t="t" r="r" b="b"/>
                <a:pathLst>
                  <a:path w="236" h="91" extrusionOk="0">
                    <a:moveTo>
                      <a:pt x="0" y="0"/>
                    </a:moveTo>
                    <a:lnTo>
                      <a:pt x="109" y="37"/>
                    </a:lnTo>
                    <a:lnTo>
                      <a:pt x="235" y="91"/>
                    </a:lnTo>
                    <a:lnTo>
                      <a:pt x="109"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2"/>
              <p:cNvSpPr/>
              <p:nvPr/>
            </p:nvSpPr>
            <p:spPr>
              <a:xfrm>
                <a:off x="7382846" y="3127463"/>
                <a:ext cx="9816" cy="2319"/>
              </a:xfrm>
              <a:custGeom>
                <a:avLst/>
                <a:gdLst/>
                <a:ahLst/>
                <a:cxnLst/>
                <a:rect l="l" t="t" r="r" b="b"/>
                <a:pathLst>
                  <a:path w="309" h="73" extrusionOk="0">
                    <a:moveTo>
                      <a:pt x="1" y="0"/>
                    </a:moveTo>
                    <a:lnTo>
                      <a:pt x="145" y="36"/>
                    </a:lnTo>
                    <a:lnTo>
                      <a:pt x="308" y="72"/>
                    </a:lnTo>
                    <a:lnTo>
                      <a:pt x="145" y="36"/>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2"/>
              <p:cNvSpPr/>
              <p:nvPr/>
            </p:nvSpPr>
            <p:spPr>
              <a:xfrm>
                <a:off x="7415059" y="3134929"/>
                <a:ext cx="10388" cy="1747"/>
              </a:xfrm>
              <a:custGeom>
                <a:avLst/>
                <a:gdLst/>
                <a:ahLst/>
                <a:cxnLst/>
                <a:rect l="l" t="t" r="r" b="b"/>
                <a:pathLst>
                  <a:path w="327" h="55" extrusionOk="0">
                    <a:moveTo>
                      <a:pt x="0" y="0"/>
                    </a:moveTo>
                    <a:lnTo>
                      <a:pt x="163" y="37"/>
                    </a:lnTo>
                    <a:lnTo>
                      <a:pt x="326" y="55"/>
                    </a:lnTo>
                    <a:lnTo>
                      <a:pt x="163"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2"/>
              <p:cNvSpPr/>
              <p:nvPr/>
            </p:nvSpPr>
            <p:spPr>
              <a:xfrm>
                <a:off x="7151706" y="3037180"/>
                <a:ext cx="12675" cy="6925"/>
              </a:xfrm>
              <a:custGeom>
                <a:avLst/>
                <a:gdLst/>
                <a:ahLst/>
                <a:cxnLst/>
                <a:rect l="l" t="t" r="r" b="b"/>
                <a:pathLst>
                  <a:path w="399" h="218" extrusionOk="0">
                    <a:moveTo>
                      <a:pt x="0" y="0"/>
                    </a:moveTo>
                    <a:lnTo>
                      <a:pt x="199" y="109"/>
                    </a:lnTo>
                    <a:lnTo>
                      <a:pt x="398" y="217"/>
                    </a:lnTo>
                    <a:lnTo>
                      <a:pt x="199"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2"/>
              <p:cNvSpPr/>
              <p:nvPr/>
            </p:nvSpPr>
            <p:spPr>
              <a:xfrm>
                <a:off x="7310385" y="3106751"/>
                <a:ext cx="9816" cy="2891"/>
              </a:xfrm>
              <a:custGeom>
                <a:avLst/>
                <a:gdLst/>
                <a:ahLst/>
                <a:cxnLst/>
                <a:rect l="l" t="t" r="r" b="b"/>
                <a:pathLst>
                  <a:path w="309" h="91" extrusionOk="0">
                    <a:moveTo>
                      <a:pt x="1" y="0"/>
                    </a:moveTo>
                    <a:lnTo>
                      <a:pt x="164" y="55"/>
                    </a:lnTo>
                    <a:lnTo>
                      <a:pt x="309" y="91"/>
                    </a:lnTo>
                    <a:lnTo>
                      <a:pt x="164" y="5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2"/>
              <p:cNvSpPr/>
              <p:nvPr/>
            </p:nvSpPr>
            <p:spPr>
              <a:xfrm>
                <a:off x="7547307" y="1904415"/>
                <a:ext cx="89140" cy="58103"/>
              </a:xfrm>
              <a:custGeom>
                <a:avLst/>
                <a:gdLst/>
                <a:ahLst/>
                <a:cxnLst/>
                <a:rect l="l" t="t" r="r" b="b"/>
                <a:pathLst>
                  <a:path w="2806" h="1829" extrusionOk="0">
                    <a:moveTo>
                      <a:pt x="127" y="1"/>
                    </a:moveTo>
                    <a:lnTo>
                      <a:pt x="36" y="254"/>
                    </a:lnTo>
                    <a:lnTo>
                      <a:pt x="0" y="797"/>
                    </a:lnTo>
                    <a:lnTo>
                      <a:pt x="199" y="1286"/>
                    </a:lnTo>
                    <a:lnTo>
                      <a:pt x="652" y="1666"/>
                    </a:lnTo>
                    <a:lnTo>
                      <a:pt x="978" y="1793"/>
                    </a:lnTo>
                    <a:lnTo>
                      <a:pt x="1267" y="1829"/>
                    </a:lnTo>
                    <a:lnTo>
                      <a:pt x="1901" y="1666"/>
                    </a:lnTo>
                    <a:lnTo>
                      <a:pt x="2444" y="1250"/>
                    </a:lnTo>
                    <a:lnTo>
                      <a:pt x="2770" y="725"/>
                    </a:lnTo>
                    <a:lnTo>
                      <a:pt x="2806" y="435"/>
                    </a:lnTo>
                    <a:lnTo>
                      <a:pt x="1340" y="145"/>
                    </a:lnTo>
                    <a:lnTo>
                      <a:pt x="1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2"/>
              <p:cNvSpPr/>
              <p:nvPr/>
            </p:nvSpPr>
            <p:spPr>
              <a:xfrm>
                <a:off x="6985530" y="2915860"/>
                <a:ext cx="15534" cy="14391"/>
              </a:xfrm>
              <a:custGeom>
                <a:avLst/>
                <a:gdLst/>
                <a:ahLst/>
                <a:cxnLst/>
                <a:rect l="l" t="t" r="r" b="b"/>
                <a:pathLst>
                  <a:path w="489" h="453" extrusionOk="0">
                    <a:moveTo>
                      <a:pt x="0" y="0"/>
                    </a:moveTo>
                    <a:lnTo>
                      <a:pt x="254" y="235"/>
                    </a:lnTo>
                    <a:lnTo>
                      <a:pt x="489" y="453"/>
                    </a:lnTo>
                    <a:lnTo>
                      <a:pt x="254" y="235"/>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2"/>
              <p:cNvSpPr/>
              <p:nvPr/>
            </p:nvSpPr>
            <p:spPr>
              <a:xfrm>
                <a:off x="7689339" y="1932021"/>
                <a:ext cx="100639" cy="81102"/>
              </a:xfrm>
              <a:custGeom>
                <a:avLst/>
                <a:gdLst/>
                <a:ahLst/>
                <a:cxnLst/>
                <a:rect l="l" t="t" r="r" b="b"/>
                <a:pathLst>
                  <a:path w="3168" h="2553" extrusionOk="0">
                    <a:moveTo>
                      <a:pt x="54" y="0"/>
                    </a:moveTo>
                    <a:lnTo>
                      <a:pt x="0" y="272"/>
                    </a:lnTo>
                    <a:lnTo>
                      <a:pt x="18" y="815"/>
                    </a:lnTo>
                    <a:lnTo>
                      <a:pt x="145" y="1340"/>
                    </a:lnTo>
                    <a:lnTo>
                      <a:pt x="434" y="1810"/>
                    </a:lnTo>
                    <a:lnTo>
                      <a:pt x="670" y="2010"/>
                    </a:lnTo>
                    <a:lnTo>
                      <a:pt x="923" y="2227"/>
                    </a:lnTo>
                    <a:lnTo>
                      <a:pt x="1394" y="2462"/>
                    </a:lnTo>
                    <a:lnTo>
                      <a:pt x="1810" y="2553"/>
                    </a:lnTo>
                    <a:lnTo>
                      <a:pt x="2172" y="2516"/>
                    </a:lnTo>
                    <a:lnTo>
                      <a:pt x="2480" y="2335"/>
                    </a:lnTo>
                    <a:lnTo>
                      <a:pt x="2733" y="2082"/>
                    </a:lnTo>
                    <a:lnTo>
                      <a:pt x="3041" y="1539"/>
                    </a:lnTo>
                    <a:lnTo>
                      <a:pt x="3168" y="1105"/>
                    </a:lnTo>
                    <a:lnTo>
                      <a:pt x="2498" y="833"/>
                    </a:lnTo>
                    <a:lnTo>
                      <a:pt x="941" y="272"/>
                    </a:lnTo>
                    <a:lnTo>
                      <a:pt x="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2"/>
              <p:cNvSpPr/>
              <p:nvPr/>
            </p:nvSpPr>
            <p:spPr>
              <a:xfrm>
                <a:off x="6888925" y="2062553"/>
                <a:ext cx="117889" cy="175388"/>
              </a:xfrm>
              <a:custGeom>
                <a:avLst/>
                <a:gdLst/>
                <a:ahLst/>
                <a:cxnLst/>
                <a:rect l="l" t="t" r="r" b="b"/>
                <a:pathLst>
                  <a:path w="3711" h="5521" extrusionOk="0">
                    <a:moveTo>
                      <a:pt x="1684" y="0"/>
                    </a:moveTo>
                    <a:lnTo>
                      <a:pt x="1304" y="1014"/>
                    </a:lnTo>
                    <a:lnTo>
                      <a:pt x="960" y="2027"/>
                    </a:lnTo>
                    <a:lnTo>
                      <a:pt x="435" y="3711"/>
                    </a:lnTo>
                    <a:lnTo>
                      <a:pt x="0" y="5448"/>
                    </a:lnTo>
                    <a:lnTo>
                      <a:pt x="399" y="5521"/>
                    </a:lnTo>
                    <a:lnTo>
                      <a:pt x="1177" y="5521"/>
                    </a:lnTo>
                    <a:lnTo>
                      <a:pt x="1919" y="5322"/>
                    </a:lnTo>
                    <a:lnTo>
                      <a:pt x="2625" y="4905"/>
                    </a:lnTo>
                    <a:lnTo>
                      <a:pt x="2933" y="4598"/>
                    </a:lnTo>
                    <a:lnTo>
                      <a:pt x="3204" y="4290"/>
                    </a:lnTo>
                    <a:lnTo>
                      <a:pt x="3566" y="3638"/>
                    </a:lnTo>
                    <a:lnTo>
                      <a:pt x="3711" y="2969"/>
                    </a:lnTo>
                    <a:lnTo>
                      <a:pt x="3657" y="2335"/>
                    </a:lnTo>
                    <a:lnTo>
                      <a:pt x="3439" y="1702"/>
                    </a:lnTo>
                    <a:lnTo>
                      <a:pt x="3059" y="1141"/>
                    </a:lnTo>
                    <a:lnTo>
                      <a:pt x="2589" y="616"/>
                    </a:lnTo>
                    <a:lnTo>
                      <a:pt x="2010" y="181"/>
                    </a:lnTo>
                    <a:lnTo>
                      <a:pt x="16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2"/>
              <p:cNvSpPr/>
              <p:nvPr/>
            </p:nvSpPr>
            <p:spPr>
              <a:xfrm>
                <a:off x="7720948" y="3142394"/>
                <a:ext cx="21316" cy="3494"/>
              </a:xfrm>
              <a:custGeom>
                <a:avLst/>
                <a:gdLst/>
                <a:ahLst/>
                <a:cxnLst/>
                <a:rect l="l" t="t" r="r" b="b"/>
                <a:pathLst>
                  <a:path w="671" h="110" extrusionOk="0">
                    <a:moveTo>
                      <a:pt x="1" y="109"/>
                    </a:moveTo>
                    <a:lnTo>
                      <a:pt x="345" y="73"/>
                    </a:lnTo>
                    <a:lnTo>
                      <a:pt x="670" y="1"/>
                    </a:lnTo>
                    <a:lnTo>
                      <a:pt x="345" y="73"/>
                    </a:lnTo>
                    <a:lnTo>
                      <a:pt x="1" y="10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2"/>
              <p:cNvSpPr/>
              <p:nvPr/>
            </p:nvSpPr>
            <p:spPr>
              <a:xfrm>
                <a:off x="7590987" y="3154466"/>
                <a:ext cx="18457" cy="32"/>
              </a:xfrm>
              <a:custGeom>
                <a:avLst/>
                <a:gdLst/>
                <a:ahLst/>
                <a:cxnLst/>
                <a:rect l="l" t="t" r="r" b="b"/>
                <a:pathLst>
                  <a:path w="581" h="1" extrusionOk="0">
                    <a:moveTo>
                      <a:pt x="1" y="1"/>
                    </a:moveTo>
                    <a:lnTo>
                      <a:pt x="291" y="1"/>
                    </a:lnTo>
                    <a:lnTo>
                      <a:pt x="580" y="1"/>
                    </a:lnTo>
                    <a:lnTo>
                      <a:pt x="291" y="1"/>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2"/>
              <p:cNvSpPr/>
              <p:nvPr/>
            </p:nvSpPr>
            <p:spPr>
              <a:xfrm>
                <a:off x="8157370" y="2341980"/>
                <a:ext cx="107565" cy="190383"/>
              </a:xfrm>
              <a:custGeom>
                <a:avLst/>
                <a:gdLst/>
                <a:ahLst/>
                <a:cxnLst/>
                <a:rect l="l" t="t" r="r" b="b"/>
                <a:pathLst>
                  <a:path w="3386" h="5993" extrusionOk="0">
                    <a:moveTo>
                      <a:pt x="2336" y="1"/>
                    </a:moveTo>
                    <a:lnTo>
                      <a:pt x="1684" y="37"/>
                    </a:lnTo>
                    <a:lnTo>
                      <a:pt x="1123" y="182"/>
                    </a:lnTo>
                    <a:lnTo>
                      <a:pt x="634" y="472"/>
                    </a:lnTo>
                    <a:lnTo>
                      <a:pt x="272" y="906"/>
                    </a:lnTo>
                    <a:lnTo>
                      <a:pt x="55" y="1521"/>
                    </a:lnTo>
                    <a:lnTo>
                      <a:pt x="1" y="2318"/>
                    </a:lnTo>
                    <a:lnTo>
                      <a:pt x="55" y="2807"/>
                    </a:lnTo>
                    <a:lnTo>
                      <a:pt x="164" y="3368"/>
                    </a:lnTo>
                    <a:lnTo>
                      <a:pt x="544" y="4327"/>
                    </a:lnTo>
                    <a:lnTo>
                      <a:pt x="1141" y="5105"/>
                    </a:lnTo>
                    <a:lnTo>
                      <a:pt x="1865" y="5739"/>
                    </a:lnTo>
                    <a:lnTo>
                      <a:pt x="2300" y="5992"/>
                    </a:lnTo>
                    <a:lnTo>
                      <a:pt x="2444" y="5467"/>
                    </a:lnTo>
                    <a:lnTo>
                      <a:pt x="2571" y="4960"/>
                    </a:lnTo>
                    <a:lnTo>
                      <a:pt x="2824" y="3802"/>
                    </a:lnTo>
                    <a:lnTo>
                      <a:pt x="3241" y="1377"/>
                    </a:lnTo>
                    <a:lnTo>
                      <a:pt x="3386" y="128"/>
                    </a:lnTo>
                    <a:lnTo>
                      <a:pt x="3024" y="55"/>
                    </a:lnTo>
                    <a:lnTo>
                      <a:pt x="23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2"/>
              <p:cNvSpPr/>
              <p:nvPr/>
            </p:nvSpPr>
            <p:spPr>
              <a:xfrm>
                <a:off x="7209205" y="3066502"/>
                <a:ext cx="11532" cy="5210"/>
              </a:xfrm>
              <a:custGeom>
                <a:avLst/>
                <a:gdLst/>
                <a:ahLst/>
                <a:cxnLst/>
                <a:rect l="l" t="t" r="r" b="b"/>
                <a:pathLst>
                  <a:path w="363" h="164" extrusionOk="0">
                    <a:moveTo>
                      <a:pt x="0" y="0"/>
                    </a:moveTo>
                    <a:lnTo>
                      <a:pt x="181" y="73"/>
                    </a:lnTo>
                    <a:lnTo>
                      <a:pt x="362" y="163"/>
                    </a:lnTo>
                    <a:lnTo>
                      <a:pt x="181"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2"/>
              <p:cNvSpPr/>
              <p:nvPr/>
            </p:nvSpPr>
            <p:spPr>
              <a:xfrm>
                <a:off x="7006211" y="2934825"/>
                <a:ext cx="16138" cy="13819"/>
              </a:xfrm>
              <a:custGeom>
                <a:avLst/>
                <a:gdLst/>
                <a:ahLst/>
                <a:cxnLst/>
                <a:rect l="l" t="t" r="r" b="b"/>
                <a:pathLst>
                  <a:path w="508" h="435" extrusionOk="0">
                    <a:moveTo>
                      <a:pt x="1" y="0"/>
                    </a:moveTo>
                    <a:lnTo>
                      <a:pt x="254" y="218"/>
                    </a:lnTo>
                    <a:lnTo>
                      <a:pt x="508" y="435"/>
                    </a:lnTo>
                    <a:lnTo>
                      <a:pt x="254" y="2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2"/>
              <p:cNvSpPr/>
              <p:nvPr/>
            </p:nvSpPr>
            <p:spPr>
              <a:xfrm>
                <a:off x="7649090" y="3146429"/>
                <a:ext cx="67855" cy="6925"/>
              </a:xfrm>
              <a:custGeom>
                <a:avLst/>
                <a:gdLst/>
                <a:ahLst/>
                <a:cxnLst/>
                <a:rect l="l" t="t" r="r" b="b"/>
                <a:pathLst>
                  <a:path w="2136" h="218" extrusionOk="0">
                    <a:moveTo>
                      <a:pt x="0" y="218"/>
                    </a:moveTo>
                    <a:lnTo>
                      <a:pt x="1068" y="145"/>
                    </a:lnTo>
                    <a:lnTo>
                      <a:pt x="2136" y="0"/>
                    </a:lnTo>
                    <a:lnTo>
                      <a:pt x="1068" y="145"/>
                    </a:lnTo>
                    <a:lnTo>
                      <a:pt x="0" y="2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7620912" y="3153894"/>
                <a:ext cx="18997" cy="604"/>
              </a:xfrm>
              <a:custGeom>
                <a:avLst/>
                <a:gdLst/>
                <a:ahLst/>
                <a:cxnLst/>
                <a:rect l="l" t="t" r="r" b="b"/>
                <a:pathLst>
                  <a:path w="598" h="19" extrusionOk="0">
                    <a:moveTo>
                      <a:pt x="0" y="19"/>
                    </a:moveTo>
                    <a:lnTo>
                      <a:pt x="290" y="1"/>
                    </a:lnTo>
                    <a:lnTo>
                      <a:pt x="597" y="1"/>
                    </a:lnTo>
                    <a:lnTo>
                      <a:pt x="290"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2"/>
              <p:cNvSpPr/>
              <p:nvPr/>
            </p:nvSpPr>
            <p:spPr>
              <a:xfrm>
                <a:off x="7022317" y="2948612"/>
                <a:ext cx="4066" cy="3494"/>
              </a:xfrm>
              <a:custGeom>
                <a:avLst/>
                <a:gdLst/>
                <a:ahLst/>
                <a:cxnLst/>
                <a:rect l="l" t="t" r="r" b="b"/>
                <a:pathLst>
                  <a:path w="128" h="110" extrusionOk="0">
                    <a:moveTo>
                      <a:pt x="1" y="1"/>
                    </a:moveTo>
                    <a:lnTo>
                      <a:pt x="55" y="55"/>
                    </a:lnTo>
                    <a:lnTo>
                      <a:pt x="127" y="109"/>
                    </a:lnTo>
                    <a:lnTo>
                      <a:pt x="55" y="55"/>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2"/>
              <p:cNvSpPr/>
              <p:nvPr/>
            </p:nvSpPr>
            <p:spPr>
              <a:xfrm>
                <a:off x="7192527" y="3058433"/>
                <a:ext cx="16710" cy="8101"/>
              </a:xfrm>
              <a:custGeom>
                <a:avLst/>
                <a:gdLst/>
                <a:ahLst/>
                <a:cxnLst/>
                <a:rect l="l" t="t" r="r" b="b"/>
                <a:pathLst>
                  <a:path w="526" h="255" extrusionOk="0">
                    <a:moveTo>
                      <a:pt x="0" y="1"/>
                    </a:moveTo>
                    <a:lnTo>
                      <a:pt x="254" y="128"/>
                    </a:lnTo>
                    <a:lnTo>
                      <a:pt x="525" y="254"/>
                    </a:lnTo>
                    <a:lnTo>
                      <a:pt x="254" y="12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7079244" y="2991753"/>
                <a:ext cx="8673" cy="5782"/>
              </a:xfrm>
              <a:custGeom>
                <a:avLst/>
                <a:gdLst/>
                <a:ahLst/>
                <a:cxnLst/>
                <a:rect l="l" t="t" r="r" b="b"/>
                <a:pathLst>
                  <a:path w="273" h="182" extrusionOk="0">
                    <a:moveTo>
                      <a:pt x="1" y="0"/>
                    </a:moveTo>
                    <a:lnTo>
                      <a:pt x="127" y="91"/>
                    </a:lnTo>
                    <a:lnTo>
                      <a:pt x="272" y="181"/>
                    </a:lnTo>
                    <a:lnTo>
                      <a:pt x="127" y="91"/>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a:off x="7164350" y="3044074"/>
                <a:ext cx="14994" cy="7497"/>
              </a:xfrm>
              <a:custGeom>
                <a:avLst/>
                <a:gdLst/>
                <a:ahLst/>
                <a:cxnLst/>
                <a:rect l="l" t="t" r="r" b="b"/>
                <a:pathLst>
                  <a:path w="472" h="236" extrusionOk="0">
                    <a:moveTo>
                      <a:pt x="0" y="0"/>
                    </a:moveTo>
                    <a:lnTo>
                      <a:pt x="236" y="127"/>
                    </a:lnTo>
                    <a:lnTo>
                      <a:pt x="471" y="236"/>
                    </a:lnTo>
                    <a:lnTo>
                      <a:pt x="236" y="12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a:off x="7103388" y="3007859"/>
                <a:ext cx="9816" cy="6353"/>
              </a:xfrm>
              <a:custGeom>
                <a:avLst/>
                <a:gdLst/>
                <a:ahLst/>
                <a:cxnLst/>
                <a:rect l="l" t="t" r="r" b="b"/>
                <a:pathLst>
                  <a:path w="309" h="200" extrusionOk="0">
                    <a:moveTo>
                      <a:pt x="1" y="0"/>
                    </a:moveTo>
                    <a:lnTo>
                      <a:pt x="146" y="109"/>
                    </a:lnTo>
                    <a:lnTo>
                      <a:pt x="309" y="199"/>
                    </a:lnTo>
                    <a:lnTo>
                      <a:pt x="146" y="10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6985530" y="2915860"/>
                <a:ext cx="32" cy="32"/>
              </a:xfrm>
              <a:custGeom>
                <a:avLst/>
                <a:gdLst/>
                <a:ahLst/>
                <a:cxnLst/>
                <a:rect l="l" t="t" r="r" b="b"/>
                <a:pathLst>
                  <a:path w="1" h="1" extrusionOk="0">
                    <a:moveTo>
                      <a:pt x="0" y="0"/>
                    </a:moveTo>
                    <a:lnTo>
                      <a:pt x="0" y="0"/>
                    </a:lnTo>
                    <a:lnTo>
                      <a:pt x="0" y="0"/>
                    </a:lnTo>
                    <a:lnTo>
                      <a:pt x="0" y="0"/>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7128135" y="3023361"/>
                <a:ext cx="23603" cy="13851"/>
              </a:xfrm>
              <a:custGeom>
                <a:avLst/>
                <a:gdLst/>
                <a:ahLst/>
                <a:cxnLst/>
                <a:rect l="l" t="t" r="r" b="b"/>
                <a:pathLst>
                  <a:path w="743" h="436" extrusionOk="0">
                    <a:moveTo>
                      <a:pt x="0" y="1"/>
                    </a:moveTo>
                    <a:lnTo>
                      <a:pt x="362" y="218"/>
                    </a:lnTo>
                    <a:lnTo>
                      <a:pt x="742" y="435"/>
                    </a:lnTo>
                    <a:lnTo>
                      <a:pt x="362" y="21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7001033" y="2930219"/>
                <a:ext cx="5210" cy="4638"/>
              </a:xfrm>
              <a:custGeom>
                <a:avLst/>
                <a:gdLst/>
                <a:ahLst/>
                <a:cxnLst/>
                <a:rect l="l" t="t" r="r" b="b"/>
                <a:pathLst>
                  <a:path w="164" h="146" extrusionOk="0">
                    <a:moveTo>
                      <a:pt x="1" y="1"/>
                    </a:moveTo>
                    <a:lnTo>
                      <a:pt x="91" y="73"/>
                    </a:lnTo>
                    <a:lnTo>
                      <a:pt x="164" y="145"/>
                    </a:lnTo>
                    <a:lnTo>
                      <a:pt x="9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7564557" y="3153894"/>
                <a:ext cx="26462" cy="604"/>
              </a:xfrm>
              <a:custGeom>
                <a:avLst/>
                <a:gdLst/>
                <a:ahLst/>
                <a:cxnLst/>
                <a:rect l="l" t="t" r="r" b="b"/>
                <a:pathLst>
                  <a:path w="833" h="19" extrusionOk="0">
                    <a:moveTo>
                      <a:pt x="0" y="1"/>
                    </a:moveTo>
                    <a:lnTo>
                      <a:pt x="417" y="19"/>
                    </a:lnTo>
                    <a:lnTo>
                      <a:pt x="833" y="19"/>
                    </a:lnTo>
                    <a:lnTo>
                      <a:pt x="417"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7532916" y="3151607"/>
                <a:ext cx="16710" cy="1175"/>
              </a:xfrm>
              <a:custGeom>
                <a:avLst/>
                <a:gdLst/>
                <a:ahLst/>
                <a:cxnLst/>
                <a:rect l="l" t="t" r="r" b="b"/>
                <a:pathLst>
                  <a:path w="526" h="37" extrusionOk="0">
                    <a:moveTo>
                      <a:pt x="1" y="0"/>
                    </a:moveTo>
                    <a:lnTo>
                      <a:pt x="272" y="18"/>
                    </a:lnTo>
                    <a:lnTo>
                      <a:pt x="526" y="36"/>
                    </a:lnTo>
                    <a:lnTo>
                      <a:pt x="272" y="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7609412" y="3154466"/>
                <a:ext cx="11532" cy="32"/>
              </a:xfrm>
              <a:custGeom>
                <a:avLst/>
                <a:gdLst/>
                <a:ahLst/>
                <a:cxnLst/>
                <a:rect l="l" t="t" r="r" b="b"/>
                <a:pathLst>
                  <a:path w="363" h="1" extrusionOk="0">
                    <a:moveTo>
                      <a:pt x="0" y="1"/>
                    </a:moveTo>
                    <a:lnTo>
                      <a:pt x="181" y="1"/>
                    </a:lnTo>
                    <a:lnTo>
                      <a:pt x="362" y="1"/>
                    </a:lnTo>
                    <a:lnTo>
                      <a:pt x="181" y="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7639877" y="3153322"/>
                <a:ext cx="9244" cy="604"/>
              </a:xfrm>
              <a:custGeom>
                <a:avLst/>
                <a:gdLst/>
                <a:ahLst/>
                <a:cxnLst/>
                <a:rect l="l" t="t" r="r" b="b"/>
                <a:pathLst>
                  <a:path w="291" h="19" extrusionOk="0">
                    <a:moveTo>
                      <a:pt x="0" y="19"/>
                    </a:moveTo>
                    <a:lnTo>
                      <a:pt x="145" y="1"/>
                    </a:lnTo>
                    <a:lnTo>
                      <a:pt x="290" y="1"/>
                    </a:lnTo>
                    <a:lnTo>
                      <a:pt x="145"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7500164" y="3148716"/>
                <a:ext cx="18425" cy="1779"/>
              </a:xfrm>
              <a:custGeom>
                <a:avLst/>
                <a:gdLst/>
                <a:ahLst/>
                <a:cxnLst/>
                <a:rect l="l" t="t" r="r" b="b"/>
                <a:pathLst>
                  <a:path w="580" h="56" extrusionOk="0">
                    <a:moveTo>
                      <a:pt x="0" y="1"/>
                    </a:moveTo>
                    <a:lnTo>
                      <a:pt x="290" y="19"/>
                    </a:lnTo>
                    <a:lnTo>
                      <a:pt x="579" y="55"/>
                    </a:lnTo>
                    <a:lnTo>
                      <a:pt x="290"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7742232" y="3141822"/>
                <a:ext cx="5782" cy="604"/>
              </a:xfrm>
              <a:custGeom>
                <a:avLst/>
                <a:gdLst/>
                <a:ahLst/>
                <a:cxnLst/>
                <a:rect l="l" t="t" r="r" b="b"/>
                <a:pathLst>
                  <a:path w="182" h="19" extrusionOk="0">
                    <a:moveTo>
                      <a:pt x="0" y="19"/>
                    </a:moveTo>
                    <a:lnTo>
                      <a:pt x="91" y="19"/>
                    </a:lnTo>
                    <a:lnTo>
                      <a:pt x="181" y="1"/>
                    </a:lnTo>
                    <a:lnTo>
                      <a:pt x="91" y="19"/>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7716342" y="3145857"/>
                <a:ext cx="4638" cy="604"/>
              </a:xfrm>
              <a:custGeom>
                <a:avLst/>
                <a:gdLst/>
                <a:ahLst/>
                <a:cxnLst/>
                <a:rect l="l" t="t" r="r" b="b"/>
                <a:pathLst>
                  <a:path w="146" h="19" extrusionOk="0">
                    <a:moveTo>
                      <a:pt x="1" y="18"/>
                    </a:moveTo>
                    <a:lnTo>
                      <a:pt x="73" y="18"/>
                    </a:lnTo>
                    <a:lnTo>
                      <a:pt x="146" y="0"/>
                    </a:lnTo>
                    <a:lnTo>
                      <a:pt x="73" y="18"/>
                    </a:lnTo>
                    <a:lnTo>
                      <a:pt x="1" y="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7425415" y="3136644"/>
                <a:ext cx="24747" cy="4638"/>
              </a:xfrm>
              <a:custGeom>
                <a:avLst/>
                <a:gdLst/>
                <a:ahLst/>
                <a:cxnLst/>
                <a:rect l="l" t="t" r="r" b="b"/>
                <a:pathLst>
                  <a:path w="779" h="146" extrusionOk="0">
                    <a:moveTo>
                      <a:pt x="0" y="1"/>
                    </a:moveTo>
                    <a:lnTo>
                      <a:pt x="398" y="91"/>
                    </a:lnTo>
                    <a:lnTo>
                      <a:pt x="778" y="145"/>
                    </a:lnTo>
                    <a:lnTo>
                      <a:pt x="398" y="9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7289132" y="3099286"/>
                <a:ext cx="21284" cy="7497"/>
              </a:xfrm>
              <a:custGeom>
                <a:avLst/>
                <a:gdLst/>
                <a:ahLst/>
                <a:cxnLst/>
                <a:rect l="l" t="t" r="r" b="b"/>
                <a:pathLst>
                  <a:path w="670" h="236" extrusionOk="0">
                    <a:moveTo>
                      <a:pt x="0" y="0"/>
                    </a:moveTo>
                    <a:lnTo>
                      <a:pt x="344" y="109"/>
                    </a:lnTo>
                    <a:lnTo>
                      <a:pt x="670" y="235"/>
                    </a:lnTo>
                    <a:lnTo>
                      <a:pt x="344"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7320169" y="3109610"/>
                <a:ext cx="31100" cy="9816"/>
              </a:xfrm>
              <a:custGeom>
                <a:avLst/>
                <a:gdLst/>
                <a:ahLst/>
                <a:cxnLst/>
                <a:rect l="l" t="t" r="r" b="b"/>
                <a:pathLst>
                  <a:path w="979" h="309" extrusionOk="0">
                    <a:moveTo>
                      <a:pt x="1" y="1"/>
                    </a:moveTo>
                    <a:lnTo>
                      <a:pt x="489" y="164"/>
                    </a:lnTo>
                    <a:lnTo>
                      <a:pt x="978" y="309"/>
                    </a:lnTo>
                    <a:lnTo>
                      <a:pt x="489" y="164"/>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7255776" y="3086610"/>
                <a:ext cx="23031" cy="8673"/>
              </a:xfrm>
              <a:custGeom>
                <a:avLst/>
                <a:gdLst/>
                <a:ahLst/>
                <a:cxnLst/>
                <a:rect l="l" t="t" r="r" b="b"/>
                <a:pathLst>
                  <a:path w="725" h="273" extrusionOk="0">
                    <a:moveTo>
                      <a:pt x="0" y="1"/>
                    </a:moveTo>
                    <a:lnTo>
                      <a:pt x="362" y="146"/>
                    </a:lnTo>
                    <a:lnTo>
                      <a:pt x="724" y="272"/>
                    </a:lnTo>
                    <a:lnTo>
                      <a:pt x="362" y="146"/>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7351238" y="3119394"/>
                <a:ext cx="31640" cy="8101"/>
              </a:xfrm>
              <a:custGeom>
                <a:avLst/>
                <a:gdLst/>
                <a:ahLst/>
                <a:cxnLst/>
                <a:rect l="l" t="t" r="r" b="b"/>
                <a:pathLst>
                  <a:path w="996" h="255" extrusionOk="0">
                    <a:moveTo>
                      <a:pt x="0" y="1"/>
                    </a:moveTo>
                    <a:lnTo>
                      <a:pt x="489" y="127"/>
                    </a:lnTo>
                    <a:lnTo>
                      <a:pt x="996" y="254"/>
                    </a:lnTo>
                    <a:lnTo>
                      <a:pt x="489" y="127"/>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7220705" y="3071680"/>
                <a:ext cx="27638" cy="12103"/>
              </a:xfrm>
              <a:custGeom>
                <a:avLst/>
                <a:gdLst/>
                <a:ahLst/>
                <a:cxnLst/>
                <a:rect l="l" t="t" r="r" b="b"/>
                <a:pathLst>
                  <a:path w="870" h="381" extrusionOk="0">
                    <a:moveTo>
                      <a:pt x="0" y="0"/>
                    </a:moveTo>
                    <a:lnTo>
                      <a:pt x="435" y="199"/>
                    </a:lnTo>
                    <a:lnTo>
                      <a:pt x="869" y="380"/>
                    </a:lnTo>
                    <a:lnTo>
                      <a:pt x="435" y="19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7457595" y="3142966"/>
                <a:ext cx="29925" cy="4066"/>
              </a:xfrm>
              <a:custGeom>
                <a:avLst/>
                <a:gdLst/>
                <a:ahLst/>
                <a:cxnLst/>
                <a:rect l="l" t="t" r="r" b="b"/>
                <a:pathLst>
                  <a:path w="942" h="128" extrusionOk="0">
                    <a:moveTo>
                      <a:pt x="1" y="1"/>
                    </a:moveTo>
                    <a:lnTo>
                      <a:pt x="471" y="73"/>
                    </a:lnTo>
                    <a:lnTo>
                      <a:pt x="942" y="127"/>
                    </a:lnTo>
                    <a:lnTo>
                      <a:pt x="47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7392631" y="3129751"/>
                <a:ext cx="22460" cy="5210"/>
              </a:xfrm>
              <a:custGeom>
                <a:avLst/>
                <a:gdLst/>
                <a:ahLst/>
                <a:cxnLst/>
                <a:rect l="l" t="t" r="r" b="b"/>
                <a:pathLst>
                  <a:path w="707" h="164" extrusionOk="0">
                    <a:moveTo>
                      <a:pt x="0" y="0"/>
                    </a:moveTo>
                    <a:lnTo>
                      <a:pt x="344" y="73"/>
                    </a:lnTo>
                    <a:lnTo>
                      <a:pt x="706" y="163"/>
                    </a:lnTo>
                    <a:lnTo>
                      <a:pt x="344"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7585841" y="1990663"/>
                <a:ext cx="75924" cy="69603"/>
              </a:xfrm>
              <a:custGeom>
                <a:avLst/>
                <a:gdLst/>
                <a:ahLst/>
                <a:cxnLst/>
                <a:rect l="l" t="t" r="r" b="b"/>
                <a:pathLst>
                  <a:path w="2390" h="2191" extrusionOk="0">
                    <a:moveTo>
                      <a:pt x="941" y="1"/>
                    </a:moveTo>
                    <a:lnTo>
                      <a:pt x="507" y="109"/>
                    </a:lnTo>
                    <a:lnTo>
                      <a:pt x="181" y="381"/>
                    </a:lnTo>
                    <a:lnTo>
                      <a:pt x="72" y="562"/>
                    </a:lnTo>
                    <a:lnTo>
                      <a:pt x="0" y="761"/>
                    </a:lnTo>
                    <a:lnTo>
                      <a:pt x="0" y="1195"/>
                    </a:lnTo>
                    <a:lnTo>
                      <a:pt x="181" y="1593"/>
                    </a:lnTo>
                    <a:lnTo>
                      <a:pt x="525" y="1919"/>
                    </a:lnTo>
                    <a:lnTo>
                      <a:pt x="742" y="2046"/>
                    </a:lnTo>
                    <a:lnTo>
                      <a:pt x="977" y="2137"/>
                    </a:lnTo>
                    <a:lnTo>
                      <a:pt x="1448" y="2191"/>
                    </a:lnTo>
                    <a:lnTo>
                      <a:pt x="1882" y="2082"/>
                    </a:lnTo>
                    <a:lnTo>
                      <a:pt x="2208" y="1811"/>
                    </a:lnTo>
                    <a:lnTo>
                      <a:pt x="2317" y="1630"/>
                    </a:lnTo>
                    <a:lnTo>
                      <a:pt x="2389" y="1431"/>
                    </a:lnTo>
                    <a:lnTo>
                      <a:pt x="2389" y="996"/>
                    </a:lnTo>
                    <a:lnTo>
                      <a:pt x="2208" y="598"/>
                    </a:lnTo>
                    <a:lnTo>
                      <a:pt x="1864" y="272"/>
                    </a:lnTo>
                    <a:lnTo>
                      <a:pt x="1647" y="145"/>
                    </a:lnTo>
                    <a:lnTo>
                      <a:pt x="1412" y="55"/>
                    </a:lnTo>
                    <a:lnTo>
                      <a:pt x="9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8113690" y="2527153"/>
                <a:ext cx="69603" cy="96637"/>
              </a:xfrm>
              <a:custGeom>
                <a:avLst/>
                <a:gdLst/>
                <a:ahLst/>
                <a:cxnLst/>
                <a:rect l="l" t="t" r="r" b="b"/>
                <a:pathLst>
                  <a:path w="2191" h="3042" extrusionOk="0">
                    <a:moveTo>
                      <a:pt x="634" y="0"/>
                    </a:moveTo>
                    <a:lnTo>
                      <a:pt x="453" y="55"/>
                    </a:lnTo>
                    <a:lnTo>
                      <a:pt x="290" y="163"/>
                    </a:lnTo>
                    <a:lnTo>
                      <a:pt x="54" y="525"/>
                    </a:lnTo>
                    <a:lnTo>
                      <a:pt x="0" y="1014"/>
                    </a:lnTo>
                    <a:lnTo>
                      <a:pt x="91" y="1593"/>
                    </a:lnTo>
                    <a:lnTo>
                      <a:pt x="199" y="1901"/>
                    </a:lnTo>
                    <a:lnTo>
                      <a:pt x="344" y="2190"/>
                    </a:lnTo>
                    <a:lnTo>
                      <a:pt x="706" y="2661"/>
                    </a:lnTo>
                    <a:lnTo>
                      <a:pt x="1122" y="2951"/>
                    </a:lnTo>
                    <a:lnTo>
                      <a:pt x="1539" y="3041"/>
                    </a:lnTo>
                    <a:lnTo>
                      <a:pt x="1720" y="2987"/>
                    </a:lnTo>
                    <a:lnTo>
                      <a:pt x="1901" y="2878"/>
                    </a:lnTo>
                    <a:lnTo>
                      <a:pt x="2118" y="2516"/>
                    </a:lnTo>
                    <a:lnTo>
                      <a:pt x="2190" y="2028"/>
                    </a:lnTo>
                    <a:lnTo>
                      <a:pt x="2082" y="1448"/>
                    </a:lnTo>
                    <a:lnTo>
                      <a:pt x="1973" y="1141"/>
                    </a:lnTo>
                    <a:lnTo>
                      <a:pt x="1828" y="851"/>
                    </a:lnTo>
                    <a:lnTo>
                      <a:pt x="1466" y="380"/>
                    </a:lnTo>
                    <a:lnTo>
                      <a:pt x="1050" y="91"/>
                    </a:lnTo>
                    <a:lnTo>
                      <a:pt x="6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8010191" y="2392014"/>
                <a:ext cx="67855" cy="112171"/>
              </a:xfrm>
              <a:custGeom>
                <a:avLst/>
                <a:gdLst/>
                <a:ahLst/>
                <a:cxnLst/>
                <a:rect l="l" t="t" r="r" b="b"/>
                <a:pathLst>
                  <a:path w="2136" h="3531" extrusionOk="0">
                    <a:moveTo>
                      <a:pt x="905" y="1"/>
                    </a:moveTo>
                    <a:lnTo>
                      <a:pt x="706" y="19"/>
                    </a:lnTo>
                    <a:lnTo>
                      <a:pt x="507" y="73"/>
                    </a:lnTo>
                    <a:lnTo>
                      <a:pt x="199" y="417"/>
                    </a:lnTo>
                    <a:lnTo>
                      <a:pt x="18" y="960"/>
                    </a:lnTo>
                    <a:lnTo>
                      <a:pt x="0" y="1612"/>
                    </a:lnTo>
                    <a:lnTo>
                      <a:pt x="72" y="1974"/>
                    </a:lnTo>
                    <a:lnTo>
                      <a:pt x="163" y="2318"/>
                    </a:lnTo>
                    <a:lnTo>
                      <a:pt x="434" y="2915"/>
                    </a:lnTo>
                    <a:lnTo>
                      <a:pt x="815" y="3331"/>
                    </a:lnTo>
                    <a:lnTo>
                      <a:pt x="1231" y="3530"/>
                    </a:lnTo>
                    <a:lnTo>
                      <a:pt x="1448" y="3512"/>
                    </a:lnTo>
                    <a:lnTo>
                      <a:pt x="1647" y="3440"/>
                    </a:lnTo>
                    <a:lnTo>
                      <a:pt x="1937" y="3096"/>
                    </a:lnTo>
                    <a:lnTo>
                      <a:pt x="2118" y="2571"/>
                    </a:lnTo>
                    <a:lnTo>
                      <a:pt x="2136" y="1901"/>
                    </a:lnTo>
                    <a:lnTo>
                      <a:pt x="2064" y="1539"/>
                    </a:lnTo>
                    <a:lnTo>
                      <a:pt x="1973" y="1195"/>
                    </a:lnTo>
                    <a:lnTo>
                      <a:pt x="1702" y="598"/>
                    </a:lnTo>
                    <a:lnTo>
                      <a:pt x="1321" y="182"/>
                    </a:lnTo>
                    <a:lnTo>
                      <a:pt x="9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7109138" y="2114303"/>
                <a:ext cx="60422" cy="74781"/>
              </a:xfrm>
              <a:custGeom>
                <a:avLst/>
                <a:gdLst/>
                <a:ahLst/>
                <a:cxnLst/>
                <a:rect l="l" t="t" r="r" b="b"/>
                <a:pathLst>
                  <a:path w="1902" h="2354" extrusionOk="0">
                    <a:moveTo>
                      <a:pt x="1576" y="0"/>
                    </a:moveTo>
                    <a:lnTo>
                      <a:pt x="1268" y="36"/>
                    </a:lnTo>
                    <a:lnTo>
                      <a:pt x="906" y="236"/>
                    </a:lnTo>
                    <a:lnTo>
                      <a:pt x="544" y="579"/>
                    </a:lnTo>
                    <a:lnTo>
                      <a:pt x="381" y="797"/>
                    </a:lnTo>
                    <a:lnTo>
                      <a:pt x="236" y="1032"/>
                    </a:lnTo>
                    <a:lnTo>
                      <a:pt x="55" y="1484"/>
                    </a:lnTo>
                    <a:lnTo>
                      <a:pt x="1" y="1901"/>
                    </a:lnTo>
                    <a:lnTo>
                      <a:pt x="91" y="2208"/>
                    </a:lnTo>
                    <a:lnTo>
                      <a:pt x="200" y="2299"/>
                    </a:lnTo>
                    <a:lnTo>
                      <a:pt x="327" y="2353"/>
                    </a:lnTo>
                    <a:lnTo>
                      <a:pt x="634" y="2317"/>
                    </a:lnTo>
                    <a:lnTo>
                      <a:pt x="996" y="2118"/>
                    </a:lnTo>
                    <a:lnTo>
                      <a:pt x="1358" y="1774"/>
                    </a:lnTo>
                    <a:lnTo>
                      <a:pt x="1521" y="1557"/>
                    </a:lnTo>
                    <a:lnTo>
                      <a:pt x="1666" y="1322"/>
                    </a:lnTo>
                    <a:lnTo>
                      <a:pt x="1847" y="869"/>
                    </a:lnTo>
                    <a:lnTo>
                      <a:pt x="1901" y="471"/>
                    </a:lnTo>
                    <a:lnTo>
                      <a:pt x="1811" y="163"/>
                    </a:lnTo>
                    <a:lnTo>
                      <a:pt x="1702" y="73"/>
                    </a:lnTo>
                    <a:lnTo>
                      <a:pt x="15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7048208" y="2191911"/>
                <a:ext cx="37390" cy="41425"/>
              </a:xfrm>
              <a:custGeom>
                <a:avLst/>
                <a:gdLst/>
                <a:ahLst/>
                <a:cxnLst/>
                <a:rect l="l" t="t" r="r" b="b"/>
                <a:pathLst>
                  <a:path w="1177" h="1304" extrusionOk="0">
                    <a:moveTo>
                      <a:pt x="670" y="1"/>
                    </a:moveTo>
                    <a:lnTo>
                      <a:pt x="453" y="73"/>
                    </a:lnTo>
                    <a:lnTo>
                      <a:pt x="236" y="236"/>
                    </a:lnTo>
                    <a:lnTo>
                      <a:pt x="145" y="345"/>
                    </a:lnTo>
                    <a:lnTo>
                      <a:pt x="73" y="471"/>
                    </a:lnTo>
                    <a:lnTo>
                      <a:pt x="0" y="725"/>
                    </a:lnTo>
                    <a:lnTo>
                      <a:pt x="0" y="960"/>
                    </a:lnTo>
                    <a:lnTo>
                      <a:pt x="109" y="1159"/>
                    </a:lnTo>
                    <a:lnTo>
                      <a:pt x="181" y="1232"/>
                    </a:lnTo>
                    <a:lnTo>
                      <a:pt x="290" y="1286"/>
                    </a:lnTo>
                    <a:lnTo>
                      <a:pt x="507" y="1304"/>
                    </a:lnTo>
                    <a:lnTo>
                      <a:pt x="742" y="1232"/>
                    </a:lnTo>
                    <a:lnTo>
                      <a:pt x="941" y="1069"/>
                    </a:lnTo>
                    <a:lnTo>
                      <a:pt x="1032" y="960"/>
                    </a:lnTo>
                    <a:lnTo>
                      <a:pt x="1104" y="833"/>
                    </a:lnTo>
                    <a:lnTo>
                      <a:pt x="1177" y="580"/>
                    </a:lnTo>
                    <a:lnTo>
                      <a:pt x="1177" y="345"/>
                    </a:lnTo>
                    <a:lnTo>
                      <a:pt x="1068" y="146"/>
                    </a:lnTo>
                    <a:lnTo>
                      <a:pt x="996" y="73"/>
                    </a:lnTo>
                    <a:lnTo>
                      <a:pt x="887" y="19"/>
                    </a:lnTo>
                    <a:lnTo>
                      <a:pt x="6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8109655" y="2281622"/>
                <a:ext cx="37994" cy="41425"/>
              </a:xfrm>
              <a:custGeom>
                <a:avLst/>
                <a:gdLst/>
                <a:ahLst/>
                <a:cxnLst/>
                <a:rect l="l" t="t" r="r" b="b"/>
                <a:pathLst>
                  <a:path w="1196" h="1304" extrusionOk="0">
                    <a:moveTo>
                      <a:pt x="670" y="0"/>
                    </a:moveTo>
                    <a:lnTo>
                      <a:pt x="453" y="73"/>
                    </a:lnTo>
                    <a:lnTo>
                      <a:pt x="236" y="218"/>
                    </a:lnTo>
                    <a:lnTo>
                      <a:pt x="145" y="344"/>
                    </a:lnTo>
                    <a:lnTo>
                      <a:pt x="73" y="453"/>
                    </a:lnTo>
                    <a:lnTo>
                      <a:pt x="0" y="706"/>
                    </a:lnTo>
                    <a:lnTo>
                      <a:pt x="19" y="960"/>
                    </a:lnTo>
                    <a:lnTo>
                      <a:pt x="109" y="1159"/>
                    </a:lnTo>
                    <a:lnTo>
                      <a:pt x="200" y="1231"/>
                    </a:lnTo>
                    <a:lnTo>
                      <a:pt x="290" y="1286"/>
                    </a:lnTo>
                    <a:lnTo>
                      <a:pt x="507" y="1304"/>
                    </a:lnTo>
                    <a:lnTo>
                      <a:pt x="743" y="1231"/>
                    </a:lnTo>
                    <a:lnTo>
                      <a:pt x="942" y="1068"/>
                    </a:lnTo>
                    <a:lnTo>
                      <a:pt x="1032" y="960"/>
                    </a:lnTo>
                    <a:lnTo>
                      <a:pt x="1105" y="833"/>
                    </a:lnTo>
                    <a:lnTo>
                      <a:pt x="1195" y="580"/>
                    </a:lnTo>
                    <a:lnTo>
                      <a:pt x="1177" y="344"/>
                    </a:lnTo>
                    <a:lnTo>
                      <a:pt x="1086" y="145"/>
                    </a:lnTo>
                    <a:lnTo>
                      <a:pt x="996" y="73"/>
                    </a:lnTo>
                    <a:lnTo>
                      <a:pt x="905" y="19"/>
                    </a:lnTo>
                    <a:lnTo>
                      <a:pt x="6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6944137" y="2278159"/>
                <a:ext cx="67855" cy="71922"/>
              </a:xfrm>
              <a:custGeom>
                <a:avLst/>
                <a:gdLst/>
                <a:ahLst/>
                <a:cxnLst/>
                <a:rect l="l" t="t" r="r" b="b"/>
                <a:pathLst>
                  <a:path w="2136" h="2264" extrusionOk="0">
                    <a:moveTo>
                      <a:pt x="1321" y="1"/>
                    </a:moveTo>
                    <a:lnTo>
                      <a:pt x="905" y="91"/>
                    </a:lnTo>
                    <a:lnTo>
                      <a:pt x="507" y="345"/>
                    </a:lnTo>
                    <a:lnTo>
                      <a:pt x="344" y="526"/>
                    </a:lnTo>
                    <a:lnTo>
                      <a:pt x="181" y="725"/>
                    </a:lnTo>
                    <a:lnTo>
                      <a:pt x="18" y="1159"/>
                    </a:lnTo>
                    <a:lnTo>
                      <a:pt x="0" y="1576"/>
                    </a:lnTo>
                    <a:lnTo>
                      <a:pt x="145" y="1938"/>
                    </a:lnTo>
                    <a:lnTo>
                      <a:pt x="272" y="2064"/>
                    </a:lnTo>
                    <a:lnTo>
                      <a:pt x="434" y="2191"/>
                    </a:lnTo>
                    <a:lnTo>
                      <a:pt x="815" y="2263"/>
                    </a:lnTo>
                    <a:lnTo>
                      <a:pt x="1231" y="2173"/>
                    </a:lnTo>
                    <a:lnTo>
                      <a:pt x="1611" y="1919"/>
                    </a:lnTo>
                    <a:lnTo>
                      <a:pt x="1792" y="1738"/>
                    </a:lnTo>
                    <a:lnTo>
                      <a:pt x="1937" y="1539"/>
                    </a:lnTo>
                    <a:lnTo>
                      <a:pt x="2118" y="1105"/>
                    </a:lnTo>
                    <a:lnTo>
                      <a:pt x="2136" y="689"/>
                    </a:lnTo>
                    <a:lnTo>
                      <a:pt x="1991" y="327"/>
                    </a:lnTo>
                    <a:lnTo>
                      <a:pt x="1846" y="200"/>
                    </a:lnTo>
                    <a:lnTo>
                      <a:pt x="1701" y="73"/>
                    </a:lnTo>
                    <a:lnTo>
                      <a:pt x="13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7158600" y="1853809"/>
                <a:ext cx="106421" cy="106421"/>
              </a:xfrm>
              <a:custGeom>
                <a:avLst/>
                <a:gdLst/>
                <a:ahLst/>
                <a:cxnLst/>
                <a:rect l="l" t="t" r="r" b="b"/>
                <a:pathLst>
                  <a:path w="3350" h="3350" extrusionOk="0">
                    <a:moveTo>
                      <a:pt x="1792" y="1"/>
                    </a:moveTo>
                    <a:lnTo>
                      <a:pt x="1159" y="73"/>
                    </a:lnTo>
                    <a:lnTo>
                      <a:pt x="598" y="399"/>
                    </a:lnTo>
                    <a:lnTo>
                      <a:pt x="181" y="906"/>
                    </a:lnTo>
                    <a:lnTo>
                      <a:pt x="73" y="1214"/>
                    </a:lnTo>
                    <a:lnTo>
                      <a:pt x="0" y="1557"/>
                    </a:lnTo>
                    <a:lnTo>
                      <a:pt x="91" y="2191"/>
                    </a:lnTo>
                    <a:lnTo>
                      <a:pt x="399" y="2752"/>
                    </a:lnTo>
                    <a:lnTo>
                      <a:pt x="905" y="3150"/>
                    </a:lnTo>
                    <a:lnTo>
                      <a:pt x="1231" y="3277"/>
                    </a:lnTo>
                    <a:lnTo>
                      <a:pt x="1557" y="3349"/>
                    </a:lnTo>
                    <a:lnTo>
                      <a:pt x="2209" y="3259"/>
                    </a:lnTo>
                    <a:lnTo>
                      <a:pt x="2752" y="2951"/>
                    </a:lnTo>
                    <a:lnTo>
                      <a:pt x="3168" y="2444"/>
                    </a:lnTo>
                    <a:lnTo>
                      <a:pt x="3277" y="2119"/>
                    </a:lnTo>
                    <a:lnTo>
                      <a:pt x="3349" y="1793"/>
                    </a:lnTo>
                    <a:lnTo>
                      <a:pt x="3277" y="1141"/>
                    </a:lnTo>
                    <a:lnTo>
                      <a:pt x="2951" y="580"/>
                    </a:lnTo>
                    <a:lnTo>
                      <a:pt x="2444" y="182"/>
                    </a:lnTo>
                    <a:lnTo>
                      <a:pt x="2136"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7504167" y="2056803"/>
                <a:ext cx="265703" cy="219672"/>
              </a:xfrm>
              <a:custGeom>
                <a:avLst/>
                <a:gdLst/>
                <a:ahLst/>
                <a:cxnLst/>
                <a:rect l="l" t="t" r="r" b="b"/>
                <a:pathLst>
                  <a:path w="8364" h="6915" extrusionOk="0">
                    <a:moveTo>
                      <a:pt x="689" y="0"/>
                    </a:moveTo>
                    <a:lnTo>
                      <a:pt x="598" y="55"/>
                    </a:lnTo>
                    <a:lnTo>
                      <a:pt x="399" y="525"/>
                    </a:lnTo>
                    <a:lnTo>
                      <a:pt x="127" y="1557"/>
                    </a:lnTo>
                    <a:lnTo>
                      <a:pt x="1" y="2570"/>
                    </a:lnTo>
                    <a:lnTo>
                      <a:pt x="55" y="3584"/>
                    </a:lnTo>
                    <a:lnTo>
                      <a:pt x="308" y="4525"/>
                    </a:lnTo>
                    <a:lnTo>
                      <a:pt x="743" y="5358"/>
                    </a:lnTo>
                    <a:lnTo>
                      <a:pt x="1431" y="6046"/>
                    </a:lnTo>
                    <a:lnTo>
                      <a:pt x="2336" y="6571"/>
                    </a:lnTo>
                    <a:lnTo>
                      <a:pt x="2897" y="6752"/>
                    </a:lnTo>
                    <a:lnTo>
                      <a:pt x="3404" y="6860"/>
                    </a:lnTo>
                    <a:lnTo>
                      <a:pt x="4435" y="6915"/>
                    </a:lnTo>
                    <a:lnTo>
                      <a:pt x="5413" y="6715"/>
                    </a:lnTo>
                    <a:lnTo>
                      <a:pt x="6318" y="6263"/>
                    </a:lnTo>
                    <a:lnTo>
                      <a:pt x="6716" y="5919"/>
                    </a:lnTo>
                    <a:lnTo>
                      <a:pt x="7078" y="5539"/>
                    </a:lnTo>
                    <a:lnTo>
                      <a:pt x="7639" y="4688"/>
                    </a:lnTo>
                    <a:lnTo>
                      <a:pt x="8037" y="3747"/>
                    </a:lnTo>
                    <a:lnTo>
                      <a:pt x="8291" y="2751"/>
                    </a:lnTo>
                    <a:lnTo>
                      <a:pt x="8363" y="2245"/>
                    </a:lnTo>
                    <a:lnTo>
                      <a:pt x="8309" y="2172"/>
                    </a:lnTo>
                    <a:lnTo>
                      <a:pt x="7675" y="1901"/>
                    </a:lnTo>
                    <a:lnTo>
                      <a:pt x="5992" y="1340"/>
                    </a:lnTo>
                    <a:lnTo>
                      <a:pt x="3114" y="489"/>
                    </a:lnTo>
                    <a:lnTo>
                      <a:pt x="1358" y="73"/>
                    </a:lnTo>
                    <a:lnTo>
                      <a:pt x="6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8051584" y="2105662"/>
                <a:ext cx="106389" cy="106421"/>
              </a:xfrm>
              <a:custGeom>
                <a:avLst/>
                <a:gdLst/>
                <a:ahLst/>
                <a:cxnLst/>
                <a:rect l="l" t="t" r="r" b="b"/>
                <a:pathLst>
                  <a:path w="3349" h="3350" extrusionOk="0">
                    <a:moveTo>
                      <a:pt x="1792" y="1"/>
                    </a:moveTo>
                    <a:lnTo>
                      <a:pt x="1141" y="91"/>
                    </a:lnTo>
                    <a:lnTo>
                      <a:pt x="580" y="399"/>
                    </a:lnTo>
                    <a:lnTo>
                      <a:pt x="181" y="906"/>
                    </a:lnTo>
                    <a:lnTo>
                      <a:pt x="73" y="1232"/>
                    </a:lnTo>
                    <a:lnTo>
                      <a:pt x="0" y="1557"/>
                    </a:lnTo>
                    <a:lnTo>
                      <a:pt x="73" y="2209"/>
                    </a:lnTo>
                    <a:lnTo>
                      <a:pt x="380" y="2770"/>
                    </a:lnTo>
                    <a:lnTo>
                      <a:pt x="887" y="3168"/>
                    </a:lnTo>
                    <a:lnTo>
                      <a:pt x="1213" y="3277"/>
                    </a:lnTo>
                    <a:lnTo>
                      <a:pt x="1557" y="3349"/>
                    </a:lnTo>
                    <a:lnTo>
                      <a:pt x="2190" y="3277"/>
                    </a:lnTo>
                    <a:lnTo>
                      <a:pt x="2752" y="2969"/>
                    </a:lnTo>
                    <a:lnTo>
                      <a:pt x="3150" y="2462"/>
                    </a:lnTo>
                    <a:lnTo>
                      <a:pt x="3276" y="2137"/>
                    </a:lnTo>
                    <a:lnTo>
                      <a:pt x="3349" y="1811"/>
                    </a:lnTo>
                    <a:lnTo>
                      <a:pt x="3258" y="1159"/>
                    </a:lnTo>
                    <a:lnTo>
                      <a:pt x="2951" y="598"/>
                    </a:lnTo>
                    <a:lnTo>
                      <a:pt x="2444" y="200"/>
                    </a:lnTo>
                    <a:lnTo>
                      <a:pt x="2118"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7283382" y="1811272"/>
                <a:ext cx="89711" cy="106389"/>
              </a:xfrm>
              <a:custGeom>
                <a:avLst/>
                <a:gdLst/>
                <a:ahLst/>
                <a:cxnLst/>
                <a:rect l="l" t="t" r="r" b="b"/>
                <a:pathLst>
                  <a:path w="2824" h="3349" extrusionOk="0">
                    <a:moveTo>
                      <a:pt x="1593" y="0"/>
                    </a:moveTo>
                    <a:lnTo>
                      <a:pt x="1032" y="109"/>
                    </a:lnTo>
                    <a:lnTo>
                      <a:pt x="543" y="453"/>
                    </a:lnTo>
                    <a:lnTo>
                      <a:pt x="181" y="978"/>
                    </a:lnTo>
                    <a:lnTo>
                      <a:pt x="73" y="1304"/>
                    </a:lnTo>
                    <a:lnTo>
                      <a:pt x="0" y="1629"/>
                    </a:lnTo>
                    <a:lnTo>
                      <a:pt x="36" y="2281"/>
                    </a:lnTo>
                    <a:lnTo>
                      <a:pt x="272" y="2824"/>
                    </a:lnTo>
                    <a:lnTo>
                      <a:pt x="688" y="3204"/>
                    </a:lnTo>
                    <a:lnTo>
                      <a:pt x="941" y="3295"/>
                    </a:lnTo>
                    <a:lnTo>
                      <a:pt x="1231" y="3349"/>
                    </a:lnTo>
                    <a:lnTo>
                      <a:pt x="1774" y="3240"/>
                    </a:lnTo>
                    <a:lnTo>
                      <a:pt x="2263" y="2896"/>
                    </a:lnTo>
                    <a:lnTo>
                      <a:pt x="2625" y="2390"/>
                    </a:lnTo>
                    <a:lnTo>
                      <a:pt x="2751" y="2064"/>
                    </a:lnTo>
                    <a:lnTo>
                      <a:pt x="2824" y="1720"/>
                    </a:lnTo>
                    <a:lnTo>
                      <a:pt x="2788" y="1086"/>
                    </a:lnTo>
                    <a:lnTo>
                      <a:pt x="2534" y="543"/>
                    </a:lnTo>
                    <a:lnTo>
                      <a:pt x="2136" y="163"/>
                    </a:lnTo>
                    <a:lnTo>
                      <a:pt x="1865" y="55"/>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7982585" y="2009057"/>
                <a:ext cx="90283" cy="106421"/>
              </a:xfrm>
              <a:custGeom>
                <a:avLst/>
                <a:gdLst/>
                <a:ahLst/>
                <a:cxnLst/>
                <a:rect l="l" t="t" r="r" b="b"/>
                <a:pathLst>
                  <a:path w="2842" h="3350" extrusionOk="0">
                    <a:moveTo>
                      <a:pt x="1593" y="1"/>
                    </a:moveTo>
                    <a:lnTo>
                      <a:pt x="1050" y="109"/>
                    </a:lnTo>
                    <a:lnTo>
                      <a:pt x="561" y="453"/>
                    </a:lnTo>
                    <a:lnTo>
                      <a:pt x="199" y="978"/>
                    </a:lnTo>
                    <a:lnTo>
                      <a:pt x="91" y="1304"/>
                    </a:lnTo>
                    <a:lnTo>
                      <a:pt x="0" y="1630"/>
                    </a:lnTo>
                    <a:lnTo>
                      <a:pt x="55" y="2263"/>
                    </a:lnTo>
                    <a:lnTo>
                      <a:pt x="290" y="2806"/>
                    </a:lnTo>
                    <a:lnTo>
                      <a:pt x="688" y="3187"/>
                    </a:lnTo>
                    <a:lnTo>
                      <a:pt x="960" y="3295"/>
                    </a:lnTo>
                    <a:lnTo>
                      <a:pt x="1249" y="3349"/>
                    </a:lnTo>
                    <a:lnTo>
                      <a:pt x="1792" y="3241"/>
                    </a:lnTo>
                    <a:lnTo>
                      <a:pt x="2281" y="2897"/>
                    </a:lnTo>
                    <a:lnTo>
                      <a:pt x="2643" y="2372"/>
                    </a:lnTo>
                    <a:lnTo>
                      <a:pt x="2752" y="2046"/>
                    </a:lnTo>
                    <a:lnTo>
                      <a:pt x="2842" y="1720"/>
                    </a:lnTo>
                    <a:lnTo>
                      <a:pt x="2788" y="1087"/>
                    </a:lnTo>
                    <a:lnTo>
                      <a:pt x="2552" y="544"/>
                    </a:lnTo>
                    <a:lnTo>
                      <a:pt x="2136" y="146"/>
                    </a:lnTo>
                    <a:lnTo>
                      <a:pt x="1883" y="55"/>
                    </a:lnTo>
                    <a:lnTo>
                      <a:pt x="1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7511060" y="2178123"/>
                <a:ext cx="204170" cy="98352"/>
              </a:xfrm>
              <a:custGeom>
                <a:avLst/>
                <a:gdLst/>
                <a:ahLst/>
                <a:cxnLst/>
                <a:rect l="l" t="t" r="r" b="b"/>
                <a:pathLst>
                  <a:path w="6427" h="3096" extrusionOk="0">
                    <a:moveTo>
                      <a:pt x="2282" y="0"/>
                    </a:moveTo>
                    <a:lnTo>
                      <a:pt x="1322" y="18"/>
                    </a:lnTo>
                    <a:lnTo>
                      <a:pt x="417" y="218"/>
                    </a:lnTo>
                    <a:lnTo>
                      <a:pt x="1" y="417"/>
                    </a:lnTo>
                    <a:lnTo>
                      <a:pt x="146" y="851"/>
                    </a:lnTo>
                    <a:lnTo>
                      <a:pt x="598" y="1629"/>
                    </a:lnTo>
                    <a:lnTo>
                      <a:pt x="1268" y="2281"/>
                    </a:lnTo>
                    <a:lnTo>
                      <a:pt x="2137" y="2770"/>
                    </a:lnTo>
                    <a:lnTo>
                      <a:pt x="2680" y="2933"/>
                    </a:lnTo>
                    <a:lnTo>
                      <a:pt x="3169" y="3041"/>
                    </a:lnTo>
                    <a:lnTo>
                      <a:pt x="4182" y="3096"/>
                    </a:lnTo>
                    <a:lnTo>
                      <a:pt x="5141" y="2915"/>
                    </a:lnTo>
                    <a:lnTo>
                      <a:pt x="6028" y="2498"/>
                    </a:lnTo>
                    <a:lnTo>
                      <a:pt x="6427" y="2154"/>
                    </a:lnTo>
                    <a:lnTo>
                      <a:pt x="6155" y="1829"/>
                    </a:lnTo>
                    <a:lnTo>
                      <a:pt x="5558" y="1249"/>
                    </a:lnTo>
                    <a:lnTo>
                      <a:pt x="4870" y="779"/>
                    </a:lnTo>
                    <a:lnTo>
                      <a:pt x="4074" y="399"/>
                    </a:lnTo>
                    <a:lnTo>
                      <a:pt x="3639" y="254"/>
                    </a:lnTo>
                    <a:lnTo>
                      <a:pt x="3223" y="145"/>
                    </a:lnTo>
                    <a:lnTo>
                      <a:pt x="22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7501307" y="2051625"/>
                <a:ext cx="271422" cy="228313"/>
              </a:xfrm>
              <a:custGeom>
                <a:avLst/>
                <a:gdLst/>
                <a:ahLst/>
                <a:cxnLst/>
                <a:rect l="l" t="t" r="r" b="b"/>
                <a:pathLst>
                  <a:path w="8544" h="7187" extrusionOk="0">
                    <a:moveTo>
                      <a:pt x="869" y="254"/>
                    </a:moveTo>
                    <a:lnTo>
                      <a:pt x="1231" y="290"/>
                    </a:lnTo>
                    <a:lnTo>
                      <a:pt x="1901" y="471"/>
                    </a:lnTo>
                    <a:lnTo>
                      <a:pt x="2136" y="525"/>
                    </a:lnTo>
                    <a:lnTo>
                      <a:pt x="3258" y="815"/>
                    </a:lnTo>
                    <a:lnTo>
                      <a:pt x="4362" y="1123"/>
                    </a:lnTo>
                    <a:lnTo>
                      <a:pt x="5322" y="1394"/>
                    </a:lnTo>
                    <a:lnTo>
                      <a:pt x="7222" y="1973"/>
                    </a:lnTo>
                    <a:lnTo>
                      <a:pt x="8127" y="2353"/>
                    </a:lnTo>
                    <a:lnTo>
                      <a:pt x="8200" y="2408"/>
                    </a:lnTo>
                    <a:lnTo>
                      <a:pt x="8290" y="2552"/>
                    </a:lnTo>
                    <a:lnTo>
                      <a:pt x="8308" y="2860"/>
                    </a:lnTo>
                    <a:lnTo>
                      <a:pt x="8109" y="3620"/>
                    </a:lnTo>
                    <a:lnTo>
                      <a:pt x="7964" y="3946"/>
                    </a:lnTo>
                    <a:lnTo>
                      <a:pt x="7711" y="4580"/>
                    </a:lnTo>
                    <a:lnTo>
                      <a:pt x="7204" y="5467"/>
                    </a:lnTo>
                    <a:lnTo>
                      <a:pt x="6752" y="5973"/>
                    </a:lnTo>
                    <a:lnTo>
                      <a:pt x="6480" y="6191"/>
                    </a:lnTo>
                    <a:lnTo>
                      <a:pt x="6046" y="6480"/>
                    </a:lnTo>
                    <a:lnTo>
                      <a:pt x="5050" y="6842"/>
                    </a:lnTo>
                    <a:lnTo>
                      <a:pt x="3982" y="6951"/>
                    </a:lnTo>
                    <a:lnTo>
                      <a:pt x="2933" y="6788"/>
                    </a:lnTo>
                    <a:lnTo>
                      <a:pt x="2426" y="6571"/>
                    </a:lnTo>
                    <a:lnTo>
                      <a:pt x="1991" y="6354"/>
                    </a:lnTo>
                    <a:lnTo>
                      <a:pt x="1267" y="5756"/>
                    </a:lnTo>
                    <a:lnTo>
                      <a:pt x="760" y="5050"/>
                    </a:lnTo>
                    <a:lnTo>
                      <a:pt x="435" y="4254"/>
                    </a:lnTo>
                    <a:lnTo>
                      <a:pt x="272" y="3385"/>
                    </a:lnTo>
                    <a:lnTo>
                      <a:pt x="272" y="2498"/>
                    </a:lnTo>
                    <a:lnTo>
                      <a:pt x="398" y="1575"/>
                    </a:lnTo>
                    <a:lnTo>
                      <a:pt x="652" y="688"/>
                    </a:lnTo>
                    <a:lnTo>
                      <a:pt x="802" y="287"/>
                    </a:lnTo>
                    <a:lnTo>
                      <a:pt x="869" y="254"/>
                    </a:lnTo>
                    <a:close/>
                    <a:moveTo>
                      <a:pt x="960" y="0"/>
                    </a:moveTo>
                    <a:lnTo>
                      <a:pt x="688" y="55"/>
                    </a:lnTo>
                    <a:lnTo>
                      <a:pt x="651" y="79"/>
                    </a:lnTo>
                    <a:lnTo>
                      <a:pt x="651" y="79"/>
                    </a:lnTo>
                    <a:lnTo>
                      <a:pt x="634" y="73"/>
                    </a:lnTo>
                    <a:lnTo>
                      <a:pt x="603" y="111"/>
                    </a:lnTo>
                    <a:lnTo>
                      <a:pt x="603" y="111"/>
                    </a:lnTo>
                    <a:lnTo>
                      <a:pt x="579" y="127"/>
                    </a:lnTo>
                    <a:lnTo>
                      <a:pt x="543" y="181"/>
                    </a:lnTo>
                    <a:lnTo>
                      <a:pt x="547" y="199"/>
                    </a:lnTo>
                    <a:lnTo>
                      <a:pt x="398" y="561"/>
                    </a:lnTo>
                    <a:lnTo>
                      <a:pt x="163" y="1466"/>
                    </a:lnTo>
                    <a:lnTo>
                      <a:pt x="18" y="2390"/>
                    </a:lnTo>
                    <a:lnTo>
                      <a:pt x="0" y="3349"/>
                    </a:lnTo>
                    <a:lnTo>
                      <a:pt x="127" y="4254"/>
                    </a:lnTo>
                    <a:lnTo>
                      <a:pt x="417" y="5105"/>
                    </a:lnTo>
                    <a:lnTo>
                      <a:pt x="905" y="5865"/>
                    </a:lnTo>
                    <a:lnTo>
                      <a:pt x="1611" y="6480"/>
                    </a:lnTo>
                    <a:lnTo>
                      <a:pt x="2064" y="6697"/>
                    </a:lnTo>
                    <a:lnTo>
                      <a:pt x="2643" y="6951"/>
                    </a:lnTo>
                    <a:lnTo>
                      <a:pt x="3783" y="7186"/>
                    </a:lnTo>
                    <a:lnTo>
                      <a:pt x="4851" y="7114"/>
                    </a:lnTo>
                    <a:lnTo>
                      <a:pt x="5847" y="6806"/>
                    </a:lnTo>
                    <a:lnTo>
                      <a:pt x="6715" y="6245"/>
                    </a:lnTo>
                    <a:lnTo>
                      <a:pt x="7458" y="5485"/>
                    </a:lnTo>
                    <a:lnTo>
                      <a:pt x="8037" y="4543"/>
                    </a:lnTo>
                    <a:lnTo>
                      <a:pt x="8417" y="3439"/>
                    </a:lnTo>
                    <a:lnTo>
                      <a:pt x="8526" y="2824"/>
                    </a:lnTo>
                    <a:lnTo>
                      <a:pt x="8544" y="2589"/>
                    </a:lnTo>
                    <a:lnTo>
                      <a:pt x="8489" y="2299"/>
                    </a:lnTo>
                    <a:lnTo>
                      <a:pt x="8182" y="2064"/>
                    </a:lnTo>
                    <a:lnTo>
                      <a:pt x="7783" y="1937"/>
                    </a:lnTo>
                    <a:lnTo>
                      <a:pt x="6245" y="1394"/>
                    </a:lnTo>
                    <a:lnTo>
                      <a:pt x="4688" y="942"/>
                    </a:lnTo>
                    <a:lnTo>
                      <a:pt x="3186" y="507"/>
                    </a:lnTo>
                    <a:lnTo>
                      <a:pt x="1665" y="145"/>
                    </a:lnTo>
                    <a:lnTo>
                      <a:pt x="1430" y="91"/>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6849248" y="1645668"/>
                <a:ext cx="1429474" cy="1500220"/>
              </a:xfrm>
              <a:custGeom>
                <a:avLst/>
                <a:gdLst/>
                <a:ahLst/>
                <a:cxnLst/>
                <a:rect l="l" t="t" r="r" b="b"/>
                <a:pathLst>
                  <a:path w="44998" h="47225" extrusionOk="0">
                    <a:moveTo>
                      <a:pt x="14372" y="0"/>
                    </a:moveTo>
                    <a:lnTo>
                      <a:pt x="13431" y="109"/>
                    </a:lnTo>
                    <a:lnTo>
                      <a:pt x="12182" y="562"/>
                    </a:lnTo>
                    <a:lnTo>
                      <a:pt x="10969" y="1231"/>
                    </a:lnTo>
                    <a:lnTo>
                      <a:pt x="9829" y="2064"/>
                    </a:lnTo>
                    <a:lnTo>
                      <a:pt x="8833" y="2987"/>
                    </a:lnTo>
                    <a:lnTo>
                      <a:pt x="8399" y="3458"/>
                    </a:lnTo>
                    <a:lnTo>
                      <a:pt x="7747" y="4200"/>
                    </a:lnTo>
                    <a:lnTo>
                      <a:pt x="6535" y="5811"/>
                    </a:lnTo>
                    <a:lnTo>
                      <a:pt x="5412" y="7512"/>
                    </a:lnTo>
                    <a:lnTo>
                      <a:pt x="4417" y="9286"/>
                    </a:lnTo>
                    <a:lnTo>
                      <a:pt x="3530" y="11132"/>
                    </a:lnTo>
                    <a:lnTo>
                      <a:pt x="2734" y="13015"/>
                    </a:lnTo>
                    <a:lnTo>
                      <a:pt x="2064" y="14951"/>
                    </a:lnTo>
                    <a:lnTo>
                      <a:pt x="1485" y="16870"/>
                    </a:lnTo>
                    <a:lnTo>
                      <a:pt x="1231" y="17847"/>
                    </a:lnTo>
                    <a:lnTo>
                      <a:pt x="978" y="18933"/>
                    </a:lnTo>
                    <a:lnTo>
                      <a:pt x="543" y="21178"/>
                    </a:lnTo>
                    <a:lnTo>
                      <a:pt x="236" y="23458"/>
                    </a:lnTo>
                    <a:lnTo>
                      <a:pt x="37" y="25775"/>
                    </a:lnTo>
                    <a:lnTo>
                      <a:pt x="0" y="28092"/>
                    </a:lnTo>
                    <a:lnTo>
                      <a:pt x="127" y="30391"/>
                    </a:lnTo>
                    <a:lnTo>
                      <a:pt x="417" y="32672"/>
                    </a:lnTo>
                    <a:lnTo>
                      <a:pt x="887" y="34898"/>
                    </a:lnTo>
                    <a:lnTo>
                      <a:pt x="1213" y="35984"/>
                    </a:lnTo>
                    <a:lnTo>
                      <a:pt x="1376" y="36491"/>
                    </a:lnTo>
                    <a:lnTo>
                      <a:pt x="1829" y="37432"/>
                    </a:lnTo>
                    <a:lnTo>
                      <a:pt x="2426" y="38319"/>
                    </a:lnTo>
                    <a:lnTo>
                      <a:pt x="3114" y="39170"/>
                    </a:lnTo>
                    <a:lnTo>
                      <a:pt x="4290" y="40346"/>
                    </a:lnTo>
                    <a:lnTo>
                      <a:pt x="5992" y="41722"/>
                    </a:lnTo>
                    <a:lnTo>
                      <a:pt x="6824" y="42319"/>
                    </a:lnTo>
                    <a:lnTo>
                      <a:pt x="7856" y="43025"/>
                    </a:lnTo>
                    <a:lnTo>
                      <a:pt x="9992" y="44256"/>
                    </a:lnTo>
                    <a:lnTo>
                      <a:pt x="12236" y="45324"/>
                    </a:lnTo>
                    <a:lnTo>
                      <a:pt x="14535" y="46193"/>
                    </a:lnTo>
                    <a:lnTo>
                      <a:pt x="15730" y="46555"/>
                    </a:lnTo>
                    <a:lnTo>
                      <a:pt x="15820" y="46573"/>
                    </a:lnTo>
                    <a:lnTo>
                      <a:pt x="15947" y="46500"/>
                    </a:lnTo>
                    <a:lnTo>
                      <a:pt x="16001" y="46374"/>
                    </a:lnTo>
                    <a:lnTo>
                      <a:pt x="15947" y="46247"/>
                    </a:lnTo>
                    <a:lnTo>
                      <a:pt x="15874" y="46211"/>
                    </a:lnTo>
                    <a:lnTo>
                      <a:pt x="14969" y="45939"/>
                    </a:lnTo>
                    <a:lnTo>
                      <a:pt x="13196" y="45324"/>
                    </a:lnTo>
                    <a:lnTo>
                      <a:pt x="12327" y="44962"/>
                    </a:lnTo>
                    <a:lnTo>
                      <a:pt x="11114" y="44419"/>
                    </a:lnTo>
                    <a:lnTo>
                      <a:pt x="8761" y="43170"/>
                    </a:lnTo>
                    <a:lnTo>
                      <a:pt x="6553" y="41704"/>
                    </a:lnTo>
                    <a:lnTo>
                      <a:pt x="4526" y="39984"/>
                    </a:lnTo>
                    <a:lnTo>
                      <a:pt x="3602" y="39043"/>
                    </a:lnTo>
                    <a:lnTo>
                      <a:pt x="3114" y="38536"/>
                    </a:lnTo>
                    <a:lnTo>
                      <a:pt x="2372" y="37703"/>
                    </a:lnTo>
                    <a:lnTo>
                      <a:pt x="1973" y="37106"/>
                    </a:lnTo>
                    <a:lnTo>
                      <a:pt x="1847" y="36780"/>
                    </a:lnTo>
                    <a:lnTo>
                      <a:pt x="1485" y="35694"/>
                    </a:lnTo>
                    <a:lnTo>
                      <a:pt x="1213" y="34590"/>
                    </a:lnTo>
                    <a:lnTo>
                      <a:pt x="978" y="33540"/>
                    </a:lnTo>
                    <a:lnTo>
                      <a:pt x="634" y="31423"/>
                    </a:lnTo>
                    <a:lnTo>
                      <a:pt x="543" y="30355"/>
                    </a:lnTo>
                    <a:lnTo>
                      <a:pt x="453" y="29142"/>
                    </a:lnTo>
                    <a:lnTo>
                      <a:pt x="417" y="26698"/>
                    </a:lnTo>
                    <a:lnTo>
                      <a:pt x="543" y="24255"/>
                    </a:lnTo>
                    <a:lnTo>
                      <a:pt x="815" y="21829"/>
                    </a:lnTo>
                    <a:lnTo>
                      <a:pt x="1231" y="19404"/>
                    </a:lnTo>
                    <a:lnTo>
                      <a:pt x="1811" y="17033"/>
                    </a:lnTo>
                    <a:lnTo>
                      <a:pt x="2535" y="14698"/>
                    </a:lnTo>
                    <a:lnTo>
                      <a:pt x="3421" y="12417"/>
                    </a:lnTo>
                    <a:lnTo>
                      <a:pt x="3910" y="11295"/>
                    </a:lnTo>
                    <a:lnTo>
                      <a:pt x="4363" y="10354"/>
                    </a:lnTo>
                    <a:lnTo>
                      <a:pt x="5322" y="8471"/>
                    </a:lnTo>
                    <a:lnTo>
                      <a:pt x="6408" y="6661"/>
                    </a:lnTo>
                    <a:lnTo>
                      <a:pt x="7621" y="4942"/>
                    </a:lnTo>
                    <a:lnTo>
                      <a:pt x="8290" y="4127"/>
                    </a:lnTo>
                    <a:lnTo>
                      <a:pt x="8870" y="3476"/>
                    </a:lnTo>
                    <a:lnTo>
                      <a:pt x="10191" y="2209"/>
                    </a:lnTo>
                    <a:lnTo>
                      <a:pt x="11313" y="1376"/>
                    </a:lnTo>
                    <a:lnTo>
                      <a:pt x="12092" y="924"/>
                    </a:lnTo>
                    <a:lnTo>
                      <a:pt x="12924" y="598"/>
                    </a:lnTo>
                    <a:lnTo>
                      <a:pt x="13793" y="381"/>
                    </a:lnTo>
                    <a:lnTo>
                      <a:pt x="14245" y="344"/>
                    </a:lnTo>
                    <a:lnTo>
                      <a:pt x="14589" y="326"/>
                    </a:lnTo>
                    <a:lnTo>
                      <a:pt x="15223" y="417"/>
                    </a:lnTo>
                    <a:lnTo>
                      <a:pt x="15784" y="598"/>
                    </a:lnTo>
                    <a:lnTo>
                      <a:pt x="16309" y="887"/>
                    </a:lnTo>
                    <a:lnTo>
                      <a:pt x="16979" y="1467"/>
                    </a:lnTo>
                    <a:lnTo>
                      <a:pt x="17703" y="2480"/>
                    </a:lnTo>
                    <a:lnTo>
                      <a:pt x="18246" y="3693"/>
                    </a:lnTo>
                    <a:lnTo>
                      <a:pt x="18626" y="4996"/>
                    </a:lnTo>
                    <a:lnTo>
                      <a:pt x="18879" y="6317"/>
                    </a:lnTo>
                    <a:lnTo>
                      <a:pt x="19024" y="7548"/>
                    </a:lnTo>
                    <a:lnTo>
                      <a:pt x="19060" y="8091"/>
                    </a:lnTo>
                    <a:lnTo>
                      <a:pt x="19060" y="8164"/>
                    </a:lnTo>
                    <a:lnTo>
                      <a:pt x="19187" y="8236"/>
                    </a:lnTo>
                    <a:lnTo>
                      <a:pt x="19259" y="8254"/>
                    </a:lnTo>
                    <a:lnTo>
                      <a:pt x="20128" y="8182"/>
                    </a:lnTo>
                    <a:lnTo>
                      <a:pt x="21920" y="8254"/>
                    </a:lnTo>
                    <a:lnTo>
                      <a:pt x="23712" y="8508"/>
                    </a:lnTo>
                    <a:lnTo>
                      <a:pt x="25468" y="8924"/>
                    </a:lnTo>
                    <a:lnTo>
                      <a:pt x="26300" y="9159"/>
                    </a:lnTo>
                    <a:lnTo>
                      <a:pt x="27151" y="9395"/>
                    </a:lnTo>
                    <a:lnTo>
                      <a:pt x="28852" y="9974"/>
                    </a:lnTo>
                    <a:lnTo>
                      <a:pt x="30536" y="10698"/>
                    </a:lnTo>
                    <a:lnTo>
                      <a:pt x="32110" y="11567"/>
                    </a:lnTo>
                    <a:lnTo>
                      <a:pt x="32816" y="12073"/>
                    </a:lnTo>
                    <a:lnTo>
                      <a:pt x="32889" y="12110"/>
                    </a:lnTo>
                    <a:lnTo>
                      <a:pt x="33034" y="12110"/>
                    </a:lnTo>
                    <a:lnTo>
                      <a:pt x="33088" y="12055"/>
                    </a:lnTo>
                    <a:lnTo>
                      <a:pt x="33414" y="11603"/>
                    </a:lnTo>
                    <a:lnTo>
                      <a:pt x="33758" y="11150"/>
                    </a:lnTo>
                    <a:lnTo>
                      <a:pt x="34156" y="10662"/>
                    </a:lnTo>
                    <a:lnTo>
                      <a:pt x="35043" y="9702"/>
                    </a:lnTo>
                    <a:lnTo>
                      <a:pt x="36002" y="8815"/>
                    </a:lnTo>
                    <a:lnTo>
                      <a:pt x="37070" y="8073"/>
                    </a:lnTo>
                    <a:lnTo>
                      <a:pt x="37631" y="7784"/>
                    </a:lnTo>
                    <a:lnTo>
                      <a:pt x="38047" y="7621"/>
                    </a:lnTo>
                    <a:lnTo>
                      <a:pt x="38826" y="7440"/>
                    </a:lnTo>
                    <a:lnTo>
                      <a:pt x="39568" y="7404"/>
                    </a:lnTo>
                    <a:lnTo>
                      <a:pt x="40274" y="7548"/>
                    </a:lnTo>
                    <a:lnTo>
                      <a:pt x="40925" y="7820"/>
                    </a:lnTo>
                    <a:lnTo>
                      <a:pt x="41541" y="8236"/>
                    </a:lnTo>
                    <a:lnTo>
                      <a:pt x="42102" y="8761"/>
                    </a:lnTo>
                    <a:lnTo>
                      <a:pt x="42591" y="9413"/>
                    </a:lnTo>
                    <a:lnTo>
                      <a:pt x="42826" y="9775"/>
                    </a:lnTo>
                    <a:lnTo>
                      <a:pt x="43061" y="10209"/>
                    </a:lnTo>
                    <a:lnTo>
                      <a:pt x="43478" y="11114"/>
                    </a:lnTo>
                    <a:lnTo>
                      <a:pt x="43966" y="12526"/>
                    </a:lnTo>
                    <a:lnTo>
                      <a:pt x="44364" y="14499"/>
                    </a:lnTo>
                    <a:lnTo>
                      <a:pt x="44564" y="16508"/>
                    </a:lnTo>
                    <a:lnTo>
                      <a:pt x="44582" y="17503"/>
                    </a:lnTo>
                    <a:lnTo>
                      <a:pt x="44600" y="18590"/>
                    </a:lnTo>
                    <a:lnTo>
                      <a:pt x="44509" y="20798"/>
                    </a:lnTo>
                    <a:lnTo>
                      <a:pt x="44274" y="22988"/>
                    </a:lnTo>
                    <a:lnTo>
                      <a:pt x="43930" y="25160"/>
                    </a:lnTo>
                    <a:lnTo>
                      <a:pt x="43695" y="26228"/>
                    </a:lnTo>
                    <a:lnTo>
                      <a:pt x="43423" y="27422"/>
                    </a:lnTo>
                    <a:lnTo>
                      <a:pt x="42753" y="29812"/>
                    </a:lnTo>
                    <a:lnTo>
                      <a:pt x="41921" y="32165"/>
                    </a:lnTo>
                    <a:lnTo>
                      <a:pt x="40943" y="34482"/>
                    </a:lnTo>
                    <a:lnTo>
                      <a:pt x="39803" y="36726"/>
                    </a:lnTo>
                    <a:lnTo>
                      <a:pt x="38536" y="38880"/>
                    </a:lnTo>
                    <a:lnTo>
                      <a:pt x="37088" y="40925"/>
                    </a:lnTo>
                    <a:lnTo>
                      <a:pt x="35513" y="42844"/>
                    </a:lnTo>
                    <a:lnTo>
                      <a:pt x="34645" y="43731"/>
                    </a:lnTo>
                    <a:lnTo>
                      <a:pt x="34192" y="44201"/>
                    </a:lnTo>
                    <a:lnTo>
                      <a:pt x="33269" y="44998"/>
                    </a:lnTo>
                    <a:lnTo>
                      <a:pt x="32291" y="45668"/>
                    </a:lnTo>
                    <a:lnTo>
                      <a:pt x="31187" y="46174"/>
                    </a:lnTo>
                    <a:lnTo>
                      <a:pt x="30554" y="46374"/>
                    </a:lnTo>
                    <a:lnTo>
                      <a:pt x="29432" y="46681"/>
                    </a:lnTo>
                    <a:lnTo>
                      <a:pt x="27169" y="47098"/>
                    </a:lnTo>
                    <a:lnTo>
                      <a:pt x="26029" y="47224"/>
                    </a:lnTo>
                    <a:lnTo>
                      <a:pt x="29287" y="47079"/>
                    </a:lnTo>
                    <a:lnTo>
                      <a:pt x="30065" y="46898"/>
                    </a:lnTo>
                    <a:lnTo>
                      <a:pt x="31586" y="46428"/>
                    </a:lnTo>
                    <a:lnTo>
                      <a:pt x="32328" y="46156"/>
                    </a:lnTo>
                    <a:lnTo>
                      <a:pt x="32617" y="46012"/>
                    </a:lnTo>
                    <a:lnTo>
                      <a:pt x="33178" y="45650"/>
                    </a:lnTo>
                    <a:lnTo>
                      <a:pt x="33957" y="44944"/>
                    </a:lnTo>
                    <a:lnTo>
                      <a:pt x="34427" y="44473"/>
                    </a:lnTo>
                    <a:lnTo>
                      <a:pt x="35007" y="43912"/>
                    </a:lnTo>
                    <a:lnTo>
                      <a:pt x="36111" y="42699"/>
                    </a:lnTo>
                    <a:lnTo>
                      <a:pt x="37160" y="41414"/>
                    </a:lnTo>
                    <a:lnTo>
                      <a:pt x="38120" y="40093"/>
                    </a:lnTo>
                    <a:lnTo>
                      <a:pt x="38572" y="39405"/>
                    </a:lnTo>
                    <a:lnTo>
                      <a:pt x="39514" y="37884"/>
                    </a:lnTo>
                    <a:lnTo>
                      <a:pt x="41197" y="34735"/>
                    </a:lnTo>
                    <a:lnTo>
                      <a:pt x="42591" y="31423"/>
                    </a:lnTo>
                    <a:lnTo>
                      <a:pt x="43423" y="28870"/>
                    </a:lnTo>
                    <a:lnTo>
                      <a:pt x="43876" y="27151"/>
                    </a:lnTo>
                    <a:lnTo>
                      <a:pt x="44075" y="26264"/>
                    </a:lnTo>
                    <a:lnTo>
                      <a:pt x="44364" y="24798"/>
                    </a:lnTo>
                    <a:lnTo>
                      <a:pt x="44799" y="21793"/>
                    </a:lnTo>
                    <a:lnTo>
                      <a:pt x="44998" y="18734"/>
                    </a:lnTo>
                    <a:lnTo>
                      <a:pt x="44944" y="16454"/>
                    </a:lnTo>
                    <a:lnTo>
                      <a:pt x="44781" y="14951"/>
                    </a:lnTo>
                    <a:lnTo>
                      <a:pt x="44672" y="14209"/>
                    </a:lnTo>
                    <a:lnTo>
                      <a:pt x="44564" y="13630"/>
                    </a:lnTo>
                    <a:lnTo>
                      <a:pt x="44256" y="12345"/>
                    </a:lnTo>
                    <a:lnTo>
                      <a:pt x="43785" y="10987"/>
                    </a:lnTo>
                    <a:lnTo>
                      <a:pt x="43170" y="9684"/>
                    </a:lnTo>
                    <a:lnTo>
                      <a:pt x="42391" y="8508"/>
                    </a:lnTo>
                    <a:lnTo>
                      <a:pt x="41686" y="7802"/>
                    </a:lnTo>
                    <a:lnTo>
                      <a:pt x="41161" y="7440"/>
                    </a:lnTo>
                    <a:lnTo>
                      <a:pt x="40600" y="7168"/>
                    </a:lnTo>
                    <a:lnTo>
                      <a:pt x="39984" y="6987"/>
                    </a:lnTo>
                    <a:lnTo>
                      <a:pt x="39333" y="6951"/>
                    </a:lnTo>
                    <a:lnTo>
                      <a:pt x="38627" y="7041"/>
                    </a:lnTo>
                    <a:lnTo>
                      <a:pt x="38247" y="7150"/>
                    </a:lnTo>
                    <a:lnTo>
                      <a:pt x="37685" y="7367"/>
                    </a:lnTo>
                    <a:lnTo>
                      <a:pt x="36617" y="7928"/>
                    </a:lnTo>
                    <a:lnTo>
                      <a:pt x="35658" y="8652"/>
                    </a:lnTo>
                    <a:lnTo>
                      <a:pt x="34771" y="9467"/>
                    </a:lnTo>
                    <a:lnTo>
                      <a:pt x="34355" y="9901"/>
                    </a:lnTo>
                    <a:lnTo>
                      <a:pt x="33685" y="10643"/>
                    </a:lnTo>
                    <a:lnTo>
                      <a:pt x="33088" y="11422"/>
                    </a:lnTo>
                    <a:lnTo>
                      <a:pt x="32943" y="11603"/>
                    </a:lnTo>
                    <a:lnTo>
                      <a:pt x="32888" y="11685"/>
                    </a:lnTo>
                    <a:lnTo>
                      <a:pt x="32888" y="11685"/>
                    </a:lnTo>
                    <a:lnTo>
                      <a:pt x="32255" y="11241"/>
                    </a:lnTo>
                    <a:lnTo>
                      <a:pt x="30789" y="10408"/>
                    </a:lnTo>
                    <a:lnTo>
                      <a:pt x="29233" y="9684"/>
                    </a:lnTo>
                    <a:lnTo>
                      <a:pt x="27603" y="9069"/>
                    </a:lnTo>
                    <a:lnTo>
                      <a:pt x="25938" y="8580"/>
                    </a:lnTo>
                    <a:lnTo>
                      <a:pt x="24237" y="8218"/>
                    </a:lnTo>
                    <a:lnTo>
                      <a:pt x="22554" y="7965"/>
                    </a:lnTo>
                    <a:lnTo>
                      <a:pt x="20870" y="7856"/>
                    </a:lnTo>
                    <a:lnTo>
                      <a:pt x="19657" y="7856"/>
                    </a:lnTo>
                    <a:lnTo>
                      <a:pt x="19401" y="7869"/>
                    </a:lnTo>
                    <a:lnTo>
                      <a:pt x="19401" y="7869"/>
                    </a:lnTo>
                    <a:lnTo>
                      <a:pt x="19350" y="7150"/>
                    </a:lnTo>
                    <a:lnTo>
                      <a:pt x="19241" y="6390"/>
                    </a:lnTo>
                    <a:lnTo>
                      <a:pt x="19133" y="5774"/>
                    </a:lnTo>
                    <a:lnTo>
                      <a:pt x="18843" y="4507"/>
                    </a:lnTo>
                    <a:lnTo>
                      <a:pt x="18445" y="3277"/>
                    </a:lnTo>
                    <a:lnTo>
                      <a:pt x="17884" y="2118"/>
                    </a:lnTo>
                    <a:lnTo>
                      <a:pt x="17522" y="1611"/>
                    </a:lnTo>
                    <a:lnTo>
                      <a:pt x="17268" y="1286"/>
                    </a:lnTo>
                    <a:lnTo>
                      <a:pt x="16743" y="797"/>
                    </a:lnTo>
                    <a:lnTo>
                      <a:pt x="16182" y="417"/>
                    </a:lnTo>
                    <a:lnTo>
                      <a:pt x="15603" y="163"/>
                    </a:lnTo>
                    <a:lnTo>
                      <a:pt x="15006" y="37"/>
                    </a:lnTo>
                    <a:lnTo>
                      <a:pt x="14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7345488" y="2478835"/>
                <a:ext cx="903912" cy="681985"/>
              </a:xfrm>
              <a:custGeom>
                <a:avLst/>
                <a:gdLst/>
                <a:ahLst/>
                <a:cxnLst/>
                <a:rect l="l" t="t" r="r" b="b"/>
                <a:pathLst>
                  <a:path w="28454" h="21468" extrusionOk="0">
                    <a:moveTo>
                      <a:pt x="28074" y="1"/>
                    </a:moveTo>
                    <a:lnTo>
                      <a:pt x="27802" y="1195"/>
                    </a:lnTo>
                    <a:lnTo>
                      <a:pt x="27132" y="3585"/>
                    </a:lnTo>
                    <a:lnTo>
                      <a:pt x="26300" y="5938"/>
                    </a:lnTo>
                    <a:lnTo>
                      <a:pt x="25322" y="8255"/>
                    </a:lnTo>
                    <a:lnTo>
                      <a:pt x="24182" y="10499"/>
                    </a:lnTo>
                    <a:lnTo>
                      <a:pt x="22897" y="12653"/>
                    </a:lnTo>
                    <a:lnTo>
                      <a:pt x="21467" y="14698"/>
                    </a:lnTo>
                    <a:lnTo>
                      <a:pt x="19892" y="16617"/>
                    </a:lnTo>
                    <a:lnTo>
                      <a:pt x="19024" y="17504"/>
                    </a:lnTo>
                    <a:lnTo>
                      <a:pt x="18571" y="17974"/>
                    </a:lnTo>
                    <a:lnTo>
                      <a:pt x="17648" y="18771"/>
                    </a:lnTo>
                    <a:lnTo>
                      <a:pt x="16670" y="19441"/>
                    </a:lnTo>
                    <a:lnTo>
                      <a:pt x="15566" y="19947"/>
                    </a:lnTo>
                    <a:lnTo>
                      <a:pt x="14933" y="20147"/>
                    </a:lnTo>
                    <a:lnTo>
                      <a:pt x="13811" y="20454"/>
                    </a:lnTo>
                    <a:lnTo>
                      <a:pt x="11548" y="20871"/>
                    </a:lnTo>
                    <a:lnTo>
                      <a:pt x="10408" y="20997"/>
                    </a:lnTo>
                    <a:lnTo>
                      <a:pt x="9123" y="21070"/>
                    </a:lnTo>
                    <a:lnTo>
                      <a:pt x="6552" y="21052"/>
                    </a:lnTo>
                    <a:lnTo>
                      <a:pt x="4018" y="20780"/>
                    </a:lnTo>
                    <a:lnTo>
                      <a:pt x="1502" y="20309"/>
                    </a:lnTo>
                    <a:lnTo>
                      <a:pt x="253" y="19984"/>
                    </a:lnTo>
                    <a:lnTo>
                      <a:pt x="181" y="19984"/>
                    </a:lnTo>
                    <a:lnTo>
                      <a:pt x="54" y="20056"/>
                    </a:lnTo>
                    <a:lnTo>
                      <a:pt x="0" y="20183"/>
                    </a:lnTo>
                    <a:lnTo>
                      <a:pt x="36" y="20291"/>
                    </a:lnTo>
                    <a:lnTo>
                      <a:pt x="109" y="20328"/>
                    </a:lnTo>
                    <a:lnTo>
                      <a:pt x="941" y="20545"/>
                    </a:lnTo>
                    <a:lnTo>
                      <a:pt x="2607" y="20925"/>
                    </a:lnTo>
                    <a:lnTo>
                      <a:pt x="4290" y="21196"/>
                    </a:lnTo>
                    <a:lnTo>
                      <a:pt x="6009" y="21377"/>
                    </a:lnTo>
                    <a:lnTo>
                      <a:pt x="7711" y="21468"/>
                    </a:lnTo>
                    <a:lnTo>
                      <a:pt x="9430" y="21450"/>
                    </a:lnTo>
                    <a:lnTo>
                      <a:pt x="11132" y="21305"/>
                    </a:lnTo>
                    <a:lnTo>
                      <a:pt x="12833" y="21033"/>
                    </a:lnTo>
                    <a:lnTo>
                      <a:pt x="13666" y="20852"/>
                    </a:lnTo>
                    <a:lnTo>
                      <a:pt x="14444" y="20671"/>
                    </a:lnTo>
                    <a:lnTo>
                      <a:pt x="15965" y="20201"/>
                    </a:lnTo>
                    <a:lnTo>
                      <a:pt x="16707" y="19929"/>
                    </a:lnTo>
                    <a:lnTo>
                      <a:pt x="16996" y="19785"/>
                    </a:lnTo>
                    <a:lnTo>
                      <a:pt x="17557" y="19423"/>
                    </a:lnTo>
                    <a:lnTo>
                      <a:pt x="18336" y="18717"/>
                    </a:lnTo>
                    <a:lnTo>
                      <a:pt x="18806" y="18246"/>
                    </a:lnTo>
                    <a:lnTo>
                      <a:pt x="19386" y="17685"/>
                    </a:lnTo>
                    <a:lnTo>
                      <a:pt x="20490" y="16472"/>
                    </a:lnTo>
                    <a:lnTo>
                      <a:pt x="21539" y="15187"/>
                    </a:lnTo>
                    <a:lnTo>
                      <a:pt x="22499" y="13866"/>
                    </a:lnTo>
                    <a:lnTo>
                      <a:pt x="22951" y="13178"/>
                    </a:lnTo>
                    <a:lnTo>
                      <a:pt x="23893" y="11657"/>
                    </a:lnTo>
                    <a:lnTo>
                      <a:pt x="25576" y="8508"/>
                    </a:lnTo>
                    <a:lnTo>
                      <a:pt x="26970" y="5196"/>
                    </a:lnTo>
                    <a:lnTo>
                      <a:pt x="27802" y="2643"/>
                    </a:lnTo>
                    <a:lnTo>
                      <a:pt x="28255" y="924"/>
                    </a:lnTo>
                    <a:lnTo>
                      <a:pt x="28454" y="37"/>
                    </a:lnTo>
                    <a:lnTo>
                      <a:pt x="280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6377183" y="2323015"/>
                <a:ext cx="677950" cy="780877"/>
              </a:xfrm>
              <a:custGeom>
                <a:avLst/>
                <a:gdLst/>
                <a:ahLst/>
                <a:cxnLst/>
                <a:rect l="l" t="t" r="r" b="b"/>
                <a:pathLst>
                  <a:path w="21341" h="24581" extrusionOk="0">
                    <a:moveTo>
                      <a:pt x="9756" y="1"/>
                    </a:moveTo>
                    <a:lnTo>
                      <a:pt x="8797" y="164"/>
                    </a:lnTo>
                    <a:lnTo>
                      <a:pt x="7838" y="507"/>
                    </a:lnTo>
                    <a:lnTo>
                      <a:pt x="7367" y="761"/>
                    </a:lnTo>
                    <a:lnTo>
                      <a:pt x="6987" y="996"/>
                    </a:lnTo>
                    <a:lnTo>
                      <a:pt x="6245" y="1539"/>
                    </a:lnTo>
                    <a:lnTo>
                      <a:pt x="5593" y="2173"/>
                    </a:lnTo>
                    <a:lnTo>
                      <a:pt x="4978" y="2861"/>
                    </a:lnTo>
                    <a:lnTo>
                      <a:pt x="4181" y="4001"/>
                    </a:lnTo>
                    <a:lnTo>
                      <a:pt x="3312" y="5684"/>
                    </a:lnTo>
                    <a:lnTo>
                      <a:pt x="2643" y="7512"/>
                    </a:lnTo>
                    <a:lnTo>
                      <a:pt x="2172" y="9395"/>
                    </a:lnTo>
                    <a:lnTo>
                      <a:pt x="1864" y="11277"/>
                    </a:lnTo>
                    <a:lnTo>
                      <a:pt x="1720" y="13105"/>
                    </a:lnTo>
                    <a:lnTo>
                      <a:pt x="1720" y="13974"/>
                    </a:lnTo>
                    <a:lnTo>
                      <a:pt x="1738" y="14897"/>
                    </a:lnTo>
                    <a:lnTo>
                      <a:pt x="1919" y="16780"/>
                    </a:lnTo>
                    <a:lnTo>
                      <a:pt x="2245" y="18662"/>
                    </a:lnTo>
                    <a:lnTo>
                      <a:pt x="2643" y="20526"/>
                    </a:lnTo>
                    <a:lnTo>
                      <a:pt x="2878" y="21413"/>
                    </a:lnTo>
                    <a:lnTo>
                      <a:pt x="2462" y="21558"/>
                    </a:lnTo>
                    <a:lnTo>
                      <a:pt x="1539" y="22047"/>
                    </a:lnTo>
                    <a:lnTo>
                      <a:pt x="1140" y="22264"/>
                    </a:lnTo>
                    <a:lnTo>
                      <a:pt x="869" y="22391"/>
                    </a:lnTo>
                    <a:lnTo>
                      <a:pt x="326" y="22680"/>
                    </a:lnTo>
                    <a:lnTo>
                      <a:pt x="73" y="22916"/>
                    </a:lnTo>
                    <a:lnTo>
                      <a:pt x="0" y="23060"/>
                    </a:lnTo>
                    <a:lnTo>
                      <a:pt x="181" y="23115"/>
                    </a:lnTo>
                    <a:lnTo>
                      <a:pt x="579" y="23079"/>
                    </a:lnTo>
                    <a:lnTo>
                      <a:pt x="1213" y="22843"/>
                    </a:lnTo>
                    <a:lnTo>
                      <a:pt x="1575" y="22735"/>
                    </a:lnTo>
                    <a:lnTo>
                      <a:pt x="1340" y="22970"/>
                    </a:lnTo>
                    <a:lnTo>
                      <a:pt x="760" y="23603"/>
                    </a:lnTo>
                    <a:lnTo>
                      <a:pt x="616" y="23893"/>
                    </a:lnTo>
                    <a:lnTo>
                      <a:pt x="597" y="24056"/>
                    </a:lnTo>
                    <a:lnTo>
                      <a:pt x="634" y="24128"/>
                    </a:lnTo>
                    <a:lnTo>
                      <a:pt x="724" y="24201"/>
                    </a:lnTo>
                    <a:lnTo>
                      <a:pt x="1122" y="24110"/>
                    </a:lnTo>
                    <a:lnTo>
                      <a:pt x="1810" y="23712"/>
                    </a:lnTo>
                    <a:lnTo>
                      <a:pt x="2082" y="23531"/>
                    </a:lnTo>
                    <a:lnTo>
                      <a:pt x="1955" y="23712"/>
                    </a:lnTo>
                    <a:lnTo>
                      <a:pt x="1665" y="24165"/>
                    </a:lnTo>
                    <a:lnTo>
                      <a:pt x="1593" y="24436"/>
                    </a:lnTo>
                    <a:lnTo>
                      <a:pt x="1629" y="24527"/>
                    </a:lnTo>
                    <a:lnTo>
                      <a:pt x="1702" y="24581"/>
                    </a:lnTo>
                    <a:lnTo>
                      <a:pt x="1973" y="24545"/>
                    </a:lnTo>
                    <a:lnTo>
                      <a:pt x="2426" y="24309"/>
                    </a:lnTo>
                    <a:lnTo>
                      <a:pt x="2607" y="24201"/>
                    </a:lnTo>
                    <a:lnTo>
                      <a:pt x="3421" y="23658"/>
                    </a:lnTo>
                    <a:lnTo>
                      <a:pt x="5575" y="22065"/>
                    </a:lnTo>
                    <a:lnTo>
                      <a:pt x="6317" y="21431"/>
                    </a:lnTo>
                    <a:lnTo>
                      <a:pt x="6209" y="20979"/>
                    </a:lnTo>
                    <a:lnTo>
                      <a:pt x="6118" y="19784"/>
                    </a:lnTo>
                    <a:lnTo>
                      <a:pt x="6154" y="17811"/>
                    </a:lnTo>
                    <a:lnTo>
                      <a:pt x="6281" y="16798"/>
                    </a:lnTo>
                    <a:lnTo>
                      <a:pt x="6335" y="16309"/>
                    </a:lnTo>
                    <a:lnTo>
                      <a:pt x="6589" y="15422"/>
                    </a:lnTo>
                    <a:lnTo>
                      <a:pt x="6987" y="14662"/>
                    </a:lnTo>
                    <a:lnTo>
                      <a:pt x="7512" y="14010"/>
                    </a:lnTo>
                    <a:lnTo>
                      <a:pt x="8163" y="13522"/>
                    </a:lnTo>
                    <a:lnTo>
                      <a:pt x="8905" y="13196"/>
                    </a:lnTo>
                    <a:lnTo>
                      <a:pt x="9756" y="13015"/>
                    </a:lnTo>
                    <a:lnTo>
                      <a:pt x="10661" y="13051"/>
                    </a:lnTo>
                    <a:lnTo>
                      <a:pt x="11168" y="13142"/>
                    </a:lnTo>
                    <a:lnTo>
                      <a:pt x="11711" y="13286"/>
                    </a:lnTo>
                    <a:lnTo>
                      <a:pt x="12797" y="13685"/>
                    </a:lnTo>
                    <a:lnTo>
                      <a:pt x="13829" y="14228"/>
                    </a:lnTo>
                    <a:lnTo>
                      <a:pt x="14806" y="14879"/>
                    </a:lnTo>
                    <a:lnTo>
                      <a:pt x="16218" y="15965"/>
                    </a:lnTo>
                    <a:lnTo>
                      <a:pt x="17974" y="17558"/>
                    </a:lnTo>
                    <a:lnTo>
                      <a:pt x="18824" y="18336"/>
                    </a:lnTo>
                    <a:lnTo>
                      <a:pt x="21340" y="6625"/>
                    </a:lnTo>
                    <a:lnTo>
                      <a:pt x="20001" y="5395"/>
                    </a:lnTo>
                    <a:lnTo>
                      <a:pt x="17612" y="3349"/>
                    </a:lnTo>
                    <a:lnTo>
                      <a:pt x="15874" y="2046"/>
                    </a:lnTo>
                    <a:lnTo>
                      <a:pt x="14046" y="978"/>
                    </a:lnTo>
                    <a:lnTo>
                      <a:pt x="12634" y="399"/>
                    </a:lnTo>
                    <a:lnTo>
                      <a:pt x="11675" y="127"/>
                    </a:lnTo>
                    <a:lnTo>
                      <a:pt x="107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6371433" y="2317837"/>
                <a:ext cx="688878" cy="791233"/>
              </a:xfrm>
              <a:custGeom>
                <a:avLst/>
                <a:gdLst/>
                <a:ahLst/>
                <a:cxnLst/>
                <a:rect l="l" t="t" r="r" b="b"/>
                <a:pathLst>
                  <a:path w="21685" h="24907" extrusionOk="0">
                    <a:moveTo>
                      <a:pt x="10100" y="1"/>
                    </a:moveTo>
                    <a:lnTo>
                      <a:pt x="9014" y="127"/>
                    </a:lnTo>
                    <a:lnTo>
                      <a:pt x="7964" y="489"/>
                    </a:lnTo>
                    <a:lnTo>
                      <a:pt x="6914" y="1069"/>
                    </a:lnTo>
                    <a:lnTo>
                      <a:pt x="5901" y="1919"/>
                    </a:lnTo>
                    <a:lnTo>
                      <a:pt x="5412" y="2444"/>
                    </a:lnTo>
                    <a:lnTo>
                      <a:pt x="4960" y="2987"/>
                    </a:lnTo>
                    <a:lnTo>
                      <a:pt x="4163" y="4146"/>
                    </a:lnTo>
                    <a:lnTo>
                      <a:pt x="3493" y="5377"/>
                    </a:lnTo>
                    <a:lnTo>
                      <a:pt x="2950" y="6662"/>
                    </a:lnTo>
                    <a:lnTo>
                      <a:pt x="2516" y="8019"/>
                    </a:lnTo>
                    <a:lnTo>
                      <a:pt x="2172" y="9395"/>
                    </a:lnTo>
                    <a:lnTo>
                      <a:pt x="1846" y="11476"/>
                    </a:lnTo>
                    <a:lnTo>
                      <a:pt x="1738" y="12870"/>
                    </a:lnTo>
                    <a:lnTo>
                      <a:pt x="1720" y="13703"/>
                    </a:lnTo>
                    <a:lnTo>
                      <a:pt x="1774" y="15404"/>
                    </a:lnTo>
                    <a:lnTo>
                      <a:pt x="1937" y="17087"/>
                    </a:lnTo>
                    <a:lnTo>
                      <a:pt x="2208" y="18753"/>
                    </a:lnTo>
                    <a:lnTo>
                      <a:pt x="2389" y="19585"/>
                    </a:lnTo>
                    <a:lnTo>
                      <a:pt x="2480" y="19929"/>
                    </a:lnTo>
                    <a:lnTo>
                      <a:pt x="2733" y="20907"/>
                    </a:lnTo>
                    <a:lnTo>
                      <a:pt x="2769" y="21413"/>
                    </a:lnTo>
                    <a:lnTo>
                      <a:pt x="2715" y="21504"/>
                    </a:lnTo>
                    <a:lnTo>
                      <a:pt x="2118" y="21794"/>
                    </a:lnTo>
                    <a:lnTo>
                      <a:pt x="1521" y="22119"/>
                    </a:lnTo>
                    <a:lnTo>
                      <a:pt x="1104" y="22318"/>
                    </a:lnTo>
                    <a:lnTo>
                      <a:pt x="507" y="22626"/>
                    </a:lnTo>
                    <a:lnTo>
                      <a:pt x="181" y="22916"/>
                    </a:lnTo>
                    <a:lnTo>
                      <a:pt x="36" y="23097"/>
                    </a:lnTo>
                    <a:lnTo>
                      <a:pt x="0" y="23205"/>
                    </a:lnTo>
                    <a:lnTo>
                      <a:pt x="73" y="23368"/>
                    </a:lnTo>
                    <a:lnTo>
                      <a:pt x="163" y="23404"/>
                    </a:lnTo>
                    <a:lnTo>
                      <a:pt x="380" y="23441"/>
                    </a:lnTo>
                    <a:lnTo>
                      <a:pt x="797" y="23404"/>
                    </a:lnTo>
                    <a:lnTo>
                      <a:pt x="1066" y="23317"/>
                    </a:lnTo>
                    <a:lnTo>
                      <a:pt x="1066" y="23317"/>
                    </a:lnTo>
                    <a:lnTo>
                      <a:pt x="706" y="23730"/>
                    </a:lnTo>
                    <a:lnTo>
                      <a:pt x="579" y="24074"/>
                    </a:lnTo>
                    <a:lnTo>
                      <a:pt x="597" y="24291"/>
                    </a:lnTo>
                    <a:lnTo>
                      <a:pt x="670" y="24400"/>
                    </a:lnTo>
                    <a:lnTo>
                      <a:pt x="742" y="24472"/>
                    </a:lnTo>
                    <a:lnTo>
                      <a:pt x="923" y="24545"/>
                    </a:lnTo>
                    <a:lnTo>
                      <a:pt x="1285" y="24509"/>
                    </a:lnTo>
                    <a:lnTo>
                      <a:pt x="1783" y="24224"/>
                    </a:lnTo>
                    <a:lnTo>
                      <a:pt x="1783" y="24224"/>
                    </a:lnTo>
                    <a:lnTo>
                      <a:pt x="1702" y="24418"/>
                    </a:lnTo>
                    <a:lnTo>
                      <a:pt x="1702" y="24744"/>
                    </a:lnTo>
                    <a:lnTo>
                      <a:pt x="1810" y="24871"/>
                    </a:lnTo>
                    <a:lnTo>
                      <a:pt x="2027" y="24907"/>
                    </a:lnTo>
                    <a:lnTo>
                      <a:pt x="2353" y="24816"/>
                    </a:lnTo>
                    <a:lnTo>
                      <a:pt x="2570" y="24708"/>
                    </a:lnTo>
                    <a:lnTo>
                      <a:pt x="3113" y="24418"/>
                    </a:lnTo>
                    <a:lnTo>
                      <a:pt x="4163" y="23730"/>
                    </a:lnTo>
                    <a:lnTo>
                      <a:pt x="5684" y="22554"/>
                    </a:lnTo>
                    <a:lnTo>
                      <a:pt x="6607" y="21739"/>
                    </a:lnTo>
                    <a:lnTo>
                      <a:pt x="6661" y="21667"/>
                    </a:lnTo>
                    <a:lnTo>
                      <a:pt x="6679" y="21576"/>
                    </a:lnTo>
                    <a:lnTo>
                      <a:pt x="6571" y="21106"/>
                    </a:lnTo>
                    <a:lnTo>
                      <a:pt x="6426" y="20038"/>
                    </a:lnTo>
                    <a:lnTo>
                      <a:pt x="6390" y="18843"/>
                    </a:lnTo>
                    <a:lnTo>
                      <a:pt x="6462" y="17630"/>
                    </a:lnTo>
                    <a:lnTo>
                      <a:pt x="6679" y="16436"/>
                    </a:lnTo>
                    <a:lnTo>
                      <a:pt x="7095" y="15350"/>
                    </a:lnTo>
                    <a:lnTo>
                      <a:pt x="7693" y="14427"/>
                    </a:lnTo>
                    <a:lnTo>
                      <a:pt x="8290" y="13920"/>
                    </a:lnTo>
                    <a:lnTo>
                      <a:pt x="8761" y="13667"/>
                    </a:lnTo>
                    <a:lnTo>
                      <a:pt x="9032" y="13576"/>
                    </a:lnTo>
                    <a:lnTo>
                      <a:pt x="9376" y="13467"/>
                    </a:lnTo>
                    <a:lnTo>
                      <a:pt x="10082" y="13359"/>
                    </a:lnTo>
                    <a:lnTo>
                      <a:pt x="10788" y="13359"/>
                    </a:lnTo>
                    <a:lnTo>
                      <a:pt x="11476" y="13467"/>
                    </a:lnTo>
                    <a:lnTo>
                      <a:pt x="12489" y="13757"/>
                    </a:lnTo>
                    <a:lnTo>
                      <a:pt x="13811" y="14391"/>
                    </a:lnTo>
                    <a:lnTo>
                      <a:pt x="15078" y="15241"/>
                    </a:lnTo>
                    <a:lnTo>
                      <a:pt x="16272" y="16219"/>
                    </a:lnTo>
                    <a:lnTo>
                      <a:pt x="17938" y="17739"/>
                    </a:lnTo>
                    <a:lnTo>
                      <a:pt x="18879" y="18644"/>
                    </a:lnTo>
                    <a:lnTo>
                      <a:pt x="18951" y="18698"/>
                    </a:lnTo>
                    <a:lnTo>
                      <a:pt x="19078" y="18680"/>
                    </a:lnTo>
                    <a:lnTo>
                      <a:pt x="19168" y="18572"/>
                    </a:lnTo>
                    <a:lnTo>
                      <a:pt x="19168" y="18427"/>
                    </a:lnTo>
                    <a:lnTo>
                      <a:pt x="19114" y="18373"/>
                    </a:lnTo>
                    <a:lnTo>
                      <a:pt x="18318" y="17594"/>
                    </a:lnTo>
                    <a:lnTo>
                      <a:pt x="16634" y="16056"/>
                    </a:lnTo>
                    <a:lnTo>
                      <a:pt x="15277" y="14970"/>
                    </a:lnTo>
                    <a:lnTo>
                      <a:pt x="14336" y="14336"/>
                    </a:lnTo>
                    <a:lnTo>
                      <a:pt x="13340" y="13793"/>
                    </a:lnTo>
                    <a:lnTo>
                      <a:pt x="12290" y="13377"/>
                    </a:lnTo>
                    <a:lnTo>
                      <a:pt x="11747" y="13214"/>
                    </a:lnTo>
                    <a:lnTo>
                      <a:pt x="11059" y="13069"/>
                    </a:lnTo>
                    <a:lnTo>
                      <a:pt x="10028" y="13033"/>
                    </a:lnTo>
                    <a:lnTo>
                      <a:pt x="9358" y="13123"/>
                    </a:lnTo>
                    <a:lnTo>
                      <a:pt x="8724" y="13323"/>
                    </a:lnTo>
                    <a:lnTo>
                      <a:pt x="8127" y="13612"/>
                    </a:lnTo>
                    <a:lnTo>
                      <a:pt x="7584" y="14029"/>
                    </a:lnTo>
                    <a:lnTo>
                      <a:pt x="7132" y="14553"/>
                    </a:lnTo>
                    <a:lnTo>
                      <a:pt x="6933" y="14879"/>
                    </a:lnTo>
                    <a:lnTo>
                      <a:pt x="6752" y="15241"/>
                    </a:lnTo>
                    <a:lnTo>
                      <a:pt x="6462" y="16001"/>
                    </a:lnTo>
                    <a:lnTo>
                      <a:pt x="6227" y="17178"/>
                    </a:lnTo>
                    <a:lnTo>
                      <a:pt x="6172" y="17992"/>
                    </a:lnTo>
                    <a:lnTo>
                      <a:pt x="6100" y="18825"/>
                    </a:lnTo>
                    <a:lnTo>
                      <a:pt x="6082" y="20128"/>
                    </a:lnTo>
                    <a:lnTo>
                      <a:pt x="6172" y="20979"/>
                    </a:lnTo>
                    <a:lnTo>
                      <a:pt x="6245" y="21395"/>
                    </a:lnTo>
                    <a:lnTo>
                      <a:pt x="6263" y="21504"/>
                    </a:lnTo>
                    <a:lnTo>
                      <a:pt x="6100" y="21757"/>
                    </a:lnTo>
                    <a:lnTo>
                      <a:pt x="5611" y="22210"/>
                    </a:lnTo>
                    <a:lnTo>
                      <a:pt x="4236" y="23187"/>
                    </a:lnTo>
                    <a:lnTo>
                      <a:pt x="3711" y="23513"/>
                    </a:lnTo>
                    <a:lnTo>
                      <a:pt x="3150" y="23911"/>
                    </a:lnTo>
                    <a:lnTo>
                      <a:pt x="2570" y="24291"/>
                    </a:lnTo>
                    <a:lnTo>
                      <a:pt x="2299" y="24436"/>
                    </a:lnTo>
                    <a:lnTo>
                      <a:pt x="2082" y="24454"/>
                    </a:lnTo>
                    <a:lnTo>
                      <a:pt x="2190" y="24129"/>
                    </a:lnTo>
                    <a:lnTo>
                      <a:pt x="2407" y="23803"/>
                    </a:lnTo>
                    <a:lnTo>
                      <a:pt x="2426" y="23748"/>
                    </a:lnTo>
                    <a:lnTo>
                      <a:pt x="2426" y="23622"/>
                    </a:lnTo>
                    <a:lnTo>
                      <a:pt x="2335" y="23531"/>
                    </a:lnTo>
                    <a:lnTo>
                      <a:pt x="2208" y="23513"/>
                    </a:lnTo>
                    <a:lnTo>
                      <a:pt x="2154" y="23549"/>
                    </a:lnTo>
                    <a:lnTo>
                      <a:pt x="1683" y="23875"/>
                    </a:lnTo>
                    <a:lnTo>
                      <a:pt x="1159" y="24110"/>
                    </a:lnTo>
                    <a:lnTo>
                      <a:pt x="1104" y="24110"/>
                    </a:lnTo>
                    <a:lnTo>
                      <a:pt x="1159" y="23929"/>
                    </a:lnTo>
                    <a:lnTo>
                      <a:pt x="1448" y="23495"/>
                    </a:lnTo>
                    <a:lnTo>
                      <a:pt x="1521" y="23386"/>
                    </a:lnTo>
                    <a:lnTo>
                      <a:pt x="1683" y="23205"/>
                    </a:lnTo>
                    <a:lnTo>
                      <a:pt x="1864" y="23042"/>
                    </a:lnTo>
                    <a:lnTo>
                      <a:pt x="1955" y="22916"/>
                    </a:lnTo>
                    <a:lnTo>
                      <a:pt x="1883" y="22753"/>
                    </a:lnTo>
                    <a:lnTo>
                      <a:pt x="1756" y="22717"/>
                    </a:lnTo>
                    <a:lnTo>
                      <a:pt x="1683" y="22717"/>
                    </a:lnTo>
                    <a:lnTo>
                      <a:pt x="1340" y="22843"/>
                    </a:lnTo>
                    <a:lnTo>
                      <a:pt x="778" y="23042"/>
                    </a:lnTo>
                    <a:lnTo>
                      <a:pt x="544" y="23065"/>
                    </a:lnTo>
                    <a:lnTo>
                      <a:pt x="544" y="23065"/>
                    </a:lnTo>
                    <a:lnTo>
                      <a:pt x="1195" y="22590"/>
                    </a:lnTo>
                    <a:lnTo>
                      <a:pt x="2444" y="21993"/>
                    </a:lnTo>
                    <a:lnTo>
                      <a:pt x="3131" y="21739"/>
                    </a:lnTo>
                    <a:lnTo>
                      <a:pt x="3222" y="21667"/>
                    </a:lnTo>
                    <a:lnTo>
                      <a:pt x="3240" y="21558"/>
                    </a:lnTo>
                    <a:lnTo>
                      <a:pt x="2896" y="20201"/>
                    </a:lnTo>
                    <a:lnTo>
                      <a:pt x="2371" y="17486"/>
                    </a:lnTo>
                    <a:lnTo>
                      <a:pt x="2118" y="14753"/>
                    </a:lnTo>
                    <a:lnTo>
                      <a:pt x="2136" y="12671"/>
                    </a:lnTo>
                    <a:lnTo>
                      <a:pt x="2245" y="11295"/>
                    </a:lnTo>
                    <a:lnTo>
                      <a:pt x="2353" y="10608"/>
                    </a:lnTo>
                    <a:lnTo>
                      <a:pt x="2570" y="9413"/>
                    </a:lnTo>
                    <a:lnTo>
                      <a:pt x="3041" y="7585"/>
                    </a:lnTo>
                    <a:lnTo>
                      <a:pt x="3457" y="6390"/>
                    </a:lnTo>
                    <a:lnTo>
                      <a:pt x="3946" y="5232"/>
                    </a:lnTo>
                    <a:lnTo>
                      <a:pt x="4561" y="4128"/>
                    </a:lnTo>
                    <a:lnTo>
                      <a:pt x="5285" y="3114"/>
                    </a:lnTo>
                    <a:lnTo>
                      <a:pt x="6118" y="2209"/>
                    </a:lnTo>
                    <a:lnTo>
                      <a:pt x="6607" y="1811"/>
                    </a:lnTo>
                    <a:lnTo>
                      <a:pt x="7095" y="1431"/>
                    </a:lnTo>
                    <a:lnTo>
                      <a:pt x="8091" y="888"/>
                    </a:lnTo>
                    <a:lnTo>
                      <a:pt x="9086" y="526"/>
                    </a:lnTo>
                    <a:lnTo>
                      <a:pt x="10100" y="363"/>
                    </a:lnTo>
                    <a:lnTo>
                      <a:pt x="11096" y="381"/>
                    </a:lnTo>
                    <a:lnTo>
                      <a:pt x="12091" y="544"/>
                    </a:lnTo>
                    <a:lnTo>
                      <a:pt x="13087" y="851"/>
                    </a:lnTo>
                    <a:lnTo>
                      <a:pt x="14064" y="1268"/>
                    </a:lnTo>
                    <a:lnTo>
                      <a:pt x="15512" y="2064"/>
                    </a:lnTo>
                    <a:lnTo>
                      <a:pt x="17358" y="3386"/>
                    </a:lnTo>
                    <a:lnTo>
                      <a:pt x="19910" y="5576"/>
                    </a:lnTo>
                    <a:lnTo>
                      <a:pt x="21395" y="6933"/>
                    </a:lnTo>
                    <a:lnTo>
                      <a:pt x="21467" y="6969"/>
                    </a:lnTo>
                    <a:lnTo>
                      <a:pt x="21594" y="6951"/>
                    </a:lnTo>
                    <a:lnTo>
                      <a:pt x="21684" y="6843"/>
                    </a:lnTo>
                    <a:lnTo>
                      <a:pt x="21684" y="6698"/>
                    </a:lnTo>
                    <a:lnTo>
                      <a:pt x="21630" y="6644"/>
                    </a:lnTo>
                    <a:lnTo>
                      <a:pt x="19965" y="5141"/>
                    </a:lnTo>
                    <a:lnTo>
                      <a:pt x="17069" y="2788"/>
                    </a:lnTo>
                    <a:lnTo>
                      <a:pt x="15512" y="1738"/>
                    </a:lnTo>
                    <a:lnTo>
                      <a:pt x="14444" y="1141"/>
                    </a:lnTo>
                    <a:lnTo>
                      <a:pt x="13358" y="652"/>
                    </a:lnTo>
                    <a:lnTo>
                      <a:pt x="12272" y="272"/>
                    </a:lnTo>
                    <a:lnTo>
                      <a:pt x="11186" y="55"/>
                    </a:lnTo>
                    <a:lnTo>
                      <a:pt x="10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7782482" y="2741615"/>
                <a:ext cx="635414" cy="851623"/>
              </a:xfrm>
              <a:custGeom>
                <a:avLst/>
                <a:gdLst/>
                <a:ahLst/>
                <a:cxnLst/>
                <a:rect l="l" t="t" r="r" b="b"/>
                <a:pathLst>
                  <a:path w="20002" h="26808" extrusionOk="0">
                    <a:moveTo>
                      <a:pt x="11042" y="1"/>
                    </a:moveTo>
                    <a:lnTo>
                      <a:pt x="8888" y="200"/>
                    </a:lnTo>
                    <a:lnTo>
                      <a:pt x="5774" y="707"/>
                    </a:lnTo>
                    <a:lnTo>
                      <a:pt x="4001" y="1051"/>
                    </a:lnTo>
                    <a:lnTo>
                      <a:pt x="0" y="12345"/>
                    </a:lnTo>
                    <a:lnTo>
                      <a:pt x="1141" y="12128"/>
                    </a:lnTo>
                    <a:lnTo>
                      <a:pt x="3476" y="11675"/>
                    </a:lnTo>
                    <a:lnTo>
                      <a:pt x="5249" y="11494"/>
                    </a:lnTo>
                    <a:lnTo>
                      <a:pt x="6426" y="11458"/>
                    </a:lnTo>
                    <a:lnTo>
                      <a:pt x="7584" y="11531"/>
                    </a:lnTo>
                    <a:lnTo>
                      <a:pt x="8707" y="11748"/>
                    </a:lnTo>
                    <a:lnTo>
                      <a:pt x="9268" y="11929"/>
                    </a:lnTo>
                    <a:lnTo>
                      <a:pt x="9720" y="12092"/>
                    </a:lnTo>
                    <a:lnTo>
                      <a:pt x="10517" y="12562"/>
                    </a:lnTo>
                    <a:lnTo>
                      <a:pt x="11150" y="13142"/>
                    </a:lnTo>
                    <a:lnTo>
                      <a:pt x="11621" y="13829"/>
                    </a:lnTo>
                    <a:lnTo>
                      <a:pt x="11910" y="14571"/>
                    </a:lnTo>
                    <a:lnTo>
                      <a:pt x="12019" y="15404"/>
                    </a:lnTo>
                    <a:lnTo>
                      <a:pt x="11947" y="16255"/>
                    </a:lnTo>
                    <a:lnTo>
                      <a:pt x="11711" y="17160"/>
                    </a:lnTo>
                    <a:lnTo>
                      <a:pt x="11494" y="17594"/>
                    </a:lnTo>
                    <a:lnTo>
                      <a:pt x="11078" y="18535"/>
                    </a:lnTo>
                    <a:lnTo>
                      <a:pt x="10082" y="20219"/>
                    </a:lnTo>
                    <a:lnTo>
                      <a:pt x="9376" y="21196"/>
                    </a:lnTo>
                    <a:lnTo>
                      <a:pt x="9051" y="21540"/>
                    </a:lnTo>
                    <a:lnTo>
                      <a:pt x="9340" y="22445"/>
                    </a:lnTo>
                    <a:lnTo>
                      <a:pt x="10354" y="24943"/>
                    </a:lnTo>
                    <a:lnTo>
                      <a:pt x="10770" y="25830"/>
                    </a:lnTo>
                    <a:lnTo>
                      <a:pt x="10861" y="26011"/>
                    </a:lnTo>
                    <a:lnTo>
                      <a:pt x="11132" y="26463"/>
                    </a:lnTo>
                    <a:lnTo>
                      <a:pt x="11331" y="26626"/>
                    </a:lnTo>
                    <a:lnTo>
                      <a:pt x="11422" y="26626"/>
                    </a:lnTo>
                    <a:lnTo>
                      <a:pt x="11494" y="26554"/>
                    </a:lnTo>
                    <a:lnTo>
                      <a:pt x="11585" y="26282"/>
                    </a:lnTo>
                    <a:lnTo>
                      <a:pt x="11585" y="25757"/>
                    </a:lnTo>
                    <a:lnTo>
                      <a:pt x="11566" y="25540"/>
                    </a:lnTo>
                    <a:lnTo>
                      <a:pt x="11693" y="25830"/>
                    </a:lnTo>
                    <a:lnTo>
                      <a:pt x="12073" y="26518"/>
                    </a:lnTo>
                    <a:lnTo>
                      <a:pt x="12363" y="26807"/>
                    </a:lnTo>
                    <a:lnTo>
                      <a:pt x="12490" y="26789"/>
                    </a:lnTo>
                    <a:lnTo>
                      <a:pt x="12544" y="26753"/>
                    </a:lnTo>
                    <a:lnTo>
                      <a:pt x="12616" y="26626"/>
                    </a:lnTo>
                    <a:lnTo>
                      <a:pt x="12634" y="26282"/>
                    </a:lnTo>
                    <a:lnTo>
                      <a:pt x="12490" y="25432"/>
                    </a:lnTo>
                    <a:lnTo>
                      <a:pt x="12399" y="25106"/>
                    </a:lnTo>
                    <a:lnTo>
                      <a:pt x="12652" y="25395"/>
                    </a:lnTo>
                    <a:lnTo>
                      <a:pt x="13069" y="25938"/>
                    </a:lnTo>
                    <a:lnTo>
                      <a:pt x="13395" y="26174"/>
                    </a:lnTo>
                    <a:lnTo>
                      <a:pt x="13576" y="26210"/>
                    </a:lnTo>
                    <a:lnTo>
                      <a:pt x="13594" y="26065"/>
                    </a:lnTo>
                    <a:lnTo>
                      <a:pt x="13503" y="25721"/>
                    </a:lnTo>
                    <a:lnTo>
                      <a:pt x="13195" y="25196"/>
                    </a:lnTo>
                    <a:lnTo>
                      <a:pt x="13014" y="24943"/>
                    </a:lnTo>
                    <a:lnTo>
                      <a:pt x="12779" y="24545"/>
                    </a:lnTo>
                    <a:lnTo>
                      <a:pt x="12272" y="23658"/>
                    </a:lnTo>
                    <a:lnTo>
                      <a:pt x="11983" y="23314"/>
                    </a:lnTo>
                    <a:lnTo>
                      <a:pt x="12652" y="22680"/>
                    </a:lnTo>
                    <a:lnTo>
                      <a:pt x="13974" y="21305"/>
                    </a:lnTo>
                    <a:lnTo>
                      <a:pt x="15223" y="19857"/>
                    </a:lnTo>
                    <a:lnTo>
                      <a:pt x="16363" y="18354"/>
                    </a:lnTo>
                    <a:lnTo>
                      <a:pt x="16870" y="17576"/>
                    </a:lnTo>
                    <a:lnTo>
                      <a:pt x="17322" y="16834"/>
                    </a:lnTo>
                    <a:lnTo>
                      <a:pt x="18155" y="15205"/>
                    </a:lnTo>
                    <a:lnTo>
                      <a:pt x="18879" y="13431"/>
                    </a:lnTo>
                    <a:lnTo>
                      <a:pt x="19458" y="11585"/>
                    </a:lnTo>
                    <a:lnTo>
                      <a:pt x="19856" y="9684"/>
                    </a:lnTo>
                    <a:lnTo>
                      <a:pt x="20001" y="7784"/>
                    </a:lnTo>
                    <a:lnTo>
                      <a:pt x="19911" y="6390"/>
                    </a:lnTo>
                    <a:lnTo>
                      <a:pt x="19748" y="5485"/>
                    </a:lnTo>
                    <a:lnTo>
                      <a:pt x="19513" y="4616"/>
                    </a:lnTo>
                    <a:lnTo>
                      <a:pt x="19169" y="3766"/>
                    </a:lnTo>
                    <a:lnTo>
                      <a:pt x="18969" y="3349"/>
                    </a:lnTo>
                    <a:lnTo>
                      <a:pt x="18698" y="2897"/>
                    </a:lnTo>
                    <a:lnTo>
                      <a:pt x="18064" y="2100"/>
                    </a:lnTo>
                    <a:lnTo>
                      <a:pt x="17322" y="1467"/>
                    </a:lnTo>
                    <a:lnTo>
                      <a:pt x="16508" y="960"/>
                    </a:lnTo>
                    <a:lnTo>
                      <a:pt x="15621" y="562"/>
                    </a:lnTo>
                    <a:lnTo>
                      <a:pt x="14662" y="290"/>
                    </a:lnTo>
                    <a:lnTo>
                      <a:pt x="13159" y="37"/>
                    </a:lnTo>
                    <a:lnTo>
                      <a:pt x="110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7777304" y="2735865"/>
                <a:ext cx="646342" cy="863123"/>
              </a:xfrm>
              <a:custGeom>
                <a:avLst/>
                <a:gdLst/>
                <a:ahLst/>
                <a:cxnLst/>
                <a:rect l="l" t="t" r="r" b="b"/>
                <a:pathLst>
                  <a:path w="20346" h="27170" extrusionOk="0">
                    <a:moveTo>
                      <a:pt x="11476" y="1"/>
                    </a:moveTo>
                    <a:lnTo>
                      <a:pt x="10137" y="73"/>
                    </a:lnTo>
                    <a:lnTo>
                      <a:pt x="8109" y="308"/>
                    </a:lnTo>
                    <a:lnTo>
                      <a:pt x="5449" y="797"/>
                    </a:lnTo>
                    <a:lnTo>
                      <a:pt x="4145" y="1051"/>
                    </a:lnTo>
                    <a:lnTo>
                      <a:pt x="4055" y="1069"/>
                    </a:lnTo>
                    <a:lnTo>
                      <a:pt x="3983" y="1195"/>
                    </a:lnTo>
                    <a:lnTo>
                      <a:pt x="4001" y="1322"/>
                    </a:lnTo>
                    <a:lnTo>
                      <a:pt x="4109" y="1413"/>
                    </a:lnTo>
                    <a:lnTo>
                      <a:pt x="4182" y="1413"/>
                    </a:lnTo>
                    <a:lnTo>
                      <a:pt x="6281" y="1014"/>
                    </a:lnTo>
                    <a:lnTo>
                      <a:pt x="9847" y="508"/>
                    </a:lnTo>
                    <a:lnTo>
                      <a:pt x="12254" y="399"/>
                    </a:lnTo>
                    <a:lnTo>
                      <a:pt x="13992" y="544"/>
                    </a:lnTo>
                    <a:lnTo>
                      <a:pt x="15096" y="761"/>
                    </a:lnTo>
                    <a:lnTo>
                      <a:pt x="16110" y="1105"/>
                    </a:lnTo>
                    <a:lnTo>
                      <a:pt x="17051" y="1575"/>
                    </a:lnTo>
                    <a:lnTo>
                      <a:pt x="17884" y="2209"/>
                    </a:lnTo>
                    <a:lnTo>
                      <a:pt x="18608" y="3005"/>
                    </a:lnTo>
                    <a:lnTo>
                      <a:pt x="19187" y="4001"/>
                    </a:lnTo>
                    <a:lnTo>
                      <a:pt x="19621" y="5177"/>
                    </a:lnTo>
                    <a:lnTo>
                      <a:pt x="19766" y="5847"/>
                    </a:lnTo>
                    <a:lnTo>
                      <a:pt x="19875" y="6481"/>
                    </a:lnTo>
                    <a:lnTo>
                      <a:pt x="19965" y="7730"/>
                    </a:lnTo>
                    <a:lnTo>
                      <a:pt x="19965" y="8960"/>
                    </a:lnTo>
                    <a:lnTo>
                      <a:pt x="19838" y="10191"/>
                    </a:lnTo>
                    <a:lnTo>
                      <a:pt x="19603" y="11404"/>
                    </a:lnTo>
                    <a:lnTo>
                      <a:pt x="19277" y="12580"/>
                    </a:lnTo>
                    <a:lnTo>
                      <a:pt x="18626" y="14336"/>
                    </a:lnTo>
                    <a:lnTo>
                      <a:pt x="17485" y="16581"/>
                    </a:lnTo>
                    <a:lnTo>
                      <a:pt x="16110" y="18698"/>
                    </a:lnTo>
                    <a:lnTo>
                      <a:pt x="14571" y="20671"/>
                    </a:lnTo>
                    <a:lnTo>
                      <a:pt x="12906" y="22499"/>
                    </a:lnTo>
                    <a:lnTo>
                      <a:pt x="12037" y="23350"/>
                    </a:lnTo>
                    <a:lnTo>
                      <a:pt x="12001" y="23404"/>
                    </a:lnTo>
                    <a:lnTo>
                      <a:pt x="11965" y="23531"/>
                    </a:lnTo>
                    <a:lnTo>
                      <a:pt x="12001" y="23604"/>
                    </a:lnTo>
                    <a:lnTo>
                      <a:pt x="12435" y="24147"/>
                    </a:lnTo>
                    <a:lnTo>
                      <a:pt x="13196" y="25341"/>
                    </a:lnTo>
                    <a:lnTo>
                      <a:pt x="13503" y="26059"/>
                    </a:lnTo>
                    <a:lnTo>
                      <a:pt x="13503" y="26059"/>
                    </a:lnTo>
                    <a:lnTo>
                      <a:pt x="13322" y="25920"/>
                    </a:lnTo>
                    <a:lnTo>
                      <a:pt x="12942" y="25486"/>
                    </a:lnTo>
                    <a:lnTo>
                      <a:pt x="12707" y="25178"/>
                    </a:lnTo>
                    <a:lnTo>
                      <a:pt x="12616" y="25106"/>
                    </a:lnTo>
                    <a:lnTo>
                      <a:pt x="12435" y="25160"/>
                    </a:lnTo>
                    <a:lnTo>
                      <a:pt x="12381" y="25251"/>
                    </a:lnTo>
                    <a:lnTo>
                      <a:pt x="12381" y="25323"/>
                    </a:lnTo>
                    <a:lnTo>
                      <a:pt x="12453" y="25576"/>
                    </a:lnTo>
                    <a:lnTo>
                      <a:pt x="12508" y="25848"/>
                    </a:lnTo>
                    <a:lnTo>
                      <a:pt x="12526" y="25975"/>
                    </a:lnTo>
                    <a:lnTo>
                      <a:pt x="12508" y="26481"/>
                    </a:lnTo>
                    <a:lnTo>
                      <a:pt x="12472" y="26681"/>
                    </a:lnTo>
                    <a:lnTo>
                      <a:pt x="12435" y="26644"/>
                    </a:lnTo>
                    <a:lnTo>
                      <a:pt x="12146" y="26156"/>
                    </a:lnTo>
                    <a:lnTo>
                      <a:pt x="11892" y="25649"/>
                    </a:lnTo>
                    <a:lnTo>
                      <a:pt x="11856" y="25576"/>
                    </a:lnTo>
                    <a:lnTo>
                      <a:pt x="11748" y="25522"/>
                    </a:lnTo>
                    <a:lnTo>
                      <a:pt x="11621" y="25558"/>
                    </a:lnTo>
                    <a:lnTo>
                      <a:pt x="11548" y="25667"/>
                    </a:lnTo>
                    <a:lnTo>
                      <a:pt x="11548" y="25739"/>
                    </a:lnTo>
                    <a:lnTo>
                      <a:pt x="11530" y="25848"/>
                    </a:lnTo>
                    <a:lnTo>
                      <a:pt x="11476" y="26300"/>
                    </a:lnTo>
                    <a:lnTo>
                      <a:pt x="11386" y="26445"/>
                    </a:lnTo>
                    <a:lnTo>
                      <a:pt x="11331" y="26391"/>
                    </a:lnTo>
                    <a:lnTo>
                      <a:pt x="11168" y="26083"/>
                    </a:lnTo>
                    <a:lnTo>
                      <a:pt x="11005" y="25757"/>
                    </a:lnTo>
                    <a:lnTo>
                      <a:pt x="10662" y="24997"/>
                    </a:lnTo>
                    <a:lnTo>
                      <a:pt x="10336" y="24237"/>
                    </a:lnTo>
                    <a:lnTo>
                      <a:pt x="9992" y="23386"/>
                    </a:lnTo>
                    <a:lnTo>
                      <a:pt x="9684" y="22536"/>
                    </a:lnTo>
                    <a:lnTo>
                      <a:pt x="9521" y="22119"/>
                    </a:lnTo>
                    <a:lnTo>
                      <a:pt x="9612" y="21613"/>
                    </a:lnTo>
                    <a:lnTo>
                      <a:pt x="9865" y="21250"/>
                    </a:lnTo>
                    <a:lnTo>
                      <a:pt x="10300" y="20671"/>
                    </a:lnTo>
                    <a:lnTo>
                      <a:pt x="11205" y="19296"/>
                    </a:lnTo>
                    <a:lnTo>
                      <a:pt x="11947" y="17811"/>
                    </a:lnTo>
                    <a:lnTo>
                      <a:pt x="12291" y="16653"/>
                    </a:lnTo>
                    <a:lnTo>
                      <a:pt x="12363" y="15875"/>
                    </a:lnTo>
                    <a:lnTo>
                      <a:pt x="12345" y="15513"/>
                    </a:lnTo>
                    <a:lnTo>
                      <a:pt x="12291" y="14988"/>
                    </a:lnTo>
                    <a:lnTo>
                      <a:pt x="12037" y="14083"/>
                    </a:lnTo>
                    <a:lnTo>
                      <a:pt x="11621" y="13341"/>
                    </a:lnTo>
                    <a:lnTo>
                      <a:pt x="11078" y="12743"/>
                    </a:lnTo>
                    <a:lnTo>
                      <a:pt x="10408" y="12273"/>
                    </a:lnTo>
                    <a:lnTo>
                      <a:pt x="9648" y="11929"/>
                    </a:lnTo>
                    <a:lnTo>
                      <a:pt x="8797" y="11694"/>
                    </a:lnTo>
                    <a:lnTo>
                      <a:pt x="7892" y="11549"/>
                    </a:lnTo>
                    <a:lnTo>
                      <a:pt x="6444" y="11476"/>
                    </a:lnTo>
                    <a:lnTo>
                      <a:pt x="4453" y="11603"/>
                    </a:lnTo>
                    <a:lnTo>
                      <a:pt x="1611" y="12037"/>
                    </a:lnTo>
                    <a:lnTo>
                      <a:pt x="145" y="12345"/>
                    </a:lnTo>
                    <a:lnTo>
                      <a:pt x="73" y="12381"/>
                    </a:lnTo>
                    <a:lnTo>
                      <a:pt x="0" y="12490"/>
                    </a:lnTo>
                    <a:lnTo>
                      <a:pt x="19" y="12635"/>
                    </a:lnTo>
                    <a:lnTo>
                      <a:pt x="109" y="12725"/>
                    </a:lnTo>
                    <a:lnTo>
                      <a:pt x="200" y="12707"/>
                    </a:lnTo>
                    <a:lnTo>
                      <a:pt x="1539" y="12436"/>
                    </a:lnTo>
                    <a:lnTo>
                      <a:pt x="3566" y="12056"/>
                    </a:lnTo>
                    <a:lnTo>
                      <a:pt x="4942" y="11875"/>
                    </a:lnTo>
                    <a:lnTo>
                      <a:pt x="5630" y="11838"/>
                    </a:lnTo>
                    <a:lnTo>
                      <a:pt x="6336" y="11820"/>
                    </a:lnTo>
                    <a:lnTo>
                      <a:pt x="7874" y="11893"/>
                    </a:lnTo>
                    <a:lnTo>
                      <a:pt x="9014" y="12128"/>
                    </a:lnTo>
                    <a:lnTo>
                      <a:pt x="9720" y="12381"/>
                    </a:lnTo>
                    <a:lnTo>
                      <a:pt x="10372" y="12725"/>
                    </a:lnTo>
                    <a:lnTo>
                      <a:pt x="10951" y="13196"/>
                    </a:lnTo>
                    <a:lnTo>
                      <a:pt x="11186" y="13467"/>
                    </a:lnTo>
                    <a:lnTo>
                      <a:pt x="11386" y="13739"/>
                    </a:lnTo>
                    <a:lnTo>
                      <a:pt x="11675" y="14264"/>
                    </a:lnTo>
                    <a:lnTo>
                      <a:pt x="11856" y="14807"/>
                    </a:lnTo>
                    <a:lnTo>
                      <a:pt x="11947" y="15368"/>
                    </a:lnTo>
                    <a:lnTo>
                      <a:pt x="11929" y="16219"/>
                    </a:lnTo>
                    <a:lnTo>
                      <a:pt x="11639" y="17359"/>
                    </a:lnTo>
                    <a:lnTo>
                      <a:pt x="11404" y="17920"/>
                    </a:lnTo>
                    <a:lnTo>
                      <a:pt x="10933" y="18897"/>
                    </a:lnTo>
                    <a:lnTo>
                      <a:pt x="10100" y="20327"/>
                    </a:lnTo>
                    <a:lnTo>
                      <a:pt x="9449" y="21214"/>
                    </a:lnTo>
                    <a:lnTo>
                      <a:pt x="9069" y="21594"/>
                    </a:lnTo>
                    <a:lnTo>
                      <a:pt x="9033" y="21685"/>
                    </a:lnTo>
                    <a:lnTo>
                      <a:pt x="9051" y="21775"/>
                    </a:lnTo>
                    <a:lnTo>
                      <a:pt x="9413" y="22970"/>
                    </a:lnTo>
                    <a:lnTo>
                      <a:pt x="10082" y="24744"/>
                    </a:lnTo>
                    <a:lnTo>
                      <a:pt x="10625" y="25884"/>
                    </a:lnTo>
                    <a:lnTo>
                      <a:pt x="10933" y="26409"/>
                    </a:lnTo>
                    <a:lnTo>
                      <a:pt x="11060" y="26626"/>
                    </a:lnTo>
                    <a:lnTo>
                      <a:pt x="11295" y="26880"/>
                    </a:lnTo>
                    <a:lnTo>
                      <a:pt x="11476" y="26952"/>
                    </a:lnTo>
                    <a:lnTo>
                      <a:pt x="11639" y="26898"/>
                    </a:lnTo>
                    <a:lnTo>
                      <a:pt x="11802" y="26608"/>
                    </a:lnTo>
                    <a:lnTo>
                      <a:pt x="11842" y="26385"/>
                    </a:lnTo>
                    <a:lnTo>
                      <a:pt x="11842" y="26385"/>
                    </a:lnTo>
                    <a:lnTo>
                      <a:pt x="12146" y="26916"/>
                    </a:lnTo>
                    <a:lnTo>
                      <a:pt x="12417" y="27133"/>
                    </a:lnTo>
                    <a:lnTo>
                      <a:pt x="12616" y="27169"/>
                    </a:lnTo>
                    <a:lnTo>
                      <a:pt x="12725" y="27151"/>
                    </a:lnTo>
                    <a:lnTo>
                      <a:pt x="12815" y="27097"/>
                    </a:lnTo>
                    <a:lnTo>
                      <a:pt x="12960" y="26916"/>
                    </a:lnTo>
                    <a:lnTo>
                      <a:pt x="13015" y="26554"/>
                    </a:lnTo>
                    <a:lnTo>
                      <a:pt x="12925" y="26008"/>
                    </a:lnTo>
                    <a:lnTo>
                      <a:pt x="13105" y="26228"/>
                    </a:lnTo>
                    <a:lnTo>
                      <a:pt x="13449" y="26481"/>
                    </a:lnTo>
                    <a:lnTo>
                      <a:pt x="13666" y="26554"/>
                    </a:lnTo>
                    <a:lnTo>
                      <a:pt x="13775" y="26572"/>
                    </a:lnTo>
                    <a:lnTo>
                      <a:pt x="13901" y="26463"/>
                    </a:lnTo>
                    <a:lnTo>
                      <a:pt x="13920" y="26373"/>
                    </a:lnTo>
                    <a:lnTo>
                      <a:pt x="13901" y="26083"/>
                    </a:lnTo>
                    <a:lnTo>
                      <a:pt x="13684" y="25504"/>
                    </a:lnTo>
                    <a:lnTo>
                      <a:pt x="13177" y="24708"/>
                    </a:lnTo>
                    <a:lnTo>
                      <a:pt x="12870" y="24201"/>
                    </a:lnTo>
                    <a:lnTo>
                      <a:pt x="12725" y="24020"/>
                    </a:lnTo>
                    <a:lnTo>
                      <a:pt x="12508" y="23658"/>
                    </a:lnTo>
                    <a:lnTo>
                      <a:pt x="12508" y="23423"/>
                    </a:lnTo>
                    <a:lnTo>
                      <a:pt x="12598" y="23314"/>
                    </a:lnTo>
                    <a:lnTo>
                      <a:pt x="13177" y="22735"/>
                    </a:lnTo>
                    <a:lnTo>
                      <a:pt x="13757" y="22137"/>
                    </a:lnTo>
                    <a:lnTo>
                      <a:pt x="14843" y="20961"/>
                    </a:lnTo>
                    <a:lnTo>
                      <a:pt x="16345" y="19097"/>
                    </a:lnTo>
                    <a:lnTo>
                      <a:pt x="17250" y="17775"/>
                    </a:lnTo>
                    <a:lnTo>
                      <a:pt x="17648" y="17087"/>
                    </a:lnTo>
                    <a:lnTo>
                      <a:pt x="18264" y="15947"/>
                    </a:lnTo>
                    <a:lnTo>
                      <a:pt x="19313" y="13504"/>
                    </a:lnTo>
                    <a:lnTo>
                      <a:pt x="19893" y="11585"/>
                    </a:lnTo>
                    <a:lnTo>
                      <a:pt x="20164" y="10282"/>
                    </a:lnTo>
                    <a:lnTo>
                      <a:pt x="20309" y="8978"/>
                    </a:lnTo>
                    <a:lnTo>
                      <a:pt x="20345" y="7675"/>
                    </a:lnTo>
                    <a:lnTo>
                      <a:pt x="20291" y="7024"/>
                    </a:lnTo>
                    <a:lnTo>
                      <a:pt x="20219" y="6408"/>
                    </a:lnTo>
                    <a:lnTo>
                      <a:pt x="19965" y="5232"/>
                    </a:lnTo>
                    <a:lnTo>
                      <a:pt x="19567" y="4128"/>
                    </a:lnTo>
                    <a:lnTo>
                      <a:pt x="19042" y="3132"/>
                    </a:lnTo>
                    <a:lnTo>
                      <a:pt x="18354" y="2245"/>
                    </a:lnTo>
                    <a:lnTo>
                      <a:pt x="17522" y="1485"/>
                    </a:lnTo>
                    <a:lnTo>
                      <a:pt x="16562" y="888"/>
                    </a:lnTo>
                    <a:lnTo>
                      <a:pt x="15440" y="435"/>
                    </a:lnTo>
                    <a:lnTo>
                      <a:pt x="14825" y="290"/>
                    </a:lnTo>
                    <a:lnTo>
                      <a:pt x="14155" y="164"/>
                    </a:lnTo>
                    <a:lnTo>
                      <a:pt x="12815" y="19"/>
                    </a:lnTo>
                    <a:lnTo>
                      <a:pt x="114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2pPr>
            <a:lvl3pPr lvl="2">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3pPr>
            <a:lvl4pPr lvl="3">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4pPr>
            <a:lvl5pPr lvl="4">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5pPr>
            <a:lvl6pPr lvl="5">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6pPr>
            <a:lvl7pPr lvl="6">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7pPr>
            <a:lvl8pPr lvl="7">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8pPr>
            <a:lvl9pPr lvl="8">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Rubik"/>
              <a:buChar char="●"/>
              <a:defRPr sz="1800">
                <a:solidFill>
                  <a:schemeClr val="dk1"/>
                </a:solidFill>
                <a:latin typeface="Rubik"/>
                <a:ea typeface="Rubik"/>
                <a:cs typeface="Rubik"/>
                <a:sym typeface="Rubik"/>
              </a:defRPr>
            </a:lvl1pPr>
            <a:lvl2pPr marL="914400" lvl="1"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2pPr>
            <a:lvl3pPr marL="1371600" lvl="2"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3pPr>
            <a:lvl4pPr marL="1828800" lvl="3"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4pPr>
            <a:lvl5pPr marL="2286000" lvl="4"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5pPr>
            <a:lvl6pPr marL="2743200" lvl="5"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6pPr>
            <a:lvl7pPr marL="3200400" lvl="6"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7pPr>
            <a:lvl8pPr marL="3657600" lvl="7"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8pPr>
            <a:lvl9pPr marL="4114800" lvl="8"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8" r:id="rId4"/>
    <p:sldLayoutId id="2147483670" r:id="rId5"/>
    <p:sldLayoutId id="2147483686" r:id="rId6"/>
    <p:sldLayoutId id="2147483687" r:id="rId7"/>
    <p:sldLayoutId id="2147483688" r:id="rId8"/>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slide" Target="slide4.xml"/><Relationship Id="rId5" Type="http://schemas.openxmlformats.org/officeDocument/2006/relationships/image" Target="../media/image10.gi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notesSlide" Target="../notesSlides/notesSlide6.xml"/><Relationship Id="rId7" Type="http://schemas.openxmlformats.org/officeDocument/2006/relationships/image" Target="../media/image12.gi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0.gif"/><Relationship Id="rId5" Type="http://schemas.openxmlformats.org/officeDocument/2006/relationships/audio" Target="../media/audio2.wav"/><Relationship Id="rId10" Type="http://schemas.openxmlformats.org/officeDocument/2006/relationships/image" Target="../media/image11.png"/><Relationship Id="rId4" Type="http://schemas.openxmlformats.org/officeDocument/2006/relationships/audio" Target="../media/audio1.wav"/><Relationship Id="rId9" Type="http://schemas.openxmlformats.org/officeDocument/2006/relationships/slide" Target="slide17.xml"/></Relationships>
</file>

<file path=ppt/slides/_rels/slide7.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notesSlide" Target="../notesSlides/notesSlide7.xml"/><Relationship Id="rId7" Type="http://schemas.openxmlformats.org/officeDocument/2006/relationships/image" Target="../media/image12.gif"/><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gif"/><Relationship Id="rId5" Type="http://schemas.openxmlformats.org/officeDocument/2006/relationships/audio" Target="../media/audio2.wav"/><Relationship Id="rId10" Type="http://schemas.openxmlformats.org/officeDocument/2006/relationships/image" Target="../media/image11.png"/><Relationship Id="rId4" Type="http://schemas.openxmlformats.org/officeDocument/2006/relationships/audio" Target="../media/audio1.wav"/><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notesSlide" Target="../notesSlides/notesSlide8.xml"/><Relationship Id="rId7" Type="http://schemas.openxmlformats.org/officeDocument/2006/relationships/image" Target="../media/image12.gif"/><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0.gif"/><Relationship Id="rId5" Type="http://schemas.openxmlformats.org/officeDocument/2006/relationships/audio" Target="../media/audio2.wav"/><Relationship Id="rId10" Type="http://schemas.openxmlformats.org/officeDocument/2006/relationships/image" Target="../media/image11.png"/><Relationship Id="rId4" Type="http://schemas.openxmlformats.org/officeDocument/2006/relationships/audio" Target="../media/audio1.wav"/><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5" name="Rounded Rectangle 4"/>
          <p:cNvSpPr/>
          <p:nvPr/>
        </p:nvSpPr>
        <p:spPr>
          <a:xfrm>
            <a:off x="107492" y="934142"/>
            <a:ext cx="5898543" cy="2137011"/>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9" name="Google Shape;1679;p46"/>
          <p:cNvGrpSpPr/>
          <p:nvPr/>
        </p:nvGrpSpPr>
        <p:grpSpPr>
          <a:xfrm>
            <a:off x="6054055" y="703212"/>
            <a:ext cx="2964506" cy="3550541"/>
            <a:chOff x="5795275" y="703212"/>
            <a:chExt cx="2964506" cy="3550541"/>
          </a:xfrm>
        </p:grpSpPr>
        <p:sp>
          <p:nvSpPr>
            <p:cNvPr id="1680" name="Google Shape;1680;p46"/>
            <p:cNvSpPr/>
            <p:nvPr/>
          </p:nvSpPr>
          <p:spPr>
            <a:xfrm>
              <a:off x="5795275" y="703212"/>
              <a:ext cx="2964506" cy="3550541"/>
            </a:xfrm>
            <a:custGeom>
              <a:avLst/>
              <a:gdLst/>
              <a:ahLst/>
              <a:cxnLst/>
              <a:rect l="l" t="t" r="r" b="b"/>
              <a:pathLst>
                <a:path w="175052" h="209657" extrusionOk="0">
                  <a:moveTo>
                    <a:pt x="87686" y="0"/>
                  </a:moveTo>
                  <a:lnTo>
                    <a:pt x="83200" y="107"/>
                  </a:lnTo>
                  <a:lnTo>
                    <a:pt x="74442" y="961"/>
                  </a:lnTo>
                  <a:lnTo>
                    <a:pt x="65898" y="2670"/>
                  </a:lnTo>
                  <a:lnTo>
                    <a:pt x="57674" y="5233"/>
                  </a:lnTo>
                  <a:lnTo>
                    <a:pt x="49877" y="8544"/>
                  </a:lnTo>
                  <a:lnTo>
                    <a:pt x="42401" y="12603"/>
                  </a:lnTo>
                  <a:lnTo>
                    <a:pt x="35459" y="17302"/>
                  </a:lnTo>
                  <a:lnTo>
                    <a:pt x="28944" y="22643"/>
                  </a:lnTo>
                  <a:lnTo>
                    <a:pt x="23070" y="28624"/>
                  </a:lnTo>
                  <a:lnTo>
                    <a:pt x="17729" y="35032"/>
                  </a:lnTo>
                  <a:lnTo>
                    <a:pt x="13030" y="42081"/>
                  </a:lnTo>
                  <a:lnTo>
                    <a:pt x="8972" y="49450"/>
                  </a:lnTo>
                  <a:lnTo>
                    <a:pt x="5661" y="57247"/>
                  </a:lnTo>
                  <a:lnTo>
                    <a:pt x="3097" y="65471"/>
                  </a:lnTo>
                  <a:lnTo>
                    <a:pt x="1388" y="74015"/>
                  </a:lnTo>
                  <a:lnTo>
                    <a:pt x="427" y="82880"/>
                  </a:lnTo>
                  <a:lnTo>
                    <a:pt x="427" y="87366"/>
                  </a:lnTo>
                  <a:lnTo>
                    <a:pt x="0" y="209657"/>
                  </a:lnTo>
                  <a:lnTo>
                    <a:pt x="174731" y="209657"/>
                  </a:lnTo>
                  <a:lnTo>
                    <a:pt x="175052" y="87366"/>
                  </a:lnTo>
                  <a:lnTo>
                    <a:pt x="174945" y="82880"/>
                  </a:lnTo>
                  <a:lnTo>
                    <a:pt x="174091" y="74015"/>
                  </a:lnTo>
                  <a:lnTo>
                    <a:pt x="172382" y="65471"/>
                  </a:lnTo>
                  <a:lnTo>
                    <a:pt x="169818" y="57247"/>
                  </a:lnTo>
                  <a:lnTo>
                    <a:pt x="166507" y="49450"/>
                  </a:lnTo>
                  <a:lnTo>
                    <a:pt x="162449" y="42081"/>
                  </a:lnTo>
                  <a:lnTo>
                    <a:pt x="157750" y="35032"/>
                  </a:lnTo>
                  <a:lnTo>
                    <a:pt x="152409" y="28624"/>
                  </a:lnTo>
                  <a:lnTo>
                    <a:pt x="146535" y="22643"/>
                  </a:lnTo>
                  <a:lnTo>
                    <a:pt x="140020" y="17302"/>
                  </a:lnTo>
                  <a:lnTo>
                    <a:pt x="133078" y="12603"/>
                  </a:lnTo>
                  <a:lnTo>
                    <a:pt x="125602" y="8544"/>
                  </a:lnTo>
                  <a:lnTo>
                    <a:pt x="117805" y="5233"/>
                  </a:lnTo>
                  <a:lnTo>
                    <a:pt x="109581" y="2670"/>
                  </a:lnTo>
                  <a:lnTo>
                    <a:pt x="101037" y="961"/>
                  </a:lnTo>
                  <a:lnTo>
                    <a:pt x="92279" y="107"/>
                  </a:lnTo>
                  <a:lnTo>
                    <a:pt x="87686"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6"/>
            <p:cNvSpPr/>
            <p:nvPr/>
          </p:nvSpPr>
          <p:spPr>
            <a:xfrm>
              <a:off x="5875575" y="799400"/>
              <a:ext cx="2803895" cy="3358181"/>
            </a:xfrm>
            <a:custGeom>
              <a:avLst/>
              <a:gdLst/>
              <a:ahLst/>
              <a:cxnLst/>
              <a:rect l="l" t="t" r="r" b="b"/>
              <a:pathLst>
                <a:path w="175052" h="209657" extrusionOk="0">
                  <a:moveTo>
                    <a:pt x="87686" y="0"/>
                  </a:moveTo>
                  <a:lnTo>
                    <a:pt x="83200" y="107"/>
                  </a:lnTo>
                  <a:lnTo>
                    <a:pt x="74442" y="961"/>
                  </a:lnTo>
                  <a:lnTo>
                    <a:pt x="65898" y="2670"/>
                  </a:lnTo>
                  <a:lnTo>
                    <a:pt x="57674" y="5233"/>
                  </a:lnTo>
                  <a:lnTo>
                    <a:pt x="49877" y="8544"/>
                  </a:lnTo>
                  <a:lnTo>
                    <a:pt x="42401" y="12603"/>
                  </a:lnTo>
                  <a:lnTo>
                    <a:pt x="35459" y="17302"/>
                  </a:lnTo>
                  <a:lnTo>
                    <a:pt x="28944" y="22643"/>
                  </a:lnTo>
                  <a:lnTo>
                    <a:pt x="23070" y="28624"/>
                  </a:lnTo>
                  <a:lnTo>
                    <a:pt x="17729" y="35032"/>
                  </a:lnTo>
                  <a:lnTo>
                    <a:pt x="13030" y="42081"/>
                  </a:lnTo>
                  <a:lnTo>
                    <a:pt x="8972" y="49450"/>
                  </a:lnTo>
                  <a:lnTo>
                    <a:pt x="5661" y="57247"/>
                  </a:lnTo>
                  <a:lnTo>
                    <a:pt x="3097" y="65471"/>
                  </a:lnTo>
                  <a:lnTo>
                    <a:pt x="1388" y="74015"/>
                  </a:lnTo>
                  <a:lnTo>
                    <a:pt x="427" y="82880"/>
                  </a:lnTo>
                  <a:lnTo>
                    <a:pt x="427" y="87366"/>
                  </a:lnTo>
                  <a:lnTo>
                    <a:pt x="0" y="209657"/>
                  </a:lnTo>
                  <a:lnTo>
                    <a:pt x="174731" y="209657"/>
                  </a:lnTo>
                  <a:lnTo>
                    <a:pt x="175052" y="87366"/>
                  </a:lnTo>
                  <a:lnTo>
                    <a:pt x="174945" y="82880"/>
                  </a:lnTo>
                  <a:lnTo>
                    <a:pt x="174091" y="74015"/>
                  </a:lnTo>
                  <a:lnTo>
                    <a:pt x="172382" y="65471"/>
                  </a:lnTo>
                  <a:lnTo>
                    <a:pt x="169818" y="57247"/>
                  </a:lnTo>
                  <a:lnTo>
                    <a:pt x="166507" y="49450"/>
                  </a:lnTo>
                  <a:lnTo>
                    <a:pt x="162449" y="42081"/>
                  </a:lnTo>
                  <a:lnTo>
                    <a:pt x="157750" y="35032"/>
                  </a:lnTo>
                  <a:lnTo>
                    <a:pt x="152409" y="28624"/>
                  </a:lnTo>
                  <a:lnTo>
                    <a:pt x="146535" y="22643"/>
                  </a:lnTo>
                  <a:lnTo>
                    <a:pt x="140020" y="17302"/>
                  </a:lnTo>
                  <a:lnTo>
                    <a:pt x="133078" y="12603"/>
                  </a:lnTo>
                  <a:lnTo>
                    <a:pt x="125602" y="8544"/>
                  </a:lnTo>
                  <a:lnTo>
                    <a:pt x="117805" y="5233"/>
                  </a:lnTo>
                  <a:lnTo>
                    <a:pt x="109581" y="2670"/>
                  </a:lnTo>
                  <a:lnTo>
                    <a:pt x="101037" y="961"/>
                  </a:lnTo>
                  <a:lnTo>
                    <a:pt x="92279" y="107"/>
                  </a:lnTo>
                  <a:lnTo>
                    <a:pt x="87686" y="0"/>
                  </a:lnTo>
                  <a:close/>
                </a:path>
              </a:pathLst>
            </a:custGeom>
            <a:solidFill>
              <a:srgbClr val="FEA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46"/>
          <p:cNvGrpSpPr/>
          <p:nvPr/>
        </p:nvGrpSpPr>
        <p:grpSpPr>
          <a:xfrm>
            <a:off x="5817315" y="2687841"/>
            <a:ext cx="3313820" cy="1603147"/>
            <a:chOff x="5558535" y="2687841"/>
            <a:chExt cx="3313820" cy="1603147"/>
          </a:xfrm>
        </p:grpSpPr>
        <p:grpSp>
          <p:nvGrpSpPr>
            <p:cNvPr id="1683" name="Google Shape;1683;p46"/>
            <p:cNvGrpSpPr/>
            <p:nvPr/>
          </p:nvGrpSpPr>
          <p:grpSpPr>
            <a:xfrm>
              <a:off x="5558535" y="3509035"/>
              <a:ext cx="731725" cy="648549"/>
              <a:chOff x="3594159" y="415726"/>
              <a:chExt cx="839520" cy="744090"/>
            </a:xfrm>
          </p:grpSpPr>
          <p:sp>
            <p:nvSpPr>
              <p:cNvPr id="1684" name="Google Shape;1684;p46"/>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6"/>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6"/>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46"/>
            <p:cNvGrpSpPr/>
            <p:nvPr/>
          </p:nvGrpSpPr>
          <p:grpSpPr>
            <a:xfrm>
              <a:off x="8138049" y="3340383"/>
              <a:ext cx="734306" cy="779733"/>
              <a:chOff x="4517037" y="397333"/>
              <a:chExt cx="734306" cy="779733"/>
            </a:xfrm>
          </p:grpSpPr>
          <p:sp>
            <p:nvSpPr>
              <p:cNvPr id="1688" name="Google Shape;1688;p46"/>
              <p:cNvSpPr/>
              <p:nvPr/>
            </p:nvSpPr>
            <p:spPr>
              <a:xfrm>
                <a:off x="4521643" y="402511"/>
                <a:ext cx="725093" cy="77052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6"/>
              <p:cNvSpPr/>
              <p:nvPr/>
            </p:nvSpPr>
            <p:spPr>
              <a:xfrm>
                <a:off x="4570501" y="715897"/>
                <a:ext cx="680841" cy="461169"/>
              </a:xfrm>
              <a:custGeom>
                <a:avLst/>
                <a:gdLst/>
                <a:ahLst/>
                <a:cxnLst/>
                <a:rect l="l" t="t" r="r" b="b"/>
                <a:pathLst>
                  <a:path w="21432" h="14517" extrusionOk="0">
                    <a:moveTo>
                      <a:pt x="15875" y="0"/>
                    </a:moveTo>
                    <a:lnTo>
                      <a:pt x="15802" y="181"/>
                    </a:lnTo>
                    <a:lnTo>
                      <a:pt x="15296" y="1611"/>
                    </a:lnTo>
                    <a:lnTo>
                      <a:pt x="14753" y="2842"/>
                    </a:lnTo>
                    <a:lnTo>
                      <a:pt x="14735" y="2951"/>
                    </a:lnTo>
                    <a:lnTo>
                      <a:pt x="14807" y="3041"/>
                    </a:lnTo>
                    <a:lnTo>
                      <a:pt x="14897" y="3077"/>
                    </a:lnTo>
                    <a:lnTo>
                      <a:pt x="14988" y="3023"/>
                    </a:lnTo>
                    <a:lnTo>
                      <a:pt x="15658" y="2317"/>
                    </a:lnTo>
                    <a:lnTo>
                      <a:pt x="16870" y="1340"/>
                    </a:lnTo>
                    <a:lnTo>
                      <a:pt x="17793" y="869"/>
                    </a:lnTo>
                    <a:lnTo>
                      <a:pt x="18300" y="742"/>
                    </a:lnTo>
                    <a:lnTo>
                      <a:pt x="18572" y="706"/>
                    </a:lnTo>
                    <a:lnTo>
                      <a:pt x="19151" y="724"/>
                    </a:lnTo>
                    <a:lnTo>
                      <a:pt x="19730" y="869"/>
                    </a:lnTo>
                    <a:lnTo>
                      <a:pt x="20255" y="1122"/>
                    </a:lnTo>
                    <a:lnTo>
                      <a:pt x="20472" y="1303"/>
                    </a:lnTo>
                    <a:lnTo>
                      <a:pt x="20780" y="1575"/>
                    </a:lnTo>
                    <a:lnTo>
                      <a:pt x="21052" y="2064"/>
                    </a:lnTo>
                    <a:lnTo>
                      <a:pt x="21124" y="2426"/>
                    </a:lnTo>
                    <a:lnTo>
                      <a:pt x="21124" y="2607"/>
                    </a:lnTo>
                    <a:lnTo>
                      <a:pt x="21124" y="2806"/>
                    </a:lnTo>
                    <a:lnTo>
                      <a:pt x="21015" y="3186"/>
                    </a:lnTo>
                    <a:lnTo>
                      <a:pt x="20726" y="3693"/>
                    </a:lnTo>
                    <a:lnTo>
                      <a:pt x="20110" y="4236"/>
                    </a:lnTo>
                    <a:lnTo>
                      <a:pt x="19350" y="4616"/>
                    </a:lnTo>
                    <a:lnTo>
                      <a:pt x="18970" y="4724"/>
                    </a:lnTo>
                    <a:lnTo>
                      <a:pt x="18192" y="4887"/>
                    </a:lnTo>
                    <a:lnTo>
                      <a:pt x="17395" y="4960"/>
                    </a:lnTo>
                    <a:lnTo>
                      <a:pt x="16925" y="5014"/>
                    </a:lnTo>
                    <a:lnTo>
                      <a:pt x="16002" y="5141"/>
                    </a:lnTo>
                    <a:lnTo>
                      <a:pt x="15549" y="5267"/>
                    </a:lnTo>
                    <a:lnTo>
                      <a:pt x="15115" y="5412"/>
                    </a:lnTo>
                    <a:lnTo>
                      <a:pt x="14300" y="5901"/>
                    </a:lnTo>
                    <a:lnTo>
                      <a:pt x="13685" y="6571"/>
                    </a:lnTo>
                    <a:lnTo>
                      <a:pt x="13431" y="7186"/>
                    </a:lnTo>
                    <a:lnTo>
                      <a:pt x="13377" y="7620"/>
                    </a:lnTo>
                    <a:lnTo>
                      <a:pt x="13377" y="7856"/>
                    </a:lnTo>
                    <a:lnTo>
                      <a:pt x="13413" y="7946"/>
                    </a:lnTo>
                    <a:lnTo>
                      <a:pt x="13522" y="7982"/>
                    </a:lnTo>
                    <a:lnTo>
                      <a:pt x="13848" y="8001"/>
                    </a:lnTo>
                    <a:lnTo>
                      <a:pt x="14481" y="7928"/>
                    </a:lnTo>
                    <a:lnTo>
                      <a:pt x="15422" y="7657"/>
                    </a:lnTo>
                    <a:lnTo>
                      <a:pt x="16020" y="7403"/>
                    </a:lnTo>
                    <a:lnTo>
                      <a:pt x="16545" y="7186"/>
                    </a:lnTo>
                    <a:lnTo>
                      <a:pt x="17069" y="7005"/>
                    </a:lnTo>
                    <a:lnTo>
                      <a:pt x="17359" y="6933"/>
                    </a:lnTo>
                    <a:lnTo>
                      <a:pt x="17974" y="6860"/>
                    </a:lnTo>
                    <a:lnTo>
                      <a:pt x="18554" y="6915"/>
                    </a:lnTo>
                    <a:lnTo>
                      <a:pt x="19079" y="7077"/>
                    </a:lnTo>
                    <a:lnTo>
                      <a:pt x="19296" y="7204"/>
                    </a:lnTo>
                    <a:lnTo>
                      <a:pt x="19531" y="7367"/>
                    </a:lnTo>
                    <a:lnTo>
                      <a:pt x="19839" y="7783"/>
                    </a:lnTo>
                    <a:lnTo>
                      <a:pt x="19911" y="8037"/>
                    </a:lnTo>
                    <a:lnTo>
                      <a:pt x="19929" y="8200"/>
                    </a:lnTo>
                    <a:lnTo>
                      <a:pt x="19893" y="8525"/>
                    </a:lnTo>
                    <a:lnTo>
                      <a:pt x="19712" y="8978"/>
                    </a:lnTo>
                    <a:lnTo>
                      <a:pt x="19223" y="9467"/>
                    </a:lnTo>
                    <a:lnTo>
                      <a:pt x="18590" y="9793"/>
                    </a:lnTo>
                    <a:lnTo>
                      <a:pt x="18246" y="9883"/>
                    </a:lnTo>
                    <a:lnTo>
                      <a:pt x="17793" y="9955"/>
                    </a:lnTo>
                    <a:lnTo>
                      <a:pt x="16870" y="9937"/>
                    </a:lnTo>
                    <a:lnTo>
                      <a:pt x="16382" y="9883"/>
                    </a:lnTo>
                    <a:lnTo>
                      <a:pt x="15857" y="9847"/>
                    </a:lnTo>
                    <a:lnTo>
                      <a:pt x="15296" y="9811"/>
                    </a:lnTo>
                    <a:lnTo>
                      <a:pt x="14916" y="9829"/>
                    </a:lnTo>
                    <a:lnTo>
                      <a:pt x="14137" y="9974"/>
                    </a:lnTo>
                    <a:lnTo>
                      <a:pt x="13413" y="10299"/>
                    </a:lnTo>
                    <a:lnTo>
                      <a:pt x="12834" y="10806"/>
                    </a:lnTo>
                    <a:lnTo>
                      <a:pt x="12653" y="11168"/>
                    </a:lnTo>
                    <a:lnTo>
                      <a:pt x="12635" y="11222"/>
                    </a:lnTo>
                    <a:lnTo>
                      <a:pt x="12653" y="11277"/>
                    </a:lnTo>
                    <a:lnTo>
                      <a:pt x="12689" y="11331"/>
                    </a:lnTo>
                    <a:lnTo>
                      <a:pt x="12743" y="11367"/>
                    </a:lnTo>
                    <a:lnTo>
                      <a:pt x="13087" y="11458"/>
                    </a:lnTo>
                    <a:lnTo>
                      <a:pt x="13793" y="11494"/>
                    </a:lnTo>
                    <a:lnTo>
                      <a:pt x="14843" y="11349"/>
                    </a:lnTo>
                    <a:lnTo>
                      <a:pt x="15531" y="11186"/>
                    </a:lnTo>
                    <a:lnTo>
                      <a:pt x="16201" y="11023"/>
                    </a:lnTo>
                    <a:lnTo>
                      <a:pt x="16852" y="10915"/>
                    </a:lnTo>
                    <a:lnTo>
                      <a:pt x="17178" y="10879"/>
                    </a:lnTo>
                    <a:lnTo>
                      <a:pt x="17848" y="10969"/>
                    </a:lnTo>
                    <a:lnTo>
                      <a:pt x="18463" y="11186"/>
                    </a:lnTo>
                    <a:lnTo>
                      <a:pt x="18988" y="11530"/>
                    </a:lnTo>
                    <a:lnTo>
                      <a:pt x="19187" y="11747"/>
                    </a:lnTo>
                    <a:lnTo>
                      <a:pt x="19332" y="11946"/>
                    </a:lnTo>
                    <a:lnTo>
                      <a:pt x="19477" y="12345"/>
                    </a:lnTo>
                    <a:lnTo>
                      <a:pt x="19477" y="12670"/>
                    </a:lnTo>
                    <a:lnTo>
                      <a:pt x="19423" y="12833"/>
                    </a:lnTo>
                    <a:lnTo>
                      <a:pt x="19314" y="13105"/>
                    </a:lnTo>
                    <a:lnTo>
                      <a:pt x="18898" y="13521"/>
                    </a:lnTo>
                    <a:lnTo>
                      <a:pt x="18228" y="13793"/>
                    </a:lnTo>
                    <a:lnTo>
                      <a:pt x="17341" y="13919"/>
                    </a:lnTo>
                    <a:lnTo>
                      <a:pt x="16798" y="13919"/>
                    </a:lnTo>
                    <a:lnTo>
                      <a:pt x="15513" y="13956"/>
                    </a:lnTo>
                    <a:lnTo>
                      <a:pt x="14029" y="14064"/>
                    </a:lnTo>
                    <a:lnTo>
                      <a:pt x="12327" y="14191"/>
                    </a:lnTo>
                    <a:lnTo>
                      <a:pt x="9775" y="14209"/>
                    </a:lnTo>
                    <a:lnTo>
                      <a:pt x="8255" y="13992"/>
                    </a:lnTo>
                    <a:lnTo>
                      <a:pt x="7585" y="13793"/>
                    </a:lnTo>
                    <a:lnTo>
                      <a:pt x="7241" y="13648"/>
                    </a:lnTo>
                    <a:lnTo>
                      <a:pt x="6553" y="13268"/>
                    </a:lnTo>
                    <a:lnTo>
                      <a:pt x="5503" y="12508"/>
                    </a:lnTo>
                    <a:lnTo>
                      <a:pt x="4128" y="11222"/>
                    </a:lnTo>
                    <a:lnTo>
                      <a:pt x="2788" y="9774"/>
                    </a:lnTo>
                    <a:lnTo>
                      <a:pt x="2155" y="9050"/>
                    </a:lnTo>
                    <a:lnTo>
                      <a:pt x="1123" y="7892"/>
                    </a:lnTo>
                    <a:lnTo>
                      <a:pt x="218" y="6969"/>
                    </a:lnTo>
                    <a:lnTo>
                      <a:pt x="1" y="7186"/>
                    </a:lnTo>
                    <a:lnTo>
                      <a:pt x="906" y="8109"/>
                    </a:lnTo>
                    <a:lnTo>
                      <a:pt x="1919" y="9249"/>
                    </a:lnTo>
                    <a:lnTo>
                      <a:pt x="2571" y="9992"/>
                    </a:lnTo>
                    <a:lnTo>
                      <a:pt x="3929" y="11440"/>
                    </a:lnTo>
                    <a:lnTo>
                      <a:pt x="5340" y="12761"/>
                    </a:lnTo>
                    <a:lnTo>
                      <a:pt x="6408" y="13539"/>
                    </a:lnTo>
                    <a:lnTo>
                      <a:pt x="7132" y="13937"/>
                    </a:lnTo>
                    <a:lnTo>
                      <a:pt x="7494" y="14082"/>
                    </a:lnTo>
                    <a:lnTo>
                      <a:pt x="7838" y="14191"/>
                    </a:lnTo>
                    <a:lnTo>
                      <a:pt x="8617" y="14372"/>
                    </a:lnTo>
                    <a:lnTo>
                      <a:pt x="9884" y="14517"/>
                    </a:lnTo>
                    <a:lnTo>
                      <a:pt x="10807" y="14517"/>
                    </a:lnTo>
                    <a:lnTo>
                      <a:pt x="12436" y="14480"/>
                    </a:lnTo>
                    <a:lnTo>
                      <a:pt x="14047" y="14372"/>
                    </a:lnTo>
                    <a:lnTo>
                      <a:pt x="15531" y="14263"/>
                    </a:lnTo>
                    <a:lnTo>
                      <a:pt x="16798" y="14227"/>
                    </a:lnTo>
                    <a:lnTo>
                      <a:pt x="17395" y="14227"/>
                    </a:lnTo>
                    <a:lnTo>
                      <a:pt x="18373" y="14064"/>
                    </a:lnTo>
                    <a:lnTo>
                      <a:pt x="19097" y="13738"/>
                    </a:lnTo>
                    <a:lnTo>
                      <a:pt x="19585" y="13250"/>
                    </a:lnTo>
                    <a:lnTo>
                      <a:pt x="19712" y="12924"/>
                    </a:lnTo>
                    <a:lnTo>
                      <a:pt x="19766" y="12743"/>
                    </a:lnTo>
                    <a:lnTo>
                      <a:pt x="19785" y="12399"/>
                    </a:lnTo>
                    <a:lnTo>
                      <a:pt x="19712" y="12055"/>
                    </a:lnTo>
                    <a:lnTo>
                      <a:pt x="19549" y="11711"/>
                    </a:lnTo>
                    <a:lnTo>
                      <a:pt x="19423" y="11566"/>
                    </a:lnTo>
                    <a:lnTo>
                      <a:pt x="19205" y="11313"/>
                    </a:lnTo>
                    <a:lnTo>
                      <a:pt x="18608" y="10933"/>
                    </a:lnTo>
                    <a:lnTo>
                      <a:pt x="17920" y="10679"/>
                    </a:lnTo>
                    <a:lnTo>
                      <a:pt x="17178" y="10571"/>
                    </a:lnTo>
                    <a:lnTo>
                      <a:pt x="16816" y="10607"/>
                    </a:lnTo>
                    <a:lnTo>
                      <a:pt x="16128" y="10716"/>
                    </a:lnTo>
                    <a:lnTo>
                      <a:pt x="15459" y="10897"/>
                    </a:lnTo>
                    <a:lnTo>
                      <a:pt x="14825" y="11060"/>
                    </a:lnTo>
                    <a:lnTo>
                      <a:pt x="13902" y="11186"/>
                    </a:lnTo>
                    <a:lnTo>
                      <a:pt x="13305" y="11186"/>
                    </a:lnTo>
                    <a:lnTo>
                      <a:pt x="12997" y="11132"/>
                    </a:lnTo>
                    <a:lnTo>
                      <a:pt x="13178" y="10860"/>
                    </a:lnTo>
                    <a:lnTo>
                      <a:pt x="13685" y="10480"/>
                    </a:lnTo>
                    <a:lnTo>
                      <a:pt x="14318" y="10245"/>
                    </a:lnTo>
                    <a:lnTo>
                      <a:pt x="14970" y="10136"/>
                    </a:lnTo>
                    <a:lnTo>
                      <a:pt x="15296" y="10118"/>
                    </a:lnTo>
                    <a:lnTo>
                      <a:pt x="15839" y="10136"/>
                    </a:lnTo>
                    <a:lnTo>
                      <a:pt x="16364" y="10191"/>
                    </a:lnTo>
                    <a:lnTo>
                      <a:pt x="16834" y="10227"/>
                    </a:lnTo>
                    <a:lnTo>
                      <a:pt x="17812" y="10245"/>
                    </a:lnTo>
                    <a:lnTo>
                      <a:pt x="18300" y="10191"/>
                    </a:lnTo>
                    <a:lnTo>
                      <a:pt x="18699" y="10082"/>
                    </a:lnTo>
                    <a:lnTo>
                      <a:pt x="19423" y="9684"/>
                    </a:lnTo>
                    <a:lnTo>
                      <a:pt x="19984" y="9105"/>
                    </a:lnTo>
                    <a:lnTo>
                      <a:pt x="20183" y="8562"/>
                    </a:lnTo>
                    <a:lnTo>
                      <a:pt x="20219" y="8182"/>
                    </a:lnTo>
                    <a:lnTo>
                      <a:pt x="20201" y="7982"/>
                    </a:lnTo>
                    <a:lnTo>
                      <a:pt x="20128" y="7675"/>
                    </a:lnTo>
                    <a:lnTo>
                      <a:pt x="19748" y="7132"/>
                    </a:lnTo>
                    <a:lnTo>
                      <a:pt x="19459" y="6933"/>
                    </a:lnTo>
                    <a:lnTo>
                      <a:pt x="19205" y="6806"/>
                    </a:lnTo>
                    <a:lnTo>
                      <a:pt x="18626" y="6625"/>
                    </a:lnTo>
                    <a:lnTo>
                      <a:pt x="17974" y="6571"/>
                    </a:lnTo>
                    <a:lnTo>
                      <a:pt x="17305" y="6625"/>
                    </a:lnTo>
                    <a:lnTo>
                      <a:pt x="16997" y="6715"/>
                    </a:lnTo>
                    <a:lnTo>
                      <a:pt x="16436" y="6896"/>
                    </a:lnTo>
                    <a:lnTo>
                      <a:pt x="15911" y="7132"/>
                    </a:lnTo>
                    <a:lnTo>
                      <a:pt x="15350" y="7367"/>
                    </a:lnTo>
                    <a:lnTo>
                      <a:pt x="14517" y="7620"/>
                    </a:lnTo>
                    <a:lnTo>
                      <a:pt x="13956" y="7693"/>
                    </a:lnTo>
                    <a:lnTo>
                      <a:pt x="13685" y="7693"/>
                    </a:lnTo>
                    <a:lnTo>
                      <a:pt x="13685" y="7512"/>
                    </a:lnTo>
                    <a:lnTo>
                      <a:pt x="13757" y="7150"/>
                    </a:lnTo>
                    <a:lnTo>
                      <a:pt x="14011" y="6643"/>
                    </a:lnTo>
                    <a:lnTo>
                      <a:pt x="14572" y="6082"/>
                    </a:lnTo>
                    <a:lnTo>
                      <a:pt x="15259" y="5684"/>
                    </a:lnTo>
                    <a:lnTo>
                      <a:pt x="15640" y="5557"/>
                    </a:lnTo>
                    <a:lnTo>
                      <a:pt x="16508" y="5358"/>
                    </a:lnTo>
                    <a:lnTo>
                      <a:pt x="17413" y="5267"/>
                    </a:lnTo>
                    <a:lnTo>
                      <a:pt x="18228" y="5177"/>
                    </a:lnTo>
                    <a:lnTo>
                      <a:pt x="19042" y="5014"/>
                    </a:lnTo>
                    <a:lnTo>
                      <a:pt x="19477" y="4905"/>
                    </a:lnTo>
                    <a:lnTo>
                      <a:pt x="20291" y="4471"/>
                    </a:lnTo>
                    <a:lnTo>
                      <a:pt x="20979" y="3856"/>
                    </a:lnTo>
                    <a:lnTo>
                      <a:pt x="21305" y="3276"/>
                    </a:lnTo>
                    <a:lnTo>
                      <a:pt x="21414" y="2842"/>
                    </a:lnTo>
                    <a:lnTo>
                      <a:pt x="21432" y="2607"/>
                    </a:lnTo>
                    <a:lnTo>
                      <a:pt x="21432" y="2389"/>
                    </a:lnTo>
                    <a:lnTo>
                      <a:pt x="21323" y="1973"/>
                    </a:lnTo>
                    <a:lnTo>
                      <a:pt x="21142" y="1575"/>
                    </a:lnTo>
                    <a:lnTo>
                      <a:pt x="20852" y="1231"/>
                    </a:lnTo>
                    <a:lnTo>
                      <a:pt x="20671" y="1068"/>
                    </a:lnTo>
                    <a:lnTo>
                      <a:pt x="20418" y="869"/>
                    </a:lnTo>
                    <a:lnTo>
                      <a:pt x="19839" y="579"/>
                    </a:lnTo>
                    <a:lnTo>
                      <a:pt x="19187" y="417"/>
                    </a:lnTo>
                    <a:lnTo>
                      <a:pt x="18554" y="398"/>
                    </a:lnTo>
                    <a:lnTo>
                      <a:pt x="18228" y="453"/>
                    </a:lnTo>
                    <a:lnTo>
                      <a:pt x="17812" y="561"/>
                    </a:lnTo>
                    <a:lnTo>
                      <a:pt x="17015" y="905"/>
                    </a:lnTo>
                    <a:lnTo>
                      <a:pt x="15965" y="1647"/>
                    </a:lnTo>
                    <a:lnTo>
                      <a:pt x="15350" y="2227"/>
                    </a:lnTo>
                    <a:lnTo>
                      <a:pt x="15694" y="1394"/>
                    </a:lnTo>
                    <a:lnTo>
                      <a:pt x="16092" y="290"/>
                    </a:lnTo>
                    <a:lnTo>
                      <a:pt x="16164" y="109"/>
                    </a:lnTo>
                    <a:lnTo>
                      <a:pt x="15875"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6"/>
              <p:cNvSpPr/>
              <p:nvPr/>
            </p:nvSpPr>
            <p:spPr>
              <a:xfrm>
                <a:off x="4517037" y="397333"/>
                <a:ext cx="734306" cy="779733"/>
              </a:xfrm>
              <a:custGeom>
                <a:avLst/>
                <a:gdLst/>
                <a:ahLst/>
                <a:cxnLst/>
                <a:rect l="l" t="t" r="r" b="b"/>
                <a:pathLst>
                  <a:path w="23115" h="24545" extrusionOk="0">
                    <a:moveTo>
                      <a:pt x="17558" y="1"/>
                    </a:moveTo>
                    <a:lnTo>
                      <a:pt x="17015" y="109"/>
                    </a:lnTo>
                    <a:lnTo>
                      <a:pt x="16508" y="399"/>
                    </a:lnTo>
                    <a:lnTo>
                      <a:pt x="16056" y="797"/>
                    </a:lnTo>
                    <a:lnTo>
                      <a:pt x="15476" y="1557"/>
                    </a:lnTo>
                    <a:lnTo>
                      <a:pt x="14933" y="2553"/>
                    </a:lnTo>
                    <a:lnTo>
                      <a:pt x="14807" y="2915"/>
                    </a:lnTo>
                    <a:lnTo>
                      <a:pt x="14698" y="3277"/>
                    </a:lnTo>
                    <a:lnTo>
                      <a:pt x="14553" y="3983"/>
                    </a:lnTo>
                    <a:lnTo>
                      <a:pt x="14463" y="5069"/>
                    </a:lnTo>
                    <a:lnTo>
                      <a:pt x="14463" y="5793"/>
                    </a:lnTo>
                    <a:lnTo>
                      <a:pt x="14445" y="6408"/>
                    </a:lnTo>
                    <a:lnTo>
                      <a:pt x="14354" y="7657"/>
                    </a:lnTo>
                    <a:lnTo>
                      <a:pt x="14209" y="8272"/>
                    </a:lnTo>
                    <a:lnTo>
                      <a:pt x="14028" y="8888"/>
                    </a:lnTo>
                    <a:lnTo>
                      <a:pt x="13449" y="10227"/>
                    </a:lnTo>
                    <a:lnTo>
                      <a:pt x="13051" y="10988"/>
                    </a:lnTo>
                    <a:lnTo>
                      <a:pt x="12291" y="7277"/>
                    </a:lnTo>
                    <a:lnTo>
                      <a:pt x="11711" y="4616"/>
                    </a:lnTo>
                    <a:lnTo>
                      <a:pt x="11603" y="4200"/>
                    </a:lnTo>
                    <a:lnTo>
                      <a:pt x="11368" y="3802"/>
                    </a:lnTo>
                    <a:lnTo>
                      <a:pt x="11241" y="3639"/>
                    </a:lnTo>
                    <a:lnTo>
                      <a:pt x="10987" y="3458"/>
                    </a:lnTo>
                    <a:lnTo>
                      <a:pt x="10607" y="3367"/>
                    </a:lnTo>
                    <a:lnTo>
                      <a:pt x="10408" y="3422"/>
                    </a:lnTo>
                    <a:lnTo>
                      <a:pt x="10119" y="3548"/>
                    </a:lnTo>
                    <a:lnTo>
                      <a:pt x="9576" y="4109"/>
                    </a:lnTo>
                    <a:lnTo>
                      <a:pt x="9177" y="4833"/>
                    </a:lnTo>
                    <a:lnTo>
                      <a:pt x="8942" y="5521"/>
                    </a:lnTo>
                    <a:lnTo>
                      <a:pt x="8924" y="5793"/>
                    </a:lnTo>
                    <a:lnTo>
                      <a:pt x="8942" y="6227"/>
                    </a:lnTo>
                    <a:lnTo>
                      <a:pt x="9123" y="7078"/>
                    </a:lnTo>
                    <a:lnTo>
                      <a:pt x="9648" y="8291"/>
                    </a:lnTo>
                    <a:lnTo>
                      <a:pt x="10064" y="9051"/>
                    </a:lnTo>
                    <a:lnTo>
                      <a:pt x="10137" y="9196"/>
                    </a:lnTo>
                    <a:lnTo>
                      <a:pt x="10553" y="9956"/>
                    </a:lnTo>
                    <a:lnTo>
                      <a:pt x="11006" y="11187"/>
                    </a:lnTo>
                    <a:lnTo>
                      <a:pt x="11114" y="12037"/>
                    </a:lnTo>
                    <a:lnTo>
                      <a:pt x="11060" y="12472"/>
                    </a:lnTo>
                    <a:lnTo>
                      <a:pt x="11024" y="12671"/>
                    </a:lnTo>
                    <a:lnTo>
                      <a:pt x="10879" y="13087"/>
                    </a:lnTo>
                    <a:lnTo>
                      <a:pt x="10644" y="13467"/>
                    </a:lnTo>
                    <a:lnTo>
                      <a:pt x="10300" y="13739"/>
                    </a:lnTo>
                    <a:lnTo>
                      <a:pt x="10082" y="13829"/>
                    </a:lnTo>
                    <a:lnTo>
                      <a:pt x="9847" y="13884"/>
                    </a:lnTo>
                    <a:lnTo>
                      <a:pt x="9395" y="13811"/>
                    </a:lnTo>
                    <a:lnTo>
                      <a:pt x="9177" y="13684"/>
                    </a:lnTo>
                    <a:lnTo>
                      <a:pt x="8924" y="13503"/>
                    </a:lnTo>
                    <a:lnTo>
                      <a:pt x="8526" y="12979"/>
                    </a:lnTo>
                    <a:lnTo>
                      <a:pt x="8218" y="12327"/>
                    </a:lnTo>
                    <a:lnTo>
                      <a:pt x="8019" y="11639"/>
                    </a:lnTo>
                    <a:lnTo>
                      <a:pt x="7965" y="11313"/>
                    </a:lnTo>
                    <a:lnTo>
                      <a:pt x="7856" y="10553"/>
                    </a:lnTo>
                    <a:lnTo>
                      <a:pt x="7476" y="9359"/>
                    </a:lnTo>
                    <a:lnTo>
                      <a:pt x="7096" y="8743"/>
                    </a:lnTo>
                    <a:lnTo>
                      <a:pt x="6788" y="8435"/>
                    </a:lnTo>
                    <a:lnTo>
                      <a:pt x="6444" y="8218"/>
                    </a:lnTo>
                    <a:lnTo>
                      <a:pt x="6064" y="8110"/>
                    </a:lnTo>
                    <a:lnTo>
                      <a:pt x="5865" y="8091"/>
                    </a:lnTo>
                    <a:lnTo>
                      <a:pt x="5666" y="8110"/>
                    </a:lnTo>
                    <a:lnTo>
                      <a:pt x="5286" y="8200"/>
                    </a:lnTo>
                    <a:lnTo>
                      <a:pt x="4942" y="8399"/>
                    </a:lnTo>
                    <a:lnTo>
                      <a:pt x="4652" y="8689"/>
                    </a:lnTo>
                    <a:lnTo>
                      <a:pt x="4544" y="8870"/>
                    </a:lnTo>
                    <a:lnTo>
                      <a:pt x="4381" y="9159"/>
                    </a:lnTo>
                    <a:lnTo>
                      <a:pt x="4218" y="9793"/>
                    </a:lnTo>
                    <a:lnTo>
                      <a:pt x="4200" y="10481"/>
                    </a:lnTo>
                    <a:lnTo>
                      <a:pt x="4345" y="11114"/>
                    </a:lnTo>
                    <a:lnTo>
                      <a:pt x="4489" y="11404"/>
                    </a:lnTo>
                    <a:lnTo>
                      <a:pt x="4652" y="11712"/>
                    </a:lnTo>
                    <a:lnTo>
                      <a:pt x="5087" y="12236"/>
                    </a:lnTo>
                    <a:lnTo>
                      <a:pt x="5847" y="12942"/>
                    </a:lnTo>
                    <a:lnTo>
                      <a:pt x="6390" y="13359"/>
                    </a:lnTo>
                    <a:lnTo>
                      <a:pt x="6915" y="13775"/>
                    </a:lnTo>
                    <a:lnTo>
                      <a:pt x="7422" y="14209"/>
                    </a:lnTo>
                    <a:lnTo>
                      <a:pt x="7766" y="14590"/>
                    </a:lnTo>
                    <a:lnTo>
                      <a:pt x="8309" y="15440"/>
                    </a:lnTo>
                    <a:lnTo>
                      <a:pt x="8526" y="16128"/>
                    </a:lnTo>
                    <a:lnTo>
                      <a:pt x="8562" y="16581"/>
                    </a:lnTo>
                    <a:lnTo>
                      <a:pt x="8508" y="17015"/>
                    </a:lnTo>
                    <a:lnTo>
                      <a:pt x="8345" y="17413"/>
                    </a:lnTo>
                    <a:lnTo>
                      <a:pt x="8200" y="17594"/>
                    </a:lnTo>
                    <a:lnTo>
                      <a:pt x="8073" y="17739"/>
                    </a:lnTo>
                    <a:lnTo>
                      <a:pt x="7766" y="17956"/>
                    </a:lnTo>
                    <a:lnTo>
                      <a:pt x="7313" y="18119"/>
                    </a:lnTo>
                    <a:lnTo>
                      <a:pt x="7042" y="18155"/>
                    </a:lnTo>
                    <a:lnTo>
                      <a:pt x="6788" y="18155"/>
                    </a:lnTo>
                    <a:lnTo>
                      <a:pt x="6263" y="18083"/>
                    </a:lnTo>
                    <a:lnTo>
                      <a:pt x="5775" y="17920"/>
                    </a:lnTo>
                    <a:lnTo>
                      <a:pt x="5304" y="17648"/>
                    </a:lnTo>
                    <a:lnTo>
                      <a:pt x="5105" y="17486"/>
                    </a:lnTo>
                    <a:lnTo>
                      <a:pt x="4815" y="17196"/>
                    </a:lnTo>
                    <a:lnTo>
                      <a:pt x="4345" y="16526"/>
                    </a:lnTo>
                    <a:lnTo>
                      <a:pt x="3802" y="15404"/>
                    </a:lnTo>
                    <a:lnTo>
                      <a:pt x="3494" y="14626"/>
                    </a:lnTo>
                    <a:lnTo>
                      <a:pt x="3385" y="14318"/>
                    </a:lnTo>
                    <a:lnTo>
                      <a:pt x="3277" y="14046"/>
                    </a:lnTo>
                    <a:lnTo>
                      <a:pt x="2987" y="13485"/>
                    </a:lnTo>
                    <a:lnTo>
                      <a:pt x="2607" y="12979"/>
                    </a:lnTo>
                    <a:lnTo>
                      <a:pt x="2082" y="12617"/>
                    </a:lnTo>
                    <a:lnTo>
                      <a:pt x="1774" y="12544"/>
                    </a:lnTo>
                    <a:lnTo>
                      <a:pt x="1449" y="12526"/>
                    </a:lnTo>
                    <a:lnTo>
                      <a:pt x="851" y="12743"/>
                    </a:lnTo>
                    <a:lnTo>
                      <a:pt x="598" y="12979"/>
                    </a:lnTo>
                    <a:lnTo>
                      <a:pt x="435" y="13141"/>
                    </a:lnTo>
                    <a:lnTo>
                      <a:pt x="182" y="13558"/>
                    </a:lnTo>
                    <a:lnTo>
                      <a:pt x="37" y="14010"/>
                    </a:lnTo>
                    <a:lnTo>
                      <a:pt x="1" y="14481"/>
                    </a:lnTo>
                    <a:lnTo>
                      <a:pt x="37" y="14698"/>
                    </a:lnTo>
                    <a:lnTo>
                      <a:pt x="109" y="15096"/>
                    </a:lnTo>
                    <a:lnTo>
                      <a:pt x="453" y="15802"/>
                    </a:lnTo>
                    <a:lnTo>
                      <a:pt x="1195" y="16725"/>
                    </a:lnTo>
                    <a:lnTo>
                      <a:pt x="1684" y="17214"/>
                    </a:lnTo>
                    <a:lnTo>
                      <a:pt x="1901" y="16997"/>
                    </a:lnTo>
                    <a:lnTo>
                      <a:pt x="1340" y="16436"/>
                    </a:lnTo>
                    <a:lnTo>
                      <a:pt x="670" y="15585"/>
                    </a:lnTo>
                    <a:lnTo>
                      <a:pt x="399" y="14988"/>
                    </a:lnTo>
                    <a:lnTo>
                      <a:pt x="326" y="14662"/>
                    </a:lnTo>
                    <a:lnTo>
                      <a:pt x="308" y="14463"/>
                    </a:lnTo>
                    <a:lnTo>
                      <a:pt x="344" y="14065"/>
                    </a:lnTo>
                    <a:lnTo>
                      <a:pt x="471" y="13684"/>
                    </a:lnTo>
                    <a:lnTo>
                      <a:pt x="670" y="13322"/>
                    </a:lnTo>
                    <a:lnTo>
                      <a:pt x="797" y="13178"/>
                    </a:lnTo>
                    <a:lnTo>
                      <a:pt x="1014" y="12997"/>
                    </a:lnTo>
                    <a:lnTo>
                      <a:pt x="1485" y="12834"/>
                    </a:lnTo>
                    <a:lnTo>
                      <a:pt x="1720" y="12852"/>
                    </a:lnTo>
                    <a:lnTo>
                      <a:pt x="1992" y="12906"/>
                    </a:lnTo>
                    <a:lnTo>
                      <a:pt x="2426" y="13232"/>
                    </a:lnTo>
                    <a:lnTo>
                      <a:pt x="2897" y="13938"/>
                    </a:lnTo>
                    <a:lnTo>
                      <a:pt x="3096" y="14427"/>
                    </a:lnTo>
                    <a:lnTo>
                      <a:pt x="3204" y="14734"/>
                    </a:lnTo>
                    <a:lnTo>
                      <a:pt x="3512" y="15549"/>
                    </a:lnTo>
                    <a:lnTo>
                      <a:pt x="4091" y="16707"/>
                    </a:lnTo>
                    <a:lnTo>
                      <a:pt x="4598" y="17395"/>
                    </a:lnTo>
                    <a:lnTo>
                      <a:pt x="4906" y="17703"/>
                    </a:lnTo>
                    <a:lnTo>
                      <a:pt x="5123" y="17884"/>
                    </a:lnTo>
                    <a:lnTo>
                      <a:pt x="5648" y="18191"/>
                    </a:lnTo>
                    <a:lnTo>
                      <a:pt x="6191" y="18391"/>
                    </a:lnTo>
                    <a:lnTo>
                      <a:pt x="6770" y="18463"/>
                    </a:lnTo>
                    <a:lnTo>
                      <a:pt x="7060" y="18463"/>
                    </a:lnTo>
                    <a:lnTo>
                      <a:pt x="7476" y="18409"/>
                    </a:lnTo>
                    <a:lnTo>
                      <a:pt x="8182" y="18065"/>
                    </a:lnTo>
                    <a:lnTo>
                      <a:pt x="8435" y="17775"/>
                    </a:lnTo>
                    <a:lnTo>
                      <a:pt x="8598" y="17558"/>
                    </a:lnTo>
                    <a:lnTo>
                      <a:pt x="8797" y="17105"/>
                    </a:lnTo>
                    <a:lnTo>
                      <a:pt x="8870" y="16617"/>
                    </a:lnTo>
                    <a:lnTo>
                      <a:pt x="8833" y="16110"/>
                    </a:lnTo>
                    <a:lnTo>
                      <a:pt x="8598" y="15350"/>
                    </a:lnTo>
                    <a:lnTo>
                      <a:pt x="8019" y="14390"/>
                    </a:lnTo>
                    <a:lnTo>
                      <a:pt x="7621" y="13992"/>
                    </a:lnTo>
                    <a:lnTo>
                      <a:pt x="7114" y="13540"/>
                    </a:lnTo>
                    <a:lnTo>
                      <a:pt x="6571" y="13123"/>
                    </a:lnTo>
                    <a:lnTo>
                      <a:pt x="6046" y="12707"/>
                    </a:lnTo>
                    <a:lnTo>
                      <a:pt x="5322" y="12037"/>
                    </a:lnTo>
                    <a:lnTo>
                      <a:pt x="4906" y="11549"/>
                    </a:lnTo>
                    <a:lnTo>
                      <a:pt x="4743" y="11259"/>
                    </a:lnTo>
                    <a:lnTo>
                      <a:pt x="4616" y="11006"/>
                    </a:lnTo>
                    <a:lnTo>
                      <a:pt x="4489" y="10445"/>
                    </a:lnTo>
                    <a:lnTo>
                      <a:pt x="4508" y="9847"/>
                    </a:lnTo>
                    <a:lnTo>
                      <a:pt x="4652" y="9286"/>
                    </a:lnTo>
                    <a:lnTo>
                      <a:pt x="4797" y="9033"/>
                    </a:lnTo>
                    <a:lnTo>
                      <a:pt x="4942" y="8797"/>
                    </a:lnTo>
                    <a:lnTo>
                      <a:pt x="5322" y="8508"/>
                    </a:lnTo>
                    <a:lnTo>
                      <a:pt x="5648" y="8399"/>
                    </a:lnTo>
                    <a:lnTo>
                      <a:pt x="5847" y="8399"/>
                    </a:lnTo>
                    <a:lnTo>
                      <a:pt x="6028" y="8417"/>
                    </a:lnTo>
                    <a:lnTo>
                      <a:pt x="6354" y="8508"/>
                    </a:lnTo>
                    <a:lnTo>
                      <a:pt x="6788" y="8815"/>
                    </a:lnTo>
                    <a:lnTo>
                      <a:pt x="7241" y="9558"/>
                    </a:lnTo>
                    <a:lnTo>
                      <a:pt x="7566" y="10662"/>
                    </a:lnTo>
                    <a:lnTo>
                      <a:pt x="7675" y="11350"/>
                    </a:lnTo>
                    <a:lnTo>
                      <a:pt x="7729" y="11712"/>
                    </a:lnTo>
                    <a:lnTo>
                      <a:pt x="7947" y="12454"/>
                    </a:lnTo>
                    <a:lnTo>
                      <a:pt x="8272" y="13160"/>
                    </a:lnTo>
                    <a:lnTo>
                      <a:pt x="8725" y="13739"/>
                    </a:lnTo>
                    <a:lnTo>
                      <a:pt x="9014" y="13938"/>
                    </a:lnTo>
                    <a:lnTo>
                      <a:pt x="9286" y="14101"/>
                    </a:lnTo>
                    <a:lnTo>
                      <a:pt x="9865" y="14191"/>
                    </a:lnTo>
                    <a:lnTo>
                      <a:pt x="10173" y="14119"/>
                    </a:lnTo>
                    <a:lnTo>
                      <a:pt x="10426" y="14010"/>
                    </a:lnTo>
                    <a:lnTo>
                      <a:pt x="10861" y="13684"/>
                    </a:lnTo>
                    <a:lnTo>
                      <a:pt x="11150" y="13232"/>
                    </a:lnTo>
                    <a:lnTo>
                      <a:pt x="11331" y="12743"/>
                    </a:lnTo>
                    <a:lnTo>
                      <a:pt x="11368" y="12526"/>
                    </a:lnTo>
                    <a:lnTo>
                      <a:pt x="11422" y="12055"/>
                    </a:lnTo>
                    <a:lnTo>
                      <a:pt x="11295" y="11150"/>
                    </a:lnTo>
                    <a:lnTo>
                      <a:pt x="10825" y="9847"/>
                    </a:lnTo>
                    <a:lnTo>
                      <a:pt x="10408" y="9051"/>
                    </a:lnTo>
                    <a:lnTo>
                      <a:pt x="10336" y="8906"/>
                    </a:lnTo>
                    <a:lnTo>
                      <a:pt x="9920" y="8164"/>
                    </a:lnTo>
                    <a:lnTo>
                      <a:pt x="9431" y="7005"/>
                    </a:lnTo>
                    <a:lnTo>
                      <a:pt x="9250" y="6209"/>
                    </a:lnTo>
                    <a:lnTo>
                      <a:pt x="9232" y="5793"/>
                    </a:lnTo>
                    <a:lnTo>
                      <a:pt x="9250" y="5576"/>
                    </a:lnTo>
                    <a:lnTo>
                      <a:pt x="9449" y="4960"/>
                    </a:lnTo>
                    <a:lnTo>
                      <a:pt x="9811" y="4309"/>
                    </a:lnTo>
                    <a:lnTo>
                      <a:pt x="10263" y="3820"/>
                    </a:lnTo>
                    <a:lnTo>
                      <a:pt x="10499" y="3693"/>
                    </a:lnTo>
                    <a:lnTo>
                      <a:pt x="10662" y="3675"/>
                    </a:lnTo>
                    <a:lnTo>
                      <a:pt x="10987" y="3802"/>
                    </a:lnTo>
                    <a:lnTo>
                      <a:pt x="11132" y="3983"/>
                    </a:lnTo>
                    <a:lnTo>
                      <a:pt x="11313" y="4309"/>
                    </a:lnTo>
                    <a:lnTo>
                      <a:pt x="11422" y="4689"/>
                    </a:lnTo>
                    <a:lnTo>
                      <a:pt x="12182" y="8236"/>
                    </a:lnTo>
                    <a:lnTo>
                      <a:pt x="12852" y="11440"/>
                    </a:lnTo>
                    <a:lnTo>
                      <a:pt x="12888" y="11531"/>
                    </a:lnTo>
                    <a:lnTo>
                      <a:pt x="12960" y="11549"/>
                    </a:lnTo>
                    <a:lnTo>
                      <a:pt x="13069" y="11549"/>
                    </a:lnTo>
                    <a:lnTo>
                      <a:pt x="13123" y="11476"/>
                    </a:lnTo>
                    <a:lnTo>
                      <a:pt x="13612" y="10607"/>
                    </a:lnTo>
                    <a:lnTo>
                      <a:pt x="14282" y="9069"/>
                    </a:lnTo>
                    <a:lnTo>
                      <a:pt x="14499" y="8363"/>
                    </a:lnTo>
                    <a:lnTo>
                      <a:pt x="14644" y="7711"/>
                    </a:lnTo>
                    <a:lnTo>
                      <a:pt x="14752" y="6426"/>
                    </a:lnTo>
                    <a:lnTo>
                      <a:pt x="14752" y="5793"/>
                    </a:lnTo>
                    <a:lnTo>
                      <a:pt x="14770" y="5087"/>
                    </a:lnTo>
                    <a:lnTo>
                      <a:pt x="14897" y="3693"/>
                    </a:lnTo>
                    <a:lnTo>
                      <a:pt x="15096" y="3005"/>
                    </a:lnTo>
                    <a:lnTo>
                      <a:pt x="15241" y="2625"/>
                    </a:lnTo>
                    <a:lnTo>
                      <a:pt x="15748" y="1684"/>
                    </a:lnTo>
                    <a:lnTo>
                      <a:pt x="16273" y="1014"/>
                    </a:lnTo>
                    <a:lnTo>
                      <a:pt x="16671" y="652"/>
                    </a:lnTo>
                    <a:lnTo>
                      <a:pt x="17105" y="399"/>
                    </a:lnTo>
                    <a:lnTo>
                      <a:pt x="17558" y="308"/>
                    </a:lnTo>
                    <a:lnTo>
                      <a:pt x="17793" y="345"/>
                    </a:lnTo>
                    <a:lnTo>
                      <a:pt x="18047" y="417"/>
                    </a:lnTo>
                    <a:lnTo>
                      <a:pt x="18481" y="797"/>
                    </a:lnTo>
                    <a:lnTo>
                      <a:pt x="18626" y="1087"/>
                    </a:lnTo>
                    <a:lnTo>
                      <a:pt x="18771" y="1394"/>
                    </a:lnTo>
                    <a:lnTo>
                      <a:pt x="18952" y="2082"/>
                    </a:lnTo>
                    <a:lnTo>
                      <a:pt x="19060" y="3150"/>
                    </a:lnTo>
                    <a:lnTo>
                      <a:pt x="18952" y="4652"/>
                    </a:lnTo>
                    <a:lnTo>
                      <a:pt x="18680" y="6119"/>
                    </a:lnTo>
                    <a:lnTo>
                      <a:pt x="18517" y="6806"/>
                    </a:lnTo>
                    <a:lnTo>
                      <a:pt x="18499" y="6897"/>
                    </a:lnTo>
                    <a:lnTo>
                      <a:pt x="18336" y="7603"/>
                    </a:lnTo>
                    <a:lnTo>
                      <a:pt x="17866" y="9159"/>
                    </a:lnTo>
                    <a:lnTo>
                      <a:pt x="17558" y="10028"/>
                    </a:lnTo>
                    <a:lnTo>
                      <a:pt x="17485" y="10209"/>
                    </a:lnTo>
                    <a:lnTo>
                      <a:pt x="16979" y="11639"/>
                    </a:lnTo>
                    <a:lnTo>
                      <a:pt x="16436" y="12870"/>
                    </a:lnTo>
                    <a:lnTo>
                      <a:pt x="16418" y="12979"/>
                    </a:lnTo>
                    <a:lnTo>
                      <a:pt x="16490" y="13069"/>
                    </a:lnTo>
                    <a:lnTo>
                      <a:pt x="16580" y="13105"/>
                    </a:lnTo>
                    <a:lnTo>
                      <a:pt x="16671" y="13051"/>
                    </a:lnTo>
                    <a:lnTo>
                      <a:pt x="17341" y="12345"/>
                    </a:lnTo>
                    <a:lnTo>
                      <a:pt x="18553" y="11368"/>
                    </a:lnTo>
                    <a:lnTo>
                      <a:pt x="19476" y="10897"/>
                    </a:lnTo>
                    <a:lnTo>
                      <a:pt x="19983" y="10770"/>
                    </a:lnTo>
                    <a:lnTo>
                      <a:pt x="20255" y="10734"/>
                    </a:lnTo>
                    <a:lnTo>
                      <a:pt x="20834" y="10752"/>
                    </a:lnTo>
                    <a:lnTo>
                      <a:pt x="21413" y="10897"/>
                    </a:lnTo>
                    <a:lnTo>
                      <a:pt x="21938" y="11150"/>
                    </a:lnTo>
                    <a:lnTo>
                      <a:pt x="22155" y="11331"/>
                    </a:lnTo>
                    <a:lnTo>
                      <a:pt x="22463" y="11603"/>
                    </a:lnTo>
                    <a:lnTo>
                      <a:pt x="22735" y="12092"/>
                    </a:lnTo>
                    <a:lnTo>
                      <a:pt x="22807" y="12454"/>
                    </a:lnTo>
                    <a:lnTo>
                      <a:pt x="22807" y="12635"/>
                    </a:lnTo>
                    <a:lnTo>
                      <a:pt x="22807" y="12834"/>
                    </a:lnTo>
                    <a:lnTo>
                      <a:pt x="22698" y="13214"/>
                    </a:lnTo>
                    <a:lnTo>
                      <a:pt x="22409" y="13721"/>
                    </a:lnTo>
                    <a:lnTo>
                      <a:pt x="21793" y="14264"/>
                    </a:lnTo>
                    <a:lnTo>
                      <a:pt x="21033" y="14644"/>
                    </a:lnTo>
                    <a:lnTo>
                      <a:pt x="20653" y="14752"/>
                    </a:lnTo>
                    <a:lnTo>
                      <a:pt x="19875" y="14915"/>
                    </a:lnTo>
                    <a:lnTo>
                      <a:pt x="19078" y="14988"/>
                    </a:lnTo>
                    <a:lnTo>
                      <a:pt x="18608" y="15042"/>
                    </a:lnTo>
                    <a:lnTo>
                      <a:pt x="17685" y="15169"/>
                    </a:lnTo>
                    <a:lnTo>
                      <a:pt x="17232" y="15295"/>
                    </a:lnTo>
                    <a:lnTo>
                      <a:pt x="16798" y="15440"/>
                    </a:lnTo>
                    <a:lnTo>
                      <a:pt x="15983" y="15929"/>
                    </a:lnTo>
                    <a:lnTo>
                      <a:pt x="15368" y="16599"/>
                    </a:lnTo>
                    <a:lnTo>
                      <a:pt x="15114" y="17214"/>
                    </a:lnTo>
                    <a:lnTo>
                      <a:pt x="15060" y="17648"/>
                    </a:lnTo>
                    <a:lnTo>
                      <a:pt x="15060" y="17884"/>
                    </a:lnTo>
                    <a:lnTo>
                      <a:pt x="15096" y="17974"/>
                    </a:lnTo>
                    <a:lnTo>
                      <a:pt x="15205" y="18010"/>
                    </a:lnTo>
                    <a:lnTo>
                      <a:pt x="15531" y="18029"/>
                    </a:lnTo>
                    <a:lnTo>
                      <a:pt x="16164" y="17956"/>
                    </a:lnTo>
                    <a:lnTo>
                      <a:pt x="17105" y="17685"/>
                    </a:lnTo>
                    <a:lnTo>
                      <a:pt x="17703" y="17431"/>
                    </a:lnTo>
                    <a:lnTo>
                      <a:pt x="18228" y="17214"/>
                    </a:lnTo>
                    <a:lnTo>
                      <a:pt x="18752" y="17033"/>
                    </a:lnTo>
                    <a:lnTo>
                      <a:pt x="19042" y="16961"/>
                    </a:lnTo>
                    <a:lnTo>
                      <a:pt x="19657" y="16888"/>
                    </a:lnTo>
                    <a:lnTo>
                      <a:pt x="20237" y="16943"/>
                    </a:lnTo>
                    <a:lnTo>
                      <a:pt x="20762" y="17105"/>
                    </a:lnTo>
                    <a:lnTo>
                      <a:pt x="20979" y="17232"/>
                    </a:lnTo>
                    <a:lnTo>
                      <a:pt x="21214" y="17395"/>
                    </a:lnTo>
                    <a:lnTo>
                      <a:pt x="21522" y="17811"/>
                    </a:lnTo>
                    <a:lnTo>
                      <a:pt x="21594" y="18065"/>
                    </a:lnTo>
                    <a:lnTo>
                      <a:pt x="21612" y="18228"/>
                    </a:lnTo>
                    <a:lnTo>
                      <a:pt x="21576" y="18553"/>
                    </a:lnTo>
                    <a:lnTo>
                      <a:pt x="21395" y="19006"/>
                    </a:lnTo>
                    <a:lnTo>
                      <a:pt x="20906" y="19495"/>
                    </a:lnTo>
                    <a:lnTo>
                      <a:pt x="20273" y="19821"/>
                    </a:lnTo>
                    <a:lnTo>
                      <a:pt x="19929" y="19911"/>
                    </a:lnTo>
                    <a:lnTo>
                      <a:pt x="19476" y="19983"/>
                    </a:lnTo>
                    <a:lnTo>
                      <a:pt x="18553" y="19965"/>
                    </a:lnTo>
                    <a:lnTo>
                      <a:pt x="18065" y="19911"/>
                    </a:lnTo>
                    <a:lnTo>
                      <a:pt x="17540" y="19875"/>
                    </a:lnTo>
                    <a:lnTo>
                      <a:pt x="16979" y="19839"/>
                    </a:lnTo>
                    <a:lnTo>
                      <a:pt x="16599" y="19857"/>
                    </a:lnTo>
                    <a:lnTo>
                      <a:pt x="15820" y="20002"/>
                    </a:lnTo>
                    <a:lnTo>
                      <a:pt x="15096" y="20327"/>
                    </a:lnTo>
                    <a:lnTo>
                      <a:pt x="14517" y="20834"/>
                    </a:lnTo>
                    <a:lnTo>
                      <a:pt x="14336" y="21196"/>
                    </a:lnTo>
                    <a:lnTo>
                      <a:pt x="14318" y="21250"/>
                    </a:lnTo>
                    <a:lnTo>
                      <a:pt x="14336" y="21305"/>
                    </a:lnTo>
                    <a:lnTo>
                      <a:pt x="14372" y="21359"/>
                    </a:lnTo>
                    <a:lnTo>
                      <a:pt x="14426" y="21395"/>
                    </a:lnTo>
                    <a:lnTo>
                      <a:pt x="14770" y="21486"/>
                    </a:lnTo>
                    <a:lnTo>
                      <a:pt x="15476" y="21522"/>
                    </a:lnTo>
                    <a:lnTo>
                      <a:pt x="16526" y="21377"/>
                    </a:lnTo>
                    <a:lnTo>
                      <a:pt x="17214" y="21214"/>
                    </a:lnTo>
                    <a:lnTo>
                      <a:pt x="17884" y="21051"/>
                    </a:lnTo>
                    <a:lnTo>
                      <a:pt x="18535" y="20943"/>
                    </a:lnTo>
                    <a:lnTo>
                      <a:pt x="18861" y="20907"/>
                    </a:lnTo>
                    <a:lnTo>
                      <a:pt x="19531" y="20997"/>
                    </a:lnTo>
                    <a:lnTo>
                      <a:pt x="20146" y="21214"/>
                    </a:lnTo>
                    <a:lnTo>
                      <a:pt x="20671" y="21558"/>
                    </a:lnTo>
                    <a:lnTo>
                      <a:pt x="20870" y="21775"/>
                    </a:lnTo>
                    <a:lnTo>
                      <a:pt x="21015" y="21974"/>
                    </a:lnTo>
                    <a:lnTo>
                      <a:pt x="21160" y="22373"/>
                    </a:lnTo>
                    <a:lnTo>
                      <a:pt x="21160" y="22698"/>
                    </a:lnTo>
                    <a:lnTo>
                      <a:pt x="21106" y="22861"/>
                    </a:lnTo>
                    <a:lnTo>
                      <a:pt x="20997" y="23133"/>
                    </a:lnTo>
                    <a:lnTo>
                      <a:pt x="20581" y="23549"/>
                    </a:lnTo>
                    <a:lnTo>
                      <a:pt x="19911" y="23821"/>
                    </a:lnTo>
                    <a:lnTo>
                      <a:pt x="19024" y="23947"/>
                    </a:lnTo>
                    <a:lnTo>
                      <a:pt x="18481" y="23947"/>
                    </a:lnTo>
                    <a:lnTo>
                      <a:pt x="17196" y="23984"/>
                    </a:lnTo>
                    <a:lnTo>
                      <a:pt x="15712" y="24092"/>
                    </a:lnTo>
                    <a:lnTo>
                      <a:pt x="14010" y="24219"/>
                    </a:lnTo>
                    <a:lnTo>
                      <a:pt x="11458" y="24237"/>
                    </a:lnTo>
                    <a:lnTo>
                      <a:pt x="9938" y="24020"/>
                    </a:lnTo>
                    <a:lnTo>
                      <a:pt x="9268" y="23821"/>
                    </a:lnTo>
                    <a:lnTo>
                      <a:pt x="9177" y="24110"/>
                    </a:lnTo>
                    <a:lnTo>
                      <a:pt x="9521" y="24219"/>
                    </a:lnTo>
                    <a:lnTo>
                      <a:pt x="10300" y="24400"/>
                    </a:lnTo>
                    <a:lnTo>
                      <a:pt x="11567" y="24545"/>
                    </a:lnTo>
                    <a:lnTo>
                      <a:pt x="12490" y="24545"/>
                    </a:lnTo>
                    <a:lnTo>
                      <a:pt x="14119" y="24508"/>
                    </a:lnTo>
                    <a:lnTo>
                      <a:pt x="15730" y="24400"/>
                    </a:lnTo>
                    <a:lnTo>
                      <a:pt x="17214" y="24291"/>
                    </a:lnTo>
                    <a:lnTo>
                      <a:pt x="18481" y="24255"/>
                    </a:lnTo>
                    <a:lnTo>
                      <a:pt x="19078" y="24255"/>
                    </a:lnTo>
                    <a:lnTo>
                      <a:pt x="20056" y="24092"/>
                    </a:lnTo>
                    <a:lnTo>
                      <a:pt x="20780" y="23766"/>
                    </a:lnTo>
                    <a:lnTo>
                      <a:pt x="21268" y="23278"/>
                    </a:lnTo>
                    <a:lnTo>
                      <a:pt x="21395" y="22952"/>
                    </a:lnTo>
                    <a:lnTo>
                      <a:pt x="21449" y="22771"/>
                    </a:lnTo>
                    <a:lnTo>
                      <a:pt x="21468" y="22427"/>
                    </a:lnTo>
                    <a:lnTo>
                      <a:pt x="21395" y="22083"/>
                    </a:lnTo>
                    <a:lnTo>
                      <a:pt x="21232" y="21739"/>
                    </a:lnTo>
                    <a:lnTo>
                      <a:pt x="21106" y="21594"/>
                    </a:lnTo>
                    <a:lnTo>
                      <a:pt x="20888" y="21341"/>
                    </a:lnTo>
                    <a:lnTo>
                      <a:pt x="20291" y="20961"/>
                    </a:lnTo>
                    <a:lnTo>
                      <a:pt x="19603" y="20707"/>
                    </a:lnTo>
                    <a:lnTo>
                      <a:pt x="18861" y="20599"/>
                    </a:lnTo>
                    <a:lnTo>
                      <a:pt x="18499" y="20635"/>
                    </a:lnTo>
                    <a:lnTo>
                      <a:pt x="17811" y="20744"/>
                    </a:lnTo>
                    <a:lnTo>
                      <a:pt x="17142" y="20925"/>
                    </a:lnTo>
                    <a:lnTo>
                      <a:pt x="16508" y="21088"/>
                    </a:lnTo>
                    <a:lnTo>
                      <a:pt x="15585" y="21214"/>
                    </a:lnTo>
                    <a:lnTo>
                      <a:pt x="14988" y="21214"/>
                    </a:lnTo>
                    <a:lnTo>
                      <a:pt x="14680" y="21160"/>
                    </a:lnTo>
                    <a:lnTo>
                      <a:pt x="14861" y="20888"/>
                    </a:lnTo>
                    <a:lnTo>
                      <a:pt x="15368" y="20508"/>
                    </a:lnTo>
                    <a:lnTo>
                      <a:pt x="16001" y="20273"/>
                    </a:lnTo>
                    <a:lnTo>
                      <a:pt x="16653" y="20164"/>
                    </a:lnTo>
                    <a:lnTo>
                      <a:pt x="16979" y="20146"/>
                    </a:lnTo>
                    <a:lnTo>
                      <a:pt x="17522" y="20164"/>
                    </a:lnTo>
                    <a:lnTo>
                      <a:pt x="18047" y="20219"/>
                    </a:lnTo>
                    <a:lnTo>
                      <a:pt x="18517" y="20255"/>
                    </a:lnTo>
                    <a:lnTo>
                      <a:pt x="19495" y="20273"/>
                    </a:lnTo>
                    <a:lnTo>
                      <a:pt x="19983" y="20219"/>
                    </a:lnTo>
                    <a:lnTo>
                      <a:pt x="20382" y="20110"/>
                    </a:lnTo>
                    <a:lnTo>
                      <a:pt x="21106" y="19712"/>
                    </a:lnTo>
                    <a:lnTo>
                      <a:pt x="21667" y="19133"/>
                    </a:lnTo>
                    <a:lnTo>
                      <a:pt x="21866" y="18590"/>
                    </a:lnTo>
                    <a:lnTo>
                      <a:pt x="21902" y="18210"/>
                    </a:lnTo>
                    <a:lnTo>
                      <a:pt x="21884" y="18010"/>
                    </a:lnTo>
                    <a:lnTo>
                      <a:pt x="21811" y="17703"/>
                    </a:lnTo>
                    <a:lnTo>
                      <a:pt x="21431" y="17160"/>
                    </a:lnTo>
                    <a:lnTo>
                      <a:pt x="21142" y="16961"/>
                    </a:lnTo>
                    <a:lnTo>
                      <a:pt x="20888" y="16834"/>
                    </a:lnTo>
                    <a:lnTo>
                      <a:pt x="20309" y="16653"/>
                    </a:lnTo>
                    <a:lnTo>
                      <a:pt x="19657" y="16599"/>
                    </a:lnTo>
                    <a:lnTo>
                      <a:pt x="18988" y="16653"/>
                    </a:lnTo>
                    <a:lnTo>
                      <a:pt x="18680" y="16743"/>
                    </a:lnTo>
                    <a:lnTo>
                      <a:pt x="18119" y="16924"/>
                    </a:lnTo>
                    <a:lnTo>
                      <a:pt x="17594" y="17160"/>
                    </a:lnTo>
                    <a:lnTo>
                      <a:pt x="17033" y="17395"/>
                    </a:lnTo>
                    <a:lnTo>
                      <a:pt x="16200" y="17648"/>
                    </a:lnTo>
                    <a:lnTo>
                      <a:pt x="15639" y="17721"/>
                    </a:lnTo>
                    <a:lnTo>
                      <a:pt x="15368" y="17721"/>
                    </a:lnTo>
                    <a:lnTo>
                      <a:pt x="15368" y="17540"/>
                    </a:lnTo>
                    <a:lnTo>
                      <a:pt x="15440" y="17178"/>
                    </a:lnTo>
                    <a:lnTo>
                      <a:pt x="15694" y="16671"/>
                    </a:lnTo>
                    <a:lnTo>
                      <a:pt x="16255" y="16110"/>
                    </a:lnTo>
                    <a:lnTo>
                      <a:pt x="16942" y="15712"/>
                    </a:lnTo>
                    <a:lnTo>
                      <a:pt x="17323" y="15585"/>
                    </a:lnTo>
                    <a:lnTo>
                      <a:pt x="18191" y="15386"/>
                    </a:lnTo>
                    <a:lnTo>
                      <a:pt x="19096" y="15295"/>
                    </a:lnTo>
                    <a:lnTo>
                      <a:pt x="19911" y="15205"/>
                    </a:lnTo>
                    <a:lnTo>
                      <a:pt x="20725" y="15042"/>
                    </a:lnTo>
                    <a:lnTo>
                      <a:pt x="21160" y="14933"/>
                    </a:lnTo>
                    <a:lnTo>
                      <a:pt x="21974" y="14499"/>
                    </a:lnTo>
                    <a:lnTo>
                      <a:pt x="22662" y="13884"/>
                    </a:lnTo>
                    <a:lnTo>
                      <a:pt x="22988" y="13304"/>
                    </a:lnTo>
                    <a:lnTo>
                      <a:pt x="23097" y="12870"/>
                    </a:lnTo>
                    <a:lnTo>
                      <a:pt x="23115" y="12635"/>
                    </a:lnTo>
                    <a:lnTo>
                      <a:pt x="23115" y="12417"/>
                    </a:lnTo>
                    <a:lnTo>
                      <a:pt x="23006" y="12001"/>
                    </a:lnTo>
                    <a:lnTo>
                      <a:pt x="22825" y="11603"/>
                    </a:lnTo>
                    <a:lnTo>
                      <a:pt x="22535" y="11259"/>
                    </a:lnTo>
                    <a:lnTo>
                      <a:pt x="22354" y="11096"/>
                    </a:lnTo>
                    <a:lnTo>
                      <a:pt x="22101" y="10897"/>
                    </a:lnTo>
                    <a:lnTo>
                      <a:pt x="21522" y="10607"/>
                    </a:lnTo>
                    <a:lnTo>
                      <a:pt x="20870" y="10445"/>
                    </a:lnTo>
                    <a:lnTo>
                      <a:pt x="20237" y="10426"/>
                    </a:lnTo>
                    <a:lnTo>
                      <a:pt x="19911" y="10481"/>
                    </a:lnTo>
                    <a:lnTo>
                      <a:pt x="19495" y="10589"/>
                    </a:lnTo>
                    <a:lnTo>
                      <a:pt x="18698" y="10933"/>
                    </a:lnTo>
                    <a:lnTo>
                      <a:pt x="17648" y="11675"/>
                    </a:lnTo>
                    <a:lnTo>
                      <a:pt x="17033" y="12255"/>
                    </a:lnTo>
                    <a:lnTo>
                      <a:pt x="17377" y="11422"/>
                    </a:lnTo>
                    <a:lnTo>
                      <a:pt x="17775" y="10318"/>
                    </a:lnTo>
                    <a:lnTo>
                      <a:pt x="17847" y="10137"/>
                    </a:lnTo>
                    <a:lnTo>
                      <a:pt x="18155" y="9250"/>
                    </a:lnTo>
                    <a:lnTo>
                      <a:pt x="18626" y="7675"/>
                    </a:lnTo>
                    <a:lnTo>
                      <a:pt x="18789" y="6951"/>
                    </a:lnTo>
                    <a:lnTo>
                      <a:pt x="18807" y="6879"/>
                    </a:lnTo>
                    <a:lnTo>
                      <a:pt x="18970" y="6173"/>
                    </a:lnTo>
                    <a:lnTo>
                      <a:pt x="19259" y="4671"/>
                    </a:lnTo>
                    <a:lnTo>
                      <a:pt x="19368" y="3114"/>
                    </a:lnTo>
                    <a:lnTo>
                      <a:pt x="19241" y="2010"/>
                    </a:lnTo>
                    <a:lnTo>
                      <a:pt x="19060" y="1286"/>
                    </a:lnTo>
                    <a:lnTo>
                      <a:pt x="18915" y="960"/>
                    </a:lnTo>
                    <a:lnTo>
                      <a:pt x="18716" y="616"/>
                    </a:lnTo>
                    <a:lnTo>
                      <a:pt x="18318" y="236"/>
                    </a:lnTo>
                    <a:lnTo>
                      <a:pt x="18010" y="73"/>
                    </a:lnTo>
                    <a:lnTo>
                      <a:pt x="17847" y="37"/>
                    </a:lnTo>
                    <a:lnTo>
                      <a:pt x="1755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1" name="Google Shape;1691;p46"/>
            <p:cNvGrpSpPr/>
            <p:nvPr/>
          </p:nvGrpSpPr>
          <p:grpSpPr>
            <a:xfrm>
              <a:off x="6159989" y="2687841"/>
              <a:ext cx="2235066" cy="1603147"/>
              <a:chOff x="389676" y="1789416"/>
              <a:chExt cx="2235066" cy="1603147"/>
            </a:xfrm>
          </p:grpSpPr>
          <p:sp>
            <p:nvSpPr>
              <p:cNvPr id="1692" name="Google Shape;1692;p46"/>
              <p:cNvSpPr/>
              <p:nvPr/>
            </p:nvSpPr>
            <p:spPr>
              <a:xfrm>
                <a:off x="394854" y="1794023"/>
                <a:ext cx="2224710" cy="1593934"/>
              </a:xfrm>
              <a:custGeom>
                <a:avLst/>
                <a:gdLst/>
                <a:ahLst/>
                <a:cxnLst/>
                <a:rect l="l" t="t" r="r" b="b"/>
                <a:pathLst>
                  <a:path w="70031" h="50175" extrusionOk="0">
                    <a:moveTo>
                      <a:pt x="34047" y="0"/>
                    </a:moveTo>
                    <a:lnTo>
                      <a:pt x="32418" y="37"/>
                    </a:lnTo>
                    <a:lnTo>
                      <a:pt x="31603" y="109"/>
                    </a:lnTo>
                    <a:lnTo>
                      <a:pt x="30644" y="199"/>
                    </a:lnTo>
                    <a:lnTo>
                      <a:pt x="28780" y="507"/>
                    </a:lnTo>
                    <a:lnTo>
                      <a:pt x="26988" y="942"/>
                    </a:lnTo>
                    <a:lnTo>
                      <a:pt x="25286" y="1485"/>
                    </a:lnTo>
                    <a:lnTo>
                      <a:pt x="23639" y="2154"/>
                    </a:lnTo>
                    <a:lnTo>
                      <a:pt x="22083" y="2933"/>
                    </a:lnTo>
                    <a:lnTo>
                      <a:pt x="20598" y="3801"/>
                    </a:lnTo>
                    <a:lnTo>
                      <a:pt x="19168" y="4779"/>
                    </a:lnTo>
                    <a:lnTo>
                      <a:pt x="17811" y="5847"/>
                    </a:lnTo>
                    <a:lnTo>
                      <a:pt x="16508" y="7005"/>
                    </a:lnTo>
                    <a:lnTo>
                      <a:pt x="15277" y="8236"/>
                    </a:lnTo>
                    <a:lnTo>
                      <a:pt x="14100" y="9557"/>
                    </a:lnTo>
                    <a:lnTo>
                      <a:pt x="12453" y="11639"/>
                    </a:lnTo>
                    <a:lnTo>
                      <a:pt x="10444" y="14662"/>
                    </a:lnTo>
                    <a:lnTo>
                      <a:pt x="8634" y="17865"/>
                    </a:lnTo>
                    <a:lnTo>
                      <a:pt x="7023" y="21232"/>
                    </a:lnTo>
                    <a:lnTo>
                      <a:pt x="5575" y="24725"/>
                    </a:lnTo>
                    <a:lnTo>
                      <a:pt x="4290" y="28273"/>
                    </a:lnTo>
                    <a:lnTo>
                      <a:pt x="3150" y="31839"/>
                    </a:lnTo>
                    <a:lnTo>
                      <a:pt x="2118" y="35387"/>
                    </a:lnTo>
                    <a:lnTo>
                      <a:pt x="760" y="40599"/>
                    </a:lnTo>
                    <a:lnTo>
                      <a:pt x="0" y="43876"/>
                    </a:lnTo>
                    <a:lnTo>
                      <a:pt x="36" y="43930"/>
                    </a:lnTo>
                    <a:lnTo>
                      <a:pt x="634" y="44437"/>
                    </a:lnTo>
                    <a:lnTo>
                      <a:pt x="2046" y="45324"/>
                    </a:lnTo>
                    <a:lnTo>
                      <a:pt x="3837" y="46138"/>
                    </a:lnTo>
                    <a:lnTo>
                      <a:pt x="5412" y="46717"/>
                    </a:lnTo>
                    <a:lnTo>
                      <a:pt x="7313" y="47315"/>
                    </a:lnTo>
                    <a:lnTo>
                      <a:pt x="9593" y="47894"/>
                    </a:lnTo>
                    <a:lnTo>
                      <a:pt x="12254" y="48455"/>
                    </a:lnTo>
                    <a:lnTo>
                      <a:pt x="15367" y="48962"/>
                    </a:lnTo>
                    <a:lnTo>
                      <a:pt x="18951" y="49396"/>
                    </a:lnTo>
                    <a:lnTo>
                      <a:pt x="23006" y="49758"/>
                    </a:lnTo>
                    <a:lnTo>
                      <a:pt x="27603" y="50012"/>
                    </a:lnTo>
                    <a:lnTo>
                      <a:pt x="32744" y="50156"/>
                    </a:lnTo>
                    <a:lnTo>
                      <a:pt x="35549" y="50174"/>
                    </a:lnTo>
                    <a:lnTo>
                      <a:pt x="38373" y="50156"/>
                    </a:lnTo>
                    <a:lnTo>
                      <a:pt x="43477" y="50012"/>
                    </a:lnTo>
                    <a:lnTo>
                      <a:pt x="48002" y="49758"/>
                    </a:lnTo>
                    <a:lnTo>
                      <a:pt x="51984" y="49396"/>
                    </a:lnTo>
                    <a:lnTo>
                      <a:pt x="55460" y="48962"/>
                    </a:lnTo>
                    <a:lnTo>
                      <a:pt x="58446" y="48455"/>
                    </a:lnTo>
                    <a:lnTo>
                      <a:pt x="60998" y="47894"/>
                    </a:lnTo>
                    <a:lnTo>
                      <a:pt x="63134" y="47315"/>
                    </a:lnTo>
                    <a:lnTo>
                      <a:pt x="64908" y="46717"/>
                    </a:lnTo>
                    <a:lnTo>
                      <a:pt x="66338" y="46138"/>
                    </a:lnTo>
                    <a:lnTo>
                      <a:pt x="67931" y="45324"/>
                    </a:lnTo>
                    <a:lnTo>
                      <a:pt x="69162" y="44437"/>
                    </a:lnTo>
                    <a:lnTo>
                      <a:pt x="69632" y="43930"/>
                    </a:lnTo>
                    <a:lnTo>
                      <a:pt x="69650" y="43876"/>
                    </a:lnTo>
                    <a:lnTo>
                      <a:pt x="69777" y="42916"/>
                    </a:lnTo>
                    <a:lnTo>
                      <a:pt x="69958" y="40998"/>
                    </a:lnTo>
                    <a:lnTo>
                      <a:pt x="70030" y="39079"/>
                    </a:lnTo>
                    <a:lnTo>
                      <a:pt x="70012" y="37178"/>
                    </a:lnTo>
                    <a:lnTo>
                      <a:pt x="69886" y="35296"/>
                    </a:lnTo>
                    <a:lnTo>
                      <a:pt x="69668" y="33414"/>
                    </a:lnTo>
                    <a:lnTo>
                      <a:pt x="69343" y="31531"/>
                    </a:lnTo>
                    <a:lnTo>
                      <a:pt x="68908" y="29649"/>
                    </a:lnTo>
                    <a:lnTo>
                      <a:pt x="68655" y="28707"/>
                    </a:lnTo>
                    <a:lnTo>
                      <a:pt x="68184" y="27241"/>
                    </a:lnTo>
                    <a:lnTo>
                      <a:pt x="67044" y="24327"/>
                    </a:lnTo>
                    <a:lnTo>
                      <a:pt x="65686" y="21485"/>
                    </a:lnTo>
                    <a:lnTo>
                      <a:pt x="64130" y="18734"/>
                    </a:lnTo>
                    <a:lnTo>
                      <a:pt x="62374" y="16092"/>
                    </a:lnTo>
                    <a:lnTo>
                      <a:pt x="60437" y="13558"/>
                    </a:lnTo>
                    <a:lnTo>
                      <a:pt x="58319" y="11186"/>
                    </a:lnTo>
                    <a:lnTo>
                      <a:pt x="56057" y="8996"/>
                    </a:lnTo>
                    <a:lnTo>
                      <a:pt x="53632" y="6987"/>
                    </a:lnTo>
                    <a:lnTo>
                      <a:pt x="51061" y="5177"/>
                    </a:lnTo>
                    <a:lnTo>
                      <a:pt x="48364" y="3620"/>
                    </a:lnTo>
                    <a:lnTo>
                      <a:pt x="45541" y="2299"/>
                    </a:lnTo>
                    <a:lnTo>
                      <a:pt x="42608" y="1267"/>
                    </a:lnTo>
                    <a:lnTo>
                      <a:pt x="39568" y="507"/>
                    </a:lnTo>
                    <a:lnTo>
                      <a:pt x="37233" y="181"/>
                    </a:lnTo>
                    <a:lnTo>
                      <a:pt x="35640" y="37"/>
                    </a:lnTo>
                    <a:lnTo>
                      <a:pt x="34047"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6"/>
              <p:cNvSpPr/>
              <p:nvPr/>
            </p:nvSpPr>
            <p:spPr>
              <a:xfrm>
                <a:off x="709384" y="1794594"/>
                <a:ext cx="1712364" cy="830339"/>
              </a:xfrm>
              <a:custGeom>
                <a:avLst/>
                <a:gdLst/>
                <a:ahLst/>
                <a:cxnLst/>
                <a:rect l="l" t="t" r="r" b="b"/>
                <a:pathLst>
                  <a:path w="53903" h="26138" extrusionOk="0">
                    <a:moveTo>
                      <a:pt x="22969" y="0"/>
                    </a:moveTo>
                    <a:lnTo>
                      <a:pt x="21702" y="91"/>
                    </a:lnTo>
                    <a:lnTo>
                      <a:pt x="20761" y="181"/>
                    </a:lnTo>
                    <a:lnTo>
                      <a:pt x="18951" y="471"/>
                    </a:lnTo>
                    <a:lnTo>
                      <a:pt x="17214" y="887"/>
                    </a:lnTo>
                    <a:lnTo>
                      <a:pt x="15530" y="1412"/>
                    </a:lnTo>
                    <a:lnTo>
                      <a:pt x="13937" y="2046"/>
                    </a:lnTo>
                    <a:lnTo>
                      <a:pt x="12399" y="2788"/>
                    </a:lnTo>
                    <a:lnTo>
                      <a:pt x="10933" y="3639"/>
                    </a:lnTo>
                    <a:lnTo>
                      <a:pt x="9539" y="4562"/>
                    </a:lnTo>
                    <a:lnTo>
                      <a:pt x="8200" y="5593"/>
                    </a:lnTo>
                    <a:lnTo>
                      <a:pt x="6933" y="6698"/>
                    </a:lnTo>
                    <a:lnTo>
                      <a:pt x="5720" y="7874"/>
                    </a:lnTo>
                    <a:lnTo>
                      <a:pt x="4561" y="9141"/>
                    </a:lnTo>
                    <a:lnTo>
                      <a:pt x="2914" y="11132"/>
                    </a:lnTo>
                    <a:lnTo>
                      <a:pt x="923" y="14028"/>
                    </a:lnTo>
                    <a:lnTo>
                      <a:pt x="0" y="15567"/>
                    </a:lnTo>
                    <a:lnTo>
                      <a:pt x="380" y="15693"/>
                    </a:lnTo>
                    <a:lnTo>
                      <a:pt x="1195" y="15856"/>
                    </a:lnTo>
                    <a:lnTo>
                      <a:pt x="2480" y="15983"/>
                    </a:lnTo>
                    <a:lnTo>
                      <a:pt x="5086" y="15856"/>
                    </a:lnTo>
                    <a:lnTo>
                      <a:pt x="6408" y="15675"/>
                    </a:lnTo>
                    <a:lnTo>
                      <a:pt x="7331" y="15549"/>
                    </a:lnTo>
                    <a:lnTo>
                      <a:pt x="9249" y="15205"/>
                    </a:lnTo>
                    <a:lnTo>
                      <a:pt x="10715" y="15078"/>
                    </a:lnTo>
                    <a:lnTo>
                      <a:pt x="11657" y="15096"/>
                    </a:lnTo>
                    <a:lnTo>
                      <a:pt x="12562" y="15241"/>
                    </a:lnTo>
                    <a:lnTo>
                      <a:pt x="13431" y="15567"/>
                    </a:lnTo>
                    <a:lnTo>
                      <a:pt x="13847" y="15820"/>
                    </a:lnTo>
                    <a:lnTo>
                      <a:pt x="14263" y="16092"/>
                    </a:lnTo>
                    <a:lnTo>
                      <a:pt x="15023" y="16761"/>
                    </a:lnTo>
                    <a:lnTo>
                      <a:pt x="16055" y="17884"/>
                    </a:lnTo>
                    <a:lnTo>
                      <a:pt x="17340" y="19513"/>
                    </a:lnTo>
                    <a:lnTo>
                      <a:pt x="18372" y="20689"/>
                    </a:lnTo>
                    <a:lnTo>
                      <a:pt x="19132" y="21377"/>
                    </a:lnTo>
                    <a:lnTo>
                      <a:pt x="19567" y="21685"/>
                    </a:lnTo>
                    <a:lnTo>
                      <a:pt x="20091" y="22010"/>
                    </a:lnTo>
                    <a:lnTo>
                      <a:pt x="21159" y="22463"/>
                    </a:lnTo>
                    <a:lnTo>
                      <a:pt x="22191" y="22680"/>
                    </a:lnTo>
                    <a:lnTo>
                      <a:pt x="23205" y="22662"/>
                    </a:lnTo>
                    <a:lnTo>
                      <a:pt x="24182" y="22445"/>
                    </a:lnTo>
                    <a:lnTo>
                      <a:pt x="25123" y="22047"/>
                    </a:lnTo>
                    <a:lnTo>
                      <a:pt x="26028" y="21449"/>
                    </a:lnTo>
                    <a:lnTo>
                      <a:pt x="26879" y="20689"/>
                    </a:lnTo>
                    <a:lnTo>
                      <a:pt x="27277" y="20255"/>
                    </a:lnTo>
                    <a:lnTo>
                      <a:pt x="27712" y="19802"/>
                    </a:lnTo>
                    <a:lnTo>
                      <a:pt x="28454" y="18789"/>
                    </a:lnTo>
                    <a:lnTo>
                      <a:pt x="29467" y="17069"/>
                    </a:lnTo>
                    <a:lnTo>
                      <a:pt x="30753" y="14680"/>
                    </a:lnTo>
                    <a:lnTo>
                      <a:pt x="31839" y="13087"/>
                    </a:lnTo>
                    <a:lnTo>
                      <a:pt x="32671" y="12182"/>
                    </a:lnTo>
                    <a:lnTo>
                      <a:pt x="33142" y="11820"/>
                    </a:lnTo>
                    <a:lnTo>
                      <a:pt x="33359" y="11657"/>
                    </a:lnTo>
                    <a:lnTo>
                      <a:pt x="33757" y="11458"/>
                    </a:lnTo>
                    <a:lnTo>
                      <a:pt x="34119" y="11386"/>
                    </a:lnTo>
                    <a:lnTo>
                      <a:pt x="34445" y="11404"/>
                    </a:lnTo>
                    <a:lnTo>
                      <a:pt x="34879" y="11585"/>
                    </a:lnTo>
                    <a:lnTo>
                      <a:pt x="35368" y="12110"/>
                    </a:lnTo>
                    <a:lnTo>
                      <a:pt x="35784" y="12834"/>
                    </a:lnTo>
                    <a:lnTo>
                      <a:pt x="36110" y="13666"/>
                    </a:lnTo>
                    <a:lnTo>
                      <a:pt x="36508" y="14969"/>
                    </a:lnTo>
                    <a:lnTo>
                      <a:pt x="36726" y="15675"/>
                    </a:lnTo>
                    <a:lnTo>
                      <a:pt x="37214" y="17015"/>
                    </a:lnTo>
                    <a:lnTo>
                      <a:pt x="38011" y="19205"/>
                    </a:lnTo>
                    <a:lnTo>
                      <a:pt x="38608" y="20671"/>
                    </a:lnTo>
                    <a:lnTo>
                      <a:pt x="39332" y="22083"/>
                    </a:lnTo>
                    <a:lnTo>
                      <a:pt x="40165" y="23368"/>
                    </a:lnTo>
                    <a:lnTo>
                      <a:pt x="41160" y="24490"/>
                    </a:lnTo>
                    <a:lnTo>
                      <a:pt x="42029" y="25160"/>
                    </a:lnTo>
                    <a:lnTo>
                      <a:pt x="42681" y="25540"/>
                    </a:lnTo>
                    <a:lnTo>
                      <a:pt x="43025" y="25685"/>
                    </a:lnTo>
                    <a:lnTo>
                      <a:pt x="43441" y="25848"/>
                    </a:lnTo>
                    <a:lnTo>
                      <a:pt x="44255" y="26065"/>
                    </a:lnTo>
                    <a:lnTo>
                      <a:pt x="45088" y="26137"/>
                    </a:lnTo>
                    <a:lnTo>
                      <a:pt x="45884" y="26083"/>
                    </a:lnTo>
                    <a:lnTo>
                      <a:pt x="46681" y="25920"/>
                    </a:lnTo>
                    <a:lnTo>
                      <a:pt x="47441" y="25667"/>
                    </a:lnTo>
                    <a:lnTo>
                      <a:pt x="48563" y="25124"/>
                    </a:lnTo>
                    <a:lnTo>
                      <a:pt x="49939" y="24110"/>
                    </a:lnTo>
                    <a:lnTo>
                      <a:pt x="51188" y="22879"/>
                    </a:lnTo>
                    <a:lnTo>
                      <a:pt x="52256" y="21522"/>
                    </a:lnTo>
                    <a:lnTo>
                      <a:pt x="53125" y="20092"/>
                    </a:lnTo>
                    <a:lnTo>
                      <a:pt x="53468" y="19386"/>
                    </a:lnTo>
                    <a:lnTo>
                      <a:pt x="53704" y="18807"/>
                    </a:lnTo>
                    <a:lnTo>
                      <a:pt x="53903" y="18209"/>
                    </a:lnTo>
                    <a:lnTo>
                      <a:pt x="53233" y="17178"/>
                    </a:lnTo>
                    <a:lnTo>
                      <a:pt x="51821" y="15187"/>
                    </a:lnTo>
                    <a:lnTo>
                      <a:pt x="50301" y="13268"/>
                    </a:lnTo>
                    <a:lnTo>
                      <a:pt x="48672" y="11458"/>
                    </a:lnTo>
                    <a:lnTo>
                      <a:pt x="46952" y="9720"/>
                    </a:lnTo>
                    <a:lnTo>
                      <a:pt x="45142" y="8109"/>
                    </a:lnTo>
                    <a:lnTo>
                      <a:pt x="43242" y="6607"/>
                    </a:lnTo>
                    <a:lnTo>
                      <a:pt x="41251" y="5231"/>
                    </a:lnTo>
                    <a:lnTo>
                      <a:pt x="39187" y="4001"/>
                    </a:lnTo>
                    <a:lnTo>
                      <a:pt x="37051" y="2915"/>
                    </a:lnTo>
                    <a:lnTo>
                      <a:pt x="34843" y="1973"/>
                    </a:lnTo>
                    <a:lnTo>
                      <a:pt x="32581" y="1213"/>
                    </a:lnTo>
                    <a:lnTo>
                      <a:pt x="30246" y="616"/>
                    </a:lnTo>
                    <a:lnTo>
                      <a:pt x="27875" y="218"/>
                    </a:lnTo>
                    <a:lnTo>
                      <a:pt x="25431" y="0"/>
                    </a:lnTo>
                    <a:close/>
                  </a:path>
                </a:pathLst>
              </a:custGeom>
              <a:solidFill>
                <a:srgbClr val="FF9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6"/>
              <p:cNvSpPr/>
              <p:nvPr/>
            </p:nvSpPr>
            <p:spPr>
              <a:xfrm>
                <a:off x="839885" y="2590974"/>
                <a:ext cx="227169" cy="362848"/>
              </a:xfrm>
              <a:custGeom>
                <a:avLst/>
                <a:gdLst/>
                <a:ahLst/>
                <a:cxnLst/>
                <a:rect l="l" t="t" r="r" b="b"/>
                <a:pathLst>
                  <a:path w="7151" h="11422" extrusionOk="0">
                    <a:moveTo>
                      <a:pt x="3585" y="0"/>
                    </a:moveTo>
                    <a:lnTo>
                      <a:pt x="3205" y="19"/>
                    </a:lnTo>
                    <a:lnTo>
                      <a:pt x="2517" y="254"/>
                    </a:lnTo>
                    <a:lnTo>
                      <a:pt x="1865" y="688"/>
                    </a:lnTo>
                    <a:lnTo>
                      <a:pt x="1304" y="1304"/>
                    </a:lnTo>
                    <a:lnTo>
                      <a:pt x="815" y="2064"/>
                    </a:lnTo>
                    <a:lnTo>
                      <a:pt x="435" y="2987"/>
                    </a:lnTo>
                    <a:lnTo>
                      <a:pt x="164" y="4001"/>
                    </a:lnTo>
                    <a:lnTo>
                      <a:pt x="19" y="5123"/>
                    </a:lnTo>
                    <a:lnTo>
                      <a:pt x="1" y="5720"/>
                    </a:lnTo>
                    <a:lnTo>
                      <a:pt x="19" y="6299"/>
                    </a:lnTo>
                    <a:lnTo>
                      <a:pt x="164" y="7422"/>
                    </a:lnTo>
                    <a:lnTo>
                      <a:pt x="435" y="8435"/>
                    </a:lnTo>
                    <a:lnTo>
                      <a:pt x="815" y="9358"/>
                    </a:lnTo>
                    <a:lnTo>
                      <a:pt x="1304" y="10119"/>
                    </a:lnTo>
                    <a:lnTo>
                      <a:pt x="1865" y="10752"/>
                    </a:lnTo>
                    <a:lnTo>
                      <a:pt x="2517" y="11168"/>
                    </a:lnTo>
                    <a:lnTo>
                      <a:pt x="3205" y="11404"/>
                    </a:lnTo>
                    <a:lnTo>
                      <a:pt x="3585" y="11422"/>
                    </a:lnTo>
                    <a:lnTo>
                      <a:pt x="3947" y="11404"/>
                    </a:lnTo>
                    <a:lnTo>
                      <a:pt x="4653" y="11168"/>
                    </a:lnTo>
                    <a:lnTo>
                      <a:pt x="5286" y="10752"/>
                    </a:lnTo>
                    <a:lnTo>
                      <a:pt x="5865" y="10119"/>
                    </a:lnTo>
                    <a:lnTo>
                      <a:pt x="6336" y="9358"/>
                    </a:lnTo>
                    <a:lnTo>
                      <a:pt x="6734" y="8435"/>
                    </a:lnTo>
                    <a:lnTo>
                      <a:pt x="7006" y="7422"/>
                    </a:lnTo>
                    <a:lnTo>
                      <a:pt x="7151" y="6299"/>
                    </a:lnTo>
                    <a:lnTo>
                      <a:pt x="7151" y="5720"/>
                    </a:lnTo>
                    <a:lnTo>
                      <a:pt x="7151" y="5123"/>
                    </a:lnTo>
                    <a:lnTo>
                      <a:pt x="7006" y="4001"/>
                    </a:lnTo>
                    <a:lnTo>
                      <a:pt x="6734" y="2987"/>
                    </a:lnTo>
                    <a:lnTo>
                      <a:pt x="6336" y="2064"/>
                    </a:lnTo>
                    <a:lnTo>
                      <a:pt x="5865" y="1304"/>
                    </a:lnTo>
                    <a:lnTo>
                      <a:pt x="5286" y="688"/>
                    </a:lnTo>
                    <a:lnTo>
                      <a:pt x="4653" y="254"/>
                    </a:lnTo>
                    <a:lnTo>
                      <a:pt x="3947" y="19"/>
                    </a:lnTo>
                    <a:lnTo>
                      <a:pt x="3585" y="0"/>
                    </a:lnTo>
                    <a:close/>
                  </a:path>
                </a:pathLst>
              </a:custGeom>
              <a:solidFill>
                <a:srgbClr val="FF9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6"/>
              <p:cNvSpPr/>
              <p:nvPr/>
            </p:nvSpPr>
            <p:spPr>
              <a:xfrm>
                <a:off x="772061" y="2394905"/>
                <a:ext cx="67855" cy="106389"/>
              </a:xfrm>
              <a:custGeom>
                <a:avLst/>
                <a:gdLst/>
                <a:ahLst/>
                <a:cxnLst/>
                <a:rect l="l" t="t" r="r" b="b"/>
                <a:pathLst>
                  <a:path w="2136" h="3349" extrusionOk="0">
                    <a:moveTo>
                      <a:pt x="1068" y="0"/>
                    </a:moveTo>
                    <a:lnTo>
                      <a:pt x="851" y="18"/>
                    </a:lnTo>
                    <a:lnTo>
                      <a:pt x="471" y="272"/>
                    </a:lnTo>
                    <a:lnTo>
                      <a:pt x="163" y="742"/>
                    </a:lnTo>
                    <a:lnTo>
                      <a:pt x="0" y="1340"/>
                    </a:lnTo>
                    <a:lnTo>
                      <a:pt x="0" y="1684"/>
                    </a:lnTo>
                    <a:lnTo>
                      <a:pt x="0" y="2009"/>
                    </a:lnTo>
                    <a:lnTo>
                      <a:pt x="163" y="2625"/>
                    </a:lnTo>
                    <a:lnTo>
                      <a:pt x="471" y="3077"/>
                    </a:lnTo>
                    <a:lnTo>
                      <a:pt x="851" y="3331"/>
                    </a:lnTo>
                    <a:lnTo>
                      <a:pt x="1068" y="3349"/>
                    </a:lnTo>
                    <a:lnTo>
                      <a:pt x="1285" y="3331"/>
                    </a:lnTo>
                    <a:lnTo>
                      <a:pt x="1665" y="3077"/>
                    </a:lnTo>
                    <a:lnTo>
                      <a:pt x="1955" y="2625"/>
                    </a:lnTo>
                    <a:lnTo>
                      <a:pt x="2118" y="2009"/>
                    </a:lnTo>
                    <a:lnTo>
                      <a:pt x="2136" y="1684"/>
                    </a:lnTo>
                    <a:lnTo>
                      <a:pt x="2118" y="1340"/>
                    </a:lnTo>
                    <a:lnTo>
                      <a:pt x="1955" y="742"/>
                    </a:lnTo>
                    <a:lnTo>
                      <a:pt x="1665" y="272"/>
                    </a:lnTo>
                    <a:lnTo>
                      <a:pt x="1285" y="18"/>
                    </a:lnTo>
                    <a:lnTo>
                      <a:pt x="1068" y="0"/>
                    </a:lnTo>
                    <a:close/>
                  </a:path>
                </a:pathLst>
              </a:custGeom>
              <a:solidFill>
                <a:srgbClr val="FF9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6"/>
              <p:cNvSpPr/>
              <p:nvPr/>
            </p:nvSpPr>
            <p:spPr>
              <a:xfrm>
                <a:off x="899131" y="2427657"/>
                <a:ext cx="90887" cy="122527"/>
              </a:xfrm>
              <a:custGeom>
                <a:avLst/>
                <a:gdLst/>
                <a:ahLst/>
                <a:cxnLst/>
                <a:rect l="l" t="t" r="r" b="b"/>
                <a:pathLst>
                  <a:path w="2861" h="3857" extrusionOk="0">
                    <a:moveTo>
                      <a:pt x="1430" y="1"/>
                    </a:moveTo>
                    <a:lnTo>
                      <a:pt x="1141" y="37"/>
                    </a:lnTo>
                    <a:lnTo>
                      <a:pt x="616" y="327"/>
                    </a:lnTo>
                    <a:lnTo>
                      <a:pt x="236" y="852"/>
                    </a:lnTo>
                    <a:lnTo>
                      <a:pt x="18" y="1539"/>
                    </a:lnTo>
                    <a:lnTo>
                      <a:pt x="0" y="1938"/>
                    </a:lnTo>
                    <a:lnTo>
                      <a:pt x="18" y="2336"/>
                    </a:lnTo>
                    <a:lnTo>
                      <a:pt x="236" y="3024"/>
                    </a:lnTo>
                    <a:lnTo>
                      <a:pt x="616" y="3549"/>
                    </a:lnTo>
                    <a:lnTo>
                      <a:pt x="1141" y="3838"/>
                    </a:lnTo>
                    <a:lnTo>
                      <a:pt x="1430" y="3856"/>
                    </a:lnTo>
                    <a:lnTo>
                      <a:pt x="1720" y="3838"/>
                    </a:lnTo>
                    <a:lnTo>
                      <a:pt x="2227" y="3549"/>
                    </a:lnTo>
                    <a:lnTo>
                      <a:pt x="2625" y="3024"/>
                    </a:lnTo>
                    <a:lnTo>
                      <a:pt x="2842" y="2336"/>
                    </a:lnTo>
                    <a:lnTo>
                      <a:pt x="2860" y="1938"/>
                    </a:lnTo>
                    <a:lnTo>
                      <a:pt x="2842" y="1539"/>
                    </a:lnTo>
                    <a:lnTo>
                      <a:pt x="2625" y="852"/>
                    </a:lnTo>
                    <a:lnTo>
                      <a:pt x="2227" y="327"/>
                    </a:lnTo>
                    <a:lnTo>
                      <a:pt x="1720" y="37"/>
                    </a:lnTo>
                    <a:lnTo>
                      <a:pt x="1430" y="1"/>
                    </a:lnTo>
                    <a:close/>
                  </a:path>
                </a:pathLst>
              </a:custGeom>
              <a:solidFill>
                <a:srgbClr val="FF9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6"/>
              <p:cNvSpPr/>
              <p:nvPr/>
            </p:nvSpPr>
            <p:spPr>
              <a:xfrm>
                <a:off x="389676" y="1789416"/>
                <a:ext cx="2222423" cy="1603147"/>
              </a:xfrm>
              <a:custGeom>
                <a:avLst/>
                <a:gdLst/>
                <a:ahLst/>
                <a:cxnLst/>
                <a:rect l="l" t="t" r="r" b="b"/>
                <a:pathLst>
                  <a:path w="69959" h="50465" extrusionOk="0">
                    <a:moveTo>
                      <a:pt x="33305" y="1"/>
                    </a:moveTo>
                    <a:lnTo>
                      <a:pt x="31766" y="91"/>
                    </a:lnTo>
                    <a:lnTo>
                      <a:pt x="30898" y="182"/>
                    </a:lnTo>
                    <a:lnTo>
                      <a:pt x="29196" y="453"/>
                    </a:lnTo>
                    <a:lnTo>
                      <a:pt x="27549" y="815"/>
                    </a:lnTo>
                    <a:lnTo>
                      <a:pt x="25956" y="1286"/>
                    </a:lnTo>
                    <a:lnTo>
                      <a:pt x="24400" y="1865"/>
                    </a:lnTo>
                    <a:lnTo>
                      <a:pt x="22879" y="2553"/>
                    </a:lnTo>
                    <a:lnTo>
                      <a:pt x="21413" y="3349"/>
                    </a:lnTo>
                    <a:lnTo>
                      <a:pt x="20001" y="4236"/>
                    </a:lnTo>
                    <a:lnTo>
                      <a:pt x="18607" y="5250"/>
                    </a:lnTo>
                    <a:lnTo>
                      <a:pt x="17268" y="6372"/>
                    </a:lnTo>
                    <a:lnTo>
                      <a:pt x="15983" y="7603"/>
                    </a:lnTo>
                    <a:lnTo>
                      <a:pt x="14716" y="8924"/>
                    </a:lnTo>
                    <a:lnTo>
                      <a:pt x="13503" y="10372"/>
                    </a:lnTo>
                    <a:lnTo>
                      <a:pt x="12327" y="11929"/>
                    </a:lnTo>
                    <a:lnTo>
                      <a:pt x="11186" y="13612"/>
                    </a:lnTo>
                    <a:lnTo>
                      <a:pt x="10082" y="15386"/>
                    </a:lnTo>
                    <a:lnTo>
                      <a:pt x="9557" y="16327"/>
                    </a:lnTo>
                    <a:lnTo>
                      <a:pt x="8707" y="17884"/>
                    </a:lnTo>
                    <a:lnTo>
                      <a:pt x="7132" y="21124"/>
                    </a:lnTo>
                    <a:lnTo>
                      <a:pt x="5720" y="24490"/>
                    </a:lnTo>
                    <a:lnTo>
                      <a:pt x="4453" y="27947"/>
                    </a:lnTo>
                    <a:lnTo>
                      <a:pt x="3313" y="31459"/>
                    </a:lnTo>
                    <a:lnTo>
                      <a:pt x="2263" y="35025"/>
                    </a:lnTo>
                    <a:lnTo>
                      <a:pt x="851" y="40419"/>
                    </a:lnTo>
                    <a:lnTo>
                      <a:pt x="18" y="43984"/>
                    </a:lnTo>
                    <a:lnTo>
                      <a:pt x="0" y="44057"/>
                    </a:lnTo>
                    <a:lnTo>
                      <a:pt x="37" y="44111"/>
                    </a:lnTo>
                    <a:lnTo>
                      <a:pt x="109" y="44202"/>
                    </a:lnTo>
                    <a:lnTo>
                      <a:pt x="779" y="44781"/>
                    </a:lnTo>
                    <a:lnTo>
                      <a:pt x="2263" y="45686"/>
                    </a:lnTo>
                    <a:lnTo>
                      <a:pt x="4109" y="46518"/>
                    </a:lnTo>
                    <a:lnTo>
                      <a:pt x="5684" y="47098"/>
                    </a:lnTo>
                    <a:lnTo>
                      <a:pt x="7602" y="47677"/>
                    </a:lnTo>
                    <a:lnTo>
                      <a:pt x="9883" y="48256"/>
                    </a:lnTo>
                    <a:lnTo>
                      <a:pt x="12562" y="48799"/>
                    </a:lnTo>
                    <a:lnTo>
                      <a:pt x="15675" y="49288"/>
                    </a:lnTo>
                    <a:lnTo>
                      <a:pt x="19223" y="49722"/>
                    </a:lnTo>
                    <a:lnTo>
                      <a:pt x="23277" y="50066"/>
                    </a:lnTo>
                    <a:lnTo>
                      <a:pt x="27839" y="50319"/>
                    </a:lnTo>
                    <a:lnTo>
                      <a:pt x="32925" y="50446"/>
                    </a:lnTo>
                    <a:lnTo>
                      <a:pt x="35712" y="50464"/>
                    </a:lnTo>
                    <a:lnTo>
                      <a:pt x="38500" y="50446"/>
                    </a:lnTo>
                    <a:lnTo>
                      <a:pt x="43568" y="50319"/>
                    </a:lnTo>
                    <a:lnTo>
                      <a:pt x="48075" y="50066"/>
                    </a:lnTo>
                    <a:lnTo>
                      <a:pt x="52039" y="49722"/>
                    </a:lnTo>
                    <a:lnTo>
                      <a:pt x="55514" y="49288"/>
                    </a:lnTo>
                    <a:lnTo>
                      <a:pt x="58501" y="48781"/>
                    </a:lnTo>
                    <a:lnTo>
                      <a:pt x="61053" y="48238"/>
                    </a:lnTo>
                    <a:lnTo>
                      <a:pt x="63207" y="47677"/>
                    </a:lnTo>
                    <a:lnTo>
                      <a:pt x="64999" y="47080"/>
                    </a:lnTo>
                    <a:lnTo>
                      <a:pt x="66447" y="46500"/>
                    </a:lnTo>
                    <a:lnTo>
                      <a:pt x="68076" y="45686"/>
                    </a:lnTo>
                    <a:lnTo>
                      <a:pt x="69361" y="44763"/>
                    </a:lnTo>
                    <a:lnTo>
                      <a:pt x="69904" y="44183"/>
                    </a:lnTo>
                    <a:lnTo>
                      <a:pt x="69958" y="44093"/>
                    </a:lnTo>
                    <a:lnTo>
                      <a:pt x="69687" y="43948"/>
                    </a:lnTo>
                    <a:lnTo>
                      <a:pt x="69650" y="44002"/>
                    </a:lnTo>
                    <a:lnTo>
                      <a:pt x="69144" y="44527"/>
                    </a:lnTo>
                    <a:lnTo>
                      <a:pt x="67895" y="45414"/>
                    </a:lnTo>
                    <a:lnTo>
                      <a:pt x="66266" y="46211"/>
                    </a:lnTo>
                    <a:lnTo>
                      <a:pt x="64836" y="46790"/>
                    </a:lnTo>
                    <a:lnTo>
                      <a:pt x="63062" y="47369"/>
                    </a:lnTo>
                    <a:lnTo>
                      <a:pt x="60926" y="47930"/>
                    </a:lnTo>
                    <a:lnTo>
                      <a:pt x="58374" y="48473"/>
                    </a:lnTo>
                    <a:lnTo>
                      <a:pt x="55405" y="48980"/>
                    </a:lnTo>
                    <a:lnTo>
                      <a:pt x="51948" y="49414"/>
                    </a:lnTo>
                    <a:lnTo>
                      <a:pt x="48002" y="49758"/>
                    </a:lnTo>
                    <a:lnTo>
                      <a:pt x="43532" y="50012"/>
                    </a:lnTo>
                    <a:lnTo>
                      <a:pt x="38482" y="50157"/>
                    </a:lnTo>
                    <a:lnTo>
                      <a:pt x="33088" y="50157"/>
                    </a:lnTo>
                    <a:lnTo>
                      <a:pt x="28237" y="50030"/>
                    </a:lnTo>
                    <a:lnTo>
                      <a:pt x="23875" y="49795"/>
                    </a:lnTo>
                    <a:lnTo>
                      <a:pt x="19983" y="49469"/>
                    </a:lnTo>
                    <a:lnTo>
                      <a:pt x="16526" y="49071"/>
                    </a:lnTo>
                    <a:lnTo>
                      <a:pt x="13485" y="48618"/>
                    </a:lnTo>
                    <a:lnTo>
                      <a:pt x="10824" y="48111"/>
                    </a:lnTo>
                    <a:lnTo>
                      <a:pt x="8526" y="47568"/>
                    </a:lnTo>
                    <a:lnTo>
                      <a:pt x="6571" y="47025"/>
                    </a:lnTo>
                    <a:lnTo>
                      <a:pt x="4942" y="46464"/>
                    </a:lnTo>
                    <a:lnTo>
                      <a:pt x="2987" y="45668"/>
                    </a:lnTo>
                    <a:lnTo>
                      <a:pt x="1322" y="44763"/>
                    </a:lnTo>
                    <a:lnTo>
                      <a:pt x="471" y="44129"/>
                    </a:lnTo>
                    <a:lnTo>
                      <a:pt x="326" y="43984"/>
                    </a:lnTo>
                    <a:lnTo>
                      <a:pt x="942" y="41324"/>
                    </a:lnTo>
                    <a:lnTo>
                      <a:pt x="2516" y="35115"/>
                    </a:lnTo>
                    <a:lnTo>
                      <a:pt x="4055" y="29993"/>
                    </a:lnTo>
                    <a:lnTo>
                      <a:pt x="5268" y="26499"/>
                    </a:lnTo>
                    <a:lnTo>
                      <a:pt x="6643" y="22988"/>
                    </a:lnTo>
                    <a:lnTo>
                      <a:pt x="8218" y="19513"/>
                    </a:lnTo>
                    <a:lnTo>
                      <a:pt x="10010" y="16164"/>
                    </a:lnTo>
                    <a:lnTo>
                      <a:pt x="12019" y="12960"/>
                    </a:lnTo>
                    <a:lnTo>
                      <a:pt x="13684" y="10734"/>
                    </a:lnTo>
                    <a:lnTo>
                      <a:pt x="14879" y="9304"/>
                    </a:lnTo>
                    <a:lnTo>
                      <a:pt x="16146" y="7965"/>
                    </a:lnTo>
                    <a:lnTo>
                      <a:pt x="17467" y="6716"/>
                    </a:lnTo>
                    <a:lnTo>
                      <a:pt x="18861" y="5539"/>
                    </a:lnTo>
                    <a:lnTo>
                      <a:pt x="20327" y="4471"/>
                    </a:lnTo>
                    <a:lnTo>
                      <a:pt x="21866" y="3512"/>
                    </a:lnTo>
                    <a:lnTo>
                      <a:pt x="23495" y="2643"/>
                    </a:lnTo>
                    <a:lnTo>
                      <a:pt x="25178" y="1919"/>
                    </a:lnTo>
                    <a:lnTo>
                      <a:pt x="26970" y="1304"/>
                    </a:lnTo>
                    <a:lnTo>
                      <a:pt x="28834" y="833"/>
                    </a:lnTo>
                    <a:lnTo>
                      <a:pt x="30771" y="507"/>
                    </a:lnTo>
                    <a:lnTo>
                      <a:pt x="31784" y="399"/>
                    </a:lnTo>
                    <a:lnTo>
                      <a:pt x="32617" y="344"/>
                    </a:lnTo>
                    <a:lnTo>
                      <a:pt x="34264" y="290"/>
                    </a:lnTo>
                    <a:lnTo>
                      <a:pt x="35893" y="344"/>
                    </a:lnTo>
                    <a:lnTo>
                      <a:pt x="37486" y="489"/>
                    </a:lnTo>
                    <a:lnTo>
                      <a:pt x="39079" y="706"/>
                    </a:lnTo>
                    <a:lnTo>
                      <a:pt x="40636" y="1014"/>
                    </a:lnTo>
                    <a:lnTo>
                      <a:pt x="42916" y="1630"/>
                    </a:lnTo>
                    <a:lnTo>
                      <a:pt x="45867" y="2697"/>
                    </a:lnTo>
                    <a:lnTo>
                      <a:pt x="48690" y="4055"/>
                    </a:lnTo>
                    <a:lnTo>
                      <a:pt x="51387" y="5666"/>
                    </a:lnTo>
                    <a:lnTo>
                      <a:pt x="53957" y="7512"/>
                    </a:lnTo>
                    <a:lnTo>
                      <a:pt x="56365" y="9539"/>
                    </a:lnTo>
                    <a:lnTo>
                      <a:pt x="58609" y="11766"/>
                    </a:lnTo>
                    <a:lnTo>
                      <a:pt x="60691" y="14155"/>
                    </a:lnTo>
                    <a:lnTo>
                      <a:pt x="62591" y="16653"/>
                    </a:lnTo>
                    <a:lnTo>
                      <a:pt x="64311" y="19259"/>
                    </a:lnTo>
                    <a:lnTo>
                      <a:pt x="65831" y="21956"/>
                    </a:lnTo>
                    <a:lnTo>
                      <a:pt x="67134" y="24708"/>
                    </a:lnTo>
                    <a:lnTo>
                      <a:pt x="68220" y="27495"/>
                    </a:lnTo>
                    <a:lnTo>
                      <a:pt x="68673" y="28907"/>
                    </a:lnTo>
                    <a:lnTo>
                      <a:pt x="68963" y="28816"/>
                    </a:lnTo>
                    <a:lnTo>
                      <a:pt x="68474" y="27296"/>
                    </a:lnTo>
                    <a:lnTo>
                      <a:pt x="67315" y="24345"/>
                    </a:lnTo>
                    <a:lnTo>
                      <a:pt x="65940" y="21468"/>
                    </a:lnTo>
                    <a:lnTo>
                      <a:pt x="64383" y="18698"/>
                    </a:lnTo>
                    <a:lnTo>
                      <a:pt x="62609" y="16056"/>
                    </a:lnTo>
                    <a:lnTo>
                      <a:pt x="60673" y="13558"/>
                    </a:lnTo>
                    <a:lnTo>
                      <a:pt x="58573" y="11205"/>
                    </a:lnTo>
                    <a:lnTo>
                      <a:pt x="56310" y="9015"/>
                    </a:lnTo>
                    <a:lnTo>
                      <a:pt x="55116" y="8001"/>
                    </a:lnTo>
                    <a:lnTo>
                      <a:pt x="53776" y="6933"/>
                    </a:lnTo>
                    <a:lnTo>
                      <a:pt x="51043" y="5032"/>
                    </a:lnTo>
                    <a:lnTo>
                      <a:pt x="48238" y="3422"/>
                    </a:lnTo>
                    <a:lnTo>
                      <a:pt x="45342" y="2118"/>
                    </a:lnTo>
                    <a:lnTo>
                      <a:pt x="42391" y="1123"/>
                    </a:lnTo>
                    <a:lnTo>
                      <a:pt x="39405" y="435"/>
                    </a:lnTo>
                    <a:lnTo>
                      <a:pt x="36364" y="55"/>
                    </a:lnTo>
                    <a:lnTo>
                      <a:pt x="33305"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6"/>
              <p:cNvSpPr/>
              <p:nvPr/>
            </p:nvSpPr>
            <p:spPr>
              <a:xfrm>
                <a:off x="2571214" y="2704829"/>
                <a:ext cx="53528" cy="483597"/>
              </a:xfrm>
              <a:custGeom>
                <a:avLst/>
                <a:gdLst/>
                <a:ahLst/>
                <a:cxnLst/>
                <a:rect l="l" t="t" r="r" b="b"/>
                <a:pathLst>
                  <a:path w="1685" h="15223" extrusionOk="0">
                    <a:moveTo>
                      <a:pt x="291" y="0"/>
                    </a:moveTo>
                    <a:lnTo>
                      <a:pt x="1" y="73"/>
                    </a:lnTo>
                    <a:lnTo>
                      <a:pt x="254" y="996"/>
                    </a:lnTo>
                    <a:lnTo>
                      <a:pt x="689" y="2842"/>
                    </a:lnTo>
                    <a:lnTo>
                      <a:pt x="997" y="4688"/>
                    </a:lnTo>
                    <a:lnTo>
                      <a:pt x="1232" y="6553"/>
                    </a:lnTo>
                    <a:lnTo>
                      <a:pt x="1359" y="8435"/>
                    </a:lnTo>
                    <a:lnTo>
                      <a:pt x="1377" y="10336"/>
                    </a:lnTo>
                    <a:lnTo>
                      <a:pt x="1304" y="12254"/>
                    </a:lnTo>
                    <a:lnTo>
                      <a:pt x="1123" y="14191"/>
                    </a:lnTo>
                    <a:lnTo>
                      <a:pt x="997" y="15186"/>
                    </a:lnTo>
                    <a:lnTo>
                      <a:pt x="1304" y="15223"/>
                    </a:lnTo>
                    <a:lnTo>
                      <a:pt x="1431" y="14227"/>
                    </a:lnTo>
                    <a:lnTo>
                      <a:pt x="1612" y="12272"/>
                    </a:lnTo>
                    <a:lnTo>
                      <a:pt x="1684" y="10336"/>
                    </a:lnTo>
                    <a:lnTo>
                      <a:pt x="1648" y="8435"/>
                    </a:lnTo>
                    <a:lnTo>
                      <a:pt x="1521" y="6535"/>
                    </a:lnTo>
                    <a:lnTo>
                      <a:pt x="1304" y="4652"/>
                    </a:lnTo>
                    <a:lnTo>
                      <a:pt x="978" y="2788"/>
                    </a:lnTo>
                    <a:lnTo>
                      <a:pt x="544" y="923"/>
                    </a:lnTo>
                    <a:lnTo>
                      <a:pt x="2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99" name="Google Shape;1699;p46"/>
          <p:cNvGrpSpPr/>
          <p:nvPr/>
        </p:nvGrpSpPr>
        <p:grpSpPr>
          <a:xfrm>
            <a:off x="-34950" y="3958025"/>
            <a:ext cx="9213900" cy="1185485"/>
            <a:chOff x="-34950" y="3958025"/>
            <a:chExt cx="9213900" cy="1185485"/>
          </a:xfrm>
        </p:grpSpPr>
        <p:sp>
          <p:nvSpPr>
            <p:cNvPr id="1700" name="Google Shape;1700;p46"/>
            <p:cNvSpPr/>
            <p:nvPr/>
          </p:nvSpPr>
          <p:spPr>
            <a:xfrm>
              <a:off x="-34950" y="3958025"/>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EAC3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6"/>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F7969"/>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6"/>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89874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46"/>
          <p:cNvGrpSpPr/>
          <p:nvPr/>
        </p:nvGrpSpPr>
        <p:grpSpPr>
          <a:xfrm>
            <a:off x="5718080" y="2726760"/>
            <a:ext cx="625673" cy="691970"/>
            <a:chOff x="5304032" y="2554240"/>
            <a:chExt cx="625673" cy="691970"/>
          </a:xfrm>
        </p:grpSpPr>
        <p:grpSp>
          <p:nvGrpSpPr>
            <p:cNvPr id="1707" name="Google Shape;1707;p46"/>
            <p:cNvGrpSpPr/>
            <p:nvPr/>
          </p:nvGrpSpPr>
          <p:grpSpPr>
            <a:xfrm>
              <a:off x="5304032" y="2554240"/>
              <a:ext cx="232919" cy="246103"/>
              <a:chOff x="3996082" y="3436815"/>
              <a:chExt cx="232919" cy="246103"/>
            </a:xfrm>
          </p:grpSpPr>
          <p:sp>
            <p:nvSpPr>
              <p:cNvPr id="1708" name="Google Shape;1708;p46"/>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rgbClr val="FEA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1" name="Google Shape;1711;p46"/>
            <p:cNvGrpSpPr/>
            <p:nvPr/>
          </p:nvGrpSpPr>
          <p:grpSpPr>
            <a:xfrm>
              <a:off x="5685889" y="3021932"/>
              <a:ext cx="243816" cy="224279"/>
              <a:chOff x="3891439" y="3145857"/>
              <a:chExt cx="243816" cy="224279"/>
            </a:xfrm>
          </p:grpSpPr>
          <p:sp>
            <p:nvSpPr>
              <p:cNvPr id="1712" name="Google Shape;1712;p46"/>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5" name="Google Shape;1715;p46"/>
          <p:cNvGrpSpPr/>
          <p:nvPr/>
        </p:nvGrpSpPr>
        <p:grpSpPr>
          <a:xfrm>
            <a:off x="6773744" y="366569"/>
            <a:ext cx="2302525" cy="2328223"/>
            <a:chOff x="6514964" y="366569"/>
            <a:chExt cx="2302525" cy="2328223"/>
          </a:xfrm>
        </p:grpSpPr>
        <p:grpSp>
          <p:nvGrpSpPr>
            <p:cNvPr id="1716" name="Google Shape;1716;p46"/>
            <p:cNvGrpSpPr/>
            <p:nvPr/>
          </p:nvGrpSpPr>
          <p:grpSpPr>
            <a:xfrm>
              <a:off x="6941514" y="1093186"/>
              <a:ext cx="224850" cy="211032"/>
              <a:chOff x="4373289" y="3282711"/>
              <a:chExt cx="224850" cy="211032"/>
            </a:xfrm>
          </p:grpSpPr>
          <p:sp>
            <p:nvSpPr>
              <p:cNvPr id="1717" name="Google Shape;1717;p46"/>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0" name="Google Shape;1720;p46"/>
            <p:cNvGrpSpPr/>
            <p:nvPr/>
          </p:nvGrpSpPr>
          <p:grpSpPr>
            <a:xfrm>
              <a:off x="7837377" y="708148"/>
              <a:ext cx="244959" cy="232347"/>
              <a:chOff x="4319252" y="2889398"/>
              <a:chExt cx="244959" cy="232347"/>
            </a:xfrm>
          </p:grpSpPr>
          <p:sp>
            <p:nvSpPr>
              <p:cNvPr id="1721" name="Google Shape;1721;p46"/>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6"/>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6"/>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4" name="Google Shape;1724;p46"/>
            <p:cNvGrpSpPr/>
            <p:nvPr/>
          </p:nvGrpSpPr>
          <p:grpSpPr>
            <a:xfrm>
              <a:off x="8082314" y="1374632"/>
              <a:ext cx="243816" cy="224279"/>
              <a:chOff x="3891439" y="3145857"/>
              <a:chExt cx="243816" cy="224279"/>
            </a:xfrm>
          </p:grpSpPr>
          <p:sp>
            <p:nvSpPr>
              <p:cNvPr id="1725" name="Google Shape;1725;p46"/>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8" name="Google Shape;1728;p46"/>
            <p:cNvGrpSpPr/>
            <p:nvPr/>
          </p:nvGrpSpPr>
          <p:grpSpPr>
            <a:xfrm>
              <a:off x="6514964" y="366569"/>
              <a:ext cx="243816" cy="224279"/>
              <a:chOff x="3891439" y="3145857"/>
              <a:chExt cx="243816" cy="224279"/>
            </a:xfrm>
          </p:grpSpPr>
          <p:sp>
            <p:nvSpPr>
              <p:cNvPr id="1729" name="Google Shape;1729;p46"/>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2" name="Google Shape;1732;p46"/>
            <p:cNvGrpSpPr/>
            <p:nvPr/>
          </p:nvGrpSpPr>
          <p:grpSpPr>
            <a:xfrm>
              <a:off x="8592639" y="2483761"/>
              <a:ext cx="224850" cy="211032"/>
              <a:chOff x="4373289" y="3282711"/>
              <a:chExt cx="224850" cy="211032"/>
            </a:xfrm>
          </p:grpSpPr>
          <p:sp>
            <p:nvSpPr>
              <p:cNvPr id="1733" name="Google Shape;1733;p46"/>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36" name="Google Shape;1736;p46"/>
          <p:cNvGrpSpPr/>
          <p:nvPr/>
        </p:nvGrpSpPr>
        <p:grpSpPr>
          <a:xfrm>
            <a:off x="6420781" y="1667755"/>
            <a:ext cx="2162604" cy="1682470"/>
            <a:chOff x="2641388" y="1299530"/>
            <a:chExt cx="2162604" cy="1682470"/>
          </a:xfrm>
        </p:grpSpPr>
        <p:sp>
          <p:nvSpPr>
            <p:cNvPr id="1737" name="Google Shape;1737;p46"/>
            <p:cNvSpPr/>
            <p:nvPr/>
          </p:nvSpPr>
          <p:spPr>
            <a:xfrm>
              <a:off x="4426182" y="2282194"/>
              <a:ext cx="113315" cy="186920"/>
            </a:xfrm>
            <a:custGeom>
              <a:avLst/>
              <a:gdLst/>
              <a:ahLst/>
              <a:cxnLst/>
              <a:rect l="l" t="t" r="r" b="b"/>
              <a:pathLst>
                <a:path w="3567" h="5884" extrusionOk="0">
                  <a:moveTo>
                    <a:pt x="91" y="1"/>
                  </a:moveTo>
                  <a:lnTo>
                    <a:pt x="37" y="254"/>
                  </a:lnTo>
                  <a:lnTo>
                    <a:pt x="1" y="1774"/>
                  </a:lnTo>
                  <a:lnTo>
                    <a:pt x="182" y="2697"/>
                  </a:lnTo>
                  <a:lnTo>
                    <a:pt x="417" y="3331"/>
                  </a:lnTo>
                  <a:lnTo>
                    <a:pt x="580" y="3639"/>
                  </a:lnTo>
                  <a:lnTo>
                    <a:pt x="761" y="3928"/>
                  </a:lnTo>
                  <a:lnTo>
                    <a:pt x="1195" y="4453"/>
                  </a:lnTo>
                  <a:lnTo>
                    <a:pt x="1919" y="5069"/>
                  </a:lnTo>
                  <a:lnTo>
                    <a:pt x="3241" y="5811"/>
                  </a:lnTo>
                  <a:lnTo>
                    <a:pt x="3494" y="5883"/>
                  </a:lnTo>
                  <a:lnTo>
                    <a:pt x="3548" y="5630"/>
                  </a:lnTo>
                  <a:lnTo>
                    <a:pt x="3566" y="4109"/>
                  </a:lnTo>
                  <a:lnTo>
                    <a:pt x="3385" y="3186"/>
                  </a:lnTo>
                  <a:lnTo>
                    <a:pt x="3150" y="2553"/>
                  </a:lnTo>
                  <a:lnTo>
                    <a:pt x="2987" y="2245"/>
                  </a:lnTo>
                  <a:lnTo>
                    <a:pt x="2806" y="1955"/>
                  </a:lnTo>
                  <a:lnTo>
                    <a:pt x="2372" y="1430"/>
                  </a:lnTo>
                  <a:lnTo>
                    <a:pt x="1666" y="815"/>
                  </a:lnTo>
                  <a:lnTo>
                    <a:pt x="326" y="73"/>
                  </a:lnTo>
                  <a:lnTo>
                    <a:pt x="91" y="1"/>
                  </a:lnTo>
                  <a:close/>
                </a:path>
              </a:pathLst>
            </a:custGeom>
            <a:solidFill>
              <a:srgbClr val="FE9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6"/>
            <p:cNvSpPr/>
            <p:nvPr/>
          </p:nvSpPr>
          <p:spPr>
            <a:xfrm>
              <a:off x="2948421" y="1303532"/>
              <a:ext cx="1548507" cy="1586469"/>
            </a:xfrm>
            <a:custGeom>
              <a:avLst/>
              <a:gdLst/>
              <a:ahLst/>
              <a:cxnLst/>
              <a:rect l="l" t="t" r="r" b="b"/>
              <a:pathLst>
                <a:path w="48745" h="49940" extrusionOk="0">
                  <a:moveTo>
                    <a:pt x="9811" y="1"/>
                  </a:moveTo>
                  <a:lnTo>
                    <a:pt x="8942" y="127"/>
                  </a:lnTo>
                  <a:lnTo>
                    <a:pt x="8490" y="272"/>
                  </a:lnTo>
                  <a:lnTo>
                    <a:pt x="7983" y="489"/>
                  </a:lnTo>
                  <a:lnTo>
                    <a:pt x="7024" y="1051"/>
                  </a:lnTo>
                  <a:lnTo>
                    <a:pt x="6137" y="1793"/>
                  </a:lnTo>
                  <a:lnTo>
                    <a:pt x="5304" y="2680"/>
                  </a:lnTo>
                  <a:lnTo>
                    <a:pt x="4544" y="3693"/>
                  </a:lnTo>
                  <a:lnTo>
                    <a:pt x="3838" y="4834"/>
                  </a:lnTo>
                  <a:lnTo>
                    <a:pt x="3205" y="6082"/>
                  </a:lnTo>
                  <a:lnTo>
                    <a:pt x="2625" y="7404"/>
                  </a:lnTo>
                  <a:lnTo>
                    <a:pt x="1847" y="9522"/>
                  </a:lnTo>
                  <a:lnTo>
                    <a:pt x="1051" y="12544"/>
                  </a:lnTo>
                  <a:lnTo>
                    <a:pt x="471" y="15658"/>
                  </a:lnTo>
                  <a:lnTo>
                    <a:pt x="128" y="18735"/>
                  </a:lnTo>
                  <a:lnTo>
                    <a:pt x="55" y="20201"/>
                  </a:lnTo>
                  <a:lnTo>
                    <a:pt x="1" y="21884"/>
                  </a:lnTo>
                  <a:lnTo>
                    <a:pt x="109" y="25269"/>
                  </a:lnTo>
                  <a:lnTo>
                    <a:pt x="471" y="28599"/>
                  </a:lnTo>
                  <a:lnTo>
                    <a:pt x="1069" y="31857"/>
                  </a:lnTo>
                  <a:lnTo>
                    <a:pt x="1901" y="34971"/>
                  </a:lnTo>
                  <a:lnTo>
                    <a:pt x="2933" y="37921"/>
                  </a:lnTo>
                  <a:lnTo>
                    <a:pt x="4164" y="40654"/>
                  </a:lnTo>
                  <a:lnTo>
                    <a:pt x="5576" y="43116"/>
                  </a:lnTo>
                  <a:lnTo>
                    <a:pt x="6354" y="44220"/>
                  </a:lnTo>
                  <a:lnTo>
                    <a:pt x="7223" y="44890"/>
                  </a:lnTo>
                  <a:lnTo>
                    <a:pt x="9141" y="46102"/>
                  </a:lnTo>
                  <a:lnTo>
                    <a:pt x="11187" y="47170"/>
                  </a:lnTo>
                  <a:lnTo>
                    <a:pt x="13377" y="48057"/>
                  </a:lnTo>
                  <a:lnTo>
                    <a:pt x="15694" y="48799"/>
                  </a:lnTo>
                  <a:lnTo>
                    <a:pt x="18083" y="49342"/>
                  </a:lnTo>
                  <a:lnTo>
                    <a:pt x="20563" y="49722"/>
                  </a:lnTo>
                  <a:lnTo>
                    <a:pt x="23097" y="49921"/>
                  </a:lnTo>
                  <a:lnTo>
                    <a:pt x="24364" y="49940"/>
                  </a:lnTo>
                  <a:lnTo>
                    <a:pt x="25649" y="49921"/>
                  </a:lnTo>
                  <a:lnTo>
                    <a:pt x="28183" y="49722"/>
                  </a:lnTo>
                  <a:lnTo>
                    <a:pt x="30645" y="49342"/>
                  </a:lnTo>
                  <a:lnTo>
                    <a:pt x="33052" y="48799"/>
                  </a:lnTo>
                  <a:lnTo>
                    <a:pt x="35351" y="48057"/>
                  </a:lnTo>
                  <a:lnTo>
                    <a:pt x="37541" y="47170"/>
                  </a:lnTo>
                  <a:lnTo>
                    <a:pt x="39604" y="46102"/>
                  </a:lnTo>
                  <a:lnTo>
                    <a:pt x="41523" y="44890"/>
                  </a:lnTo>
                  <a:lnTo>
                    <a:pt x="42392" y="44220"/>
                  </a:lnTo>
                  <a:lnTo>
                    <a:pt x="43170" y="43116"/>
                  </a:lnTo>
                  <a:lnTo>
                    <a:pt x="44582" y="40654"/>
                  </a:lnTo>
                  <a:lnTo>
                    <a:pt x="45813" y="37921"/>
                  </a:lnTo>
                  <a:lnTo>
                    <a:pt x="46844" y="34971"/>
                  </a:lnTo>
                  <a:lnTo>
                    <a:pt x="47659" y="31857"/>
                  </a:lnTo>
                  <a:lnTo>
                    <a:pt x="48274" y="28599"/>
                  </a:lnTo>
                  <a:lnTo>
                    <a:pt x="48636" y="25269"/>
                  </a:lnTo>
                  <a:lnTo>
                    <a:pt x="48745" y="21884"/>
                  </a:lnTo>
                  <a:lnTo>
                    <a:pt x="48691" y="20201"/>
                  </a:lnTo>
                  <a:lnTo>
                    <a:pt x="48618" y="18735"/>
                  </a:lnTo>
                  <a:lnTo>
                    <a:pt x="48256" y="15658"/>
                  </a:lnTo>
                  <a:lnTo>
                    <a:pt x="47695" y="12544"/>
                  </a:lnTo>
                  <a:lnTo>
                    <a:pt x="46899" y="9522"/>
                  </a:lnTo>
                  <a:lnTo>
                    <a:pt x="46120" y="7404"/>
                  </a:lnTo>
                  <a:lnTo>
                    <a:pt x="45541" y="6082"/>
                  </a:lnTo>
                  <a:lnTo>
                    <a:pt x="44908" y="4834"/>
                  </a:lnTo>
                  <a:lnTo>
                    <a:pt x="44202" y="3693"/>
                  </a:lnTo>
                  <a:lnTo>
                    <a:pt x="43442" y="2680"/>
                  </a:lnTo>
                  <a:lnTo>
                    <a:pt x="42609" y="1793"/>
                  </a:lnTo>
                  <a:lnTo>
                    <a:pt x="41722" y="1051"/>
                  </a:lnTo>
                  <a:lnTo>
                    <a:pt x="40763" y="489"/>
                  </a:lnTo>
                  <a:lnTo>
                    <a:pt x="40256" y="272"/>
                  </a:lnTo>
                  <a:lnTo>
                    <a:pt x="39803" y="127"/>
                  </a:lnTo>
                  <a:lnTo>
                    <a:pt x="38935" y="1"/>
                  </a:lnTo>
                  <a:lnTo>
                    <a:pt x="38102" y="109"/>
                  </a:lnTo>
                  <a:lnTo>
                    <a:pt x="37324" y="381"/>
                  </a:lnTo>
                  <a:lnTo>
                    <a:pt x="36600" y="815"/>
                  </a:lnTo>
                  <a:lnTo>
                    <a:pt x="35930" y="1358"/>
                  </a:lnTo>
                  <a:lnTo>
                    <a:pt x="35007" y="2354"/>
                  </a:lnTo>
                  <a:lnTo>
                    <a:pt x="33993" y="3838"/>
                  </a:lnTo>
                  <a:lnTo>
                    <a:pt x="33215" y="5304"/>
                  </a:lnTo>
                  <a:lnTo>
                    <a:pt x="32491" y="7042"/>
                  </a:lnTo>
                  <a:lnTo>
                    <a:pt x="32400" y="7313"/>
                  </a:lnTo>
                  <a:lnTo>
                    <a:pt x="32020" y="7168"/>
                  </a:lnTo>
                  <a:lnTo>
                    <a:pt x="29179" y="6499"/>
                  </a:lnTo>
                  <a:lnTo>
                    <a:pt x="27007" y="6227"/>
                  </a:lnTo>
                  <a:lnTo>
                    <a:pt x="25305" y="6137"/>
                  </a:lnTo>
                  <a:lnTo>
                    <a:pt x="24364" y="6119"/>
                  </a:lnTo>
                  <a:lnTo>
                    <a:pt x="23441" y="6137"/>
                  </a:lnTo>
                  <a:lnTo>
                    <a:pt x="21739" y="6227"/>
                  </a:lnTo>
                  <a:lnTo>
                    <a:pt x="19567" y="6499"/>
                  </a:lnTo>
                  <a:lnTo>
                    <a:pt x="16707" y="7168"/>
                  </a:lnTo>
                  <a:lnTo>
                    <a:pt x="16345" y="7313"/>
                  </a:lnTo>
                  <a:lnTo>
                    <a:pt x="16255" y="7042"/>
                  </a:lnTo>
                  <a:lnTo>
                    <a:pt x="15513" y="5304"/>
                  </a:lnTo>
                  <a:lnTo>
                    <a:pt x="14734" y="3838"/>
                  </a:lnTo>
                  <a:lnTo>
                    <a:pt x="13721" y="2354"/>
                  </a:lnTo>
                  <a:lnTo>
                    <a:pt x="12816" y="1358"/>
                  </a:lnTo>
                  <a:lnTo>
                    <a:pt x="12146" y="815"/>
                  </a:lnTo>
                  <a:lnTo>
                    <a:pt x="11422" y="381"/>
                  </a:lnTo>
                  <a:lnTo>
                    <a:pt x="10644" y="109"/>
                  </a:lnTo>
                  <a:lnTo>
                    <a:pt x="9811"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6"/>
            <p:cNvSpPr/>
            <p:nvPr/>
          </p:nvSpPr>
          <p:spPr>
            <a:xfrm>
              <a:off x="3135309" y="1303532"/>
              <a:ext cx="1361619" cy="1229402"/>
            </a:xfrm>
            <a:custGeom>
              <a:avLst/>
              <a:gdLst/>
              <a:ahLst/>
              <a:cxnLst/>
              <a:rect l="l" t="t" r="r" b="b"/>
              <a:pathLst>
                <a:path w="42862" h="38700" extrusionOk="0">
                  <a:moveTo>
                    <a:pt x="3928" y="1"/>
                  </a:moveTo>
                  <a:lnTo>
                    <a:pt x="3059" y="127"/>
                  </a:lnTo>
                  <a:lnTo>
                    <a:pt x="2607" y="272"/>
                  </a:lnTo>
                  <a:lnTo>
                    <a:pt x="2245" y="417"/>
                  </a:lnTo>
                  <a:lnTo>
                    <a:pt x="1557" y="779"/>
                  </a:lnTo>
                  <a:lnTo>
                    <a:pt x="598" y="1485"/>
                  </a:lnTo>
                  <a:lnTo>
                    <a:pt x="0" y="2064"/>
                  </a:lnTo>
                  <a:lnTo>
                    <a:pt x="724" y="2010"/>
                  </a:lnTo>
                  <a:lnTo>
                    <a:pt x="2064" y="2064"/>
                  </a:lnTo>
                  <a:lnTo>
                    <a:pt x="3295" y="2300"/>
                  </a:lnTo>
                  <a:lnTo>
                    <a:pt x="4417" y="2752"/>
                  </a:lnTo>
                  <a:lnTo>
                    <a:pt x="5449" y="3494"/>
                  </a:lnTo>
                  <a:lnTo>
                    <a:pt x="6408" y="4562"/>
                  </a:lnTo>
                  <a:lnTo>
                    <a:pt x="7295" y="5992"/>
                  </a:lnTo>
                  <a:lnTo>
                    <a:pt x="8127" y="7820"/>
                  </a:lnTo>
                  <a:lnTo>
                    <a:pt x="8508" y="8906"/>
                  </a:lnTo>
                  <a:lnTo>
                    <a:pt x="8652" y="9286"/>
                  </a:lnTo>
                  <a:lnTo>
                    <a:pt x="9014" y="9956"/>
                  </a:lnTo>
                  <a:lnTo>
                    <a:pt x="9449" y="10517"/>
                  </a:lnTo>
                  <a:lnTo>
                    <a:pt x="9956" y="10951"/>
                  </a:lnTo>
                  <a:lnTo>
                    <a:pt x="10517" y="11313"/>
                  </a:lnTo>
                  <a:lnTo>
                    <a:pt x="11150" y="11603"/>
                  </a:lnTo>
                  <a:lnTo>
                    <a:pt x="12182" y="11875"/>
                  </a:lnTo>
                  <a:lnTo>
                    <a:pt x="13702" y="12037"/>
                  </a:lnTo>
                  <a:lnTo>
                    <a:pt x="15331" y="12037"/>
                  </a:lnTo>
                  <a:lnTo>
                    <a:pt x="17865" y="11893"/>
                  </a:lnTo>
                  <a:lnTo>
                    <a:pt x="19513" y="11802"/>
                  </a:lnTo>
                  <a:lnTo>
                    <a:pt x="21558" y="11712"/>
                  </a:lnTo>
                  <a:lnTo>
                    <a:pt x="24671" y="11531"/>
                  </a:lnTo>
                  <a:lnTo>
                    <a:pt x="26717" y="11513"/>
                  </a:lnTo>
                  <a:lnTo>
                    <a:pt x="28708" y="11675"/>
                  </a:lnTo>
                  <a:lnTo>
                    <a:pt x="30119" y="11947"/>
                  </a:lnTo>
                  <a:lnTo>
                    <a:pt x="31024" y="12237"/>
                  </a:lnTo>
                  <a:lnTo>
                    <a:pt x="31893" y="12599"/>
                  </a:lnTo>
                  <a:lnTo>
                    <a:pt x="32708" y="13051"/>
                  </a:lnTo>
                  <a:lnTo>
                    <a:pt x="33468" y="13630"/>
                  </a:lnTo>
                  <a:lnTo>
                    <a:pt x="34192" y="14318"/>
                  </a:lnTo>
                  <a:lnTo>
                    <a:pt x="34518" y="14716"/>
                  </a:lnTo>
                  <a:lnTo>
                    <a:pt x="34862" y="15169"/>
                  </a:lnTo>
                  <a:lnTo>
                    <a:pt x="35495" y="16164"/>
                  </a:lnTo>
                  <a:lnTo>
                    <a:pt x="36346" y="17775"/>
                  </a:lnTo>
                  <a:lnTo>
                    <a:pt x="37269" y="20201"/>
                  </a:lnTo>
                  <a:lnTo>
                    <a:pt x="37993" y="22789"/>
                  </a:lnTo>
                  <a:lnTo>
                    <a:pt x="38536" y="25468"/>
                  </a:lnTo>
                  <a:lnTo>
                    <a:pt x="38970" y="28165"/>
                  </a:lnTo>
                  <a:lnTo>
                    <a:pt x="39423" y="32075"/>
                  </a:lnTo>
                  <a:lnTo>
                    <a:pt x="39640" y="34391"/>
                  </a:lnTo>
                  <a:lnTo>
                    <a:pt x="39749" y="35496"/>
                  </a:lnTo>
                  <a:lnTo>
                    <a:pt x="39713" y="37649"/>
                  </a:lnTo>
                  <a:lnTo>
                    <a:pt x="39586" y="38699"/>
                  </a:lnTo>
                  <a:lnTo>
                    <a:pt x="40002" y="37686"/>
                  </a:lnTo>
                  <a:lnTo>
                    <a:pt x="40762" y="35568"/>
                  </a:lnTo>
                  <a:lnTo>
                    <a:pt x="41414" y="33342"/>
                  </a:lnTo>
                  <a:lnTo>
                    <a:pt x="41939" y="31043"/>
                  </a:lnTo>
                  <a:lnTo>
                    <a:pt x="42355" y="28690"/>
                  </a:lnTo>
                  <a:lnTo>
                    <a:pt x="42663" y="26282"/>
                  </a:lnTo>
                  <a:lnTo>
                    <a:pt x="42826" y="23857"/>
                  </a:lnTo>
                  <a:lnTo>
                    <a:pt x="42862" y="21432"/>
                  </a:lnTo>
                  <a:lnTo>
                    <a:pt x="42808" y="20219"/>
                  </a:lnTo>
                  <a:lnTo>
                    <a:pt x="42735" y="18735"/>
                  </a:lnTo>
                  <a:lnTo>
                    <a:pt x="42373" y="15658"/>
                  </a:lnTo>
                  <a:lnTo>
                    <a:pt x="41812" y="12544"/>
                  </a:lnTo>
                  <a:lnTo>
                    <a:pt x="41016" y="9522"/>
                  </a:lnTo>
                  <a:lnTo>
                    <a:pt x="40237" y="7404"/>
                  </a:lnTo>
                  <a:lnTo>
                    <a:pt x="39658" y="6082"/>
                  </a:lnTo>
                  <a:lnTo>
                    <a:pt x="39025" y="4834"/>
                  </a:lnTo>
                  <a:lnTo>
                    <a:pt x="38319" y="3693"/>
                  </a:lnTo>
                  <a:lnTo>
                    <a:pt x="37559" y="2680"/>
                  </a:lnTo>
                  <a:lnTo>
                    <a:pt x="36726" y="1793"/>
                  </a:lnTo>
                  <a:lnTo>
                    <a:pt x="35839" y="1051"/>
                  </a:lnTo>
                  <a:lnTo>
                    <a:pt x="34880" y="489"/>
                  </a:lnTo>
                  <a:lnTo>
                    <a:pt x="34373" y="272"/>
                  </a:lnTo>
                  <a:lnTo>
                    <a:pt x="33920" y="127"/>
                  </a:lnTo>
                  <a:lnTo>
                    <a:pt x="33052" y="1"/>
                  </a:lnTo>
                  <a:lnTo>
                    <a:pt x="32219" y="109"/>
                  </a:lnTo>
                  <a:lnTo>
                    <a:pt x="31441" y="381"/>
                  </a:lnTo>
                  <a:lnTo>
                    <a:pt x="30717" y="815"/>
                  </a:lnTo>
                  <a:lnTo>
                    <a:pt x="30047" y="1358"/>
                  </a:lnTo>
                  <a:lnTo>
                    <a:pt x="29124" y="2354"/>
                  </a:lnTo>
                  <a:lnTo>
                    <a:pt x="28110" y="3838"/>
                  </a:lnTo>
                  <a:lnTo>
                    <a:pt x="27332" y="5304"/>
                  </a:lnTo>
                  <a:lnTo>
                    <a:pt x="26608" y="7042"/>
                  </a:lnTo>
                  <a:lnTo>
                    <a:pt x="26517" y="7313"/>
                  </a:lnTo>
                  <a:lnTo>
                    <a:pt x="26137" y="7168"/>
                  </a:lnTo>
                  <a:lnTo>
                    <a:pt x="23296" y="6499"/>
                  </a:lnTo>
                  <a:lnTo>
                    <a:pt x="21124" y="6227"/>
                  </a:lnTo>
                  <a:lnTo>
                    <a:pt x="19422" y="6137"/>
                  </a:lnTo>
                  <a:lnTo>
                    <a:pt x="18481" y="6119"/>
                  </a:lnTo>
                  <a:lnTo>
                    <a:pt x="17558" y="6137"/>
                  </a:lnTo>
                  <a:lnTo>
                    <a:pt x="15856" y="6227"/>
                  </a:lnTo>
                  <a:lnTo>
                    <a:pt x="13684" y="6499"/>
                  </a:lnTo>
                  <a:lnTo>
                    <a:pt x="10824" y="7168"/>
                  </a:lnTo>
                  <a:lnTo>
                    <a:pt x="10462" y="7313"/>
                  </a:lnTo>
                  <a:lnTo>
                    <a:pt x="10372" y="7042"/>
                  </a:lnTo>
                  <a:lnTo>
                    <a:pt x="9630" y="5304"/>
                  </a:lnTo>
                  <a:lnTo>
                    <a:pt x="8851" y="3838"/>
                  </a:lnTo>
                  <a:lnTo>
                    <a:pt x="7838" y="2354"/>
                  </a:lnTo>
                  <a:lnTo>
                    <a:pt x="6933" y="1358"/>
                  </a:lnTo>
                  <a:lnTo>
                    <a:pt x="6263" y="815"/>
                  </a:lnTo>
                  <a:lnTo>
                    <a:pt x="5539" y="381"/>
                  </a:lnTo>
                  <a:lnTo>
                    <a:pt x="4761" y="109"/>
                  </a:lnTo>
                  <a:lnTo>
                    <a:pt x="3928" y="1"/>
                  </a:lnTo>
                  <a:close/>
                </a:path>
              </a:pathLst>
            </a:custGeom>
            <a:solidFill>
              <a:srgbClr val="A29F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6"/>
            <p:cNvSpPr/>
            <p:nvPr/>
          </p:nvSpPr>
          <p:spPr>
            <a:xfrm>
              <a:off x="3779872" y="1499601"/>
              <a:ext cx="98956" cy="64456"/>
            </a:xfrm>
            <a:custGeom>
              <a:avLst/>
              <a:gdLst/>
              <a:ahLst/>
              <a:cxnLst/>
              <a:rect l="l" t="t" r="r" b="b"/>
              <a:pathLst>
                <a:path w="3115" h="2029" extrusionOk="0">
                  <a:moveTo>
                    <a:pt x="37" y="1"/>
                  </a:moveTo>
                  <a:lnTo>
                    <a:pt x="1" y="164"/>
                  </a:lnTo>
                  <a:lnTo>
                    <a:pt x="19" y="490"/>
                  </a:lnTo>
                  <a:lnTo>
                    <a:pt x="200" y="996"/>
                  </a:lnTo>
                  <a:lnTo>
                    <a:pt x="671" y="1612"/>
                  </a:lnTo>
                  <a:lnTo>
                    <a:pt x="1123" y="1902"/>
                  </a:lnTo>
                  <a:lnTo>
                    <a:pt x="1449" y="2010"/>
                  </a:lnTo>
                  <a:lnTo>
                    <a:pt x="1612" y="2028"/>
                  </a:lnTo>
                  <a:lnTo>
                    <a:pt x="2010" y="1992"/>
                  </a:lnTo>
                  <a:lnTo>
                    <a:pt x="2607" y="1721"/>
                  </a:lnTo>
                  <a:lnTo>
                    <a:pt x="2969" y="1250"/>
                  </a:lnTo>
                  <a:lnTo>
                    <a:pt x="3114" y="671"/>
                  </a:lnTo>
                  <a:lnTo>
                    <a:pt x="3078" y="345"/>
                  </a:lnTo>
                  <a:lnTo>
                    <a:pt x="1720" y="146"/>
                  </a:lnTo>
                  <a:lnTo>
                    <a:pt x="37"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6"/>
            <p:cNvSpPr/>
            <p:nvPr/>
          </p:nvSpPr>
          <p:spPr>
            <a:xfrm>
              <a:off x="3599337" y="1497886"/>
              <a:ext cx="118493" cy="71922"/>
            </a:xfrm>
            <a:custGeom>
              <a:avLst/>
              <a:gdLst/>
              <a:ahLst/>
              <a:cxnLst/>
              <a:rect l="l" t="t" r="r" b="b"/>
              <a:pathLst>
                <a:path w="3730" h="2264" extrusionOk="0">
                  <a:moveTo>
                    <a:pt x="3729" y="1"/>
                  </a:moveTo>
                  <a:lnTo>
                    <a:pt x="2697" y="19"/>
                  </a:lnTo>
                  <a:lnTo>
                    <a:pt x="833" y="145"/>
                  </a:lnTo>
                  <a:lnTo>
                    <a:pt x="0" y="254"/>
                  </a:lnTo>
                  <a:lnTo>
                    <a:pt x="18" y="761"/>
                  </a:lnTo>
                  <a:lnTo>
                    <a:pt x="181" y="1431"/>
                  </a:lnTo>
                  <a:lnTo>
                    <a:pt x="380" y="1793"/>
                  </a:lnTo>
                  <a:lnTo>
                    <a:pt x="670" y="2064"/>
                  </a:lnTo>
                  <a:lnTo>
                    <a:pt x="1050" y="2245"/>
                  </a:lnTo>
                  <a:lnTo>
                    <a:pt x="1521" y="2263"/>
                  </a:lnTo>
                  <a:lnTo>
                    <a:pt x="2118" y="2137"/>
                  </a:lnTo>
                  <a:lnTo>
                    <a:pt x="2462" y="1992"/>
                  </a:lnTo>
                  <a:lnTo>
                    <a:pt x="2752" y="1829"/>
                  </a:lnTo>
                  <a:lnTo>
                    <a:pt x="3222" y="1413"/>
                  </a:lnTo>
                  <a:lnTo>
                    <a:pt x="3530" y="906"/>
                  </a:lnTo>
                  <a:lnTo>
                    <a:pt x="3693" y="308"/>
                  </a:lnTo>
                  <a:lnTo>
                    <a:pt x="3729"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6"/>
            <p:cNvSpPr/>
            <p:nvPr/>
          </p:nvSpPr>
          <p:spPr>
            <a:xfrm>
              <a:off x="4389967" y="1868772"/>
              <a:ext cx="106389" cy="204170"/>
            </a:xfrm>
            <a:custGeom>
              <a:avLst/>
              <a:gdLst/>
              <a:ahLst/>
              <a:cxnLst/>
              <a:rect l="l" t="t" r="r" b="b"/>
              <a:pathLst>
                <a:path w="3349" h="6427" extrusionOk="0">
                  <a:moveTo>
                    <a:pt x="3132" y="0"/>
                  </a:moveTo>
                  <a:lnTo>
                    <a:pt x="2734" y="91"/>
                  </a:lnTo>
                  <a:lnTo>
                    <a:pt x="1973" y="399"/>
                  </a:lnTo>
                  <a:lnTo>
                    <a:pt x="1304" y="815"/>
                  </a:lnTo>
                  <a:lnTo>
                    <a:pt x="724" y="1322"/>
                  </a:lnTo>
                  <a:lnTo>
                    <a:pt x="290" y="1919"/>
                  </a:lnTo>
                  <a:lnTo>
                    <a:pt x="37" y="2607"/>
                  </a:lnTo>
                  <a:lnTo>
                    <a:pt x="0" y="3367"/>
                  </a:lnTo>
                  <a:lnTo>
                    <a:pt x="181" y="4182"/>
                  </a:lnTo>
                  <a:lnTo>
                    <a:pt x="399" y="4616"/>
                  </a:lnTo>
                  <a:lnTo>
                    <a:pt x="634" y="5032"/>
                  </a:lnTo>
                  <a:lnTo>
                    <a:pt x="1267" y="5702"/>
                  </a:lnTo>
                  <a:lnTo>
                    <a:pt x="2009" y="6136"/>
                  </a:lnTo>
                  <a:lnTo>
                    <a:pt x="2860" y="6390"/>
                  </a:lnTo>
                  <a:lnTo>
                    <a:pt x="3295" y="6426"/>
                  </a:lnTo>
                  <a:lnTo>
                    <a:pt x="3349" y="5430"/>
                  </a:lnTo>
                  <a:lnTo>
                    <a:pt x="3349" y="3421"/>
                  </a:lnTo>
                  <a:lnTo>
                    <a:pt x="3313" y="2426"/>
                  </a:lnTo>
                  <a:lnTo>
                    <a:pt x="3258" y="1231"/>
                  </a:lnTo>
                  <a:lnTo>
                    <a:pt x="3132"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6"/>
            <p:cNvSpPr/>
            <p:nvPr/>
          </p:nvSpPr>
          <p:spPr>
            <a:xfrm>
              <a:off x="2948993" y="1771023"/>
              <a:ext cx="120780" cy="212779"/>
            </a:xfrm>
            <a:custGeom>
              <a:avLst/>
              <a:gdLst/>
              <a:ahLst/>
              <a:cxnLst/>
              <a:rect l="l" t="t" r="r" b="b"/>
              <a:pathLst>
                <a:path w="3802" h="6698" extrusionOk="0">
                  <a:moveTo>
                    <a:pt x="616" y="0"/>
                  </a:moveTo>
                  <a:lnTo>
                    <a:pt x="399" y="1394"/>
                  </a:lnTo>
                  <a:lnTo>
                    <a:pt x="110" y="4163"/>
                  </a:lnTo>
                  <a:lnTo>
                    <a:pt x="37" y="5503"/>
                  </a:lnTo>
                  <a:lnTo>
                    <a:pt x="1" y="6100"/>
                  </a:lnTo>
                  <a:lnTo>
                    <a:pt x="1" y="6697"/>
                  </a:lnTo>
                  <a:lnTo>
                    <a:pt x="544" y="6535"/>
                  </a:lnTo>
                  <a:lnTo>
                    <a:pt x="1539" y="6100"/>
                  </a:lnTo>
                  <a:lnTo>
                    <a:pt x="2408" y="5430"/>
                  </a:lnTo>
                  <a:lnTo>
                    <a:pt x="3132" y="4507"/>
                  </a:lnTo>
                  <a:lnTo>
                    <a:pt x="3404" y="3928"/>
                  </a:lnTo>
                  <a:lnTo>
                    <a:pt x="3621" y="3421"/>
                  </a:lnTo>
                  <a:lnTo>
                    <a:pt x="3802" y="2534"/>
                  </a:lnTo>
                  <a:lnTo>
                    <a:pt x="3748" y="1810"/>
                  </a:lnTo>
                  <a:lnTo>
                    <a:pt x="3494" y="1213"/>
                  </a:lnTo>
                  <a:lnTo>
                    <a:pt x="3060" y="761"/>
                  </a:lnTo>
                  <a:lnTo>
                    <a:pt x="2481" y="417"/>
                  </a:lnTo>
                  <a:lnTo>
                    <a:pt x="1793" y="181"/>
                  </a:lnTo>
                  <a:lnTo>
                    <a:pt x="1033" y="37"/>
                  </a:lnTo>
                  <a:lnTo>
                    <a:pt x="616"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6"/>
            <p:cNvSpPr/>
            <p:nvPr/>
          </p:nvSpPr>
          <p:spPr>
            <a:xfrm>
              <a:off x="3717798" y="1581847"/>
              <a:ext cx="89140" cy="75924"/>
            </a:xfrm>
            <a:custGeom>
              <a:avLst/>
              <a:gdLst/>
              <a:ahLst/>
              <a:cxnLst/>
              <a:rect l="l" t="t" r="r" b="b"/>
              <a:pathLst>
                <a:path w="2806" h="2390" extrusionOk="0">
                  <a:moveTo>
                    <a:pt x="1484" y="0"/>
                  </a:moveTo>
                  <a:lnTo>
                    <a:pt x="1213" y="18"/>
                  </a:lnTo>
                  <a:lnTo>
                    <a:pt x="923" y="91"/>
                  </a:lnTo>
                  <a:lnTo>
                    <a:pt x="453" y="344"/>
                  </a:lnTo>
                  <a:lnTo>
                    <a:pt x="145" y="724"/>
                  </a:lnTo>
                  <a:lnTo>
                    <a:pt x="0" y="1177"/>
                  </a:lnTo>
                  <a:lnTo>
                    <a:pt x="18" y="1430"/>
                  </a:lnTo>
                  <a:lnTo>
                    <a:pt x="72" y="1666"/>
                  </a:lnTo>
                  <a:lnTo>
                    <a:pt x="362" y="2046"/>
                  </a:lnTo>
                  <a:lnTo>
                    <a:pt x="778" y="2299"/>
                  </a:lnTo>
                  <a:lnTo>
                    <a:pt x="1321" y="2390"/>
                  </a:lnTo>
                  <a:lnTo>
                    <a:pt x="1593" y="2371"/>
                  </a:lnTo>
                  <a:lnTo>
                    <a:pt x="1882" y="2299"/>
                  </a:lnTo>
                  <a:lnTo>
                    <a:pt x="2335" y="2046"/>
                  </a:lnTo>
                  <a:lnTo>
                    <a:pt x="2661" y="1666"/>
                  </a:lnTo>
                  <a:lnTo>
                    <a:pt x="2806" y="1213"/>
                  </a:lnTo>
                  <a:lnTo>
                    <a:pt x="2788" y="960"/>
                  </a:lnTo>
                  <a:lnTo>
                    <a:pt x="2733" y="724"/>
                  </a:lnTo>
                  <a:lnTo>
                    <a:pt x="2444" y="344"/>
                  </a:lnTo>
                  <a:lnTo>
                    <a:pt x="2009" y="91"/>
                  </a:lnTo>
                  <a:lnTo>
                    <a:pt x="1484"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6"/>
            <p:cNvSpPr/>
            <p:nvPr/>
          </p:nvSpPr>
          <p:spPr>
            <a:xfrm>
              <a:off x="2979490" y="2006770"/>
              <a:ext cx="90283" cy="97780"/>
            </a:xfrm>
            <a:custGeom>
              <a:avLst/>
              <a:gdLst/>
              <a:ahLst/>
              <a:cxnLst/>
              <a:rect l="l" t="t" r="r" b="b"/>
              <a:pathLst>
                <a:path w="2842" h="3078" extrusionOk="0">
                  <a:moveTo>
                    <a:pt x="1901" y="0"/>
                  </a:moveTo>
                  <a:lnTo>
                    <a:pt x="1358" y="181"/>
                  </a:lnTo>
                  <a:lnTo>
                    <a:pt x="833" y="580"/>
                  </a:lnTo>
                  <a:lnTo>
                    <a:pt x="579" y="851"/>
                  </a:lnTo>
                  <a:lnTo>
                    <a:pt x="362" y="1141"/>
                  </a:lnTo>
                  <a:lnTo>
                    <a:pt x="91" y="1756"/>
                  </a:lnTo>
                  <a:lnTo>
                    <a:pt x="0" y="2317"/>
                  </a:lnTo>
                  <a:lnTo>
                    <a:pt x="127" y="2770"/>
                  </a:lnTo>
                  <a:lnTo>
                    <a:pt x="290" y="2933"/>
                  </a:lnTo>
                  <a:lnTo>
                    <a:pt x="471" y="3041"/>
                  </a:lnTo>
                  <a:lnTo>
                    <a:pt x="960" y="3078"/>
                  </a:lnTo>
                  <a:lnTo>
                    <a:pt x="1484" y="2897"/>
                  </a:lnTo>
                  <a:lnTo>
                    <a:pt x="2027" y="2498"/>
                  </a:lnTo>
                  <a:lnTo>
                    <a:pt x="2263" y="2227"/>
                  </a:lnTo>
                  <a:lnTo>
                    <a:pt x="2480" y="1937"/>
                  </a:lnTo>
                  <a:lnTo>
                    <a:pt x="2770" y="1322"/>
                  </a:lnTo>
                  <a:lnTo>
                    <a:pt x="2842" y="761"/>
                  </a:lnTo>
                  <a:lnTo>
                    <a:pt x="2715" y="308"/>
                  </a:lnTo>
                  <a:lnTo>
                    <a:pt x="2570" y="145"/>
                  </a:lnTo>
                  <a:lnTo>
                    <a:pt x="2371" y="37"/>
                  </a:lnTo>
                  <a:lnTo>
                    <a:pt x="190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6"/>
            <p:cNvSpPr/>
            <p:nvPr/>
          </p:nvSpPr>
          <p:spPr>
            <a:xfrm>
              <a:off x="3133022" y="1890056"/>
              <a:ext cx="87424" cy="118461"/>
            </a:xfrm>
            <a:custGeom>
              <a:avLst/>
              <a:gdLst/>
              <a:ahLst/>
              <a:cxnLst/>
              <a:rect l="l" t="t" r="r" b="b"/>
              <a:pathLst>
                <a:path w="2752" h="3729" extrusionOk="0">
                  <a:moveTo>
                    <a:pt x="2100" y="0"/>
                  </a:moveTo>
                  <a:lnTo>
                    <a:pt x="1593" y="73"/>
                  </a:lnTo>
                  <a:lnTo>
                    <a:pt x="1050" y="416"/>
                  </a:lnTo>
                  <a:lnTo>
                    <a:pt x="561" y="959"/>
                  </a:lnTo>
                  <a:lnTo>
                    <a:pt x="362" y="1321"/>
                  </a:lnTo>
                  <a:lnTo>
                    <a:pt x="181" y="1702"/>
                  </a:lnTo>
                  <a:lnTo>
                    <a:pt x="0" y="2407"/>
                  </a:lnTo>
                  <a:lnTo>
                    <a:pt x="18" y="3041"/>
                  </a:lnTo>
                  <a:lnTo>
                    <a:pt x="253" y="3512"/>
                  </a:lnTo>
                  <a:lnTo>
                    <a:pt x="453" y="3638"/>
                  </a:lnTo>
                  <a:lnTo>
                    <a:pt x="670" y="3729"/>
                  </a:lnTo>
                  <a:lnTo>
                    <a:pt x="1177" y="3656"/>
                  </a:lnTo>
                  <a:lnTo>
                    <a:pt x="1701" y="3312"/>
                  </a:lnTo>
                  <a:lnTo>
                    <a:pt x="2190" y="2751"/>
                  </a:lnTo>
                  <a:lnTo>
                    <a:pt x="2407" y="2389"/>
                  </a:lnTo>
                  <a:lnTo>
                    <a:pt x="2570" y="2027"/>
                  </a:lnTo>
                  <a:lnTo>
                    <a:pt x="2751" y="1303"/>
                  </a:lnTo>
                  <a:lnTo>
                    <a:pt x="2733" y="688"/>
                  </a:lnTo>
                  <a:lnTo>
                    <a:pt x="2516" y="217"/>
                  </a:lnTo>
                  <a:lnTo>
                    <a:pt x="2317" y="91"/>
                  </a:lnTo>
                  <a:lnTo>
                    <a:pt x="210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6"/>
            <p:cNvSpPr/>
            <p:nvPr/>
          </p:nvSpPr>
          <p:spPr>
            <a:xfrm>
              <a:off x="4221472" y="1858415"/>
              <a:ext cx="55244" cy="93746"/>
            </a:xfrm>
            <a:custGeom>
              <a:avLst/>
              <a:gdLst/>
              <a:ahLst/>
              <a:cxnLst/>
              <a:rect l="l" t="t" r="r" b="b"/>
              <a:pathLst>
                <a:path w="1739" h="2951" extrusionOk="0">
                  <a:moveTo>
                    <a:pt x="544" y="1"/>
                  </a:moveTo>
                  <a:lnTo>
                    <a:pt x="399" y="37"/>
                  </a:lnTo>
                  <a:lnTo>
                    <a:pt x="254" y="109"/>
                  </a:lnTo>
                  <a:lnTo>
                    <a:pt x="55" y="417"/>
                  </a:lnTo>
                  <a:lnTo>
                    <a:pt x="1" y="869"/>
                  </a:lnTo>
                  <a:lnTo>
                    <a:pt x="55" y="1412"/>
                  </a:lnTo>
                  <a:lnTo>
                    <a:pt x="146" y="1720"/>
                  </a:lnTo>
                  <a:lnTo>
                    <a:pt x="254" y="2010"/>
                  </a:lnTo>
                  <a:lnTo>
                    <a:pt x="526" y="2480"/>
                  </a:lnTo>
                  <a:lnTo>
                    <a:pt x="852" y="2806"/>
                  </a:lnTo>
                  <a:lnTo>
                    <a:pt x="1177" y="2951"/>
                  </a:lnTo>
                  <a:lnTo>
                    <a:pt x="1340" y="2915"/>
                  </a:lnTo>
                  <a:lnTo>
                    <a:pt x="1485" y="2842"/>
                  </a:lnTo>
                  <a:lnTo>
                    <a:pt x="1666" y="2535"/>
                  </a:lnTo>
                  <a:lnTo>
                    <a:pt x="1739" y="2082"/>
                  </a:lnTo>
                  <a:lnTo>
                    <a:pt x="1684" y="1539"/>
                  </a:lnTo>
                  <a:lnTo>
                    <a:pt x="1594" y="1231"/>
                  </a:lnTo>
                  <a:lnTo>
                    <a:pt x="1485" y="942"/>
                  </a:lnTo>
                  <a:lnTo>
                    <a:pt x="1214" y="471"/>
                  </a:lnTo>
                  <a:lnTo>
                    <a:pt x="888" y="145"/>
                  </a:lnTo>
                  <a:lnTo>
                    <a:pt x="544"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6"/>
            <p:cNvSpPr/>
            <p:nvPr/>
          </p:nvSpPr>
          <p:spPr>
            <a:xfrm>
              <a:off x="4289327" y="1968807"/>
              <a:ext cx="39709" cy="49494"/>
            </a:xfrm>
            <a:custGeom>
              <a:avLst/>
              <a:gdLst/>
              <a:ahLst/>
              <a:cxnLst/>
              <a:rect l="l" t="t" r="r" b="b"/>
              <a:pathLst>
                <a:path w="1250" h="1558" extrusionOk="0">
                  <a:moveTo>
                    <a:pt x="490" y="1"/>
                  </a:moveTo>
                  <a:lnTo>
                    <a:pt x="363" y="37"/>
                  </a:lnTo>
                  <a:lnTo>
                    <a:pt x="254" y="73"/>
                  </a:lnTo>
                  <a:lnTo>
                    <a:pt x="73" y="272"/>
                  </a:lnTo>
                  <a:lnTo>
                    <a:pt x="1" y="526"/>
                  </a:lnTo>
                  <a:lnTo>
                    <a:pt x="1" y="815"/>
                  </a:lnTo>
                  <a:lnTo>
                    <a:pt x="37" y="978"/>
                  </a:lnTo>
                  <a:lnTo>
                    <a:pt x="109" y="1123"/>
                  </a:lnTo>
                  <a:lnTo>
                    <a:pt x="290" y="1358"/>
                  </a:lnTo>
                  <a:lnTo>
                    <a:pt x="508" y="1503"/>
                  </a:lnTo>
                  <a:lnTo>
                    <a:pt x="761" y="1557"/>
                  </a:lnTo>
                  <a:lnTo>
                    <a:pt x="870" y="1521"/>
                  </a:lnTo>
                  <a:lnTo>
                    <a:pt x="996" y="1467"/>
                  </a:lnTo>
                  <a:lnTo>
                    <a:pt x="1159" y="1286"/>
                  </a:lnTo>
                  <a:lnTo>
                    <a:pt x="1250" y="1033"/>
                  </a:lnTo>
                  <a:lnTo>
                    <a:pt x="1232" y="725"/>
                  </a:lnTo>
                  <a:lnTo>
                    <a:pt x="1195" y="580"/>
                  </a:lnTo>
                  <a:lnTo>
                    <a:pt x="1141" y="435"/>
                  </a:lnTo>
                  <a:lnTo>
                    <a:pt x="960" y="182"/>
                  </a:lnTo>
                  <a:lnTo>
                    <a:pt x="725" y="37"/>
                  </a:lnTo>
                  <a:lnTo>
                    <a:pt x="49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6"/>
            <p:cNvSpPr/>
            <p:nvPr/>
          </p:nvSpPr>
          <p:spPr>
            <a:xfrm>
              <a:off x="3110022" y="1740558"/>
              <a:ext cx="39678" cy="49462"/>
            </a:xfrm>
            <a:custGeom>
              <a:avLst/>
              <a:gdLst/>
              <a:ahLst/>
              <a:cxnLst/>
              <a:rect l="l" t="t" r="r" b="b"/>
              <a:pathLst>
                <a:path w="1249" h="1557" extrusionOk="0">
                  <a:moveTo>
                    <a:pt x="489" y="0"/>
                  </a:moveTo>
                  <a:lnTo>
                    <a:pt x="362" y="36"/>
                  </a:lnTo>
                  <a:lnTo>
                    <a:pt x="253" y="91"/>
                  </a:lnTo>
                  <a:lnTo>
                    <a:pt x="91" y="272"/>
                  </a:lnTo>
                  <a:lnTo>
                    <a:pt x="0" y="525"/>
                  </a:lnTo>
                  <a:lnTo>
                    <a:pt x="0" y="815"/>
                  </a:lnTo>
                  <a:lnTo>
                    <a:pt x="54" y="977"/>
                  </a:lnTo>
                  <a:lnTo>
                    <a:pt x="109" y="1122"/>
                  </a:lnTo>
                  <a:lnTo>
                    <a:pt x="290" y="1358"/>
                  </a:lnTo>
                  <a:lnTo>
                    <a:pt x="525" y="1520"/>
                  </a:lnTo>
                  <a:lnTo>
                    <a:pt x="760" y="1557"/>
                  </a:lnTo>
                  <a:lnTo>
                    <a:pt x="887" y="1520"/>
                  </a:lnTo>
                  <a:lnTo>
                    <a:pt x="996" y="1466"/>
                  </a:lnTo>
                  <a:lnTo>
                    <a:pt x="1177" y="1285"/>
                  </a:lnTo>
                  <a:lnTo>
                    <a:pt x="1249" y="1032"/>
                  </a:lnTo>
                  <a:lnTo>
                    <a:pt x="1249" y="742"/>
                  </a:lnTo>
                  <a:lnTo>
                    <a:pt x="1213" y="579"/>
                  </a:lnTo>
                  <a:lnTo>
                    <a:pt x="1140" y="434"/>
                  </a:lnTo>
                  <a:lnTo>
                    <a:pt x="959" y="199"/>
                  </a:lnTo>
                  <a:lnTo>
                    <a:pt x="742" y="36"/>
                  </a:lnTo>
                  <a:lnTo>
                    <a:pt x="489"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6"/>
            <p:cNvSpPr/>
            <p:nvPr/>
          </p:nvSpPr>
          <p:spPr>
            <a:xfrm>
              <a:off x="4338218" y="2088412"/>
              <a:ext cx="71890" cy="84565"/>
            </a:xfrm>
            <a:custGeom>
              <a:avLst/>
              <a:gdLst/>
              <a:ahLst/>
              <a:cxnLst/>
              <a:rect l="l" t="t" r="r" b="b"/>
              <a:pathLst>
                <a:path w="2263" h="2662" extrusionOk="0">
                  <a:moveTo>
                    <a:pt x="779" y="1"/>
                  </a:moveTo>
                  <a:lnTo>
                    <a:pt x="561" y="73"/>
                  </a:lnTo>
                  <a:lnTo>
                    <a:pt x="380" y="182"/>
                  </a:lnTo>
                  <a:lnTo>
                    <a:pt x="127" y="526"/>
                  </a:lnTo>
                  <a:lnTo>
                    <a:pt x="0" y="996"/>
                  </a:lnTo>
                  <a:lnTo>
                    <a:pt x="73" y="1503"/>
                  </a:lnTo>
                  <a:lnTo>
                    <a:pt x="163" y="1775"/>
                  </a:lnTo>
                  <a:lnTo>
                    <a:pt x="290" y="2028"/>
                  </a:lnTo>
                  <a:lnTo>
                    <a:pt x="652" y="2408"/>
                  </a:lnTo>
                  <a:lnTo>
                    <a:pt x="1068" y="2643"/>
                  </a:lnTo>
                  <a:lnTo>
                    <a:pt x="1503" y="2661"/>
                  </a:lnTo>
                  <a:lnTo>
                    <a:pt x="1702" y="2589"/>
                  </a:lnTo>
                  <a:lnTo>
                    <a:pt x="1901" y="2499"/>
                  </a:lnTo>
                  <a:lnTo>
                    <a:pt x="2154" y="2137"/>
                  </a:lnTo>
                  <a:lnTo>
                    <a:pt x="2263" y="1684"/>
                  </a:lnTo>
                  <a:lnTo>
                    <a:pt x="2209" y="1159"/>
                  </a:lnTo>
                  <a:lnTo>
                    <a:pt x="2118" y="906"/>
                  </a:lnTo>
                  <a:lnTo>
                    <a:pt x="1973" y="652"/>
                  </a:lnTo>
                  <a:lnTo>
                    <a:pt x="1629" y="254"/>
                  </a:lnTo>
                  <a:lnTo>
                    <a:pt x="1213" y="37"/>
                  </a:lnTo>
                  <a:lnTo>
                    <a:pt x="779"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6"/>
            <p:cNvSpPr/>
            <p:nvPr/>
          </p:nvSpPr>
          <p:spPr>
            <a:xfrm>
              <a:off x="3250308" y="2062553"/>
              <a:ext cx="944765" cy="827448"/>
            </a:xfrm>
            <a:custGeom>
              <a:avLst/>
              <a:gdLst/>
              <a:ahLst/>
              <a:cxnLst/>
              <a:rect l="l" t="t" r="r" b="b"/>
              <a:pathLst>
                <a:path w="29740" h="26047" extrusionOk="0">
                  <a:moveTo>
                    <a:pt x="14861" y="0"/>
                  </a:moveTo>
                  <a:lnTo>
                    <a:pt x="14101" y="18"/>
                  </a:lnTo>
                  <a:lnTo>
                    <a:pt x="12598" y="199"/>
                  </a:lnTo>
                  <a:lnTo>
                    <a:pt x="11150" y="579"/>
                  </a:lnTo>
                  <a:lnTo>
                    <a:pt x="9757" y="1104"/>
                  </a:lnTo>
                  <a:lnTo>
                    <a:pt x="8417" y="1792"/>
                  </a:lnTo>
                  <a:lnTo>
                    <a:pt x="7150" y="2643"/>
                  </a:lnTo>
                  <a:lnTo>
                    <a:pt x="5974" y="3638"/>
                  </a:lnTo>
                  <a:lnTo>
                    <a:pt x="4869" y="4761"/>
                  </a:lnTo>
                  <a:lnTo>
                    <a:pt x="3856" y="5991"/>
                  </a:lnTo>
                  <a:lnTo>
                    <a:pt x="2951" y="7349"/>
                  </a:lnTo>
                  <a:lnTo>
                    <a:pt x="2136" y="8815"/>
                  </a:lnTo>
                  <a:lnTo>
                    <a:pt x="1467" y="10372"/>
                  </a:lnTo>
                  <a:lnTo>
                    <a:pt x="887" y="12001"/>
                  </a:lnTo>
                  <a:lnTo>
                    <a:pt x="453" y="13720"/>
                  </a:lnTo>
                  <a:lnTo>
                    <a:pt x="163" y="15512"/>
                  </a:lnTo>
                  <a:lnTo>
                    <a:pt x="0" y="17358"/>
                  </a:lnTo>
                  <a:lnTo>
                    <a:pt x="0" y="18300"/>
                  </a:lnTo>
                  <a:lnTo>
                    <a:pt x="19" y="19422"/>
                  </a:lnTo>
                  <a:lnTo>
                    <a:pt x="236" y="21576"/>
                  </a:lnTo>
                  <a:lnTo>
                    <a:pt x="417" y="22626"/>
                  </a:lnTo>
                  <a:lnTo>
                    <a:pt x="1213" y="23024"/>
                  </a:lnTo>
                  <a:lnTo>
                    <a:pt x="2842" y="23766"/>
                  </a:lnTo>
                  <a:lnTo>
                    <a:pt x="4562" y="24399"/>
                  </a:lnTo>
                  <a:lnTo>
                    <a:pt x="6336" y="24924"/>
                  </a:lnTo>
                  <a:lnTo>
                    <a:pt x="8164" y="25359"/>
                  </a:lnTo>
                  <a:lnTo>
                    <a:pt x="10046" y="25703"/>
                  </a:lnTo>
                  <a:lnTo>
                    <a:pt x="11947" y="25920"/>
                  </a:lnTo>
                  <a:lnTo>
                    <a:pt x="13883" y="26028"/>
                  </a:lnTo>
                  <a:lnTo>
                    <a:pt x="14861" y="26047"/>
                  </a:lnTo>
                  <a:lnTo>
                    <a:pt x="15838" y="26028"/>
                  </a:lnTo>
                  <a:lnTo>
                    <a:pt x="17793" y="25920"/>
                  </a:lnTo>
                  <a:lnTo>
                    <a:pt x="19694" y="25703"/>
                  </a:lnTo>
                  <a:lnTo>
                    <a:pt x="21576" y="25359"/>
                  </a:lnTo>
                  <a:lnTo>
                    <a:pt x="23404" y="24924"/>
                  </a:lnTo>
                  <a:lnTo>
                    <a:pt x="25178" y="24399"/>
                  </a:lnTo>
                  <a:lnTo>
                    <a:pt x="26898" y="23766"/>
                  </a:lnTo>
                  <a:lnTo>
                    <a:pt x="28527" y="23024"/>
                  </a:lnTo>
                  <a:lnTo>
                    <a:pt x="29323" y="22626"/>
                  </a:lnTo>
                  <a:lnTo>
                    <a:pt x="29504" y="21576"/>
                  </a:lnTo>
                  <a:lnTo>
                    <a:pt x="29721" y="19422"/>
                  </a:lnTo>
                  <a:lnTo>
                    <a:pt x="29739" y="18300"/>
                  </a:lnTo>
                  <a:lnTo>
                    <a:pt x="29721" y="17358"/>
                  </a:lnTo>
                  <a:lnTo>
                    <a:pt x="29576" y="15512"/>
                  </a:lnTo>
                  <a:lnTo>
                    <a:pt x="29287" y="13720"/>
                  </a:lnTo>
                  <a:lnTo>
                    <a:pt x="28852" y="12001"/>
                  </a:lnTo>
                  <a:lnTo>
                    <a:pt x="28273" y="10372"/>
                  </a:lnTo>
                  <a:lnTo>
                    <a:pt x="27585" y="8815"/>
                  </a:lnTo>
                  <a:lnTo>
                    <a:pt x="26789" y="7349"/>
                  </a:lnTo>
                  <a:lnTo>
                    <a:pt x="25884" y="5991"/>
                  </a:lnTo>
                  <a:lnTo>
                    <a:pt x="24870" y="4761"/>
                  </a:lnTo>
                  <a:lnTo>
                    <a:pt x="23766" y="3638"/>
                  </a:lnTo>
                  <a:lnTo>
                    <a:pt x="22590" y="2643"/>
                  </a:lnTo>
                  <a:lnTo>
                    <a:pt x="21323" y="1792"/>
                  </a:lnTo>
                  <a:lnTo>
                    <a:pt x="19983" y="1104"/>
                  </a:lnTo>
                  <a:lnTo>
                    <a:pt x="18590" y="579"/>
                  </a:lnTo>
                  <a:lnTo>
                    <a:pt x="17142" y="199"/>
                  </a:lnTo>
                  <a:lnTo>
                    <a:pt x="15639" y="18"/>
                  </a:lnTo>
                  <a:lnTo>
                    <a:pt x="14861" y="0"/>
                  </a:lnTo>
                  <a:close/>
                </a:path>
              </a:pathLst>
            </a:custGeom>
            <a:solidFill>
              <a:srgbClr val="A29F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6"/>
            <p:cNvSpPr/>
            <p:nvPr/>
          </p:nvSpPr>
          <p:spPr>
            <a:xfrm>
              <a:off x="2943243" y="1299530"/>
              <a:ext cx="1285758" cy="1595078"/>
            </a:xfrm>
            <a:custGeom>
              <a:avLst/>
              <a:gdLst/>
              <a:ahLst/>
              <a:cxnLst/>
              <a:rect l="l" t="t" r="r" b="b"/>
              <a:pathLst>
                <a:path w="40474" h="50211" extrusionOk="0">
                  <a:moveTo>
                    <a:pt x="9757" y="0"/>
                  </a:moveTo>
                  <a:lnTo>
                    <a:pt x="8979" y="127"/>
                  </a:lnTo>
                  <a:lnTo>
                    <a:pt x="8599" y="253"/>
                  </a:lnTo>
                  <a:lnTo>
                    <a:pt x="8110" y="471"/>
                  </a:lnTo>
                  <a:lnTo>
                    <a:pt x="7151" y="1032"/>
                  </a:lnTo>
                  <a:lnTo>
                    <a:pt x="6282" y="1756"/>
                  </a:lnTo>
                  <a:lnTo>
                    <a:pt x="5449" y="2607"/>
                  </a:lnTo>
                  <a:lnTo>
                    <a:pt x="4689" y="3620"/>
                  </a:lnTo>
                  <a:lnTo>
                    <a:pt x="3965" y="4742"/>
                  </a:lnTo>
                  <a:lnTo>
                    <a:pt x="3331" y="5973"/>
                  </a:lnTo>
                  <a:lnTo>
                    <a:pt x="2734" y="7276"/>
                  </a:lnTo>
                  <a:lnTo>
                    <a:pt x="1956" y="9394"/>
                  </a:lnTo>
                  <a:lnTo>
                    <a:pt x="1123" y="12435"/>
                  </a:lnTo>
                  <a:lnTo>
                    <a:pt x="508" y="15603"/>
                  </a:lnTo>
                  <a:lnTo>
                    <a:pt x="146" y="18770"/>
                  </a:lnTo>
                  <a:lnTo>
                    <a:pt x="55" y="20327"/>
                  </a:lnTo>
                  <a:lnTo>
                    <a:pt x="1" y="21992"/>
                  </a:lnTo>
                  <a:lnTo>
                    <a:pt x="128" y="25359"/>
                  </a:lnTo>
                  <a:lnTo>
                    <a:pt x="490" y="28689"/>
                  </a:lnTo>
                  <a:lnTo>
                    <a:pt x="1087" y="31947"/>
                  </a:lnTo>
                  <a:lnTo>
                    <a:pt x="1920" y="35097"/>
                  </a:lnTo>
                  <a:lnTo>
                    <a:pt x="2951" y="38083"/>
                  </a:lnTo>
                  <a:lnTo>
                    <a:pt x="4182" y="40834"/>
                  </a:lnTo>
                  <a:lnTo>
                    <a:pt x="5612" y="43314"/>
                  </a:lnTo>
                  <a:lnTo>
                    <a:pt x="6390" y="44436"/>
                  </a:lnTo>
                  <a:lnTo>
                    <a:pt x="6408" y="44454"/>
                  </a:lnTo>
                  <a:lnTo>
                    <a:pt x="7295" y="45142"/>
                  </a:lnTo>
                  <a:lnTo>
                    <a:pt x="9214" y="46355"/>
                  </a:lnTo>
                  <a:lnTo>
                    <a:pt x="11277" y="47423"/>
                  </a:lnTo>
                  <a:lnTo>
                    <a:pt x="13486" y="48328"/>
                  </a:lnTo>
                  <a:lnTo>
                    <a:pt x="15802" y="49052"/>
                  </a:lnTo>
                  <a:lnTo>
                    <a:pt x="18210" y="49613"/>
                  </a:lnTo>
                  <a:lnTo>
                    <a:pt x="20708" y="49993"/>
                  </a:lnTo>
                  <a:lnTo>
                    <a:pt x="23242" y="50192"/>
                  </a:lnTo>
                  <a:lnTo>
                    <a:pt x="24527" y="50210"/>
                  </a:lnTo>
                  <a:lnTo>
                    <a:pt x="24527" y="49903"/>
                  </a:lnTo>
                  <a:lnTo>
                    <a:pt x="23260" y="49885"/>
                  </a:lnTo>
                  <a:lnTo>
                    <a:pt x="20744" y="49704"/>
                  </a:lnTo>
                  <a:lnTo>
                    <a:pt x="18282" y="49323"/>
                  </a:lnTo>
                  <a:lnTo>
                    <a:pt x="15893" y="48780"/>
                  </a:lnTo>
                  <a:lnTo>
                    <a:pt x="13612" y="48038"/>
                  </a:lnTo>
                  <a:lnTo>
                    <a:pt x="11422" y="47151"/>
                  </a:lnTo>
                  <a:lnTo>
                    <a:pt x="9377" y="46102"/>
                  </a:lnTo>
                  <a:lnTo>
                    <a:pt x="7494" y="44907"/>
                  </a:lnTo>
                  <a:lnTo>
                    <a:pt x="6626" y="44237"/>
                  </a:lnTo>
                  <a:lnTo>
                    <a:pt x="5847" y="43133"/>
                  </a:lnTo>
                  <a:lnTo>
                    <a:pt x="4435" y="40672"/>
                  </a:lnTo>
                  <a:lnTo>
                    <a:pt x="3223" y="37938"/>
                  </a:lnTo>
                  <a:lnTo>
                    <a:pt x="2191" y="34988"/>
                  </a:lnTo>
                  <a:lnTo>
                    <a:pt x="1377" y="31857"/>
                  </a:lnTo>
                  <a:lnTo>
                    <a:pt x="779" y="28635"/>
                  </a:lnTo>
                  <a:lnTo>
                    <a:pt x="417" y="25322"/>
                  </a:lnTo>
                  <a:lnTo>
                    <a:pt x="309" y="21992"/>
                  </a:lnTo>
                  <a:lnTo>
                    <a:pt x="363" y="20345"/>
                  </a:lnTo>
                  <a:lnTo>
                    <a:pt x="453" y="18806"/>
                  </a:lnTo>
                  <a:lnTo>
                    <a:pt x="815" y="15675"/>
                  </a:lnTo>
                  <a:lnTo>
                    <a:pt x="1395" y="12544"/>
                  </a:lnTo>
                  <a:lnTo>
                    <a:pt x="2209" y="9557"/>
                  </a:lnTo>
                  <a:lnTo>
                    <a:pt x="2969" y="7457"/>
                  </a:lnTo>
                  <a:lnTo>
                    <a:pt x="3549" y="6154"/>
                  </a:lnTo>
                  <a:lnTo>
                    <a:pt x="4182" y="4941"/>
                  </a:lnTo>
                  <a:lnTo>
                    <a:pt x="4888" y="3837"/>
                  </a:lnTo>
                  <a:lnTo>
                    <a:pt x="5630" y="2860"/>
                  </a:lnTo>
                  <a:lnTo>
                    <a:pt x="6445" y="2009"/>
                  </a:lnTo>
                  <a:lnTo>
                    <a:pt x="7295" y="1285"/>
                  </a:lnTo>
                  <a:lnTo>
                    <a:pt x="8218" y="742"/>
                  </a:lnTo>
                  <a:lnTo>
                    <a:pt x="8707" y="543"/>
                  </a:lnTo>
                  <a:lnTo>
                    <a:pt x="9069" y="416"/>
                  </a:lnTo>
                  <a:lnTo>
                    <a:pt x="9775" y="290"/>
                  </a:lnTo>
                  <a:lnTo>
                    <a:pt x="10463" y="326"/>
                  </a:lnTo>
                  <a:lnTo>
                    <a:pt x="11169" y="489"/>
                  </a:lnTo>
                  <a:lnTo>
                    <a:pt x="11513" y="652"/>
                  </a:lnTo>
                  <a:lnTo>
                    <a:pt x="12074" y="941"/>
                  </a:lnTo>
                  <a:lnTo>
                    <a:pt x="13087" y="1792"/>
                  </a:lnTo>
                  <a:lnTo>
                    <a:pt x="13974" y="2860"/>
                  </a:lnTo>
                  <a:lnTo>
                    <a:pt x="14753" y="4000"/>
                  </a:lnTo>
                  <a:lnTo>
                    <a:pt x="15640" y="5702"/>
                  </a:lnTo>
                  <a:lnTo>
                    <a:pt x="16309" y="7294"/>
                  </a:lnTo>
                  <a:lnTo>
                    <a:pt x="16364" y="7494"/>
                  </a:lnTo>
                  <a:lnTo>
                    <a:pt x="16400" y="7548"/>
                  </a:lnTo>
                  <a:lnTo>
                    <a:pt x="16436" y="7584"/>
                  </a:lnTo>
                  <a:lnTo>
                    <a:pt x="16508" y="7602"/>
                  </a:lnTo>
                  <a:lnTo>
                    <a:pt x="16563" y="7584"/>
                  </a:lnTo>
                  <a:lnTo>
                    <a:pt x="16961" y="7421"/>
                  </a:lnTo>
                  <a:lnTo>
                    <a:pt x="19803" y="6770"/>
                  </a:lnTo>
                  <a:lnTo>
                    <a:pt x="21939" y="6498"/>
                  </a:lnTo>
                  <a:lnTo>
                    <a:pt x="23622" y="6408"/>
                  </a:lnTo>
                  <a:lnTo>
                    <a:pt x="25450" y="6408"/>
                  </a:lnTo>
                  <a:lnTo>
                    <a:pt x="27115" y="6498"/>
                  </a:lnTo>
                  <a:lnTo>
                    <a:pt x="29269" y="6770"/>
                  </a:lnTo>
                  <a:lnTo>
                    <a:pt x="32111" y="7421"/>
                  </a:lnTo>
                  <a:lnTo>
                    <a:pt x="32509" y="7584"/>
                  </a:lnTo>
                  <a:lnTo>
                    <a:pt x="32563" y="7602"/>
                  </a:lnTo>
                  <a:lnTo>
                    <a:pt x="32618" y="7584"/>
                  </a:lnTo>
                  <a:lnTo>
                    <a:pt x="32672" y="7548"/>
                  </a:lnTo>
                  <a:lnTo>
                    <a:pt x="32708" y="7494"/>
                  </a:lnTo>
                  <a:lnTo>
                    <a:pt x="32763" y="7294"/>
                  </a:lnTo>
                  <a:lnTo>
                    <a:pt x="33414" y="5702"/>
                  </a:lnTo>
                  <a:lnTo>
                    <a:pt x="34319" y="4000"/>
                  </a:lnTo>
                  <a:lnTo>
                    <a:pt x="35079" y="2860"/>
                  </a:lnTo>
                  <a:lnTo>
                    <a:pt x="35984" y="1792"/>
                  </a:lnTo>
                  <a:lnTo>
                    <a:pt x="36998" y="941"/>
                  </a:lnTo>
                  <a:lnTo>
                    <a:pt x="37559" y="652"/>
                  </a:lnTo>
                  <a:lnTo>
                    <a:pt x="37903" y="489"/>
                  </a:lnTo>
                  <a:lnTo>
                    <a:pt x="38591" y="326"/>
                  </a:lnTo>
                  <a:lnTo>
                    <a:pt x="39297" y="290"/>
                  </a:lnTo>
                  <a:lnTo>
                    <a:pt x="40003" y="416"/>
                  </a:lnTo>
                  <a:lnTo>
                    <a:pt x="40365" y="543"/>
                  </a:lnTo>
                  <a:lnTo>
                    <a:pt x="40473" y="253"/>
                  </a:lnTo>
                  <a:lnTo>
                    <a:pt x="40093" y="127"/>
                  </a:lnTo>
                  <a:lnTo>
                    <a:pt x="39315" y="0"/>
                  </a:lnTo>
                  <a:lnTo>
                    <a:pt x="38555" y="18"/>
                  </a:lnTo>
                  <a:lnTo>
                    <a:pt x="37794" y="217"/>
                  </a:lnTo>
                  <a:lnTo>
                    <a:pt x="37432" y="380"/>
                  </a:lnTo>
                  <a:lnTo>
                    <a:pt x="36889" y="652"/>
                  </a:lnTo>
                  <a:lnTo>
                    <a:pt x="35912" y="1430"/>
                  </a:lnTo>
                  <a:lnTo>
                    <a:pt x="35061" y="2389"/>
                  </a:lnTo>
                  <a:lnTo>
                    <a:pt x="34301" y="3439"/>
                  </a:lnTo>
                  <a:lnTo>
                    <a:pt x="33396" y="5050"/>
                  </a:lnTo>
                  <a:lnTo>
                    <a:pt x="32636" y="6788"/>
                  </a:lnTo>
                  <a:lnTo>
                    <a:pt x="32473" y="7240"/>
                  </a:lnTo>
                  <a:lnTo>
                    <a:pt x="32147" y="7132"/>
                  </a:lnTo>
                  <a:lnTo>
                    <a:pt x="30862" y="6788"/>
                  </a:lnTo>
                  <a:lnTo>
                    <a:pt x="28835" y="6389"/>
                  </a:lnTo>
                  <a:lnTo>
                    <a:pt x="26138" y="6118"/>
                  </a:lnTo>
                  <a:lnTo>
                    <a:pt x="24527" y="6100"/>
                  </a:lnTo>
                  <a:lnTo>
                    <a:pt x="22934" y="6118"/>
                  </a:lnTo>
                  <a:lnTo>
                    <a:pt x="20237" y="6389"/>
                  </a:lnTo>
                  <a:lnTo>
                    <a:pt x="18210" y="6788"/>
                  </a:lnTo>
                  <a:lnTo>
                    <a:pt x="16925" y="7132"/>
                  </a:lnTo>
                  <a:lnTo>
                    <a:pt x="16599" y="7240"/>
                  </a:lnTo>
                  <a:lnTo>
                    <a:pt x="16436" y="6788"/>
                  </a:lnTo>
                  <a:lnTo>
                    <a:pt x="15676" y="5050"/>
                  </a:lnTo>
                  <a:lnTo>
                    <a:pt x="14771" y="3439"/>
                  </a:lnTo>
                  <a:lnTo>
                    <a:pt x="14011" y="2389"/>
                  </a:lnTo>
                  <a:lnTo>
                    <a:pt x="13142" y="1430"/>
                  </a:lnTo>
                  <a:lnTo>
                    <a:pt x="12164" y="652"/>
                  </a:lnTo>
                  <a:lnTo>
                    <a:pt x="11639" y="380"/>
                  </a:lnTo>
                  <a:lnTo>
                    <a:pt x="11259" y="217"/>
                  </a:lnTo>
                  <a:lnTo>
                    <a:pt x="10517" y="18"/>
                  </a:lnTo>
                  <a:lnTo>
                    <a:pt x="9757"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6"/>
            <p:cNvSpPr/>
            <p:nvPr/>
          </p:nvSpPr>
          <p:spPr>
            <a:xfrm>
              <a:off x="3216380" y="1299530"/>
              <a:ext cx="1285154" cy="1595078"/>
            </a:xfrm>
            <a:custGeom>
              <a:avLst/>
              <a:gdLst/>
              <a:ahLst/>
              <a:cxnLst/>
              <a:rect l="l" t="t" r="r" b="b"/>
              <a:pathLst>
                <a:path w="40455" h="50211" extrusionOk="0">
                  <a:moveTo>
                    <a:pt x="1159" y="0"/>
                  </a:moveTo>
                  <a:lnTo>
                    <a:pt x="381" y="127"/>
                  </a:lnTo>
                  <a:lnTo>
                    <a:pt x="1" y="253"/>
                  </a:lnTo>
                  <a:lnTo>
                    <a:pt x="109" y="543"/>
                  </a:lnTo>
                  <a:lnTo>
                    <a:pt x="471" y="416"/>
                  </a:lnTo>
                  <a:lnTo>
                    <a:pt x="1177" y="290"/>
                  </a:lnTo>
                  <a:lnTo>
                    <a:pt x="1865" y="326"/>
                  </a:lnTo>
                  <a:lnTo>
                    <a:pt x="2571" y="489"/>
                  </a:lnTo>
                  <a:lnTo>
                    <a:pt x="2915" y="652"/>
                  </a:lnTo>
                  <a:lnTo>
                    <a:pt x="3476" y="941"/>
                  </a:lnTo>
                  <a:lnTo>
                    <a:pt x="4489" y="1792"/>
                  </a:lnTo>
                  <a:lnTo>
                    <a:pt x="5376" y="2860"/>
                  </a:lnTo>
                  <a:lnTo>
                    <a:pt x="6155" y="4000"/>
                  </a:lnTo>
                  <a:lnTo>
                    <a:pt x="7042" y="5702"/>
                  </a:lnTo>
                  <a:lnTo>
                    <a:pt x="7711" y="7294"/>
                  </a:lnTo>
                  <a:lnTo>
                    <a:pt x="7766" y="7494"/>
                  </a:lnTo>
                  <a:lnTo>
                    <a:pt x="7802" y="7548"/>
                  </a:lnTo>
                  <a:lnTo>
                    <a:pt x="7838" y="7584"/>
                  </a:lnTo>
                  <a:lnTo>
                    <a:pt x="7910" y="7602"/>
                  </a:lnTo>
                  <a:lnTo>
                    <a:pt x="7965" y="7584"/>
                  </a:lnTo>
                  <a:lnTo>
                    <a:pt x="8363" y="7421"/>
                  </a:lnTo>
                  <a:lnTo>
                    <a:pt x="11205" y="6770"/>
                  </a:lnTo>
                  <a:lnTo>
                    <a:pt x="13341" y="6498"/>
                  </a:lnTo>
                  <a:lnTo>
                    <a:pt x="15024" y="6408"/>
                  </a:lnTo>
                  <a:lnTo>
                    <a:pt x="16852" y="6408"/>
                  </a:lnTo>
                  <a:lnTo>
                    <a:pt x="18517" y="6498"/>
                  </a:lnTo>
                  <a:lnTo>
                    <a:pt x="20671" y="6770"/>
                  </a:lnTo>
                  <a:lnTo>
                    <a:pt x="23513" y="7421"/>
                  </a:lnTo>
                  <a:lnTo>
                    <a:pt x="23911" y="7584"/>
                  </a:lnTo>
                  <a:lnTo>
                    <a:pt x="23965" y="7602"/>
                  </a:lnTo>
                  <a:lnTo>
                    <a:pt x="24020" y="7584"/>
                  </a:lnTo>
                  <a:lnTo>
                    <a:pt x="24074" y="7548"/>
                  </a:lnTo>
                  <a:lnTo>
                    <a:pt x="24110" y="7494"/>
                  </a:lnTo>
                  <a:lnTo>
                    <a:pt x="24165" y="7294"/>
                  </a:lnTo>
                  <a:lnTo>
                    <a:pt x="24816" y="5702"/>
                  </a:lnTo>
                  <a:lnTo>
                    <a:pt x="25721" y="4000"/>
                  </a:lnTo>
                  <a:lnTo>
                    <a:pt x="26481" y="2860"/>
                  </a:lnTo>
                  <a:lnTo>
                    <a:pt x="27386" y="1792"/>
                  </a:lnTo>
                  <a:lnTo>
                    <a:pt x="28400" y="941"/>
                  </a:lnTo>
                  <a:lnTo>
                    <a:pt x="28961" y="652"/>
                  </a:lnTo>
                  <a:lnTo>
                    <a:pt x="29305" y="489"/>
                  </a:lnTo>
                  <a:lnTo>
                    <a:pt x="29993" y="326"/>
                  </a:lnTo>
                  <a:lnTo>
                    <a:pt x="30699" y="290"/>
                  </a:lnTo>
                  <a:lnTo>
                    <a:pt x="31405" y="416"/>
                  </a:lnTo>
                  <a:lnTo>
                    <a:pt x="31767" y="543"/>
                  </a:lnTo>
                  <a:lnTo>
                    <a:pt x="32255" y="742"/>
                  </a:lnTo>
                  <a:lnTo>
                    <a:pt x="33178" y="1285"/>
                  </a:lnTo>
                  <a:lnTo>
                    <a:pt x="34029" y="2009"/>
                  </a:lnTo>
                  <a:lnTo>
                    <a:pt x="34844" y="2860"/>
                  </a:lnTo>
                  <a:lnTo>
                    <a:pt x="35586" y="3837"/>
                  </a:lnTo>
                  <a:lnTo>
                    <a:pt x="36274" y="4941"/>
                  </a:lnTo>
                  <a:lnTo>
                    <a:pt x="36907" y="6154"/>
                  </a:lnTo>
                  <a:lnTo>
                    <a:pt x="37486" y="7457"/>
                  </a:lnTo>
                  <a:lnTo>
                    <a:pt x="38265" y="9557"/>
                  </a:lnTo>
                  <a:lnTo>
                    <a:pt x="39079" y="12544"/>
                  </a:lnTo>
                  <a:lnTo>
                    <a:pt x="39658" y="15675"/>
                  </a:lnTo>
                  <a:lnTo>
                    <a:pt x="40020" y="18806"/>
                  </a:lnTo>
                  <a:lnTo>
                    <a:pt x="40111" y="20345"/>
                  </a:lnTo>
                  <a:lnTo>
                    <a:pt x="40165" y="21992"/>
                  </a:lnTo>
                  <a:lnTo>
                    <a:pt x="40039" y="25322"/>
                  </a:lnTo>
                  <a:lnTo>
                    <a:pt x="39695" y="28635"/>
                  </a:lnTo>
                  <a:lnTo>
                    <a:pt x="39097" y="31875"/>
                  </a:lnTo>
                  <a:lnTo>
                    <a:pt x="38283" y="34988"/>
                  </a:lnTo>
                  <a:lnTo>
                    <a:pt x="37251" y="37938"/>
                  </a:lnTo>
                  <a:lnTo>
                    <a:pt x="36020" y="40672"/>
                  </a:lnTo>
                  <a:lnTo>
                    <a:pt x="34627" y="43133"/>
                  </a:lnTo>
                  <a:lnTo>
                    <a:pt x="33848" y="44237"/>
                  </a:lnTo>
                  <a:lnTo>
                    <a:pt x="32979" y="44907"/>
                  </a:lnTo>
                  <a:lnTo>
                    <a:pt x="31079" y="46102"/>
                  </a:lnTo>
                  <a:lnTo>
                    <a:pt x="29034" y="47151"/>
                  </a:lnTo>
                  <a:lnTo>
                    <a:pt x="26861" y="48038"/>
                  </a:lnTo>
                  <a:lnTo>
                    <a:pt x="24563" y="48780"/>
                  </a:lnTo>
                  <a:lnTo>
                    <a:pt x="22192" y="49323"/>
                  </a:lnTo>
                  <a:lnTo>
                    <a:pt x="19730" y="49704"/>
                  </a:lnTo>
                  <a:lnTo>
                    <a:pt x="17214" y="49885"/>
                  </a:lnTo>
                  <a:lnTo>
                    <a:pt x="15929" y="49903"/>
                  </a:lnTo>
                  <a:lnTo>
                    <a:pt x="15929" y="50210"/>
                  </a:lnTo>
                  <a:lnTo>
                    <a:pt x="17232" y="50192"/>
                  </a:lnTo>
                  <a:lnTo>
                    <a:pt x="19766" y="49993"/>
                  </a:lnTo>
                  <a:lnTo>
                    <a:pt x="22246" y="49613"/>
                  </a:lnTo>
                  <a:lnTo>
                    <a:pt x="24671" y="49052"/>
                  </a:lnTo>
                  <a:lnTo>
                    <a:pt x="26988" y="48328"/>
                  </a:lnTo>
                  <a:lnTo>
                    <a:pt x="29196" y="47423"/>
                  </a:lnTo>
                  <a:lnTo>
                    <a:pt x="31260" y="46355"/>
                  </a:lnTo>
                  <a:lnTo>
                    <a:pt x="33178" y="45142"/>
                  </a:lnTo>
                  <a:lnTo>
                    <a:pt x="34047" y="44454"/>
                  </a:lnTo>
                  <a:lnTo>
                    <a:pt x="34065" y="44454"/>
                  </a:lnTo>
                  <a:lnTo>
                    <a:pt x="34083" y="44436"/>
                  </a:lnTo>
                  <a:lnTo>
                    <a:pt x="34862" y="43314"/>
                  </a:lnTo>
                  <a:lnTo>
                    <a:pt x="36292" y="40834"/>
                  </a:lnTo>
                  <a:lnTo>
                    <a:pt x="37523" y="38083"/>
                  </a:lnTo>
                  <a:lnTo>
                    <a:pt x="38554" y="35097"/>
                  </a:lnTo>
                  <a:lnTo>
                    <a:pt x="39387" y="31947"/>
                  </a:lnTo>
                  <a:lnTo>
                    <a:pt x="39984" y="28689"/>
                  </a:lnTo>
                  <a:lnTo>
                    <a:pt x="40346" y="25359"/>
                  </a:lnTo>
                  <a:lnTo>
                    <a:pt x="40455" y="21992"/>
                  </a:lnTo>
                  <a:lnTo>
                    <a:pt x="40419" y="20327"/>
                  </a:lnTo>
                  <a:lnTo>
                    <a:pt x="40328" y="18770"/>
                  </a:lnTo>
                  <a:lnTo>
                    <a:pt x="39948" y="15603"/>
                  </a:lnTo>
                  <a:lnTo>
                    <a:pt x="39351" y="12435"/>
                  </a:lnTo>
                  <a:lnTo>
                    <a:pt x="38518" y="9394"/>
                  </a:lnTo>
                  <a:lnTo>
                    <a:pt x="37740" y="7294"/>
                  </a:lnTo>
                  <a:lnTo>
                    <a:pt x="37142" y="5973"/>
                  </a:lnTo>
                  <a:lnTo>
                    <a:pt x="36491" y="4742"/>
                  </a:lnTo>
                  <a:lnTo>
                    <a:pt x="35785" y="3620"/>
                  </a:lnTo>
                  <a:lnTo>
                    <a:pt x="35025" y="2607"/>
                  </a:lnTo>
                  <a:lnTo>
                    <a:pt x="34192" y="1756"/>
                  </a:lnTo>
                  <a:lnTo>
                    <a:pt x="33305" y="1032"/>
                  </a:lnTo>
                  <a:lnTo>
                    <a:pt x="32364" y="471"/>
                  </a:lnTo>
                  <a:lnTo>
                    <a:pt x="31875" y="253"/>
                  </a:lnTo>
                  <a:lnTo>
                    <a:pt x="31495" y="127"/>
                  </a:lnTo>
                  <a:lnTo>
                    <a:pt x="30717" y="0"/>
                  </a:lnTo>
                  <a:lnTo>
                    <a:pt x="29957" y="18"/>
                  </a:lnTo>
                  <a:lnTo>
                    <a:pt x="29196" y="217"/>
                  </a:lnTo>
                  <a:lnTo>
                    <a:pt x="28834" y="380"/>
                  </a:lnTo>
                  <a:lnTo>
                    <a:pt x="28291" y="652"/>
                  </a:lnTo>
                  <a:lnTo>
                    <a:pt x="27314" y="1430"/>
                  </a:lnTo>
                  <a:lnTo>
                    <a:pt x="26463" y="2389"/>
                  </a:lnTo>
                  <a:lnTo>
                    <a:pt x="25703" y="3439"/>
                  </a:lnTo>
                  <a:lnTo>
                    <a:pt x="24798" y="5050"/>
                  </a:lnTo>
                  <a:lnTo>
                    <a:pt x="24038" y="6788"/>
                  </a:lnTo>
                  <a:lnTo>
                    <a:pt x="23875" y="7240"/>
                  </a:lnTo>
                  <a:lnTo>
                    <a:pt x="23549" y="7132"/>
                  </a:lnTo>
                  <a:lnTo>
                    <a:pt x="22264" y="6788"/>
                  </a:lnTo>
                  <a:lnTo>
                    <a:pt x="20237" y="6389"/>
                  </a:lnTo>
                  <a:lnTo>
                    <a:pt x="17540" y="6118"/>
                  </a:lnTo>
                  <a:lnTo>
                    <a:pt x="15929" y="6100"/>
                  </a:lnTo>
                  <a:lnTo>
                    <a:pt x="14336" y="6118"/>
                  </a:lnTo>
                  <a:lnTo>
                    <a:pt x="11639" y="6389"/>
                  </a:lnTo>
                  <a:lnTo>
                    <a:pt x="9612" y="6788"/>
                  </a:lnTo>
                  <a:lnTo>
                    <a:pt x="8327" y="7132"/>
                  </a:lnTo>
                  <a:lnTo>
                    <a:pt x="8001" y="7240"/>
                  </a:lnTo>
                  <a:lnTo>
                    <a:pt x="7838" y="6788"/>
                  </a:lnTo>
                  <a:lnTo>
                    <a:pt x="7078" y="5050"/>
                  </a:lnTo>
                  <a:lnTo>
                    <a:pt x="6173" y="3439"/>
                  </a:lnTo>
                  <a:lnTo>
                    <a:pt x="5413" y="2389"/>
                  </a:lnTo>
                  <a:lnTo>
                    <a:pt x="4544" y="1430"/>
                  </a:lnTo>
                  <a:lnTo>
                    <a:pt x="3566" y="652"/>
                  </a:lnTo>
                  <a:lnTo>
                    <a:pt x="3041" y="380"/>
                  </a:lnTo>
                  <a:lnTo>
                    <a:pt x="2661" y="217"/>
                  </a:lnTo>
                  <a:lnTo>
                    <a:pt x="1919" y="18"/>
                  </a:lnTo>
                  <a:lnTo>
                    <a:pt x="1159"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6"/>
            <p:cNvSpPr/>
            <p:nvPr/>
          </p:nvSpPr>
          <p:spPr>
            <a:xfrm>
              <a:off x="4063937" y="1474315"/>
              <a:ext cx="140921" cy="131708"/>
            </a:xfrm>
            <a:custGeom>
              <a:avLst/>
              <a:gdLst/>
              <a:ahLst/>
              <a:cxnLst/>
              <a:rect l="l" t="t" r="r" b="b"/>
              <a:pathLst>
                <a:path w="4436" h="4146" extrusionOk="0">
                  <a:moveTo>
                    <a:pt x="290" y="1"/>
                  </a:moveTo>
                  <a:lnTo>
                    <a:pt x="91" y="145"/>
                  </a:lnTo>
                  <a:lnTo>
                    <a:pt x="55" y="272"/>
                  </a:lnTo>
                  <a:lnTo>
                    <a:pt x="0" y="833"/>
                  </a:lnTo>
                  <a:lnTo>
                    <a:pt x="37" y="2082"/>
                  </a:lnTo>
                  <a:lnTo>
                    <a:pt x="290" y="2987"/>
                  </a:lnTo>
                  <a:lnTo>
                    <a:pt x="580" y="3494"/>
                  </a:lnTo>
                  <a:lnTo>
                    <a:pt x="996" y="3892"/>
                  </a:lnTo>
                  <a:lnTo>
                    <a:pt x="1539" y="4109"/>
                  </a:lnTo>
                  <a:lnTo>
                    <a:pt x="1865" y="4146"/>
                  </a:lnTo>
                  <a:lnTo>
                    <a:pt x="2245" y="4146"/>
                  </a:lnTo>
                  <a:lnTo>
                    <a:pt x="2860" y="3965"/>
                  </a:lnTo>
                  <a:lnTo>
                    <a:pt x="3367" y="3621"/>
                  </a:lnTo>
                  <a:lnTo>
                    <a:pt x="3765" y="3132"/>
                  </a:lnTo>
                  <a:lnTo>
                    <a:pt x="4073" y="2553"/>
                  </a:lnTo>
                  <a:lnTo>
                    <a:pt x="4272" y="1901"/>
                  </a:lnTo>
                  <a:lnTo>
                    <a:pt x="4435" y="906"/>
                  </a:lnTo>
                  <a:lnTo>
                    <a:pt x="4435" y="272"/>
                  </a:lnTo>
                  <a:lnTo>
                    <a:pt x="4399" y="145"/>
                  </a:lnTo>
                  <a:lnTo>
                    <a:pt x="4218" y="1"/>
                  </a:lnTo>
                  <a:lnTo>
                    <a:pt x="3983" y="1"/>
                  </a:lnTo>
                  <a:lnTo>
                    <a:pt x="3820" y="145"/>
                  </a:lnTo>
                  <a:lnTo>
                    <a:pt x="3802" y="272"/>
                  </a:lnTo>
                  <a:lnTo>
                    <a:pt x="3820" y="761"/>
                  </a:lnTo>
                  <a:lnTo>
                    <a:pt x="3693" y="1811"/>
                  </a:lnTo>
                  <a:lnTo>
                    <a:pt x="3421" y="2553"/>
                  </a:lnTo>
                  <a:lnTo>
                    <a:pt x="3132" y="2969"/>
                  </a:lnTo>
                  <a:lnTo>
                    <a:pt x="2788" y="3295"/>
                  </a:lnTo>
                  <a:lnTo>
                    <a:pt x="2317" y="3494"/>
                  </a:lnTo>
                  <a:lnTo>
                    <a:pt x="2046" y="3530"/>
                  </a:lnTo>
                  <a:lnTo>
                    <a:pt x="1774" y="3548"/>
                  </a:lnTo>
                  <a:lnTo>
                    <a:pt x="1322" y="3385"/>
                  </a:lnTo>
                  <a:lnTo>
                    <a:pt x="996" y="3060"/>
                  </a:lnTo>
                  <a:lnTo>
                    <a:pt x="797" y="2607"/>
                  </a:lnTo>
                  <a:lnTo>
                    <a:pt x="616" y="1792"/>
                  </a:lnTo>
                  <a:lnTo>
                    <a:pt x="634" y="688"/>
                  </a:lnTo>
                  <a:lnTo>
                    <a:pt x="670" y="272"/>
                  </a:lnTo>
                  <a:lnTo>
                    <a:pt x="670" y="145"/>
                  </a:lnTo>
                  <a:lnTo>
                    <a:pt x="507" y="1"/>
                  </a:lnTo>
                  <a:close/>
                </a:path>
              </a:pathLst>
            </a:custGeom>
            <a:solidFill>
              <a:srgbClr val="191919"/>
            </a:solidFill>
            <a:ln w="9525" cap="flat" cmpd="sng">
              <a:solidFill>
                <a:srgbClr val="A29F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6"/>
            <p:cNvSpPr/>
            <p:nvPr/>
          </p:nvSpPr>
          <p:spPr>
            <a:xfrm>
              <a:off x="4185829" y="1557704"/>
              <a:ext cx="119065" cy="119605"/>
            </a:xfrm>
            <a:custGeom>
              <a:avLst/>
              <a:gdLst/>
              <a:ahLst/>
              <a:cxnLst/>
              <a:rect l="l" t="t" r="r" b="b"/>
              <a:pathLst>
                <a:path w="3748" h="3765" extrusionOk="0">
                  <a:moveTo>
                    <a:pt x="1883" y="0"/>
                  </a:moveTo>
                  <a:lnTo>
                    <a:pt x="1485" y="36"/>
                  </a:lnTo>
                  <a:lnTo>
                    <a:pt x="815" y="308"/>
                  </a:lnTo>
                  <a:lnTo>
                    <a:pt x="308" y="815"/>
                  </a:lnTo>
                  <a:lnTo>
                    <a:pt x="19" y="1502"/>
                  </a:lnTo>
                  <a:lnTo>
                    <a:pt x="1" y="1883"/>
                  </a:lnTo>
                  <a:lnTo>
                    <a:pt x="19" y="2263"/>
                  </a:lnTo>
                  <a:lnTo>
                    <a:pt x="308" y="2932"/>
                  </a:lnTo>
                  <a:lnTo>
                    <a:pt x="815" y="3439"/>
                  </a:lnTo>
                  <a:lnTo>
                    <a:pt x="1485" y="3729"/>
                  </a:lnTo>
                  <a:lnTo>
                    <a:pt x="1883" y="3765"/>
                  </a:lnTo>
                  <a:lnTo>
                    <a:pt x="2263" y="3729"/>
                  </a:lnTo>
                  <a:lnTo>
                    <a:pt x="2933" y="3439"/>
                  </a:lnTo>
                  <a:lnTo>
                    <a:pt x="3440" y="2932"/>
                  </a:lnTo>
                  <a:lnTo>
                    <a:pt x="3729" y="2263"/>
                  </a:lnTo>
                  <a:lnTo>
                    <a:pt x="3748" y="1883"/>
                  </a:lnTo>
                  <a:lnTo>
                    <a:pt x="3729" y="1502"/>
                  </a:lnTo>
                  <a:lnTo>
                    <a:pt x="3440" y="815"/>
                  </a:lnTo>
                  <a:lnTo>
                    <a:pt x="2933" y="308"/>
                  </a:lnTo>
                  <a:lnTo>
                    <a:pt x="2263" y="36"/>
                  </a:lnTo>
                  <a:lnTo>
                    <a:pt x="1883"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6"/>
            <p:cNvSpPr/>
            <p:nvPr/>
          </p:nvSpPr>
          <p:spPr>
            <a:xfrm>
              <a:off x="3240523" y="1474315"/>
              <a:ext cx="140921" cy="132852"/>
            </a:xfrm>
            <a:custGeom>
              <a:avLst/>
              <a:gdLst/>
              <a:ahLst/>
              <a:cxnLst/>
              <a:rect l="l" t="t" r="r" b="b"/>
              <a:pathLst>
                <a:path w="4436" h="4182" extrusionOk="0">
                  <a:moveTo>
                    <a:pt x="218" y="1"/>
                  </a:moveTo>
                  <a:lnTo>
                    <a:pt x="37" y="145"/>
                  </a:lnTo>
                  <a:lnTo>
                    <a:pt x="1" y="272"/>
                  </a:lnTo>
                  <a:lnTo>
                    <a:pt x="1" y="906"/>
                  </a:lnTo>
                  <a:lnTo>
                    <a:pt x="127" y="1865"/>
                  </a:lnTo>
                  <a:lnTo>
                    <a:pt x="327" y="2480"/>
                  </a:lnTo>
                  <a:lnTo>
                    <a:pt x="598" y="3023"/>
                  </a:lnTo>
                  <a:lnTo>
                    <a:pt x="978" y="3512"/>
                  </a:lnTo>
                  <a:lnTo>
                    <a:pt x="1449" y="3874"/>
                  </a:lnTo>
                  <a:lnTo>
                    <a:pt x="2046" y="4109"/>
                  </a:lnTo>
                  <a:lnTo>
                    <a:pt x="2372" y="4164"/>
                  </a:lnTo>
                  <a:lnTo>
                    <a:pt x="2734" y="4182"/>
                  </a:lnTo>
                  <a:lnTo>
                    <a:pt x="3331" y="4001"/>
                  </a:lnTo>
                  <a:lnTo>
                    <a:pt x="3766" y="3621"/>
                  </a:lnTo>
                  <a:lnTo>
                    <a:pt x="4091" y="3096"/>
                  </a:lnTo>
                  <a:lnTo>
                    <a:pt x="4291" y="2480"/>
                  </a:lnTo>
                  <a:lnTo>
                    <a:pt x="4399" y="1811"/>
                  </a:lnTo>
                  <a:lnTo>
                    <a:pt x="4435" y="815"/>
                  </a:lnTo>
                  <a:lnTo>
                    <a:pt x="4381" y="272"/>
                  </a:lnTo>
                  <a:lnTo>
                    <a:pt x="4345" y="145"/>
                  </a:lnTo>
                  <a:lnTo>
                    <a:pt x="4146" y="1"/>
                  </a:lnTo>
                  <a:lnTo>
                    <a:pt x="3910" y="1"/>
                  </a:lnTo>
                  <a:lnTo>
                    <a:pt x="3766" y="145"/>
                  </a:lnTo>
                  <a:lnTo>
                    <a:pt x="3766" y="272"/>
                  </a:lnTo>
                  <a:lnTo>
                    <a:pt x="3820" y="706"/>
                  </a:lnTo>
                  <a:lnTo>
                    <a:pt x="3838" y="1684"/>
                  </a:lnTo>
                  <a:lnTo>
                    <a:pt x="3711" y="2408"/>
                  </a:lnTo>
                  <a:lnTo>
                    <a:pt x="3530" y="2842"/>
                  </a:lnTo>
                  <a:lnTo>
                    <a:pt x="3259" y="3186"/>
                  </a:lnTo>
                  <a:lnTo>
                    <a:pt x="2879" y="3440"/>
                  </a:lnTo>
                  <a:lnTo>
                    <a:pt x="2643" y="3512"/>
                  </a:lnTo>
                  <a:lnTo>
                    <a:pt x="2336" y="3566"/>
                  </a:lnTo>
                  <a:lnTo>
                    <a:pt x="1829" y="3476"/>
                  </a:lnTo>
                  <a:lnTo>
                    <a:pt x="1431" y="3168"/>
                  </a:lnTo>
                  <a:lnTo>
                    <a:pt x="1105" y="2734"/>
                  </a:lnTo>
                  <a:lnTo>
                    <a:pt x="779" y="1901"/>
                  </a:lnTo>
                  <a:lnTo>
                    <a:pt x="616" y="743"/>
                  </a:lnTo>
                  <a:lnTo>
                    <a:pt x="616" y="272"/>
                  </a:lnTo>
                  <a:lnTo>
                    <a:pt x="616" y="145"/>
                  </a:lnTo>
                  <a:lnTo>
                    <a:pt x="453" y="1"/>
                  </a:lnTo>
                  <a:close/>
                </a:path>
              </a:pathLst>
            </a:custGeom>
            <a:solidFill>
              <a:srgbClr val="191919"/>
            </a:solidFill>
            <a:ln w="9525" cap="flat" cmpd="sng">
              <a:solidFill>
                <a:srgbClr val="8987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6"/>
            <p:cNvSpPr/>
            <p:nvPr/>
          </p:nvSpPr>
          <p:spPr>
            <a:xfrm>
              <a:off x="3525160" y="1610025"/>
              <a:ext cx="393917" cy="285240"/>
            </a:xfrm>
            <a:custGeom>
              <a:avLst/>
              <a:gdLst/>
              <a:ahLst/>
              <a:cxnLst/>
              <a:rect l="l" t="t" r="r" b="b"/>
              <a:pathLst>
                <a:path w="12400" h="8979" extrusionOk="0">
                  <a:moveTo>
                    <a:pt x="399" y="0"/>
                  </a:moveTo>
                  <a:lnTo>
                    <a:pt x="200" y="91"/>
                  </a:lnTo>
                  <a:lnTo>
                    <a:pt x="163" y="236"/>
                  </a:lnTo>
                  <a:lnTo>
                    <a:pt x="55" y="996"/>
                  </a:lnTo>
                  <a:lnTo>
                    <a:pt x="0" y="2534"/>
                  </a:lnTo>
                  <a:lnTo>
                    <a:pt x="181" y="4055"/>
                  </a:lnTo>
                  <a:lnTo>
                    <a:pt x="652" y="5521"/>
                  </a:lnTo>
                  <a:lnTo>
                    <a:pt x="1032" y="6209"/>
                  </a:lnTo>
                  <a:lnTo>
                    <a:pt x="1231" y="6553"/>
                  </a:lnTo>
                  <a:lnTo>
                    <a:pt x="1720" y="7168"/>
                  </a:lnTo>
                  <a:lnTo>
                    <a:pt x="2281" y="7675"/>
                  </a:lnTo>
                  <a:lnTo>
                    <a:pt x="2915" y="8109"/>
                  </a:lnTo>
                  <a:lnTo>
                    <a:pt x="3584" y="8435"/>
                  </a:lnTo>
                  <a:lnTo>
                    <a:pt x="4308" y="8688"/>
                  </a:lnTo>
                  <a:lnTo>
                    <a:pt x="5431" y="8942"/>
                  </a:lnTo>
                  <a:lnTo>
                    <a:pt x="6209" y="8978"/>
                  </a:lnTo>
                  <a:lnTo>
                    <a:pt x="6661" y="8978"/>
                  </a:lnTo>
                  <a:lnTo>
                    <a:pt x="7494" y="8888"/>
                  </a:lnTo>
                  <a:lnTo>
                    <a:pt x="8272" y="8688"/>
                  </a:lnTo>
                  <a:lnTo>
                    <a:pt x="8978" y="8417"/>
                  </a:lnTo>
                  <a:lnTo>
                    <a:pt x="9612" y="8037"/>
                  </a:lnTo>
                  <a:lnTo>
                    <a:pt x="10173" y="7602"/>
                  </a:lnTo>
                  <a:lnTo>
                    <a:pt x="10680" y="7077"/>
                  </a:lnTo>
                  <a:lnTo>
                    <a:pt x="11114" y="6498"/>
                  </a:lnTo>
                  <a:lnTo>
                    <a:pt x="11657" y="5539"/>
                  </a:lnTo>
                  <a:lnTo>
                    <a:pt x="12164" y="4127"/>
                  </a:lnTo>
                  <a:lnTo>
                    <a:pt x="12399" y="2589"/>
                  </a:lnTo>
                  <a:lnTo>
                    <a:pt x="12381" y="1014"/>
                  </a:lnTo>
                  <a:lnTo>
                    <a:pt x="12272" y="236"/>
                  </a:lnTo>
                  <a:lnTo>
                    <a:pt x="12218" y="91"/>
                  </a:lnTo>
                  <a:lnTo>
                    <a:pt x="12037" y="0"/>
                  </a:lnTo>
                  <a:lnTo>
                    <a:pt x="11802" y="55"/>
                  </a:lnTo>
                  <a:lnTo>
                    <a:pt x="11657" y="254"/>
                  </a:lnTo>
                  <a:lnTo>
                    <a:pt x="11675" y="398"/>
                  </a:lnTo>
                  <a:lnTo>
                    <a:pt x="11766" y="1122"/>
                  </a:lnTo>
                  <a:lnTo>
                    <a:pt x="11784" y="2570"/>
                  </a:lnTo>
                  <a:lnTo>
                    <a:pt x="11585" y="3946"/>
                  </a:lnTo>
                  <a:lnTo>
                    <a:pt x="11150" y="5231"/>
                  </a:lnTo>
                  <a:lnTo>
                    <a:pt x="10481" y="6353"/>
                  </a:lnTo>
                  <a:lnTo>
                    <a:pt x="9811" y="7041"/>
                  </a:lnTo>
                  <a:lnTo>
                    <a:pt x="9286" y="7458"/>
                  </a:lnTo>
                  <a:lnTo>
                    <a:pt x="8707" y="7783"/>
                  </a:lnTo>
                  <a:lnTo>
                    <a:pt x="8073" y="8055"/>
                  </a:lnTo>
                  <a:lnTo>
                    <a:pt x="7385" y="8236"/>
                  </a:lnTo>
                  <a:lnTo>
                    <a:pt x="6625" y="8344"/>
                  </a:lnTo>
                  <a:lnTo>
                    <a:pt x="6209" y="8363"/>
                  </a:lnTo>
                  <a:lnTo>
                    <a:pt x="5811" y="8363"/>
                  </a:lnTo>
                  <a:lnTo>
                    <a:pt x="5050" y="8272"/>
                  </a:lnTo>
                  <a:lnTo>
                    <a:pt x="4345" y="8091"/>
                  </a:lnTo>
                  <a:lnTo>
                    <a:pt x="3711" y="7838"/>
                  </a:lnTo>
                  <a:lnTo>
                    <a:pt x="3132" y="7494"/>
                  </a:lnTo>
                  <a:lnTo>
                    <a:pt x="2625" y="7096"/>
                  </a:lnTo>
                  <a:lnTo>
                    <a:pt x="1955" y="6372"/>
                  </a:lnTo>
                  <a:lnTo>
                    <a:pt x="1286" y="5231"/>
                  </a:lnTo>
                  <a:lnTo>
                    <a:pt x="851" y="3928"/>
                  </a:lnTo>
                  <a:lnTo>
                    <a:pt x="652" y="2534"/>
                  </a:lnTo>
                  <a:lnTo>
                    <a:pt x="670" y="1104"/>
                  </a:lnTo>
                  <a:lnTo>
                    <a:pt x="761" y="398"/>
                  </a:lnTo>
                  <a:lnTo>
                    <a:pt x="761" y="254"/>
                  </a:lnTo>
                  <a:lnTo>
                    <a:pt x="616" y="55"/>
                  </a:lnTo>
                  <a:lnTo>
                    <a:pt x="399" y="0"/>
                  </a:lnTo>
                  <a:close/>
                </a:path>
              </a:pathLst>
            </a:custGeom>
            <a:solidFill>
              <a:srgbClr val="191919"/>
            </a:solidFill>
            <a:ln w="9525" cap="flat" cmpd="sng">
              <a:solidFill>
                <a:srgbClr val="8987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6"/>
            <p:cNvSpPr/>
            <p:nvPr/>
          </p:nvSpPr>
          <p:spPr>
            <a:xfrm>
              <a:off x="3139916" y="1557704"/>
              <a:ext cx="119636" cy="119605"/>
            </a:xfrm>
            <a:custGeom>
              <a:avLst/>
              <a:gdLst/>
              <a:ahLst/>
              <a:cxnLst/>
              <a:rect l="l" t="t" r="r" b="b"/>
              <a:pathLst>
                <a:path w="3766" h="3765" extrusionOk="0">
                  <a:moveTo>
                    <a:pt x="1883" y="0"/>
                  </a:moveTo>
                  <a:lnTo>
                    <a:pt x="1503" y="36"/>
                  </a:lnTo>
                  <a:lnTo>
                    <a:pt x="833" y="308"/>
                  </a:lnTo>
                  <a:lnTo>
                    <a:pt x="326" y="815"/>
                  </a:lnTo>
                  <a:lnTo>
                    <a:pt x="36" y="1502"/>
                  </a:lnTo>
                  <a:lnTo>
                    <a:pt x="0" y="1883"/>
                  </a:lnTo>
                  <a:lnTo>
                    <a:pt x="36" y="2263"/>
                  </a:lnTo>
                  <a:lnTo>
                    <a:pt x="326" y="2932"/>
                  </a:lnTo>
                  <a:lnTo>
                    <a:pt x="833" y="3439"/>
                  </a:lnTo>
                  <a:lnTo>
                    <a:pt x="1503" y="3729"/>
                  </a:lnTo>
                  <a:lnTo>
                    <a:pt x="1883" y="3765"/>
                  </a:lnTo>
                  <a:lnTo>
                    <a:pt x="2263" y="3729"/>
                  </a:lnTo>
                  <a:lnTo>
                    <a:pt x="2951" y="3439"/>
                  </a:lnTo>
                  <a:lnTo>
                    <a:pt x="3457" y="2932"/>
                  </a:lnTo>
                  <a:lnTo>
                    <a:pt x="3729" y="2263"/>
                  </a:lnTo>
                  <a:lnTo>
                    <a:pt x="3765" y="1883"/>
                  </a:lnTo>
                  <a:lnTo>
                    <a:pt x="3729" y="1502"/>
                  </a:lnTo>
                  <a:lnTo>
                    <a:pt x="3457" y="815"/>
                  </a:lnTo>
                  <a:lnTo>
                    <a:pt x="2951" y="308"/>
                  </a:lnTo>
                  <a:lnTo>
                    <a:pt x="2263" y="36"/>
                  </a:lnTo>
                  <a:lnTo>
                    <a:pt x="1883"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6"/>
            <p:cNvSpPr/>
            <p:nvPr/>
          </p:nvSpPr>
          <p:spPr>
            <a:xfrm>
              <a:off x="4293934" y="1953305"/>
              <a:ext cx="505453" cy="793520"/>
            </a:xfrm>
            <a:custGeom>
              <a:avLst/>
              <a:gdLst/>
              <a:ahLst/>
              <a:cxnLst/>
              <a:rect l="l" t="t" r="r" b="b"/>
              <a:pathLst>
                <a:path w="15911" h="24979" extrusionOk="0">
                  <a:moveTo>
                    <a:pt x="13865" y="0"/>
                  </a:moveTo>
                  <a:lnTo>
                    <a:pt x="12852" y="290"/>
                  </a:lnTo>
                  <a:lnTo>
                    <a:pt x="11693" y="959"/>
                  </a:lnTo>
                  <a:lnTo>
                    <a:pt x="10390" y="2045"/>
                  </a:lnTo>
                  <a:lnTo>
                    <a:pt x="9015" y="3584"/>
                  </a:lnTo>
                  <a:lnTo>
                    <a:pt x="7567" y="5611"/>
                  </a:lnTo>
                  <a:lnTo>
                    <a:pt x="6843" y="6824"/>
                  </a:lnTo>
                  <a:lnTo>
                    <a:pt x="6155" y="8073"/>
                  </a:lnTo>
                  <a:lnTo>
                    <a:pt x="4833" y="10788"/>
                  </a:lnTo>
                  <a:lnTo>
                    <a:pt x="3621" y="13648"/>
                  </a:lnTo>
                  <a:lnTo>
                    <a:pt x="2517" y="16453"/>
                  </a:lnTo>
                  <a:lnTo>
                    <a:pt x="399" y="22589"/>
                  </a:lnTo>
                  <a:lnTo>
                    <a:pt x="1" y="23929"/>
                  </a:lnTo>
                  <a:lnTo>
                    <a:pt x="1050" y="24200"/>
                  </a:lnTo>
                  <a:lnTo>
                    <a:pt x="4019" y="24780"/>
                  </a:lnTo>
                  <a:lnTo>
                    <a:pt x="5123" y="24942"/>
                  </a:lnTo>
                  <a:lnTo>
                    <a:pt x="5358" y="24961"/>
                  </a:lnTo>
                  <a:lnTo>
                    <a:pt x="5938" y="24979"/>
                  </a:lnTo>
                  <a:lnTo>
                    <a:pt x="6227" y="24888"/>
                  </a:lnTo>
                  <a:lnTo>
                    <a:pt x="6281" y="24798"/>
                  </a:lnTo>
                  <a:lnTo>
                    <a:pt x="6263" y="24689"/>
                  </a:lnTo>
                  <a:lnTo>
                    <a:pt x="6046" y="24454"/>
                  </a:lnTo>
                  <a:lnTo>
                    <a:pt x="5539" y="24128"/>
                  </a:lnTo>
                  <a:lnTo>
                    <a:pt x="5340" y="24001"/>
                  </a:lnTo>
                  <a:lnTo>
                    <a:pt x="5684" y="24055"/>
                  </a:lnTo>
                  <a:lnTo>
                    <a:pt x="6589" y="24128"/>
                  </a:lnTo>
                  <a:lnTo>
                    <a:pt x="6933" y="24055"/>
                  </a:lnTo>
                  <a:lnTo>
                    <a:pt x="7060" y="23965"/>
                  </a:lnTo>
                  <a:lnTo>
                    <a:pt x="7096" y="23911"/>
                  </a:lnTo>
                  <a:lnTo>
                    <a:pt x="7096" y="23820"/>
                  </a:lnTo>
                  <a:lnTo>
                    <a:pt x="7005" y="23675"/>
                  </a:lnTo>
                  <a:lnTo>
                    <a:pt x="6698" y="23440"/>
                  </a:lnTo>
                  <a:lnTo>
                    <a:pt x="5811" y="23060"/>
                  </a:lnTo>
                  <a:lnTo>
                    <a:pt x="5449" y="22951"/>
                  </a:lnTo>
                  <a:lnTo>
                    <a:pt x="5865" y="22897"/>
                  </a:lnTo>
                  <a:lnTo>
                    <a:pt x="6643" y="22825"/>
                  </a:lnTo>
                  <a:lnTo>
                    <a:pt x="7060" y="22662"/>
                  </a:lnTo>
                  <a:lnTo>
                    <a:pt x="7205" y="22517"/>
                  </a:lnTo>
                  <a:lnTo>
                    <a:pt x="7078" y="22408"/>
                  </a:lnTo>
                  <a:lnTo>
                    <a:pt x="6698" y="22282"/>
                  </a:lnTo>
                  <a:lnTo>
                    <a:pt x="6010" y="22245"/>
                  </a:lnTo>
                  <a:lnTo>
                    <a:pt x="5666" y="22264"/>
                  </a:lnTo>
                  <a:lnTo>
                    <a:pt x="5177" y="22282"/>
                  </a:lnTo>
                  <a:lnTo>
                    <a:pt x="4182" y="22390"/>
                  </a:lnTo>
                  <a:lnTo>
                    <a:pt x="3711" y="22481"/>
                  </a:lnTo>
                  <a:lnTo>
                    <a:pt x="3711" y="22481"/>
                  </a:lnTo>
                  <a:lnTo>
                    <a:pt x="4327" y="21956"/>
                  </a:lnTo>
                  <a:lnTo>
                    <a:pt x="7856" y="18680"/>
                  </a:lnTo>
                  <a:lnTo>
                    <a:pt x="9847" y="16544"/>
                  </a:lnTo>
                  <a:lnTo>
                    <a:pt x="11114" y="15060"/>
                  </a:lnTo>
                  <a:lnTo>
                    <a:pt x="11675" y="14299"/>
                  </a:lnTo>
                  <a:lnTo>
                    <a:pt x="12562" y="13069"/>
                  </a:lnTo>
                  <a:lnTo>
                    <a:pt x="13920" y="10716"/>
                  </a:lnTo>
                  <a:lnTo>
                    <a:pt x="14897" y="8544"/>
                  </a:lnTo>
                  <a:lnTo>
                    <a:pt x="15513" y="6589"/>
                  </a:lnTo>
                  <a:lnTo>
                    <a:pt x="15838" y="4833"/>
                  </a:lnTo>
                  <a:lnTo>
                    <a:pt x="15911" y="3331"/>
                  </a:lnTo>
                  <a:lnTo>
                    <a:pt x="15802" y="2082"/>
                  </a:lnTo>
                  <a:lnTo>
                    <a:pt x="15567" y="1104"/>
                  </a:lnTo>
                  <a:lnTo>
                    <a:pt x="15422" y="742"/>
                  </a:lnTo>
                  <a:lnTo>
                    <a:pt x="15332" y="579"/>
                  </a:lnTo>
                  <a:lnTo>
                    <a:pt x="15114" y="326"/>
                  </a:lnTo>
                  <a:lnTo>
                    <a:pt x="14825" y="127"/>
                  </a:lnTo>
                  <a:lnTo>
                    <a:pt x="14481" y="18"/>
                  </a:lnTo>
                  <a:lnTo>
                    <a:pt x="13865" y="0"/>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6"/>
            <p:cNvSpPr/>
            <p:nvPr/>
          </p:nvSpPr>
          <p:spPr>
            <a:xfrm>
              <a:off x="4329005" y="1953305"/>
              <a:ext cx="470381" cy="793520"/>
            </a:xfrm>
            <a:custGeom>
              <a:avLst/>
              <a:gdLst/>
              <a:ahLst/>
              <a:cxnLst/>
              <a:rect l="l" t="t" r="r" b="b"/>
              <a:pathLst>
                <a:path w="14807" h="24979" extrusionOk="0">
                  <a:moveTo>
                    <a:pt x="12689" y="0"/>
                  </a:moveTo>
                  <a:lnTo>
                    <a:pt x="12345" y="91"/>
                  </a:lnTo>
                  <a:lnTo>
                    <a:pt x="12327" y="887"/>
                  </a:lnTo>
                  <a:lnTo>
                    <a:pt x="12146" y="2462"/>
                  </a:lnTo>
                  <a:lnTo>
                    <a:pt x="11766" y="4018"/>
                  </a:lnTo>
                  <a:lnTo>
                    <a:pt x="11241" y="5557"/>
                  </a:lnTo>
                  <a:lnTo>
                    <a:pt x="10571" y="7059"/>
                  </a:lnTo>
                  <a:lnTo>
                    <a:pt x="9775" y="8562"/>
                  </a:lnTo>
                  <a:lnTo>
                    <a:pt x="8435" y="10788"/>
                  </a:lnTo>
                  <a:lnTo>
                    <a:pt x="5395" y="15204"/>
                  </a:lnTo>
                  <a:lnTo>
                    <a:pt x="2372" y="19657"/>
                  </a:lnTo>
                  <a:lnTo>
                    <a:pt x="1087" y="21902"/>
                  </a:lnTo>
                  <a:lnTo>
                    <a:pt x="327" y="23440"/>
                  </a:lnTo>
                  <a:lnTo>
                    <a:pt x="1" y="24218"/>
                  </a:lnTo>
                  <a:lnTo>
                    <a:pt x="1051" y="24436"/>
                  </a:lnTo>
                  <a:lnTo>
                    <a:pt x="3241" y="24834"/>
                  </a:lnTo>
                  <a:lnTo>
                    <a:pt x="4019" y="24942"/>
                  </a:lnTo>
                  <a:lnTo>
                    <a:pt x="4254" y="24961"/>
                  </a:lnTo>
                  <a:lnTo>
                    <a:pt x="4834" y="24979"/>
                  </a:lnTo>
                  <a:lnTo>
                    <a:pt x="5123" y="24906"/>
                  </a:lnTo>
                  <a:lnTo>
                    <a:pt x="5159" y="24798"/>
                  </a:lnTo>
                  <a:lnTo>
                    <a:pt x="5159" y="24689"/>
                  </a:lnTo>
                  <a:lnTo>
                    <a:pt x="4942" y="24454"/>
                  </a:lnTo>
                  <a:lnTo>
                    <a:pt x="4435" y="24128"/>
                  </a:lnTo>
                  <a:lnTo>
                    <a:pt x="4236" y="24001"/>
                  </a:lnTo>
                  <a:lnTo>
                    <a:pt x="4580" y="24055"/>
                  </a:lnTo>
                  <a:lnTo>
                    <a:pt x="5485" y="24128"/>
                  </a:lnTo>
                  <a:lnTo>
                    <a:pt x="5829" y="24055"/>
                  </a:lnTo>
                  <a:lnTo>
                    <a:pt x="5956" y="23965"/>
                  </a:lnTo>
                  <a:lnTo>
                    <a:pt x="5992" y="23911"/>
                  </a:lnTo>
                  <a:lnTo>
                    <a:pt x="5992" y="23820"/>
                  </a:lnTo>
                  <a:lnTo>
                    <a:pt x="5901" y="23675"/>
                  </a:lnTo>
                  <a:lnTo>
                    <a:pt x="5594" y="23440"/>
                  </a:lnTo>
                  <a:lnTo>
                    <a:pt x="4707" y="23060"/>
                  </a:lnTo>
                  <a:lnTo>
                    <a:pt x="4345" y="22951"/>
                  </a:lnTo>
                  <a:lnTo>
                    <a:pt x="4761" y="22897"/>
                  </a:lnTo>
                  <a:lnTo>
                    <a:pt x="5539" y="22825"/>
                  </a:lnTo>
                  <a:lnTo>
                    <a:pt x="5956" y="22662"/>
                  </a:lnTo>
                  <a:lnTo>
                    <a:pt x="6101" y="22517"/>
                  </a:lnTo>
                  <a:lnTo>
                    <a:pt x="5974" y="22408"/>
                  </a:lnTo>
                  <a:lnTo>
                    <a:pt x="5594" y="22282"/>
                  </a:lnTo>
                  <a:lnTo>
                    <a:pt x="4906" y="22245"/>
                  </a:lnTo>
                  <a:lnTo>
                    <a:pt x="4562" y="22264"/>
                  </a:lnTo>
                  <a:lnTo>
                    <a:pt x="4073" y="22282"/>
                  </a:lnTo>
                  <a:lnTo>
                    <a:pt x="3078" y="22390"/>
                  </a:lnTo>
                  <a:lnTo>
                    <a:pt x="2607" y="22481"/>
                  </a:lnTo>
                  <a:lnTo>
                    <a:pt x="2607" y="22481"/>
                  </a:lnTo>
                  <a:lnTo>
                    <a:pt x="3223" y="21956"/>
                  </a:lnTo>
                  <a:lnTo>
                    <a:pt x="6752" y="18680"/>
                  </a:lnTo>
                  <a:lnTo>
                    <a:pt x="8743" y="16544"/>
                  </a:lnTo>
                  <a:lnTo>
                    <a:pt x="10010" y="15060"/>
                  </a:lnTo>
                  <a:lnTo>
                    <a:pt x="10571" y="14299"/>
                  </a:lnTo>
                  <a:lnTo>
                    <a:pt x="11458" y="13069"/>
                  </a:lnTo>
                  <a:lnTo>
                    <a:pt x="12816" y="10716"/>
                  </a:lnTo>
                  <a:lnTo>
                    <a:pt x="13793" y="8544"/>
                  </a:lnTo>
                  <a:lnTo>
                    <a:pt x="14409" y="6589"/>
                  </a:lnTo>
                  <a:lnTo>
                    <a:pt x="14734" y="4833"/>
                  </a:lnTo>
                  <a:lnTo>
                    <a:pt x="14807" y="3331"/>
                  </a:lnTo>
                  <a:lnTo>
                    <a:pt x="14698" y="2082"/>
                  </a:lnTo>
                  <a:lnTo>
                    <a:pt x="14463" y="1104"/>
                  </a:lnTo>
                  <a:lnTo>
                    <a:pt x="14318" y="742"/>
                  </a:lnTo>
                  <a:lnTo>
                    <a:pt x="14191" y="525"/>
                  </a:lnTo>
                  <a:lnTo>
                    <a:pt x="13829" y="181"/>
                  </a:lnTo>
                  <a:lnTo>
                    <a:pt x="13323" y="0"/>
                  </a:lnTo>
                  <a:close/>
                </a:path>
              </a:pathLst>
            </a:custGeom>
            <a:solidFill>
              <a:srgbClr val="A29F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6"/>
            <p:cNvSpPr/>
            <p:nvPr/>
          </p:nvSpPr>
          <p:spPr>
            <a:xfrm>
              <a:off x="3696514" y="2173517"/>
              <a:ext cx="618736" cy="803877"/>
            </a:xfrm>
            <a:custGeom>
              <a:avLst/>
              <a:gdLst/>
              <a:ahLst/>
              <a:cxnLst/>
              <a:rect l="l" t="t" r="r" b="b"/>
              <a:pathLst>
                <a:path w="19477" h="25305" extrusionOk="0">
                  <a:moveTo>
                    <a:pt x="13775" y="1"/>
                  </a:moveTo>
                  <a:lnTo>
                    <a:pt x="13702" y="833"/>
                  </a:lnTo>
                  <a:lnTo>
                    <a:pt x="13467" y="2498"/>
                  </a:lnTo>
                  <a:lnTo>
                    <a:pt x="12942" y="4996"/>
                  </a:lnTo>
                  <a:lnTo>
                    <a:pt x="11947" y="8254"/>
                  </a:lnTo>
                  <a:lnTo>
                    <a:pt x="10716" y="11422"/>
                  </a:lnTo>
                  <a:lnTo>
                    <a:pt x="10046" y="12942"/>
                  </a:lnTo>
                  <a:lnTo>
                    <a:pt x="9431" y="14209"/>
                  </a:lnTo>
                  <a:lnTo>
                    <a:pt x="8073" y="16689"/>
                  </a:lnTo>
                  <a:lnTo>
                    <a:pt x="6498" y="19042"/>
                  </a:lnTo>
                  <a:lnTo>
                    <a:pt x="5123" y="20671"/>
                  </a:lnTo>
                  <a:lnTo>
                    <a:pt x="4145" y="21685"/>
                  </a:lnTo>
                  <a:lnTo>
                    <a:pt x="3602" y="22173"/>
                  </a:lnTo>
                  <a:lnTo>
                    <a:pt x="2571" y="22173"/>
                  </a:lnTo>
                  <a:lnTo>
                    <a:pt x="1575" y="22282"/>
                  </a:lnTo>
                  <a:lnTo>
                    <a:pt x="1177" y="22336"/>
                  </a:lnTo>
                  <a:lnTo>
                    <a:pt x="507" y="22481"/>
                  </a:lnTo>
                  <a:lnTo>
                    <a:pt x="127" y="22680"/>
                  </a:lnTo>
                  <a:lnTo>
                    <a:pt x="0" y="22807"/>
                  </a:lnTo>
                  <a:lnTo>
                    <a:pt x="199" y="22934"/>
                  </a:lnTo>
                  <a:lnTo>
                    <a:pt x="670" y="23024"/>
                  </a:lnTo>
                  <a:lnTo>
                    <a:pt x="1394" y="22988"/>
                  </a:lnTo>
                  <a:lnTo>
                    <a:pt x="1847" y="22970"/>
                  </a:lnTo>
                  <a:lnTo>
                    <a:pt x="1847" y="22970"/>
                  </a:lnTo>
                  <a:lnTo>
                    <a:pt x="1503" y="23133"/>
                  </a:lnTo>
                  <a:lnTo>
                    <a:pt x="634" y="23676"/>
                  </a:lnTo>
                  <a:lnTo>
                    <a:pt x="362" y="23947"/>
                  </a:lnTo>
                  <a:lnTo>
                    <a:pt x="308" y="24128"/>
                  </a:lnTo>
                  <a:lnTo>
                    <a:pt x="326" y="24201"/>
                  </a:lnTo>
                  <a:lnTo>
                    <a:pt x="380" y="24273"/>
                  </a:lnTo>
                  <a:lnTo>
                    <a:pt x="561" y="24327"/>
                  </a:lnTo>
                  <a:lnTo>
                    <a:pt x="978" y="24291"/>
                  </a:lnTo>
                  <a:lnTo>
                    <a:pt x="2028" y="24002"/>
                  </a:lnTo>
                  <a:lnTo>
                    <a:pt x="2426" y="23857"/>
                  </a:lnTo>
                  <a:lnTo>
                    <a:pt x="2245" y="24002"/>
                  </a:lnTo>
                  <a:lnTo>
                    <a:pt x="1865" y="24490"/>
                  </a:lnTo>
                  <a:lnTo>
                    <a:pt x="1702" y="24870"/>
                  </a:lnTo>
                  <a:lnTo>
                    <a:pt x="1684" y="25088"/>
                  </a:lnTo>
                  <a:lnTo>
                    <a:pt x="1792" y="25232"/>
                  </a:lnTo>
                  <a:lnTo>
                    <a:pt x="2064" y="25305"/>
                  </a:lnTo>
                  <a:lnTo>
                    <a:pt x="2263" y="25287"/>
                  </a:lnTo>
                  <a:lnTo>
                    <a:pt x="2625" y="25214"/>
                  </a:lnTo>
                  <a:lnTo>
                    <a:pt x="3349" y="24889"/>
                  </a:lnTo>
                  <a:lnTo>
                    <a:pt x="4037" y="24382"/>
                  </a:lnTo>
                  <a:lnTo>
                    <a:pt x="4634" y="23803"/>
                  </a:lnTo>
                  <a:lnTo>
                    <a:pt x="4851" y="23513"/>
                  </a:lnTo>
                  <a:lnTo>
                    <a:pt x="5756" y="23151"/>
                  </a:lnTo>
                  <a:lnTo>
                    <a:pt x="7693" y="22173"/>
                  </a:lnTo>
                  <a:lnTo>
                    <a:pt x="9756" y="20943"/>
                  </a:lnTo>
                  <a:lnTo>
                    <a:pt x="11838" y="19477"/>
                  </a:lnTo>
                  <a:lnTo>
                    <a:pt x="13883" y="17793"/>
                  </a:lnTo>
                  <a:lnTo>
                    <a:pt x="15802" y="15947"/>
                  </a:lnTo>
                  <a:lnTo>
                    <a:pt x="17503" y="13956"/>
                  </a:lnTo>
                  <a:lnTo>
                    <a:pt x="18589" y="12363"/>
                  </a:lnTo>
                  <a:lnTo>
                    <a:pt x="19205" y="11277"/>
                  </a:lnTo>
                  <a:lnTo>
                    <a:pt x="19476" y="10716"/>
                  </a:lnTo>
                  <a:lnTo>
                    <a:pt x="13775"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6"/>
            <p:cNvSpPr/>
            <p:nvPr/>
          </p:nvSpPr>
          <p:spPr>
            <a:xfrm>
              <a:off x="3691336" y="2168911"/>
              <a:ext cx="629092" cy="813089"/>
            </a:xfrm>
            <a:custGeom>
              <a:avLst/>
              <a:gdLst/>
              <a:ahLst/>
              <a:cxnLst/>
              <a:rect l="l" t="t" r="r" b="b"/>
              <a:pathLst>
                <a:path w="19803" h="25595" extrusionOk="0">
                  <a:moveTo>
                    <a:pt x="13883" y="1"/>
                  </a:moveTo>
                  <a:lnTo>
                    <a:pt x="13793" y="73"/>
                  </a:lnTo>
                  <a:lnTo>
                    <a:pt x="13775" y="146"/>
                  </a:lnTo>
                  <a:lnTo>
                    <a:pt x="13648" y="1557"/>
                  </a:lnTo>
                  <a:lnTo>
                    <a:pt x="13105" y="4544"/>
                  </a:lnTo>
                  <a:lnTo>
                    <a:pt x="12182" y="7730"/>
                  </a:lnTo>
                  <a:lnTo>
                    <a:pt x="10879" y="11169"/>
                  </a:lnTo>
                  <a:lnTo>
                    <a:pt x="10064" y="13033"/>
                  </a:lnTo>
                  <a:lnTo>
                    <a:pt x="9358" y="14499"/>
                  </a:lnTo>
                  <a:lnTo>
                    <a:pt x="7874" y="17124"/>
                  </a:lnTo>
                  <a:lnTo>
                    <a:pt x="6299" y="19386"/>
                  </a:lnTo>
                  <a:lnTo>
                    <a:pt x="4616" y="21323"/>
                  </a:lnTo>
                  <a:lnTo>
                    <a:pt x="3711" y="22156"/>
                  </a:lnTo>
                  <a:lnTo>
                    <a:pt x="2715" y="22174"/>
                  </a:lnTo>
                  <a:lnTo>
                    <a:pt x="1702" y="22264"/>
                  </a:lnTo>
                  <a:lnTo>
                    <a:pt x="1611" y="22282"/>
                  </a:lnTo>
                  <a:lnTo>
                    <a:pt x="1503" y="22300"/>
                  </a:lnTo>
                  <a:lnTo>
                    <a:pt x="1123" y="22355"/>
                  </a:lnTo>
                  <a:lnTo>
                    <a:pt x="507" y="22518"/>
                  </a:lnTo>
                  <a:lnTo>
                    <a:pt x="181" y="22717"/>
                  </a:lnTo>
                  <a:lnTo>
                    <a:pt x="37" y="22861"/>
                  </a:lnTo>
                  <a:lnTo>
                    <a:pt x="0" y="22916"/>
                  </a:lnTo>
                  <a:lnTo>
                    <a:pt x="0" y="22988"/>
                  </a:lnTo>
                  <a:lnTo>
                    <a:pt x="19" y="23042"/>
                  </a:lnTo>
                  <a:lnTo>
                    <a:pt x="73" y="23079"/>
                  </a:lnTo>
                  <a:lnTo>
                    <a:pt x="362" y="23242"/>
                  </a:lnTo>
                  <a:lnTo>
                    <a:pt x="978" y="23332"/>
                  </a:lnTo>
                  <a:lnTo>
                    <a:pt x="1304" y="23314"/>
                  </a:lnTo>
                  <a:lnTo>
                    <a:pt x="978" y="23495"/>
                  </a:lnTo>
                  <a:lnTo>
                    <a:pt x="471" y="23911"/>
                  </a:lnTo>
                  <a:lnTo>
                    <a:pt x="344" y="24129"/>
                  </a:lnTo>
                  <a:lnTo>
                    <a:pt x="308" y="24291"/>
                  </a:lnTo>
                  <a:lnTo>
                    <a:pt x="362" y="24418"/>
                  </a:lnTo>
                  <a:lnTo>
                    <a:pt x="435" y="24527"/>
                  </a:lnTo>
                  <a:lnTo>
                    <a:pt x="706" y="24635"/>
                  </a:lnTo>
                  <a:lnTo>
                    <a:pt x="1394" y="24545"/>
                  </a:lnTo>
                  <a:lnTo>
                    <a:pt x="2064" y="24346"/>
                  </a:lnTo>
                  <a:lnTo>
                    <a:pt x="2064" y="24346"/>
                  </a:lnTo>
                  <a:lnTo>
                    <a:pt x="1883" y="24581"/>
                  </a:lnTo>
                  <a:lnTo>
                    <a:pt x="1720" y="24979"/>
                  </a:lnTo>
                  <a:lnTo>
                    <a:pt x="1702" y="25215"/>
                  </a:lnTo>
                  <a:lnTo>
                    <a:pt x="1738" y="25323"/>
                  </a:lnTo>
                  <a:lnTo>
                    <a:pt x="1792" y="25450"/>
                  </a:lnTo>
                  <a:lnTo>
                    <a:pt x="2064" y="25595"/>
                  </a:lnTo>
                  <a:lnTo>
                    <a:pt x="2444" y="25595"/>
                  </a:lnTo>
                  <a:lnTo>
                    <a:pt x="2824" y="25522"/>
                  </a:lnTo>
                  <a:lnTo>
                    <a:pt x="3566" y="25178"/>
                  </a:lnTo>
                  <a:lnTo>
                    <a:pt x="4272" y="24672"/>
                  </a:lnTo>
                  <a:lnTo>
                    <a:pt x="4869" y="24092"/>
                  </a:lnTo>
                  <a:lnTo>
                    <a:pt x="5105" y="23785"/>
                  </a:lnTo>
                  <a:lnTo>
                    <a:pt x="6082" y="23386"/>
                  </a:lnTo>
                  <a:lnTo>
                    <a:pt x="8127" y="22355"/>
                  </a:lnTo>
                  <a:lnTo>
                    <a:pt x="10245" y="21070"/>
                  </a:lnTo>
                  <a:lnTo>
                    <a:pt x="12345" y="19567"/>
                  </a:lnTo>
                  <a:lnTo>
                    <a:pt x="14372" y="17866"/>
                  </a:lnTo>
                  <a:lnTo>
                    <a:pt x="16236" y="16020"/>
                  </a:lnTo>
                  <a:lnTo>
                    <a:pt x="17884" y="14047"/>
                  </a:lnTo>
                  <a:lnTo>
                    <a:pt x="18915" y="12508"/>
                  </a:lnTo>
                  <a:lnTo>
                    <a:pt x="19513" y="11458"/>
                  </a:lnTo>
                  <a:lnTo>
                    <a:pt x="19784" y="10933"/>
                  </a:lnTo>
                  <a:lnTo>
                    <a:pt x="19802" y="10879"/>
                  </a:lnTo>
                  <a:lnTo>
                    <a:pt x="19748" y="10770"/>
                  </a:lnTo>
                  <a:lnTo>
                    <a:pt x="19712" y="10734"/>
                  </a:lnTo>
                  <a:lnTo>
                    <a:pt x="19639" y="10716"/>
                  </a:lnTo>
                  <a:lnTo>
                    <a:pt x="19531" y="10752"/>
                  </a:lnTo>
                  <a:lnTo>
                    <a:pt x="19513" y="10807"/>
                  </a:lnTo>
                  <a:lnTo>
                    <a:pt x="19241" y="11332"/>
                  </a:lnTo>
                  <a:lnTo>
                    <a:pt x="18662" y="12363"/>
                  </a:lnTo>
                  <a:lnTo>
                    <a:pt x="17630" y="13902"/>
                  </a:lnTo>
                  <a:lnTo>
                    <a:pt x="15983" y="15839"/>
                  </a:lnTo>
                  <a:lnTo>
                    <a:pt x="14137" y="17667"/>
                  </a:lnTo>
                  <a:lnTo>
                    <a:pt x="12128" y="19350"/>
                  </a:lnTo>
                  <a:lnTo>
                    <a:pt x="10046" y="20834"/>
                  </a:lnTo>
                  <a:lnTo>
                    <a:pt x="7965" y="22101"/>
                  </a:lnTo>
                  <a:lnTo>
                    <a:pt x="5919" y="23133"/>
                  </a:lnTo>
                  <a:lnTo>
                    <a:pt x="4960" y="23531"/>
                  </a:lnTo>
                  <a:lnTo>
                    <a:pt x="4924" y="23549"/>
                  </a:lnTo>
                  <a:lnTo>
                    <a:pt x="4888" y="23586"/>
                  </a:lnTo>
                  <a:lnTo>
                    <a:pt x="4670" y="23857"/>
                  </a:lnTo>
                  <a:lnTo>
                    <a:pt x="4109" y="24418"/>
                  </a:lnTo>
                  <a:lnTo>
                    <a:pt x="3440" y="24907"/>
                  </a:lnTo>
                  <a:lnTo>
                    <a:pt x="2752" y="25215"/>
                  </a:lnTo>
                  <a:lnTo>
                    <a:pt x="2408" y="25287"/>
                  </a:lnTo>
                  <a:lnTo>
                    <a:pt x="2263" y="25305"/>
                  </a:lnTo>
                  <a:lnTo>
                    <a:pt x="2046" y="25269"/>
                  </a:lnTo>
                  <a:lnTo>
                    <a:pt x="2010" y="25215"/>
                  </a:lnTo>
                  <a:lnTo>
                    <a:pt x="1991" y="25124"/>
                  </a:lnTo>
                  <a:lnTo>
                    <a:pt x="2100" y="24834"/>
                  </a:lnTo>
                  <a:lnTo>
                    <a:pt x="2426" y="24346"/>
                  </a:lnTo>
                  <a:lnTo>
                    <a:pt x="2679" y="24110"/>
                  </a:lnTo>
                  <a:lnTo>
                    <a:pt x="2752" y="24020"/>
                  </a:lnTo>
                  <a:lnTo>
                    <a:pt x="2715" y="23929"/>
                  </a:lnTo>
                  <a:lnTo>
                    <a:pt x="2643" y="23839"/>
                  </a:lnTo>
                  <a:lnTo>
                    <a:pt x="2534" y="23857"/>
                  </a:lnTo>
                  <a:lnTo>
                    <a:pt x="2462" y="23875"/>
                  </a:lnTo>
                  <a:lnTo>
                    <a:pt x="2353" y="23911"/>
                  </a:lnTo>
                  <a:lnTo>
                    <a:pt x="1358" y="24255"/>
                  </a:lnTo>
                  <a:lnTo>
                    <a:pt x="652" y="24328"/>
                  </a:lnTo>
                  <a:lnTo>
                    <a:pt x="634" y="24291"/>
                  </a:lnTo>
                  <a:lnTo>
                    <a:pt x="616" y="24273"/>
                  </a:lnTo>
                  <a:lnTo>
                    <a:pt x="634" y="24237"/>
                  </a:lnTo>
                  <a:lnTo>
                    <a:pt x="688" y="24129"/>
                  </a:lnTo>
                  <a:lnTo>
                    <a:pt x="960" y="23893"/>
                  </a:lnTo>
                  <a:lnTo>
                    <a:pt x="1575" y="23495"/>
                  </a:lnTo>
                  <a:lnTo>
                    <a:pt x="2082" y="23260"/>
                  </a:lnTo>
                  <a:lnTo>
                    <a:pt x="2154" y="23187"/>
                  </a:lnTo>
                  <a:lnTo>
                    <a:pt x="2172" y="23079"/>
                  </a:lnTo>
                  <a:lnTo>
                    <a:pt x="2118" y="22988"/>
                  </a:lnTo>
                  <a:lnTo>
                    <a:pt x="2010" y="22970"/>
                  </a:lnTo>
                  <a:lnTo>
                    <a:pt x="1774" y="22970"/>
                  </a:lnTo>
                  <a:lnTo>
                    <a:pt x="1521" y="22988"/>
                  </a:lnTo>
                  <a:lnTo>
                    <a:pt x="1231" y="23024"/>
                  </a:lnTo>
                  <a:lnTo>
                    <a:pt x="670" y="23006"/>
                  </a:lnTo>
                  <a:lnTo>
                    <a:pt x="417" y="22934"/>
                  </a:lnTo>
                  <a:lnTo>
                    <a:pt x="652" y="22789"/>
                  </a:lnTo>
                  <a:lnTo>
                    <a:pt x="1249" y="22644"/>
                  </a:lnTo>
                  <a:lnTo>
                    <a:pt x="1539" y="22608"/>
                  </a:lnTo>
                  <a:lnTo>
                    <a:pt x="1648" y="22590"/>
                  </a:lnTo>
                  <a:lnTo>
                    <a:pt x="1756" y="22572"/>
                  </a:lnTo>
                  <a:lnTo>
                    <a:pt x="2734" y="22463"/>
                  </a:lnTo>
                  <a:lnTo>
                    <a:pt x="3820" y="22463"/>
                  </a:lnTo>
                  <a:lnTo>
                    <a:pt x="3874" y="22427"/>
                  </a:lnTo>
                  <a:lnTo>
                    <a:pt x="4797" y="21576"/>
                  </a:lnTo>
                  <a:lnTo>
                    <a:pt x="6517" y="19622"/>
                  </a:lnTo>
                  <a:lnTo>
                    <a:pt x="8109" y="17323"/>
                  </a:lnTo>
                  <a:lnTo>
                    <a:pt x="9612" y="14662"/>
                  </a:lnTo>
                  <a:lnTo>
                    <a:pt x="10336" y="13142"/>
                  </a:lnTo>
                  <a:lnTo>
                    <a:pt x="11168" y="11277"/>
                  </a:lnTo>
                  <a:lnTo>
                    <a:pt x="12472" y="7802"/>
                  </a:lnTo>
                  <a:lnTo>
                    <a:pt x="13395" y="4598"/>
                  </a:lnTo>
                  <a:lnTo>
                    <a:pt x="13956" y="1594"/>
                  </a:lnTo>
                  <a:lnTo>
                    <a:pt x="14083" y="164"/>
                  </a:lnTo>
                  <a:lnTo>
                    <a:pt x="14083" y="109"/>
                  </a:lnTo>
                  <a:lnTo>
                    <a:pt x="14010" y="19"/>
                  </a:lnTo>
                  <a:lnTo>
                    <a:pt x="1393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6"/>
            <p:cNvSpPr/>
            <p:nvPr/>
          </p:nvSpPr>
          <p:spPr>
            <a:xfrm>
              <a:off x="2645995" y="1953305"/>
              <a:ext cx="504881" cy="793520"/>
            </a:xfrm>
            <a:custGeom>
              <a:avLst/>
              <a:gdLst/>
              <a:ahLst/>
              <a:cxnLst/>
              <a:rect l="l" t="t" r="r" b="b"/>
              <a:pathLst>
                <a:path w="15893" h="24979" extrusionOk="0">
                  <a:moveTo>
                    <a:pt x="2045" y="0"/>
                  </a:moveTo>
                  <a:lnTo>
                    <a:pt x="1430" y="18"/>
                  </a:lnTo>
                  <a:lnTo>
                    <a:pt x="1086" y="127"/>
                  </a:lnTo>
                  <a:lnTo>
                    <a:pt x="796" y="326"/>
                  </a:lnTo>
                  <a:lnTo>
                    <a:pt x="561" y="579"/>
                  </a:lnTo>
                  <a:lnTo>
                    <a:pt x="489" y="742"/>
                  </a:lnTo>
                  <a:lnTo>
                    <a:pt x="326" y="1104"/>
                  </a:lnTo>
                  <a:lnTo>
                    <a:pt x="91" y="2082"/>
                  </a:lnTo>
                  <a:lnTo>
                    <a:pt x="0" y="3331"/>
                  </a:lnTo>
                  <a:lnTo>
                    <a:pt x="72" y="4833"/>
                  </a:lnTo>
                  <a:lnTo>
                    <a:pt x="398" y="6589"/>
                  </a:lnTo>
                  <a:lnTo>
                    <a:pt x="1014" y="8544"/>
                  </a:lnTo>
                  <a:lnTo>
                    <a:pt x="1973" y="10716"/>
                  </a:lnTo>
                  <a:lnTo>
                    <a:pt x="3349" y="13069"/>
                  </a:lnTo>
                  <a:lnTo>
                    <a:pt x="4236" y="14299"/>
                  </a:lnTo>
                  <a:lnTo>
                    <a:pt x="4797" y="15060"/>
                  </a:lnTo>
                  <a:lnTo>
                    <a:pt x="6046" y="16544"/>
                  </a:lnTo>
                  <a:lnTo>
                    <a:pt x="8055" y="18680"/>
                  </a:lnTo>
                  <a:lnTo>
                    <a:pt x="11566" y="21956"/>
                  </a:lnTo>
                  <a:lnTo>
                    <a:pt x="12200" y="22481"/>
                  </a:lnTo>
                  <a:lnTo>
                    <a:pt x="12200" y="22481"/>
                  </a:lnTo>
                  <a:lnTo>
                    <a:pt x="11729" y="22390"/>
                  </a:lnTo>
                  <a:lnTo>
                    <a:pt x="10715" y="22282"/>
                  </a:lnTo>
                  <a:lnTo>
                    <a:pt x="10245" y="22264"/>
                  </a:lnTo>
                  <a:lnTo>
                    <a:pt x="9883" y="22245"/>
                  </a:lnTo>
                  <a:lnTo>
                    <a:pt x="9213" y="22282"/>
                  </a:lnTo>
                  <a:lnTo>
                    <a:pt x="8833" y="22408"/>
                  </a:lnTo>
                  <a:lnTo>
                    <a:pt x="8688" y="22517"/>
                  </a:lnTo>
                  <a:lnTo>
                    <a:pt x="8833" y="22662"/>
                  </a:lnTo>
                  <a:lnTo>
                    <a:pt x="9267" y="22825"/>
                  </a:lnTo>
                  <a:lnTo>
                    <a:pt x="10028" y="22897"/>
                  </a:lnTo>
                  <a:lnTo>
                    <a:pt x="10462" y="22951"/>
                  </a:lnTo>
                  <a:lnTo>
                    <a:pt x="10100" y="23060"/>
                  </a:lnTo>
                  <a:lnTo>
                    <a:pt x="9213" y="23440"/>
                  </a:lnTo>
                  <a:lnTo>
                    <a:pt x="8905" y="23675"/>
                  </a:lnTo>
                  <a:lnTo>
                    <a:pt x="8815" y="23820"/>
                  </a:lnTo>
                  <a:lnTo>
                    <a:pt x="8815" y="23911"/>
                  </a:lnTo>
                  <a:lnTo>
                    <a:pt x="8833" y="23965"/>
                  </a:lnTo>
                  <a:lnTo>
                    <a:pt x="8978" y="24055"/>
                  </a:lnTo>
                  <a:lnTo>
                    <a:pt x="9322" y="24128"/>
                  </a:lnTo>
                  <a:lnTo>
                    <a:pt x="10209" y="24055"/>
                  </a:lnTo>
                  <a:lnTo>
                    <a:pt x="10571" y="24001"/>
                  </a:lnTo>
                  <a:lnTo>
                    <a:pt x="10353" y="24128"/>
                  </a:lnTo>
                  <a:lnTo>
                    <a:pt x="9847" y="24454"/>
                  </a:lnTo>
                  <a:lnTo>
                    <a:pt x="9648" y="24689"/>
                  </a:lnTo>
                  <a:lnTo>
                    <a:pt x="9629" y="24798"/>
                  </a:lnTo>
                  <a:lnTo>
                    <a:pt x="9684" y="24888"/>
                  </a:lnTo>
                  <a:lnTo>
                    <a:pt x="9973" y="24979"/>
                  </a:lnTo>
                  <a:lnTo>
                    <a:pt x="10553" y="24961"/>
                  </a:lnTo>
                  <a:lnTo>
                    <a:pt x="10788" y="24942"/>
                  </a:lnTo>
                  <a:lnTo>
                    <a:pt x="11892" y="24780"/>
                  </a:lnTo>
                  <a:lnTo>
                    <a:pt x="14860" y="24200"/>
                  </a:lnTo>
                  <a:lnTo>
                    <a:pt x="15892" y="23929"/>
                  </a:lnTo>
                  <a:lnTo>
                    <a:pt x="15512" y="22589"/>
                  </a:lnTo>
                  <a:lnTo>
                    <a:pt x="13394" y="16453"/>
                  </a:lnTo>
                  <a:lnTo>
                    <a:pt x="12290" y="13648"/>
                  </a:lnTo>
                  <a:lnTo>
                    <a:pt x="11077" y="10788"/>
                  </a:lnTo>
                  <a:lnTo>
                    <a:pt x="9756" y="8073"/>
                  </a:lnTo>
                  <a:lnTo>
                    <a:pt x="9068" y="6824"/>
                  </a:lnTo>
                  <a:lnTo>
                    <a:pt x="8326" y="5611"/>
                  </a:lnTo>
                  <a:lnTo>
                    <a:pt x="6896" y="3584"/>
                  </a:lnTo>
                  <a:lnTo>
                    <a:pt x="5521" y="2045"/>
                  </a:lnTo>
                  <a:lnTo>
                    <a:pt x="4217" y="959"/>
                  </a:lnTo>
                  <a:lnTo>
                    <a:pt x="3059" y="290"/>
                  </a:lnTo>
                  <a:lnTo>
                    <a:pt x="2045" y="0"/>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6"/>
            <p:cNvSpPr/>
            <p:nvPr/>
          </p:nvSpPr>
          <p:spPr>
            <a:xfrm>
              <a:off x="4582573" y="2191339"/>
              <a:ext cx="104706" cy="93174"/>
            </a:xfrm>
            <a:custGeom>
              <a:avLst/>
              <a:gdLst/>
              <a:ahLst/>
              <a:cxnLst/>
              <a:rect l="l" t="t" r="r" b="b"/>
              <a:pathLst>
                <a:path w="3296" h="2933" extrusionOk="0">
                  <a:moveTo>
                    <a:pt x="1648" y="1"/>
                  </a:moveTo>
                  <a:lnTo>
                    <a:pt x="1322" y="19"/>
                  </a:lnTo>
                  <a:lnTo>
                    <a:pt x="725" y="236"/>
                  </a:lnTo>
                  <a:lnTo>
                    <a:pt x="272" y="634"/>
                  </a:lnTo>
                  <a:lnTo>
                    <a:pt x="19" y="1177"/>
                  </a:lnTo>
                  <a:lnTo>
                    <a:pt x="1" y="1467"/>
                  </a:lnTo>
                  <a:lnTo>
                    <a:pt x="19" y="1775"/>
                  </a:lnTo>
                  <a:lnTo>
                    <a:pt x="272" y="2299"/>
                  </a:lnTo>
                  <a:lnTo>
                    <a:pt x="725" y="2698"/>
                  </a:lnTo>
                  <a:lnTo>
                    <a:pt x="1322" y="2915"/>
                  </a:lnTo>
                  <a:lnTo>
                    <a:pt x="1648" y="2933"/>
                  </a:lnTo>
                  <a:lnTo>
                    <a:pt x="1992" y="2915"/>
                  </a:lnTo>
                  <a:lnTo>
                    <a:pt x="2571" y="2698"/>
                  </a:lnTo>
                  <a:lnTo>
                    <a:pt x="3024" y="2299"/>
                  </a:lnTo>
                  <a:lnTo>
                    <a:pt x="3277" y="1775"/>
                  </a:lnTo>
                  <a:lnTo>
                    <a:pt x="3295" y="1467"/>
                  </a:lnTo>
                  <a:lnTo>
                    <a:pt x="3277" y="1177"/>
                  </a:lnTo>
                  <a:lnTo>
                    <a:pt x="3024" y="634"/>
                  </a:lnTo>
                  <a:lnTo>
                    <a:pt x="2571" y="236"/>
                  </a:lnTo>
                  <a:lnTo>
                    <a:pt x="1992" y="19"/>
                  </a:lnTo>
                  <a:lnTo>
                    <a:pt x="1648"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6"/>
            <p:cNvSpPr/>
            <p:nvPr/>
          </p:nvSpPr>
          <p:spPr>
            <a:xfrm>
              <a:off x="4687247" y="1952733"/>
              <a:ext cx="112139" cy="170210"/>
            </a:xfrm>
            <a:custGeom>
              <a:avLst/>
              <a:gdLst/>
              <a:ahLst/>
              <a:cxnLst/>
              <a:rect l="l" t="t" r="r" b="b"/>
              <a:pathLst>
                <a:path w="3530" h="5358" extrusionOk="0">
                  <a:moveTo>
                    <a:pt x="1756" y="0"/>
                  </a:moveTo>
                  <a:lnTo>
                    <a:pt x="941" y="127"/>
                  </a:lnTo>
                  <a:lnTo>
                    <a:pt x="489" y="308"/>
                  </a:lnTo>
                  <a:lnTo>
                    <a:pt x="326" y="652"/>
                  </a:lnTo>
                  <a:lnTo>
                    <a:pt x="91" y="1358"/>
                  </a:lnTo>
                  <a:lnTo>
                    <a:pt x="0" y="2100"/>
                  </a:lnTo>
                  <a:lnTo>
                    <a:pt x="36" y="2769"/>
                  </a:lnTo>
                  <a:lnTo>
                    <a:pt x="127" y="3059"/>
                  </a:lnTo>
                  <a:lnTo>
                    <a:pt x="217" y="3367"/>
                  </a:lnTo>
                  <a:lnTo>
                    <a:pt x="489" y="3874"/>
                  </a:lnTo>
                  <a:lnTo>
                    <a:pt x="815" y="4308"/>
                  </a:lnTo>
                  <a:lnTo>
                    <a:pt x="1195" y="4670"/>
                  </a:lnTo>
                  <a:lnTo>
                    <a:pt x="1846" y="5068"/>
                  </a:lnTo>
                  <a:lnTo>
                    <a:pt x="2842" y="5340"/>
                  </a:lnTo>
                  <a:lnTo>
                    <a:pt x="3367" y="5358"/>
                  </a:lnTo>
                  <a:lnTo>
                    <a:pt x="3475" y="4561"/>
                  </a:lnTo>
                  <a:lnTo>
                    <a:pt x="3530" y="3168"/>
                  </a:lnTo>
                  <a:lnTo>
                    <a:pt x="3421" y="2009"/>
                  </a:lnTo>
                  <a:lnTo>
                    <a:pt x="3186" y="1104"/>
                  </a:lnTo>
                  <a:lnTo>
                    <a:pt x="3041" y="760"/>
                  </a:lnTo>
                  <a:lnTo>
                    <a:pt x="2896" y="489"/>
                  </a:lnTo>
                  <a:lnTo>
                    <a:pt x="2408" y="127"/>
                  </a:lnTo>
                  <a:lnTo>
                    <a:pt x="1756"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6"/>
            <p:cNvSpPr/>
            <p:nvPr/>
          </p:nvSpPr>
          <p:spPr>
            <a:xfrm>
              <a:off x="4648713" y="2313231"/>
              <a:ext cx="75353" cy="104134"/>
            </a:xfrm>
            <a:custGeom>
              <a:avLst/>
              <a:gdLst/>
              <a:ahLst/>
              <a:cxnLst/>
              <a:rect l="l" t="t" r="r" b="b"/>
              <a:pathLst>
                <a:path w="2372" h="3278" extrusionOk="0">
                  <a:moveTo>
                    <a:pt x="2100" y="1"/>
                  </a:moveTo>
                  <a:lnTo>
                    <a:pt x="1539" y="19"/>
                  </a:lnTo>
                  <a:lnTo>
                    <a:pt x="1050" y="236"/>
                  </a:lnTo>
                  <a:lnTo>
                    <a:pt x="616" y="598"/>
                  </a:lnTo>
                  <a:lnTo>
                    <a:pt x="272" y="1105"/>
                  </a:lnTo>
                  <a:lnTo>
                    <a:pt x="55" y="1684"/>
                  </a:lnTo>
                  <a:lnTo>
                    <a:pt x="1" y="2318"/>
                  </a:lnTo>
                  <a:lnTo>
                    <a:pt x="127" y="2969"/>
                  </a:lnTo>
                  <a:lnTo>
                    <a:pt x="272" y="3277"/>
                  </a:lnTo>
                  <a:lnTo>
                    <a:pt x="399" y="3132"/>
                  </a:lnTo>
                  <a:lnTo>
                    <a:pt x="507" y="2969"/>
                  </a:lnTo>
                  <a:lnTo>
                    <a:pt x="1050" y="2227"/>
                  </a:lnTo>
                  <a:lnTo>
                    <a:pt x="1973" y="779"/>
                  </a:lnTo>
                  <a:lnTo>
                    <a:pt x="2372" y="91"/>
                  </a:lnTo>
                  <a:lnTo>
                    <a:pt x="210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6"/>
            <p:cNvSpPr/>
            <p:nvPr/>
          </p:nvSpPr>
          <p:spPr>
            <a:xfrm>
              <a:off x="2728209" y="1957879"/>
              <a:ext cx="156995" cy="146671"/>
            </a:xfrm>
            <a:custGeom>
              <a:avLst/>
              <a:gdLst/>
              <a:ahLst/>
              <a:cxnLst/>
              <a:rect l="l" t="t" r="r" b="b"/>
              <a:pathLst>
                <a:path w="4942" h="4617" extrusionOk="0">
                  <a:moveTo>
                    <a:pt x="91" y="1"/>
                  </a:moveTo>
                  <a:lnTo>
                    <a:pt x="0" y="616"/>
                  </a:lnTo>
                  <a:lnTo>
                    <a:pt x="18" y="1829"/>
                  </a:lnTo>
                  <a:lnTo>
                    <a:pt x="236" y="2662"/>
                  </a:lnTo>
                  <a:lnTo>
                    <a:pt x="489" y="3169"/>
                  </a:lnTo>
                  <a:lnTo>
                    <a:pt x="833" y="3639"/>
                  </a:lnTo>
                  <a:lnTo>
                    <a:pt x="1304" y="4037"/>
                  </a:lnTo>
                  <a:lnTo>
                    <a:pt x="1593" y="4218"/>
                  </a:lnTo>
                  <a:lnTo>
                    <a:pt x="2010" y="4399"/>
                  </a:lnTo>
                  <a:lnTo>
                    <a:pt x="2860" y="4598"/>
                  </a:lnTo>
                  <a:lnTo>
                    <a:pt x="3711" y="4617"/>
                  </a:lnTo>
                  <a:lnTo>
                    <a:pt x="4544" y="4454"/>
                  </a:lnTo>
                  <a:lnTo>
                    <a:pt x="4942" y="4291"/>
                  </a:lnTo>
                  <a:lnTo>
                    <a:pt x="4254" y="3386"/>
                  </a:lnTo>
                  <a:lnTo>
                    <a:pt x="2951" y="1920"/>
                  </a:lnTo>
                  <a:lnTo>
                    <a:pt x="1702" y="870"/>
                  </a:lnTo>
                  <a:lnTo>
                    <a:pt x="580" y="200"/>
                  </a:lnTo>
                  <a:lnTo>
                    <a:pt x="9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6"/>
            <p:cNvSpPr/>
            <p:nvPr/>
          </p:nvSpPr>
          <p:spPr>
            <a:xfrm>
              <a:off x="2694853" y="2257479"/>
              <a:ext cx="147242" cy="177136"/>
            </a:xfrm>
            <a:custGeom>
              <a:avLst/>
              <a:gdLst/>
              <a:ahLst/>
              <a:cxnLst/>
              <a:rect l="l" t="t" r="r" b="b"/>
              <a:pathLst>
                <a:path w="4635" h="5576" extrusionOk="0">
                  <a:moveTo>
                    <a:pt x="1919" y="0"/>
                  </a:moveTo>
                  <a:lnTo>
                    <a:pt x="634" y="73"/>
                  </a:lnTo>
                  <a:lnTo>
                    <a:pt x="1" y="217"/>
                  </a:lnTo>
                  <a:lnTo>
                    <a:pt x="507" y="1285"/>
                  </a:lnTo>
                  <a:lnTo>
                    <a:pt x="1847" y="3530"/>
                  </a:lnTo>
                  <a:lnTo>
                    <a:pt x="2698" y="4724"/>
                  </a:lnTo>
                  <a:lnTo>
                    <a:pt x="3005" y="5159"/>
                  </a:lnTo>
                  <a:lnTo>
                    <a:pt x="3331" y="5575"/>
                  </a:lnTo>
                  <a:lnTo>
                    <a:pt x="3711" y="5123"/>
                  </a:lnTo>
                  <a:lnTo>
                    <a:pt x="4308" y="4127"/>
                  </a:lnTo>
                  <a:lnTo>
                    <a:pt x="4562" y="3349"/>
                  </a:lnTo>
                  <a:lnTo>
                    <a:pt x="4634" y="2806"/>
                  </a:lnTo>
                  <a:lnTo>
                    <a:pt x="4598" y="2263"/>
                  </a:lnTo>
                  <a:lnTo>
                    <a:pt x="4435" y="1720"/>
                  </a:lnTo>
                  <a:lnTo>
                    <a:pt x="4308" y="1448"/>
                  </a:lnTo>
                  <a:lnTo>
                    <a:pt x="4164" y="1177"/>
                  </a:lnTo>
                  <a:lnTo>
                    <a:pt x="3784" y="706"/>
                  </a:lnTo>
                  <a:lnTo>
                    <a:pt x="3331" y="380"/>
                  </a:lnTo>
                  <a:lnTo>
                    <a:pt x="2788" y="163"/>
                  </a:lnTo>
                  <a:lnTo>
                    <a:pt x="1919"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6"/>
            <p:cNvSpPr/>
            <p:nvPr/>
          </p:nvSpPr>
          <p:spPr>
            <a:xfrm>
              <a:off x="2786280" y="2153408"/>
              <a:ext cx="104102" cy="82818"/>
            </a:xfrm>
            <a:custGeom>
              <a:avLst/>
              <a:gdLst/>
              <a:ahLst/>
              <a:cxnLst/>
              <a:rect l="l" t="t" r="r" b="b"/>
              <a:pathLst>
                <a:path w="3277" h="2607" extrusionOk="0">
                  <a:moveTo>
                    <a:pt x="1213" y="0"/>
                  </a:moveTo>
                  <a:lnTo>
                    <a:pt x="851" y="127"/>
                  </a:lnTo>
                  <a:lnTo>
                    <a:pt x="525" y="398"/>
                  </a:lnTo>
                  <a:lnTo>
                    <a:pt x="254" y="760"/>
                  </a:lnTo>
                  <a:lnTo>
                    <a:pt x="55" y="1158"/>
                  </a:lnTo>
                  <a:lnTo>
                    <a:pt x="1" y="1575"/>
                  </a:lnTo>
                  <a:lnTo>
                    <a:pt x="91" y="1973"/>
                  </a:lnTo>
                  <a:lnTo>
                    <a:pt x="363" y="2299"/>
                  </a:lnTo>
                  <a:lnTo>
                    <a:pt x="598" y="2426"/>
                  </a:lnTo>
                  <a:lnTo>
                    <a:pt x="906" y="2534"/>
                  </a:lnTo>
                  <a:lnTo>
                    <a:pt x="1630" y="2607"/>
                  </a:lnTo>
                  <a:lnTo>
                    <a:pt x="2372" y="2480"/>
                  </a:lnTo>
                  <a:lnTo>
                    <a:pt x="2842" y="2208"/>
                  </a:lnTo>
                  <a:lnTo>
                    <a:pt x="3096" y="1973"/>
                  </a:lnTo>
                  <a:lnTo>
                    <a:pt x="3186" y="1810"/>
                  </a:lnTo>
                  <a:lnTo>
                    <a:pt x="3259" y="1629"/>
                  </a:lnTo>
                  <a:lnTo>
                    <a:pt x="3277" y="1267"/>
                  </a:lnTo>
                  <a:lnTo>
                    <a:pt x="3168" y="959"/>
                  </a:lnTo>
                  <a:lnTo>
                    <a:pt x="2951" y="670"/>
                  </a:lnTo>
                  <a:lnTo>
                    <a:pt x="2498" y="326"/>
                  </a:lnTo>
                  <a:lnTo>
                    <a:pt x="1738" y="36"/>
                  </a:lnTo>
                  <a:lnTo>
                    <a:pt x="1376"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6"/>
            <p:cNvSpPr/>
            <p:nvPr/>
          </p:nvSpPr>
          <p:spPr>
            <a:xfrm>
              <a:off x="4289327" y="1948127"/>
              <a:ext cx="514665" cy="766486"/>
            </a:xfrm>
            <a:custGeom>
              <a:avLst/>
              <a:gdLst/>
              <a:ahLst/>
              <a:cxnLst/>
              <a:rect l="l" t="t" r="r" b="b"/>
              <a:pathLst>
                <a:path w="16201" h="24128" extrusionOk="0">
                  <a:moveTo>
                    <a:pt x="14065" y="0"/>
                  </a:moveTo>
                  <a:lnTo>
                    <a:pt x="13341" y="163"/>
                  </a:lnTo>
                  <a:lnTo>
                    <a:pt x="12526" y="525"/>
                  </a:lnTo>
                  <a:lnTo>
                    <a:pt x="11621" y="1086"/>
                  </a:lnTo>
                  <a:lnTo>
                    <a:pt x="10644" y="1901"/>
                  </a:lnTo>
                  <a:lnTo>
                    <a:pt x="9612" y="2969"/>
                  </a:lnTo>
                  <a:lnTo>
                    <a:pt x="8526" y="4326"/>
                  </a:lnTo>
                  <a:lnTo>
                    <a:pt x="7422" y="5955"/>
                  </a:lnTo>
                  <a:lnTo>
                    <a:pt x="6861" y="6915"/>
                  </a:lnTo>
                  <a:lnTo>
                    <a:pt x="6173" y="8145"/>
                  </a:lnTo>
                  <a:lnTo>
                    <a:pt x="4870" y="10842"/>
                  </a:lnTo>
                  <a:lnTo>
                    <a:pt x="3639" y="13684"/>
                  </a:lnTo>
                  <a:lnTo>
                    <a:pt x="2553" y="16508"/>
                  </a:lnTo>
                  <a:lnTo>
                    <a:pt x="417" y="22644"/>
                  </a:lnTo>
                  <a:lnTo>
                    <a:pt x="1" y="24037"/>
                  </a:lnTo>
                  <a:lnTo>
                    <a:pt x="290" y="24128"/>
                  </a:lnTo>
                  <a:lnTo>
                    <a:pt x="707" y="22734"/>
                  </a:lnTo>
                  <a:lnTo>
                    <a:pt x="2824" y="16616"/>
                  </a:lnTo>
                  <a:lnTo>
                    <a:pt x="3929" y="13811"/>
                  </a:lnTo>
                  <a:lnTo>
                    <a:pt x="5141" y="10987"/>
                  </a:lnTo>
                  <a:lnTo>
                    <a:pt x="6445" y="8290"/>
                  </a:lnTo>
                  <a:lnTo>
                    <a:pt x="7114" y="7059"/>
                  </a:lnTo>
                  <a:lnTo>
                    <a:pt x="7675" y="6136"/>
                  </a:lnTo>
                  <a:lnTo>
                    <a:pt x="8743" y="4525"/>
                  </a:lnTo>
                  <a:lnTo>
                    <a:pt x="9793" y="3222"/>
                  </a:lnTo>
                  <a:lnTo>
                    <a:pt x="10789" y="2172"/>
                  </a:lnTo>
                  <a:lnTo>
                    <a:pt x="11730" y="1376"/>
                  </a:lnTo>
                  <a:lnTo>
                    <a:pt x="12599" y="815"/>
                  </a:lnTo>
                  <a:lnTo>
                    <a:pt x="13377" y="453"/>
                  </a:lnTo>
                  <a:lnTo>
                    <a:pt x="14065" y="308"/>
                  </a:lnTo>
                  <a:lnTo>
                    <a:pt x="14354" y="308"/>
                  </a:lnTo>
                  <a:lnTo>
                    <a:pt x="14535" y="326"/>
                  </a:lnTo>
                  <a:lnTo>
                    <a:pt x="14879" y="417"/>
                  </a:lnTo>
                  <a:lnTo>
                    <a:pt x="15151" y="579"/>
                  </a:lnTo>
                  <a:lnTo>
                    <a:pt x="15350" y="833"/>
                  </a:lnTo>
                  <a:lnTo>
                    <a:pt x="15440" y="978"/>
                  </a:lnTo>
                  <a:lnTo>
                    <a:pt x="15585" y="1340"/>
                  </a:lnTo>
                  <a:lnTo>
                    <a:pt x="15802" y="2299"/>
                  </a:lnTo>
                  <a:lnTo>
                    <a:pt x="15911" y="3530"/>
                  </a:lnTo>
                  <a:lnTo>
                    <a:pt x="15820" y="5032"/>
                  </a:lnTo>
                  <a:lnTo>
                    <a:pt x="15495" y="6752"/>
                  </a:lnTo>
                  <a:lnTo>
                    <a:pt x="14879" y="8707"/>
                  </a:lnTo>
                  <a:lnTo>
                    <a:pt x="13920" y="10842"/>
                  </a:lnTo>
                  <a:lnTo>
                    <a:pt x="12562" y="13159"/>
                  </a:lnTo>
                  <a:lnTo>
                    <a:pt x="11694" y="14372"/>
                  </a:lnTo>
                  <a:lnTo>
                    <a:pt x="11151" y="15114"/>
                  </a:lnTo>
                  <a:lnTo>
                    <a:pt x="9902" y="16598"/>
                  </a:lnTo>
                  <a:lnTo>
                    <a:pt x="7929" y="18698"/>
                  </a:lnTo>
                  <a:lnTo>
                    <a:pt x="4417" y="21974"/>
                  </a:lnTo>
                  <a:lnTo>
                    <a:pt x="3748" y="22517"/>
                  </a:lnTo>
                  <a:lnTo>
                    <a:pt x="3947" y="22752"/>
                  </a:lnTo>
                  <a:lnTo>
                    <a:pt x="4616" y="22209"/>
                  </a:lnTo>
                  <a:lnTo>
                    <a:pt x="8146" y="18915"/>
                  </a:lnTo>
                  <a:lnTo>
                    <a:pt x="10137" y="16797"/>
                  </a:lnTo>
                  <a:lnTo>
                    <a:pt x="11386" y="15313"/>
                  </a:lnTo>
                  <a:lnTo>
                    <a:pt x="11947" y="14553"/>
                  </a:lnTo>
                  <a:lnTo>
                    <a:pt x="12816" y="13322"/>
                  </a:lnTo>
                  <a:lnTo>
                    <a:pt x="14191" y="10951"/>
                  </a:lnTo>
                  <a:lnTo>
                    <a:pt x="15169" y="8779"/>
                  </a:lnTo>
                  <a:lnTo>
                    <a:pt x="15784" y="6788"/>
                  </a:lnTo>
                  <a:lnTo>
                    <a:pt x="16110" y="5014"/>
                  </a:lnTo>
                  <a:lnTo>
                    <a:pt x="16201" y="3476"/>
                  </a:lnTo>
                  <a:lnTo>
                    <a:pt x="16092" y="2208"/>
                  </a:lnTo>
                  <a:lnTo>
                    <a:pt x="15857" y="1213"/>
                  </a:lnTo>
                  <a:lnTo>
                    <a:pt x="15712" y="851"/>
                  </a:lnTo>
                  <a:lnTo>
                    <a:pt x="15603" y="670"/>
                  </a:lnTo>
                  <a:lnTo>
                    <a:pt x="15350" y="362"/>
                  </a:lnTo>
                  <a:lnTo>
                    <a:pt x="15006" y="145"/>
                  </a:lnTo>
                  <a:lnTo>
                    <a:pt x="14590" y="18"/>
                  </a:lnTo>
                  <a:lnTo>
                    <a:pt x="14372"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6"/>
            <p:cNvSpPr/>
            <p:nvPr/>
          </p:nvSpPr>
          <p:spPr>
            <a:xfrm>
              <a:off x="4289327" y="2167767"/>
              <a:ext cx="238669" cy="584236"/>
            </a:xfrm>
            <a:custGeom>
              <a:avLst/>
              <a:gdLst/>
              <a:ahLst/>
              <a:cxnLst/>
              <a:rect l="l" t="t" r="r" b="b"/>
              <a:pathLst>
                <a:path w="7513" h="18391" extrusionOk="0">
                  <a:moveTo>
                    <a:pt x="6861" y="1"/>
                  </a:moveTo>
                  <a:lnTo>
                    <a:pt x="6173" y="1231"/>
                  </a:lnTo>
                  <a:lnTo>
                    <a:pt x="4870" y="3928"/>
                  </a:lnTo>
                  <a:lnTo>
                    <a:pt x="3639" y="6770"/>
                  </a:lnTo>
                  <a:lnTo>
                    <a:pt x="2553" y="9594"/>
                  </a:lnTo>
                  <a:lnTo>
                    <a:pt x="417" y="15730"/>
                  </a:lnTo>
                  <a:lnTo>
                    <a:pt x="1" y="17123"/>
                  </a:lnTo>
                  <a:lnTo>
                    <a:pt x="1" y="17178"/>
                  </a:lnTo>
                  <a:lnTo>
                    <a:pt x="55" y="17286"/>
                  </a:lnTo>
                  <a:lnTo>
                    <a:pt x="109" y="17304"/>
                  </a:lnTo>
                  <a:lnTo>
                    <a:pt x="1195" y="17612"/>
                  </a:lnTo>
                  <a:lnTo>
                    <a:pt x="4182" y="18191"/>
                  </a:lnTo>
                  <a:lnTo>
                    <a:pt x="5250" y="18336"/>
                  </a:lnTo>
                  <a:lnTo>
                    <a:pt x="5322" y="18336"/>
                  </a:lnTo>
                  <a:lnTo>
                    <a:pt x="5612" y="18372"/>
                  </a:lnTo>
                  <a:lnTo>
                    <a:pt x="5902" y="18391"/>
                  </a:lnTo>
                  <a:lnTo>
                    <a:pt x="6155" y="18372"/>
                  </a:lnTo>
                  <a:lnTo>
                    <a:pt x="6426" y="18282"/>
                  </a:lnTo>
                  <a:lnTo>
                    <a:pt x="6535" y="18155"/>
                  </a:lnTo>
                  <a:lnTo>
                    <a:pt x="6571" y="18083"/>
                  </a:lnTo>
                  <a:lnTo>
                    <a:pt x="6571" y="17920"/>
                  </a:lnTo>
                  <a:lnTo>
                    <a:pt x="6354" y="17630"/>
                  </a:lnTo>
                  <a:lnTo>
                    <a:pt x="6173" y="17485"/>
                  </a:lnTo>
                  <a:lnTo>
                    <a:pt x="6662" y="17522"/>
                  </a:lnTo>
                  <a:lnTo>
                    <a:pt x="7169" y="17449"/>
                  </a:lnTo>
                  <a:lnTo>
                    <a:pt x="7350" y="17304"/>
                  </a:lnTo>
                  <a:lnTo>
                    <a:pt x="7386" y="17178"/>
                  </a:lnTo>
                  <a:lnTo>
                    <a:pt x="7404" y="17069"/>
                  </a:lnTo>
                  <a:lnTo>
                    <a:pt x="7295" y="16852"/>
                  </a:lnTo>
                  <a:lnTo>
                    <a:pt x="6843" y="16508"/>
                  </a:lnTo>
                  <a:lnTo>
                    <a:pt x="6282" y="16273"/>
                  </a:lnTo>
                  <a:lnTo>
                    <a:pt x="6626" y="16255"/>
                  </a:lnTo>
                  <a:lnTo>
                    <a:pt x="7114" y="16128"/>
                  </a:lnTo>
                  <a:lnTo>
                    <a:pt x="7368" y="15965"/>
                  </a:lnTo>
                  <a:lnTo>
                    <a:pt x="7476" y="15856"/>
                  </a:lnTo>
                  <a:lnTo>
                    <a:pt x="7512" y="15748"/>
                  </a:lnTo>
                  <a:lnTo>
                    <a:pt x="7458" y="15657"/>
                  </a:lnTo>
                  <a:lnTo>
                    <a:pt x="7331" y="15549"/>
                  </a:lnTo>
                  <a:lnTo>
                    <a:pt x="6988" y="15404"/>
                  </a:lnTo>
                  <a:lnTo>
                    <a:pt x="6372" y="15350"/>
                  </a:lnTo>
                  <a:lnTo>
                    <a:pt x="5902" y="15350"/>
                  </a:lnTo>
                  <a:lnTo>
                    <a:pt x="5811" y="15368"/>
                  </a:lnTo>
                  <a:lnTo>
                    <a:pt x="5232" y="15368"/>
                  </a:lnTo>
                  <a:lnTo>
                    <a:pt x="4182" y="15513"/>
                  </a:lnTo>
                  <a:lnTo>
                    <a:pt x="3820" y="15585"/>
                  </a:lnTo>
                  <a:lnTo>
                    <a:pt x="3874" y="15875"/>
                  </a:lnTo>
                  <a:lnTo>
                    <a:pt x="4236" y="15802"/>
                  </a:lnTo>
                  <a:lnTo>
                    <a:pt x="5250" y="15675"/>
                  </a:lnTo>
                  <a:lnTo>
                    <a:pt x="5811" y="15657"/>
                  </a:lnTo>
                  <a:lnTo>
                    <a:pt x="6282" y="15657"/>
                  </a:lnTo>
                  <a:lnTo>
                    <a:pt x="6879" y="15694"/>
                  </a:lnTo>
                  <a:lnTo>
                    <a:pt x="7132" y="15784"/>
                  </a:lnTo>
                  <a:lnTo>
                    <a:pt x="6933" y="15875"/>
                  </a:lnTo>
                  <a:lnTo>
                    <a:pt x="6408" y="15965"/>
                  </a:lnTo>
                  <a:lnTo>
                    <a:pt x="6137" y="15983"/>
                  </a:lnTo>
                  <a:lnTo>
                    <a:pt x="5829" y="16001"/>
                  </a:lnTo>
                  <a:lnTo>
                    <a:pt x="5558" y="16056"/>
                  </a:lnTo>
                  <a:lnTo>
                    <a:pt x="5467" y="16092"/>
                  </a:lnTo>
                  <a:lnTo>
                    <a:pt x="5449" y="16182"/>
                  </a:lnTo>
                  <a:lnTo>
                    <a:pt x="5467" y="16291"/>
                  </a:lnTo>
                  <a:lnTo>
                    <a:pt x="5558" y="16345"/>
                  </a:lnTo>
                  <a:lnTo>
                    <a:pt x="5612" y="16363"/>
                  </a:lnTo>
                  <a:lnTo>
                    <a:pt x="6137" y="16544"/>
                  </a:lnTo>
                  <a:lnTo>
                    <a:pt x="6770" y="16816"/>
                  </a:lnTo>
                  <a:lnTo>
                    <a:pt x="7096" y="17087"/>
                  </a:lnTo>
                  <a:lnTo>
                    <a:pt x="7096" y="17123"/>
                  </a:lnTo>
                  <a:lnTo>
                    <a:pt x="7078" y="17160"/>
                  </a:lnTo>
                  <a:lnTo>
                    <a:pt x="6517" y="17232"/>
                  </a:lnTo>
                  <a:lnTo>
                    <a:pt x="5612" y="17123"/>
                  </a:lnTo>
                  <a:lnTo>
                    <a:pt x="5503" y="17105"/>
                  </a:lnTo>
                  <a:lnTo>
                    <a:pt x="5395" y="17105"/>
                  </a:lnTo>
                  <a:lnTo>
                    <a:pt x="5340" y="17196"/>
                  </a:lnTo>
                  <a:lnTo>
                    <a:pt x="5322" y="17304"/>
                  </a:lnTo>
                  <a:lnTo>
                    <a:pt x="5395" y="17377"/>
                  </a:lnTo>
                  <a:lnTo>
                    <a:pt x="5467" y="17413"/>
                  </a:lnTo>
                  <a:lnTo>
                    <a:pt x="5558" y="17467"/>
                  </a:lnTo>
                  <a:lnTo>
                    <a:pt x="5974" y="17721"/>
                  </a:lnTo>
                  <a:lnTo>
                    <a:pt x="6264" y="17974"/>
                  </a:lnTo>
                  <a:lnTo>
                    <a:pt x="6264" y="18010"/>
                  </a:lnTo>
                  <a:lnTo>
                    <a:pt x="6245" y="18047"/>
                  </a:lnTo>
                  <a:lnTo>
                    <a:pt x="5865" y="18083"/>
                  </a:lnTo>
                  <a:lnTo>
                    <a:pt x="5358" y="18047"/>
                  </a:lnTo>
                  <a:lnTo>
                    <a:pt x="5286" y="18029"/>
                  </a:lnTo>
                  <a:lnTo>
                    <a:pt x="4218" y="17884"/>
                  </a:lnTo>
                  <a:lnTo>
                    <a:pt x="1376" y="17341"/>
                  </a:lnTo>
                  <a:lnTo>
                    <a:pt x="345" y="17069"/>
                  </a:lnTo>
                  <a:lnTo>
                    <a:pt x="562" y="16327"/>
                  </a:lnTo>
                  <a:lnTo>
                    <a:pt x="1720" y="12779"/>
                  </a:lnTo>
                  <a:lnTo>
                    <a:pt x="3548" y="7784"/>
                  </a:lnTo>
                  <a:lnTo>
                    <a:pt x="5250" y="3802"/>
                  </a:lnTo>
                  <a:lnTo>
                    <a:pt x="6481" y="1286"/>
                  </a:lnTo>
                  <a:lnTo>
                    <a:pt x="7114" y="145"/>
                  </a:lnTo>
                  <a:lnTo>
                    <a:pt x="6861"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6"/>
            <p:cNvSpPr/>
            <p:nvPr/>
          </p:nvSpPr>
          <p:spPr>
            <a:xfrm>
              <a:off x="2917384" y="2167767"/>
              <a:ext cx="238669" cy="584236"/>
            </a:xfrm>
            <a:custGeom>
              <a:avLst/>
              <a:gdLst/>
              <a:ahLst/>
              <a:cxnLst/>
              <a:rect l="l" t="t" r="r" b="b"/>
              <a:pathLst>
                <a:path w="7513" h="18391" extrusionOk="0">
                  <a:moveTo>
                    <a:pt x="652" y="1"/>
                  </a:moveTo>
                  <a:lnTo>
                    <a:pt x="380" y="145"/>
                  </a:lnTo>
                  <a:lnTo>
                    <a:pt x="1032" y="1286"/>
                  </a:lnTo>
                  <a:lnTo>
                    <a:pt x="2263" y="3802"/>
                  </a:lnTo>
                  <a:lnTo>
                    <a:pt x="3946" y="7784"/>
                  </a:lnTo>
                  <a:lnTo>
                    <a:pt x="5774" y="12779"/>
                  </a:lnTo>
                  <a:lnTo>
                    <a:pt x="6933" y="16327"/>
                  </a:lnTo>
                  <a:lnTo>
                    <a:pt x="7168" y="17069"/>
                  </a:lnTo>
                  <a:lnTo>
                    <a:pt x="6118" y="17341"/>
                  </a:lnTo>
                  <a:lnTo>
                    <a:pt x="3295" y="17884"/>
                  </a:lnTo>
                  <a:lnTo>
                    <a:pt x="2227" y="18029"/>
                  </a:lnTo>
                  <a:lnTo>
                    <a:pt x="2154" y="18047"/>
                  </a:lnTo>
                  <a:lnTo>
                    <a:pt x="1648" y="18083"/>
                  </a:lnTo>
                  <a:lnTo>
                    <a:pt x="1267" y="18047"/>
                  </a:lnTo>
                  <a:lnTo>
                    <a:pt x="1231" y="18029"/>
                  </a:lnTo>
                  <a:lnTo>
                    <a:pt x="1249" y="17974"/>
                  </a:lnTo>
                  <a:lnTo>
                    <a:pt x="1521" y="17721"/>
                  </a:lnTo>
                  <a:lnTo>
                    <a:pt x="1955" y="17467"/>
                  </a:lnTo>
                  <a:lnTo>
                    <a:pt x="2046" y="17413"/>
                  </a:lnTo>
                  <a:lnTo>
                    <a:pt x="2118" y="17377"/>
                  </a:lnTo>
                  <a:lnTo>
                    <a:pt x="2191" y="17304"/>
                  </a:lnTo>
                  <a:lnTo>
                    <a:pt x="2172" y="17196"/>
                  </a:lnTo>
                  <a:lnTo>
                    <a:pt x="2118" y="17105"/>
                  </a:lnTo>
                  <a:lnTo>
                    <a:pt x="2010" y="17105"/>
                  </a:lnTo>
                  <a:lnTo>
                    <a:pt x="1883" y="17123"/>
                  </a:lnTo>
                  <a:lnTo>
                    <a:pt x="996" y="17232"/>
                  </a:lnTo>
                  <a:lnTo>
                    <a:pt x="435" y="17142"/>
                  </a:lnTo>
                  <a:lnTo>
                    <a:pt x="417" y="17123"/>
                  </a:lnTo>
                  <a:lnTo>
                    <a:pt x="417" y="17087"/>
                  </a:lnTo>
                  <a:lnTo>
                    <a:pt x="743" y="16816"/>
                  </a:lnTo>
                  <a:lnTo>
                    <a:pt x="1376" y="16544"/>
                  </a:lnTo>
                  <a:lnTo>
                    <a:pt x="1901" y="16363"/>
                  </a:lnTo>
                  <a:lnTo>
                    <a:pt x="1955" y="16345"/>
                  </a:lnTo>
                  <a:lnTo>
                    <a:pt x="2046" y="16291"/>
                  </a:lnTo>
                  <a:lnTo>
                    <a:pt x="2064" y="16182"/>
                  </a:lnTo>
                  <a:lnTo>
                    <a:pt x="2028" y="16092"/>
                  </a:lnTo>
                  <a:lnTo>
                    <a:pt x="1955" y="16056"/>
                  </a:lnTo>
                  <a:lnTo>
                    <a:pt x="1684" y="16001"/>
                  </a:lnTo>
                  <a:lnTo>
                    <a:pt x="1358" y="15983"/>
                  </a:lnTo>
                  <a:lnTo>
                    <a:pt x="1086" y="15965"/>
                  </a:lnTo>
                  <a:lnTo>
                    <a:pt x="580" y="15875"/>
                  </a:lnTo>
                  <a:lnTo>
                    <a:pt x="380" y="15784"/>
                  </a:lnTo>
                  <a:lnTo>
                    <a:pt x="616" y="15694"/>
                  </a:lnTo>
                  <a:lnTo>
                    <a:pt x="1231" y="15657"/>
                  </a:lnTo>
                  <a:lnTo>
                    <a:pt x="1702" y="15657"/>
                  </a:lnTo>
                  <a:lnTo>
                    <a:pt x="2263" y="15675"/>
                  </a:lnTo>
                  <a:lnTo>
                    <a:pt x="3277" y="15802"/>
                  </a:lnTo>
                  <a:lnTo>
                    <a:pt x="3639" y="15875"/>
                  </a:lnTo>
                  <a:lnTo>
                    <a:pt x="3693" y="15585"/>
                  </a:lnTo>
                  <a:lnTo>
                    <a:pt x="3331" y="15513"/>
                  </a:lnTo>
                  <a:lnTo>
                    <a:pt x="2281" y="15368"/>
                  </a:lnTo>
                  <a:lnTo>
                    <a:pt x="1702" y="15368"/>
                  </a:lnTo>
                  <a:lnTo>
                    <a:pt x="1611" y="15350"/>
                  </a:lnTo>
                  <a:lnTo>
                    <a:pt x="1141" y="15350"/>
                  </a:lnTo>
                  <a:lnTo>
                    <a:pt x="525" y="15404"/>
                  </a:lnTo>
                  <a:lnTo>
                    <a:pt x="181" y="15549"/>
                  </a:lnTo>
                  <a:lnTo>
                    <a:pt x="37" y="15657"/>
                  </a:lnTo>
                  <a:lnTo>
                    <a:pt x="0" y="15748"/>
                  </a:lnTo>
                  <a:lnTo>
                    <a:pt x="37" y="15856"/>
                  </a:lnTo>
                  <a:lnTo>
                    <a:pt x="127" y="15965"/>
                  </a:lnTo>
                  <a:lnTo>
                    <a:pt x="399" y="16128"/>
                  </a:lnTo>
                  <a:lnTo>
                    <a:pt x="887" y="16255"/>
                  </a:lnTo>
                  <a:lnTo>
                    <a:pt x="1231" y="16273"/>
                  </a:lnTo>
                  <a:lnTo>
                    <a:pt x="652" y="16508"/>
                  </a:lnTo>
                  <a:lnTo>
                    <a:pt x="218" y="16852"/>
                  </a:lnTo>
                  <a:lnTo>
                    <a:pt x="109" y="17069"/>
                  </a:lnTo>
                  <a:lnTo>
                    <a:pt x="127" y="17178"/>
                  </a:lnTo>
                  <a:lnTo>
                    <a:pt x="163" y="17286"/>
                  </a:lnTo>
                  <a:lnTo>
                    <a:pt x="344" y="17449"/>
                  </a:lnTo>
                  <a:lnTo>
                    <a:pt x="851" y="17522"/>
                  </a:lnTo>
                  <a:lnTo>
                    <a:pt x="1340" y="17485"/>
                  </a:lnTo>
                  <a:lnTo>
                    <a:pt x="1340" y="17485"/>
                  </a:lnTo>
                  <a:lnTo>
                    <a:pt x="1159" y="17630"/>
                  </a:lnTo>
                  <a:lnTo>
                    <a:pt x="942" y="17920"/>
                  </a:lnTo>
                  <a:lnTo>
                    <a:pt x="942" y="18083"/>
                  </a:lnTo>
                  <a:lnTo>
                    <a:pt x="960" y="18155"/>
                  </a:lnTo>
                  <a:lnTo>
                    <a:pt x="1086" y="18282"/>
                  </a:lnTo>
                  <a:lnTo>
                    <a:pt x="1358" y="18372"/>
                  </a:lnTo>
                  <a:lnTo>
                    <a:pt x="1611" y="18391"/>
                  </a:lnTo>
                  <a:lnTo>
                    <a:pt x="1883" y="18372"/>
                  </a:lnTo>
                  <a:lnTo>
                    <a:pt x="2191" y="18336"/>
                  </a:lnTo>
                  <a:lnTo>
                    <a:pt x="2263" y="18336"/>
                  </a:lnTo>
                  <a:lnTo>
                    <a:pt x="3331" y="18191"/>
                  </a:lnTo>
                  <a:lnTo>
                    <a:pt x="6317" y="17612"/>
                  </a:lnTo>
                  <a:lnTo>
                    <a:pt x="7403" y="17304"/>
                  </a:lnTo>
                  <a:lnTo>
                    <a:pt x="7458" y="17286"/>
                  </a:lnTo>
                  <a:lnTo>
                    <a:pt x="7512" y="17178"/>
                  </a:lnTo>
                  <a:lnTo>
                    <a:pt x="7494" y="17123"/>
                  </a:lnTo>
                  <a:lnTo>
                    <a:pt x="7078" y="15730"/>
                  </a:lnTo>
                  <a:lnTo>
                    <a:pt x="4960" y="9594"/>
                  </a:lnTo>
                  <a:lnTo>
                    <a:pt x="3856" y="6770"/>
                  </a:lnTo>
                  <a:lnTo>
                    <a:pt x="2643" y="3928"/>
                  </a:lnTo>
                  <a:lnTo>
                    <a:pt x="1340" y="1231"/>
                  </a:lnTo>
                  <a:lnTo>
                    <a:pt x="652"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6"/>
            <p:cNvSpPr/>
            <p:nvPr/>
          </p:nvSpPr>
          <p:spPr>
            <a:xfrm>
              <a:off x="2641388" y="1948127"/>
              <a:ext cx="514062" cy="766486"/>
            </a:xfrm>
            <a:custGeom>
              <a:avLst/>
              <a:gdLst/>
              <a:ahLst/>
              <a:cxnLst/>
              <a:rect l="l" t="t" r="r" b="b"/>
              <a:pathLst>
                <a:path w="16182" h="24128" extrusionOk="0">
                  <a:moveTo>
                    <a:pt x="1828" y="0"/>
                  </a:moveTo>
                  <a:lnTo>
                    <a:pt x="1593" y="18"/>
                  </a:lnTo>
                  <a:lnTo>
                    <a:pt x="1195" y="145"/>
                  </a:lnTo>
                  <a:lnTo>
                    <a:pt x="851" y="362"/>
                  </a:lnTo>
                  <a:lnTo>
                    <a:pt x="598" y="670"/>
                  </a:lnTo>
                  <a:lnTo>
                    <a:pt x="489" y="851"/>
                  </a:lnTo>
                  <a:lnTo>
                    <a:pt x="344" y="1213"/>
                  </a:lnTo>
                  <a:lnTo>
                    <a:pt x="109" y="2208"/>
                  </a:lnTo>
                  <a:lnTo>
                    <a:pt x="0" y="3476"/>
                  </a:lnTo>
                  <a:lnTo>
                    <a:pt x="73" y="5014"/>
                  </a:lnTo>
                  <a:lnTo>
                    <a:pt x="398" y="6788"/>
                  </a:lnTo>
                  <a:lnTo>
                    <a:pt x="1032" y="8779"/>
                  </a:lnTo>
                  <a:lnTo>
                    <a:pt x="1991" y="10951"/>
                  </a:lnTo>
                  <a:lnTo>
                    <a:pt x="3385" y="13322"/>
                  </a:lnTo>
                  <a:lnTo>
                    <a:pt x="4254" y="14553"/>
                  </a:lnTo>
                  <a:lnTo>
                    <a:pt x="4815" y="15313"/>
                  </a:lnTo>
                  <a:lnTo>
                    <a:pt x="6064" y="16797"/>
                  </a:lnTo>
                  <a:lnTo>
                    <a:pt x="8055" y="18915"/>
                  </a:lnTo>
                  <a:lnTo>
                    <a:pt x="11584" y="22209"/>
                  </a:lnTo>
                  <a:lnTo>
                    <a:pt x="12254" y="22752"/>
                  </a:lnTo>
                  <a:lnTo>
                    <a:pt x="12435" y="22517"/>
                  </a:lnTo>
                  <a:lnTo>
                    <a:pt x="11784" y="21974"/>
                  </a:lnTo>
                  <a:lnTo>
                    <a:pt x="8272" y="18698"/>
                  </a:lnTo>
                  <a:lnTo>
                    <a:pt x="6299" y="16598"/>
                  </a:lnTo>
                  <a:lnTo>
                    <a:pt x="5050" y="15114"/>
                  </a:lnTo>
                  <a:lnTo>
                    <a:pt x="4489" y="14372"/>
                  </a:lnTo>
                  <a:lnTo>
                    <a:pt x="3638" y="13159"/>
                  </a:lnTo>
                  <a:lnTo>
                    <a:pt x="2281" y="10842"/>
                  </a:lnTo>
                  <a:lnTo>
                    <a:pt x="1322" y="8707"/>
                  </a:lnTo>
                  <a:lnTo>
                    <a:pt x="706" y="6752"/>
                  </a:lnTo>
                  <a:lnTo>
                    <a:pt x="380" y="5032"/>
                  </a:lnTo>
                  <a:lnTo>
                    <a:pt x="290" y="3530"/>
                  </a:lnTo>
                  <a:lnTo>
                    <a:pt x="380" y="2299"/>
                  </a:lnTo>
                  <a:lnTo>
                    <a:pt x="616" y="1340"/>
                  </a:lnTo>
                  <a:lnTo>
                    <a:pt x="760" y="978"/>
                  </a:lnTo>
                  <a:lnTo>
                    <a:pt x="851" y="833"/>
                  </a:lnTo>
                  <a:lnTo>
                    <a:pt x="1050" y="579"/>
                  </a:lnTo>
                  <a:lnTo>
                    <a:pt x="1322" y="417"/>
                  </a:lnTo>
                  <a:lnTo>
                    <a:pt x="1647" y="326"/>
                  </a:lnTo>
                  <a:lnTo>
                    <a:pt x="1846" y="308"/>
                  </a:lnTo>
                  <a:lnTo>
                    <a:pt x="2136" y="308"/>
                  </a:lnTo>
                  <a:lnTo>
                    <a:pt x="2824" y="453"/>
                  </a:lnTo>
                  <a:lnTo>
                    <a:pt x="3602" y="815"/>
                  </a:lnTo>
                  <a:lnTo>
                    <a:pt x="4471" y="1376"/>
                  </a:lnTo>
                  <a:lnTo>
                    <a:pt x="5394" y="2172"/>
                  </a:lnTo>
                  <a:lnTo>
                    <a:pt x="6408" y="3222"/>
                  </a:lnTo>
                  <a:lnTo>
                    <a:pt x="7458" y="4525"/>
                  </a:lnTo>
                  <a:lnTo>
                    <a:pt x="8525" y="6136"/>
                  </a:lnTo>
                  <a:lnTo>
                    <a:pt x="9068" y="7059"/>
                  </a:lnTo>
                  <a:lnTo>
                    <a:pt x="9756" y="8290"/>
                  </a:lnTo>
                  <a:lnTo>
                    <a:pt x="11060" y="10987"/>
                  </a:lnTo>
                  <a:lnTo>
                    <a:pt x="12272" y="13811"/>
                  </a:lnTo>
                  <a:lnTo>
                    <a:pt x="13358" y="16616"/>
                  </a:lnTo>
                  <a:lnTo>
                    <a:pt x="15494" y="22734"/>
                  </a:lnTo>
                  <a:lnTo>
                    <a:pt x="15892" y="24128"/>
                  </a:lnTo>
                  <a:lnTo>
                    <a:pt x="16182" y="24037"/>
                  </a:lnTo>
                  <a:lnTo>
                    <a:pt x="15766" y="22644"/>
                  </a:lnTo>
                  <a:lnTo>
                    <a:pt x="13648" y="16508"/>
                  </a:lnTo>
                  <a:lnTo>
                    <a:pt x="12544" y="13684"/>
                  </a:lnTo>
                  <a:lnTo>
                    <a:pt x="11331" y="10842"/>
                  </a:lnTo>
                  <a:lnTo>
                    <a:pt x="10028" y="8145"/>
                  </a:lnTo>
                  <a:lnTo>
                    <a:pt x="9340" y="6915"/>
                  </a:lnTo>
                  <a:lnTo>
                    <a:pt x="8779" y="5955"/>
                  </a:lnTo>
                  <a:lnTo>
                    <a:pt x="7675" y="4326"/>
                  </a:lnTo>
                  <a:lnTo>
                    <a:pt x="6589" y="2969"/>
                  </a:lnTo>
                  <a:lnTo>
                    <a:pt x="5557" y="1901"/>
                  </a:lnTo>
                  <a:lnTo>
                    <a:pt x="4580" y="1086"/>
                  </a:lnTo>
                  <a:lnTo>
                    <a:pt x="3675" y="525"/>
                  </a:lnTo>
                  <a:lnTo>
                    <a:pt x="2860" y="163"/>
                  </a:lnTo>
                  <a:lnTo>
                    <a:pt x="213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6"/>
            <p:cNvSpPr/>
            <p:nvPr/>
          </p:nvSpPr>
          <p:spPr>
            <a:xfrm>
              <a:off x="3130131" y="2173517"/>
              <a:ext cx="618736" cy="803877"/>
            </a:xfrm>
            <a:custGeom>
              <a:avLst/>
              <a:gdLst/>
              <a:ahLst/>
              <a:cxnLst/>
              <a:rect l="l" t="t" r="r" b="b"/>
              <a:pathLst>
                <a:path w="19477" h="25305" extrusionOk="0">
                  <a:moveTo>
                    <a:pt x="5702" y="1"/>
                  </a:moveTo>
                  <a:lnTo>
                    <a:pt x="1" y="10716"/>
                  </a:lnTo>
                  <a:lnTo>
                    <a:pt x="272" y="11277"/>
                  </a:lnTo>
                  <a:lnTo>
                    <a:pt x="887" y="12363"/>
                  </a:lnTo>
                  <a:lnTo>
                    <a:pt x="1973" y="13956"/>
                  </a:lnTo>
                  <a:lnTo>
                    <a:pt x="3675" y="15947"/>
                  </a:lnTo>
                  <a:lnTo>
                    <a:pt x="5594" y="17793"/>
                  </a:lnTo>
                  <a:lnTo>
                    <a:pt x="7621" y="19477"/>
                  </a:lnTo>
                  <a:lnTo>
                    <a:pt x="9720" y="20943"/>
                  </a:lnTo>
                  <a:lnTo>
                    <a:pt x="11784" y="22173"/>
                  </a:lnTo>
                  <a:lnTo>
                    <a:pt x="13721" y="23151"/>
                  </a:lnTo>
                  <a:lnTo>
                    <a:pt x="14626" y="23513"/>
                  </a:lnTo>
                  <a:lnTo>
                    <a:pt x="14843" y="23803"/>
                  </a:lnTo>
                  <a:lnTo>
                    <a:pt x="15422" y="24382"/>
                  </a:lnTo>
                  <a:lnTo>
                    <a:pt x="16128" y="24889"/>
                  </a:lnTo>
                  <a:lnTo>
                    <a:pt x="16852" y="25214"/>
                  </a:lnTo>
                  <a:lnTo>
                    <a:pt x="17214" y="25287"/>
                  </a:lnTo>
                  <a:lnTo>
                    <a:pt x="17413" y="25305"/>
                  </a:lnTo>
                  <a:lnTo>
                    <a:pt x="17666" y="25232"/>
                  </a:lnTo>
                  <a:lnTo>
                    <a:pt x="17793" y="25088"/>
                  </a:lnTo>
                  <a:lnTo>
                    <a:pt x="17775" y="24870"/>
                  </a:lnTo>
                  <a:lnTo>
                    <a:pt x="17594" y="24490"/>
                  </a:lnTo>
                  <a:lnTo>
                    <a:pt x="17214" y="24002"/>
                  </a:lnTo>
                  <a:lnTo>
                    <a:pt x="17051" y="23857"/>
                  </a:lnTo>
                  <a:lnTo>
                    <a:pt x="17051" y="23857"/>
                  </a:lnTo>
                  <a:lnTo>
                    <a:pt x="17449" y="24002"/>
                  </a:lnTo>
                  <a:lnTo>
                    <a:pt x="18481" y="24291"/>
                  </a:lnTo>
                  <a:lnTo>
                    <a:pt x="18915" y="24327"/>
                  </a:lnTo>
                  <a:lnTo>
                    <a:pt x="19096" y="24273"/>
                  </a:lnTo>
                  <a:lnTo>
                    <a:pt x="19151" y="24201"/>
                  </a:lnTo>
                  <a:lnTo>
                    <a:pt x="19169" y="24128"/>
                  </a:lnTo>
                  <a:lnTo>
                    <a:pt x="19114" y="23947"/>
                  </a:lnTo>
                  <a:lnTo>
                    <a:pt x="18843" y="23676"/>
                  </a:lnTo>
                  <a:lnTo>
                    <a:pt x="17974" y="23133"/>
                  </a:lnTo>
                  <a:lnTo>
                    <a:pt x="17612" y="22970"/>
                  </a:lnTo>
                  <a:lnTo>
                    <a:pt x="18083" y="22988"/>
                  </a:lnTo>
                  <a:lnTo>
                    <a:pt x="18807" y="23024"/>
                  </a:lnTo>
                  <a:lnTo>
                    <a:pt x="19277" y="22934"/>
                  </a:lnTo>
                  <a:lnTo>
                    <a:pt x="19476" y="22807"/>
                  </a:lnTo>
                  <a:lnTo>
                    <a:pt x="19332" y="22680"/>
                  </a:lnTo>
                  <a:lnTo>
                    <a:pt x="18952" y="22481"/>
                  </a:lnTo>
                  <a:lnTo>
                    <a:pt x="18282" y="22336"/>
                  </a:lnTo>
                  <a:lnTo>
                    <a:pt x="17902" y="22282"/>
                  </a:lnTo>
                  <a:lnTo>
                    <a:pt x="16888" y="22173"/>
                  </a:lnTo>
                  <a:lnTo>
                    <a:pt x="15856" y="22173"/>
                  </a:lnTo>
                  <a:lnTo>
                    <a:pt x="15331" y="21685"/>
                  </a:lnTo>
                  <a:lnTo>
                    <a:pt x="14336" y="20671"/>
                  </a:lnTo>
                  <a:lnTo>
                    <a:pt x="12978" y="19042"/>
                  </a:lnTo>
                  <a:lnTo>
                    <a:pt x="11404" y="16689"/>
                  </a:lnTo>
                  <a:lnTo>
                    <a:pt x="10046" y="14209"/>
                  </a:lnTo>
                  <a:lnTo>
                    <a:pt x="9431" y="12942"/>
                  </a:lnTo>
                  <a:lnTo>
                    <a:pt x="8761" y="11422"/>
                  </a:lnTo>
                  <a:lnTo>
                    <a:pt x="7530" y="8254"/>
                  </a:lnTo>
                  <a:lnTo>
                    <a:pt x="6535" y="4996"/>
                  </a:lnTo>
                  <a:lnTo>
                    <a:pt x="6010" y="2498"/>
                  </a:lnTo>
                  <a:lnTo>
                    <a:pt x="5775" y="833"/>
                  </a:lnTo>
                  <a:lnTo>
                    <a:pt x="5702"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6"/>
            <p:cNvSpPr/>
            <p:nvPr/>
          </p:nvSpPr>
          <p:spPr>
            <a:xfrm>
              <a:off x="3124953" y="2168911"/>
              <a:ext cx="628520" cy="813089"/>
            </a:xfrm>
            <a:custGeom>
              <a:avLst/>
              <a:gdLst/>
              <a:ahLst/>
              <a:cxnLst/>
              <a:rect l="l" t="t" r="r" b="b"/>
              <a:pathLst>
                <a:path w="19785" h="25595" extrusionOk="0">
                  <a:moveTo>
                    <a:pt x="5865" y="1"/>
                  </a:moveTo>
                  <a:lnTo>
                    <a:pt x="5793" y="19"/>
                  </a:lnTo>
                  <a:lnTo>
                    <a:pt x="5720" y="109"/>
                  </a:lnTo>
                  <a:lnTo>
                    <a:pt x="5720" y="164"/>
                  </a:lnTo>
                  <a:lnTo>
                    <a:pt x="5847" y="1594"/>
                  </a:lnTo>
                  <a:lnTo>
                    <a:pt x="6408" y="4598"/>
                  </a:lnTo>
                  <a:lnTo>
                    <a:pt x="7331" y="7802"/>
                  </a:lnTo>
                  <a:lnTo>
                    <a:pt x="8634" y="11277"/>
                  </a:lnTo>
                  <a:lnTo>
                    <a:pt x="9467" y="13160"/>
                  </a:lnTo>
                  <a:lnTo>
                    <a:pt x="10173" y="14662"/>
                  </a:lnTo>
                  <a:lnTo>
                    <a:pt x="11675" y="17323"/>
                  </a:lnTo>
                  <a:lnTo>
                    <a:pt x="13286" y="19622"/>
                  </a:lnTo>
                  <a:lnTo>
                    <a:pt x="15006" y="21576"/>
                  </a:lnTo>
                  <a:lnTo>
                    <a:pt x="15929" y="22427"/>
                  </a:lnTo>
                  <a:lnTo>
                    <a:pt x="15965" y="22463"/>
                  </a:lnTo>
                  <a:lnTo>
                    <a:pt x="17051" y="22463"/>
                  </a:lnTo>
                  <a:lnTo>
                    <a:pt x="18047" y="22572"/>
                  </a:lnTo>
                  <a:lnTo>
                    <a:pt x="18137" y="22590"/>
                  </a:lnTo>
                  <a:lnTo>
                    <a:pt x="18264" y="22608"/>
                  </a:lnTo>
                  <a:lnTo>
                    <a:pt x="18553" y="22644"/>
                  </a:lnTo>
                  <a:lnTo>
                    <a:pt x="19151" y="22789"/>
                  </a:lnTo>
                  <a:lnTo>
                    <a:pt x="19386" y="22934"/>
                  </a:lnTo>
                  <a:lnTo>
                    <a:pt x="19133" y="23006"/>
                  </a:lnTo>
                  <a:lnTo>
                    <a:pt x="18572" y="23024"/>
                  </a:lnTo>
                  <a:lnTo>
                    <a:pt x="18282" y="22988"/>
                  </a:lnTo>
                  <a:lnTo>
                    <a:pt x="18029" y="22970"/>
                  </a:lnTo>
                  <a:lnTo>
                    <a:pt x="17775" y="22970"/>
                  </a:lnTo>
                  <a:lnTo>
                    <a:pt x="17685" y="22988"/>
                  </a:lnTo>
                  <a:lnTo>
                    <a:pt x="17630" y="23079"/>
                  </a:lnTo>
                  <a:lnTo>
                    <a:pt x="17630" y="23187"/>
                  </a:lnTo>
                  <a:lnTo>
                    <a:pt x="17721" y="23260"/>
                  </a:lnTo>
                  <a:lnTo>
                    <a:pt x="18210" y="23495"/>
                  </a:lnTo>
                  <a:lnTo>
                    <a:pt x="18843" y="23893"/>
                  </a:lnTo>
                  <a:lnTo>
                    <a:pt x="19115" y="24129"/>
                  </a:lnTo>
                  <a:lnTo>
                    <a:pt x="19169" y="24237"/>
                  </a:lnTo>
                  <a:lnTo>
                    <a:pt x="19169" y="24273"/>
                  </a:lnTo>
                  <a:lnTo>
                    <a:pt x="19169" y="24291"/>
                  </a:lnTo>
                  <a:lnTo>
                    <a:pt x="19151" y="24328"/>
                  </a:lnTo>
                  <a:lnTo>
                    <a:pt x="18445" y="24255"/>
                  </a:lnTo>
                  <a:lnTo>
                    <a:pt x="17431" y="23911"/>
                  </a:lnTo>
                  <a:lnTo>
                    <a:pt x="17341" y="23875"/>
                  </a:lnTo>
                  <a:lnTo>
                    <a:pt x="17268" y="23857"/>
                  </a:lnTo>
                  <a:lnTo>
                    <a:pt x="17160" y="23839"/>
                  </a:lnTo>
                  <a:lnTo>
                    <a:pt x="17087" y="23929"/>
                  </a:lnTo>
                  <a:lnTo>
                    <a:pt x="17051" y="24020"/>
                  </a:lnTo>
                  <a:lnTo>
                    <a:pt x="17124" y="24110"/>
                  </a:lnTo>
                  <a:lnTo>
                    <a:pt x="17377" y="24346"/>
                  </a:lnTo>
                  <a:lnTo>
                    <a:pt x="17703" y="24834"/>
                  </a:lnTo>
                  <a:lnTo>
                    <a:pt x="17811" y="25124"/>
                  </a:lnTo>
                  <a:lnTo>
                    <a:pt x="17793" y="25215"/>
                  </a:lnTo>
                  <a:lnTo>
                    <a:pt x="17757" y="25269"/>
                  </a:lnTo>
                  <a:lnTo>
                    <a:pt x="17540" y="25305"/>
                  </a:lnTo>
                  <a:lnTo>
                    <a:pt x="17395" y="25287"/>
                  </a:lnTo>
                  <a:lnTo>
                    <a:pt x="17051" y="25215"/>
                  </a:lnTo>
                  <a:lnTo>
                    <a:pt x="16363" y="24907"/>
                  </a:lnTo>
                  <a:lnTo>
                    <a:pt x="15694" y="24418"/>
                  </a:lnTo>
                  <a:lnTo>
                    <a:pt x="15132" y="23857"/>
                  </a:lnTo>
                  <a:lnTo>
                    <a:pt x="14897" y="23586"/>
                  </a:lnTo>
                  <a:lnTo>
                    <a:pt x="14879" y="23549"/>
                  </a:lnTo>
                  <a:lnTo>
                    <a:pt x="14843" y="23531"/>
                  </a:lnTo>
                  <a:lnTo>
                    <a:pt x="13865" y="23133"/>
                  </a:lnTo>
                  <a:lnTo>
                    <a:pt x="11838" y="22101"/>
                  </a:lnTo>
                  <a:lnTo>
                    <a:pt x="9757" y="20834"/>
                  </a:lnTo>
                  <a:lnTo>
                    <a:pt x="7675" y="19350"/>
                  </a:lnTo>
                  <a:lnTo>
                    <a:pt x="5666" y="17667"/>
                  </a:lnTo>
                  <a:lnTo>
                    <a:pt x="3802" y="15839"/>
                  </a:lnTo>
                  <a:lnTo>
                    <a:pt x="2173" y="13902"/>
                  </a:lnTo>
                  <a:lnTo>
                    <a:pt x="1141" y="12363"/>
                  </a:lnTo>
                  <a:lnTo>
                    <a:pt x="544" y="11332"/>
                  </a:lnTo>
                  <a:lnTo>
                    <a:pt x="290" y="10807"/>
                  </a:lnTo>
                  <a:lnTo>
                    <a:pt x="254" y="10752"/>
                  </a:lnTo>
                  <a:lnTo>
                    <a:pt x="145" y="10716"/>
                  </a:lnTo>
                  <a:lnTo>
                    <a:pt x="91" y="10734"/>
                  </a:lnTo>
                  <a:lnTo>
                    <a:pt x="37" y="10770"/>
                  </a:lnTo>
                  <a:lnTo>
                    <a:pt x="1" y="10879"/>
                  </a:lnTo>
                  <a:lnTo>
                    <a:pt x="19" y="10933"/>
                  </a:lnTo>
                  <a:lnTo>
                    <a:pt x="272" y="11458"/>
                  </a:lnTo>
                  <a:lnTo>
                    <a:pt x="869" y="12508"/>
                  </a:lnTo>
                  <a:lnTo>
                    <a:pt x="1919" y="14047"/>
                  </a:lnTo>
                  <a:lnTo>
                    <a:pt x="3566" y="16020"/>
                  </a:lnTo>
                  <a:lnTo>
                    <a:pt x="5431" y="17866"/>
                  </a:lnTo>
                  <a:lnTo>
                    <a:pt x="7458" y="19567"/>
                  </a:lnTo>
                  <a:lnTo>
                    <a:pt x="9558" y="21070"/>
                  </a:lnTo>
                  <a:lnTo>
                    <a:pt x="11657" y="22355"/>
                  </a:lnTo>
                  <a:lnTo>
                    <a:pt x="13721" y="23386"/>
                  </a:lnTo>
                  <a:lnTo>
                    <a:pt x="14680" y="23785"/>
                  </a:lnTo>
                  <a:lnTo>
                    <a:pt x="14915" y="24092"/>
                  </a:lnTo>
                  <a:lnTo>
                    <a:pt x="15531" y="24672"/>
                  </a:lnTo>
                  <a:lnTo>
                    <a:pt x="16237" y="25178"/>
                  </a:lnTo>
                  <a:lnTo>
                    <a:pt x="16979" y="25522"/>
                  </a:lnTo>
                  <a:lnTo>
                    <a:pt x="17359" y="25595"/>
                  </a:lnTo>
                  <a:lnTo>
                    <a:pt x="17721" y="25595"/>
                  </a:lnTo>
                  <a:lnTo>
                    <a:pt x="17992" y="25450"/>
                  </a:lnTo>
                  <a:lnTo>
                    <a:pt x="18065" y="25323"/>
                  </a:lnTo>
                  <a:lnTo>
                    <a:pt x="18101" y="25215"/>
                  </a:lnTo>
                  <a:lnTo>
                    <a:pt x="18083" y="24979"/>
                  </a:lnTo>
                  <a:lnTo>
                    <a:pt x="17920" y="24581"/>
                  </a:lnTo>
                  <a:lnTo>
                    <a:pt x="17739" y="24346"/>
                  </a:lnTo>
                  <a:lnTo>
                    <a:pt x="17739" y="24346"/>
                  </a:lnTo>
                  <a:lnTo>
                    <a:pt x="18409" y="24545"/>
                  </a:lnTo>
                  <a:lnTo>
                    <a:pt x="19078" y="24635"/>
                  </a:lnTo>
                  <a:lnTo>
                    <a:pt x="19368" y="24527"/>
                  </a:lnTo>
                  <a:lnTo>
                    <a:pt x="19440" y="24418"/>
                  </a:lnTo>
                  <a:lnTo>
                    <a:pt x="19495" y="24291"/>
                  </a:lnTo>
                  <a:lnTo>
                    <a:pt x="19458" y="24129"/>
                  </a:lnTo>
                  <a:lnTo>
                    <a:pt x="19332" y="23911"/>
                  </a:lnTo>
                  <a:lnTo>
                    <a:pt x="18807" y="23495"/>
                  </a:lnTo>
                  <a:lnTo>
                    <a:pt x="18499" y="23314"/>
                  </a:lnTo>
                  <a:lnTo>
                    <a:pt x="18825" y="23332"/>
                  </a:lnTo>
                  <a:lnTo>
                    <a:pt x="19440" y="23242"/>
                  </a:lnTo>
                  <a:lnTo>
                    <a:pt x="19730" y="23079"/>
                  </a:lnTo>
                  <a:lnTo>
                    <a:pt x="19766" y="23042"/>
                  </a:lnTo>
                  <a:lnTo>
                    <a:pt x="19784" y="22988"/>
                  </a:lnTo>
                  <a:lnTo>
                    <a:pt x="19784" y="22916"/>
                  </a:lnTo>
                  <a:lnTo>
                    <a:pt x="19766" y="22861"/>
                  </a:lnTo>
                  <a:lnTo>
                    <a:pt x="19621" y="22717"/>
                  </a:lnTo>
                  <a:lnTo>
                    <a:pt x="19277" y="22518"/>
                  </a:lnTo>
                  <a:lnTo>
                    <a:pt x="18680" y="22355"/>
                  </a:lnTo>
                  <a:lnTo>
                    <a:pt x="18300" y="22300"/>
                  </a:lnTo>
                  <a:lnTo>
                    <a:pt x="18191" y="22282"/>
                  </a:lnTo>
                  <a:lnTo>
                    <a:pt x="18083" y="22264"/>
                  </a:lnTo>
                  <a:lnTo>
                    <a:pt x="17087" y="22174"/>
                  </a:lnTo>
                  <a:lnTo>
                    <a:pt x="16092" y="22156"/>
                  </a:lnTo>
                  <a:lnTo>
                    <a:pt x="15187" y="21323"/>
                  </a:lnTo>
                  <a:lnTo>
                    <a:pt x="13485" y="19386"/>
                  </a:lnTo>
                  <a:lnTo>
                    <a:pt x="11929" y="17124"/>
                  </a:lnTo>
                  <a:lnTo>
                    <a:pt x="10445" y="14499"/>
                  </a:lnTo>
                  <a:lnTo>
                    <a:pt x="9739" y="13033"/>
                  </a:lnTo>
                  <a:lnTo>
                    <a:pt x="8924" y="11169"/>
                  </a:lnTo>
                  <a:lnTo>
                    <a:pt x="7621" y="7730"/>
                  </a:lnTo>
                  <a:lnTo>
                    <a:pt x="6698" y="4544"/>
                  </a:lnTo>
                  <a:lnTo>
                    <a:pt x="6155" y="1557"/>
                  </a:lnTo>
                  <a:lnTo>
                    <a:pt x="6010" y="146"/>
                  </a:lnTo>
                  <a:lnTo>
                    <a:pt x="6010" y="73"/>
                  </a:lnTo>
                  <a:lnTo>
                    <a:pt x="5919"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85698" y="996648"/>
            <a:ext cx="5752365" cy="1938992"/>
          </a:xfrm>
          <a:prstGeom prst="rect">
            <a:avLst/>
          </a:prstGeom>
          <a:noFill/>
        </p:spPr>
        <p:txBody>
          <a:bodyPr wrap="square" rtlCol="0">
            <a:spAutoFit/>
          </a:bodyPr>
          <a:lstStyle/>
          <a:p>
            <a:pPr algn="ctr">
              <a:lnSpc>
                <a:spcPct val="150000"/>
              </a:lnSpc>
            </a:pPr>
            <a:r>
              <a:rPr lang="en-US" sz="4000" b="1" dirty="0"/>
              <a:t>CHÀO MỪNG CÁC EM ĐẾN VỚI BÀI HỌC MỚI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2" name="Rectangle 1"/>
          <p:cNvSpPr/>
          <p:nvPr/>
        </p:nvSpPr>
        <p:spPr>
          <a:xfrm>
            <a:off x="740617" y="146932"/>
            <a:ext cx="5470634" cy="1881990"/>
          </a:xfrm>
          <a:prstGeom prst="rect">
            <a:avLst/>
          </a:prstGeom>
          <a:solidFill>
            <a:schemeClr val="tx2"/>
          </a:solidFill>
        </p:spPr>
        <p:txBody>
          <a:bodyPr wrap="square">
            <a:spAutoFit/>
          </a:bodyPr>
          <a:lstStyle/>
          <a:p>
            <a:pPr algn="ctr">
              <a:lnSpc>
                <a:spcPct val="150000"/>
              </a:lnSpc>
            </a:pPr>
            <a:r>
              <a:rPr lang="vi-VN" sz="2000" b="1" u="sng" dirty="0">
                <a:solidFill>
                  <a:srgbClr val="FF0000"/>
                </a:solidFill>
              </a:rPr>
              <a:t>Gợi ý:</a:t>
            </a:r>
          </a:p>
          <a:p>
            <a:pPr algn="just">
              <a:lnSpc>
                <a:spcPct val="150000"/>
              </a:lnSpc>
            </a:pPr>
            <a:r>
              <a:rPr lang="nl-NL" sz="2000" dirty="0"/>
              <a:t>Để điền Đ, S thích hợp và ô trống, ta phải:</a:t>
            </a:r>
            <a:endParaRPr lang="en-US" sz="2000" dirty="0"/>
          </a:p>
          <a:p>
            <a:pPr marL="342900" indent="-342900" algn="just">
              <a:lnSpc>
                <a:spcPct val="150000"/>
              </a:lnSpc>
              <a:buFont typeface="Arial" pitchFamily="34" charset="0"/>
              <a:buChar char="•"/>
            </a:pPr>
            <a:r>
              <a:rPr lang="nl-NL" sz="2000" dirty="0"/>
              <a:t>Tính độ dài hai quãng đường </a:t>
            </a:r>
            <a:endParaRPr lang="en-US" sz="2000" dirty="0"/>
          </a:p>
          <a:p>
            <a:pPr marL="342900" indent="-342900" algn="just">
              <a:lnSpc>
                <a:spcPct val="150000"/>
              </a:lnSpc>
              <a:buFont typeface="Arial" pitchFamily="34" charset="0"/>
              <a:buChar char="•"/>
            </a:pPr>
            <a:r>
              <a:rPr lang="nl-NL" sz="2000" dirty="0"/>
              <a:t>So sánh khoảng cách đó. </a:t>
            </a:r>
            <a:endParaRPr lang="en-US" sz="2000" dirty="0"/>
          </a:p>
        </p:txBody>
      </p:sp>
      <p:sp>
        <p:nvSpPr>
          <p:cNvPr id="5" name="Rectangle 4"/>
          <p:cNvSpPr/>
          <p:nvPr/>
        </p:nvSpPr>
        <p:spPr>
          <a:xfrm>
            <a:off x="1512752" y="2123518"/>
            <a:ext cx="6660860" cy="2862322"/>
          </a:xfrm>
          <a:prstGeom prst="rect">
            <a:avLst/>
          </a:prstGeom>
          <a:solidFill>
            <a:srgbClr val="8BD9E1"/>
          </a:solidFill>
        </p:spPr>
        <p:txBody>
          <a:bodyPr wrap="square">
            <a:spAutoFit/>
          </a:bodyPr>
          <a:lstStyle/>
          <a:p>
            <a:pPr algn="ctr">
              <a:lnSpc>
                <a:spcPct val="150000"/>
              </a:lnSpc>
            </a:pPr>
            <a:r>
              <a:rPr lang="nl-NL" sz="2000" dirty="0"/>
              <a:t>Quãng đường từ công viên đến rạp xiếc là: </a:t>
            </a:r>
            <a:endParaRPr lang="vi-VN" sz="2000" dirty="0"/>
          </a:p>
          <a:p>
            <a:pPr algn="ctr">
              <a:lnSpc>
                <a:spcPct val="150000"/>
              </a:lnSpc>
            </a:pPr>
            <a:r>
              <a:rPr lang="nl-NL" sz="2000" dirty="0"/>
              <a:t>590 + 450 = 1 040 m</a:t>
            </a:r>
            <a:endParaRPr lang="en-US" sz="2000" dirty="0"/>
          </a:p>
          <a:p>
            <a:pPr algn="ctr">
              <a:lnSpc>
                <a:spcPct val="150000"/>
              </a:lnSpc>
            </a:pPr>
            <a:r>
              <a:rPr lang="nl-NL" sz="2000" dirty="0"/>
              <a:t>Quãng đường từ cổng công viên đến vườn thú là: </a:t>
            </a:r>
            <a:endParaRPr lang="vi-VN" sz="2000" dirty="0"/>
          </a:p>
          <a:p>
            <a:pPr algn="ctr">
              <a:lnSpc>
                <a:spcPct val="150000"/>
              </a:lnSpc>
            </a:pPr>
            <a:r>
              <a:rPr lang="nl-NL" sz="2000" dirty="0"/>
              <a:t>400 + 280 + 370 = 1 050m.</a:t>
            </a:r>
            <a:endParaRPr lang="en-US" sz="2000" dirty="0"/>
          </a:p>
          <a:p>
            <a:pPr algn="ctr">
              <a:lnSpc>
                <a:spcPct val="150000"/>
              </a:lnSpc>
            </a:pPr>
            <a:r>
              <a:rPr lang="nl-NL" sz="2000" dirty="0"/>
              <a:t>Ta thấy: 1 040 m &lt; 1 050 m.</a:t>
            </a:r>
            <a:endParaRPr lang="en-US" sz="2000" dirty="0"/>
          </a:p>
          <a:p>
            <a:pPr algn="just">
              <a:lnSpc>
                <a:spcPct val="150000"/>
              </a:lnSpc>
            </a:pPr>
            <a:r>
              <a:rPr lang="nl-NL" sz="2000" b="1" u="sng" dirty="0">
                <a:solidFill>
                  <a:srgbClr val="FF0000"/>
                </a:solidFill>
              </a:rPr>
              <a:t>Kết quả:</a:t>
            </a:r>
            <a:r>
              <a:rPr lang="vi-VN" sz="2000" dirty="0"/>
              <a:t>		</a:t>
            </a:r>
            <a:r>
              <a:rPr lang="nl-NL" sz="2000" dirty="0"/>
              <a:t>a. Đ</a:t>
            </a:r>
            <a:r>
              <a:rPr lang="vi-VN" sz="2000" dirty="0"/>
              <a:t>			</a:t>
            </a:r>
            <a:r>
              <a:rPr lang="nl-NL" sz="2000" dirty="0"/>
              <a:t>b. S</a:t>
            </a:r>
            <a:endParaRPr lang="en-US" sz="2000" dirty="0"/>
          </a:p>
        </p:txBody>
      </p:sp>
      <p:pic>
        <p:nvPicPr>
          <p:cNvPr id="6" name="Picture 5"/>
          <p:cNvPicPr>
            <a:picLocks noChangeAspect="1"/>
          </p:cNvPicPr>
          <p:nvPr/>
        </p:nvPicPr>
        <p:blipFill>
          <a:blip r:embed="rId3"/>
          <a:srcRect/>
          <a:stretch>
            <a:fillRect/>
          </a:stretch>
        </p:blipFill>
        <p:spPr>
          <a:xfrm>
            <a:off x="6052403" y="350780"/>
            <a:ext cx="2226637" cy="1976140"/>
          </a:xfrm>
          <a:prstGeom prst="rect">
            <a:avLst/>
          </a:prstGeom>
        </p:spPr>
      </p:pic>
    </p:spTree>
    <p:extLst>
      <p:ext uri="{BB962C8B-B14F-4D97-AF65-F5344CB8AC3E}">
        <p14:creationId xmlns:p14="http://schemas.microsoft.com/office/powerpoint/2010/main" val="2689935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Effect transition="in" filter="wipe(down)">
                                      <p:cBhvr>
                                        <p:cTn id="32" dur="500"/>
                                        <p:tgtEl>
                                          <p:spTgt spid="5">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down)">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wipe(down)">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wipe(down)">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wipe(down)">
                                      <p:cBhvr>
                                        <p:cTn id="52" dur="500"/>
                                        <p:tgtEl>
                                          <p:spTgt spid="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wipe(down)">
                                      <p:cBhvr>
                                        <p:cTn id="57" dur="500"/>
                                        <p:tgtEl>
                                          <p:spTgt spid="5">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Effect transition="in" filter="wipe(down)">
                                      <p:cBhvr>
                                        <p:cTn id="6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779"/>
        <p:cNvGrpSpPr/>
        <p:nvPr/>
      </p:nvGrpSpPr>
      <p:grpSpPr>
        <a:xfrm>
          <a:off x="0" y="0"/>
          <a:ext cx="0" cy="0"/>
          <a:chOff x="0" y="0"/>
          <a:chExt cx="0" cy="0"/>
        </a:xfrm>
      </p:grpSpPr>
      <p:sp>
        <p:nvSpPr>
          <p:cNvPr id="2" name="Rectangle 1"/>
          <p:cNvSpPr/>
          <p:nvPr/>
        </p:nvSpPr>
        <p:spPr>
          <a:xfrm>
            <a:off x="3248433" y="210688"/>
            <a:ext cx="2507418" cy="615553"/>
          </a:xfrm>
          <a:prstGeom prst="rect">
            <a:avLst/>
          </a:prstGeom>
        </p:spPr>
        <p:txBody>
          <a:bodyPr wrap="none">
            <a:spAutoFit/>
          </a:bodyPr>
          <a:lstStyle/>
          <a:p>
            <a:pPr algn="ctr"/>
            <a:r>
              <a:rPr lang="nl-NL" sz="3400" b="1" dirty="0">
                <a:solidFill>
                  <a:schemeClr val="accent2">
                    <a:lumMod val="75000"/>
                  </a:schemeClr>
                </a:solidFill>
              </a:rPr>
              <a:t>VẬN DỤNG</a:t>
            </a:r>
            <a:endParaRPr lang="en-US" sz="3400" b="1" dirty="0">
              <a:solidFill>
                <a:schemeClr val="accent2">
                  <a:lumMod val="75000"/>
                </a:schemeClr>
              </a:solidFill>
            </a:endParaRPr>
          </a:p>
        </p:txBody>
      </p:sp>
      <p:sp>
        <p:nvSpPr>
          <p:cNvPr id="4" name="Rectangle 3"/>
          <p:cNvSpPr/>
          <p:nvPr/>
        </p:nvSpPr>
        <p:spPr>
          <a:xfrm>
            <a:off x="363694" y="878368"/>
            <a:ext cx="8276896" cy="2123658"/>
          </a:xfrm>
          <a:prstGeom prst="rect">
            <a:avLst/>
          </a:prstGeom>
        </p:spPr>
        <p:txBody>
          <a:bodyPr wrap="square">
            <a:spAutoFit/>
          </a:bodyPr>
          <a:lstStyle/>
          <a:p>
            <a:pPr algn="just">
              <a:lnSpc>
                <a:spcPct val="150000"/>
              </a:lnSpc>
            </a:pPr>
            <a:r>
              <a:rPr lang="nl-NL" sz="2200" b="1" dirty="0">
                <a:solidFill>
                  <a:srgbClr val="FF0000"/>
                </a:solidFill>
              </a:rPr>
              <a:t>Bài tập 4: </a:t>
            </a:r>
            <a:r>
              <a:rPr lang="nl-NL" sz="2200" dirty="0"/>
              <a:t>Một trung tâm y tế dự phòng đã nhập về 35 800 liều vắc-xin COVID-19. Đợt thứ nhất dùng hết 16 400 liều vắc-xin, đợt thứ hai dùng hết 7 340 liều vắc-xin. Hỏi sau hai đợt sử dụng, trung tâm ý tế đó còn lại bao nhiêu liều vắc-xin COVID-19?</a:t>
            </a:r>
            <a:endParaRPr lang="en-US" sz="2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664" y="3033558"/>
            <a:ext cx="3106956" cy="206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859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fltVal val="0"/>
                                          </p:val>
                                        </p:tav>
                                        <p:tav tm="100000">
                                          <p:val>
                                            <p:strVal val="#ppt_w"/>
                                          </p:val>
                                        </p:tav>
                                      </p:tavLst>
                                    </p:anim>
                                    <p:anim calcmode="lin" valueType="num">
                                      <p:cBhvr>
                                        <p:cTn id="13" dur="500" fill="hold"/>
                                        <p:tgtEl>
                                          <p:spTgt spid="8194"/>
                                        </p:tgtEl>
                                        <p:attrNameLst>
                                          <p:attrName>ppt_h</p:attrName>
                                        </p:attrNameLst>
                                      </p:cBhvr>
                                      <p:tavLst>
                                        <p:tav tm="0">
                                          <p:val>
                                            <p:fltVal val="0"/>
                                          </p:val>
                                        </p:tav>
                                        <p:tav tm="100000">
                                          <p:val>
                                            <p:strVal val="#ppt_h"/>
                                          </p:val>
                                        </p:tav>
                                      </p:tavLst>
                                    </p:anim>
                                    <p:animEffect transition="in" filter="fade">
                                      <p:cBhvr>
                                        <p:cTn id="14"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4" name="Rounded Rectangle 3"/>
          <p:cNvSpPr/>
          <p:nvPr/>
        </p:nvSpPr>
        <p:spPr>
          <a:xfrm>
            <a:off x="654341" y="204952"/>
            <a:ext cx="7692705" cy="4660664"/>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rved Right Arrow 12"/>
          <p:cNvSpPr/>
          <p:nvPr/>
        </p:nvSpPr>
        <p:spPr>
          <a:xfrm rot="19826584">
            <a:off x="1075963" y="2404778"/>
            <a:ext cx="471405" cy="11945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095341" y="203588"/>
            <a:ext cx="3405352" cy="2169825"/>
          </a:xfrm>
          <a:prstGeom prst="rect">
            <a:avLst/>
          </a:prstGeom>
        </p:spPr>
        <p:txBody>
          <a:bodyPr wrap="square">
            <a:spAutoFit/>
          </a:bodyPr>
          <a:lstStyle/>
          <a:p>
            <a:pPr algn="just">
              <a:lnSpc>
                <a:spcPct val="150000"/>
              </a:lnSpc>
            </a:pPr>
            <a:r>
              <a:rPr lang="nl-NL" sz="1800" b="1" u="sng" dirty="0">
                <a:solidFill>
                  <a:srgbClr val="FF0000"/>
                </a:solidFill>
              </a:rPr>
              <a:t>Tóm tắt</a:t>
            </a:r>
            <a:endParaRPr lang="en-US" sz="1800" b="1" dirty="0">
              <a:solidFill>
                <a:srgbClr val="FF0000"/>
              </a:solidFill>
            </a:endParaRPr>
          </a:p>
          <a:p>
            <a:pPr algn="just">
              <a:lnSpc>
                <a:spcPct val="150000"/>
              </a:lnSpc>
            </a:pPr>
            <a:r>
              <a:rPr lang="nl-NL" sz="1800" dirty="0"/>
              <a:t>Có: 35 800 liều vắc-xin</a:t>
            </a:r>
            <a:endParaRPr lang="en-US" sz="1800" dirty="0"/>
          </a:p>
          <a:p>
            <a:pPr algn="just">
              <a:lnSpc>
                <a:spcPct val="150000"/>
              </a:lnSpc>
            </a:pPr>
            <a:r>
              <a:rPr lang="nl-NL" sz="1800" dirty="0"/>
              <a:t>Đợt thứ nhất: 16 400 liều</a:t>
            </a:r>
            <a:endParaRPr lang="en-US" sz="1800" dirty="0"/>
          </a:p>
          <a:p>
            <a:pPr algn="just">
              <a:lnSpc>
                <a:spcPct val="150000"/>
              </a:lnSpc>
            </a:pPr>
            <a:r>
              <a:rPr lang="nl-NL" sz="1800" dirty="0"/>
              <a:t>Đợt thứ hai: 17 340 liều</a:t>
            </a:r>
            <a:endParaRPr lang="en-US" sz="1800" dirty="0"/>
          </a:p>
          <a:p>
            <a:pPr algn="just">
              <a:lnSpc>
                <a:spcPct val="150000"/>
              </a:lnSpc>
            </a:pPr>
            <a:r>
              <a:rPr lang="nl-NL" sz="1800" dirty="0"/>
              <a:t>Còn lại: ..?.. liều. </a:t>
            </a:r>
            <a:endParaRPr lang="en-US" sz="1800" dirty="0"/>
          </a:p>
        </p:txBody>
      </p:sp>
      <p:sp>
        <p:nvSpPr>
          <p:cNvPr id="5" name="Rectangle 4"/>
          <p:cNvSpPr/>
          <p:nvPr/>
        </p:nvSpPr>
        <p:spPr>
          <a:xfrm>
            <a:off x="1466190" y="2310753"/>
            <a:ext cx="6802025" cy="2585323"/>
          </a:xfrm>
          <a:prstGeom prst="rect">
            <a:avLst/>
          </a:prstGeom>
        </p:spPr>
        <p:txBody>
          <a:bodyPr wrap="square">
            <a:spAutoFit/>
          </a:bodyPr>
          <a:lstStyle/>
          <a:p>
            <a:pPr algn="ctr">
              <a:lnSpc>
                <a:spcPct val="150000"/>
              </a:lnSpc>
            </a:pPr>
            <a:r>
              <a:rPr lang="nl-NL" sz="1800" b="1" u="sng" dirty="0">
                <a:solidFill>
                  <a:srgbClr val="FF0000"/>
                </a:solidFill>
              </a:rPr>
              <a:t>Bài giải</a:t>
            </a:r>
            <a:endParaRPr lang="en-US" sz="1800" b="1" dirty="0">
              <a:solidFill>
                <a:srgbClr val="FF0000"/>
              </a:solidFill>
            </a:endParaRPr>
          </a:p>
          <a:p>
            <a:pPr algn="ctr">
              <a:lnSpc>
                <a:spcPct val="150000"/>
              </a:lnSpc>
            </a:pPr>
            <a:r>
              <a:rPr lang="nl-NL" sz="1800" b="1" dirty="0">
                <a:solidFill>
                  <a:srgbClr val="0070C0"/>
                </a:solidFill>
              </a:rPr>
              <a:t>Cách 1: </a:t>
            </a:r>
            <a:r>
              <a:rPr lang="nl-NL" sz="1800" dirty="0"/>
              <a:t>Số liều vắc-xin Covid-19 dùng trong cả hai đợt là:</a:t>
            </a:r>
            <a:endParaRPr lang="en-US" sz="1800" dirty="0"/>
          </a:p>
          <a:p>
            <a:pPr algn="ctr">
              <a:lnSpc>
                <a:spcPct val="150000"/>
              </a:lnSpc>
            </a:pPr>
            <a:r>
              <a:rPr lang="nl-NL" sz="1800" dirty="0"/>
              <a:t>16 400 + 17 340 = 33 740 (liều)</a:t>
            </a:r>
            <a:endParaRPr lang="en-US" sz="1800" dirty="0"/>
          </a:p>
          <a:p>
            <a:pPr algn="ctr">
              <a:lnSpc>
                <a:spcPct val="150000"/>
              </a:lnSpc>
            </a:pPr>
            <a:r>
              <a:rPr lang="nl-NL" sz="1800" dirty="0"/>
              <a:t>Số liều vắc-xin Covid-19 còn lại là:</a:t>
            </a:r>
            <a:endParaRPr lang="en-US" sz="1800" dirty="0"/>
          </a:p>
          <a:p>
            <a:pPr algn="ctr">
              <a:lnSpc>
                <a:spcPct val="150000"/>
              </a:lnSpc>
            </a:pPr>
            <a:r>
              <a:rPr lang="nl-NL" sz="1800" dirty="0"/>
              <a:t>35 000 – 33 740 = 1 260 (liều)</a:t>
            </a:r>
            <a:endParaRPr lang="vi-VN" sz="1800" dirty="0"/>
          </a:p>
          <a:p>
            <a:pPr algn="ctr">
              <a:lnSpc>
                <a:spcPct val="150000"/>
              </a:lnSpc>
            </a:pPr>
            <a:r>
              <a:rPr lang="vi-VN" sz="1800" i="1" dirty="0">
                <a:solidFill>
                  <a:srgbClr val="FF0000"/>
                </a:solidFill>
              </a:rPr>
              <a:t>Đáp án: 1 260 liều vắc-xin Covid 19</a:t>
            </a:r>
            <a:endParaRPr lang="en-US" sz="1800" i="1" dirty="0">
              <a:solidFill>
                <a:srgbClr val="FF0000"/>
              </a:solidFill>
            </a:endParaRPr>
          </a:p>
        </p:txBody>
      </p:sp>
      <p:pic>
        <p:nvPicPr>
          <p:cNvPr id="12" name="Picture 11">
            <a:extLst>
              <a:ext uri="{FF2B5EF4-FFF2-40B4-BE49-F238E27FC236}">
                <a16:creationId xmlns:a16="http://schemas.microsoft.com/office/drawing/2014/main" id="{240DE09B-7223-3171-D806-E9BCA8D4C4A9}"/>
              </a:ext>
            </a:extLst>
          </p:cNvPr>
          <p:cNvPicPr>
            <a:picLocks noChangeAspect="1"/>
          </p:cNvPicPr>
          <p:nvPr/>
        </p:nvPicPr>
        <p:blipFill rotWithShape="1">
          <a:blip r:embed="rId3">
            <a:extLst>
              <a:ext uri="{28A0092B-C50C-407E-A947-70E740481C1C}">
                <a14:useLocalDpi xmlns:a14="http://schemas.microsoft.com/office/drawing/2010/main" val="0"/>
              </a:ext>
            </a:extLst>
          </a:blip>
          <a:srcRect l="5920" t="12560" r="63009" b="44953"/>
          <a:stretch/>
        </p:blipFill>
        <p:spPr>
          <a:xfrm>
            <a:off x="5042107" y="358764"/>
            <a:ext cx="2604163" cy="2003094"/>
          </a:xfrm>
          <a:prstGeom prst="rect">
            <a:avLst/>
          </a:prstGeom>
        </p:spPr>
      </p:pic>
    </p:spTree>
    <p:extLst>
      <p:ext uri="{BB962C8B-B14F-4D97-AF65-F5344CB8AC3E}">
        <p14:creationId xmlns:p14="http://schemas.microsoft.com/office/powerpoint/2010/main" val="15572634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47" dur="500"/>
                                        <p:tgtEl>
                                          <p:spTgt spid="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52" dur="500"/>
                                        <p:tgtEl>
                                          <p:spTgt spid="5">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57" dur="500"/>
                                        <p:tgtEl>
                                          <p:spTgt spid="5">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62" dur="500"/>
                                        <p:tgtEl>
                                          <p:spTgt spid="5">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6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7" name="Rounded Rectangle 6"/>
          <p:cNvSpPr/>
          <p:nvPr/>
        </p:nvSpPr>
        <p:spPr>
          <a:xfrm>
            <a:off x="679509" y="369116"/>
            <a:ext cx="6346585" cy="327271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859805" y="2567031"/>
            <a:ext cx="3232992" cy="2576469"/>
          </a:xfrm>
          <a:prstGeom prst="rect">
            <a:avLst/>
          </a:prstGeom>
        </p:spPr>
      </p:pic>
      <p:sp>
        <p:nvSpPr>
          <p:cNvPr id="3" name="Rectangle 2"/>
          <p:cNvSpPr/>
          <p:nvPr/>
        </p:nvSpPr>
        <p:spPr>
          <a:xfrm>
            <a:off x="1353966" y="574314"/>
            <a:ext cx="4997669" cy="2862322"/>
          </a:xfrm>
          <a:prstGeom prst="rect">
            <a:avLst/>
          </a:prstGeom>
        </p:spPr>
        <p:txBody>
          <a:bodyPr wrap="square">
            <a:spAutoFit/>
          </a:bodyPr>
          <a:lstStyle/>
          <a:p>
            <a:pPr algn="ctr">
              <a:lnSpc>
                <a:spcPct val="150000"/>
              </a:lnSpc>
            </a:pPr>
            <a:r>
              <a:rPr lang="nl-NL" sz="2000" b="1" dirty="0">
                <a:solidFill>
                  <a:srgbClr val="0070C0"/>
                </a:solidFill>
              </a:rPr>
              <a:t>Cách 2: </a:t>
            </a:r>
            <a:r>
              <a:rPr lang="nl-NL" sz="2000" dirty="0"/>
              <a:t>Số liều vắc-xin Covid 19 còn lại sau đợt dùng thứ nhất là:</a:t>
            </a:r>
            <a:endParaRPr lang="en-US" sz="2000" dirty="0"/>
          </a:p>
          <a:p>
            <a:pPr algn="ctr">
              <a:lnSpc>
                <a:spcPct val="150000"/>
              </a:lnSpc>
            </a:pPr>
            <a:r>
              <a:rPr lang="nl-NL" sz="2000" dirty="0"/>
              <a:t>35 000 – 16 400 = 18 600 (liều)</a:t>
            </a:r>
            <a:endParaRPr lang="en-US" sz="2000" dirty="0"/>
          </a:p>
          <a:p>
            <a:pPr algn="ctr">
              <a:lnSpc>
                <a:spcPct val="150000"/>
              </a:lnSpc>
            </a:pPr>
            <a:r>
              <a:rPr lang="nl-NL" sz="2000" dirty="0"/>
              <a:t>Số liều vắc-xin Covid-19 còn lại:</a:t>
            </a:r>
            <a:endParaRPr lang="en-US" sz="2000" dirty="0"/>
          </a:p>
          <a:p>
            <a:pPr algn="ctr">
              <a:lnSpc>
                <a:spcPct val="150000"/>
              </a:lnSpc>
            </a:pPr>
            <a:r>
              <a:rPr lang="nl-NL" sz="2000" dirty="0"/>
              <a:t>18 600 – 17 340 = 1 260 (liều)</a:t>
            </a:r>
            <a:endParaRPr lang="en-US" sz="2000" dirty="0"/>
          </a:p>
          <a:p>
            <a:pPr algn="ctr">
              <a:lnSpc>
                <a:spcPct val="150000"/>
              </a:lnSpc>
            </a:pPr>
            <a:r>
              <a:rPr lang="nl-NL" sz="2000" i="1" u="sng" dirty="0">
                <a:solidFill>
                  <a:srgbClr val="FF0000"/>
                </a:solidFill>
              </a:rPr>
              <a:t>Đáp số: </a:t>
            </a:r>
            <a:r>
              <a:rPr lang="nl-NL" sz="2000" i="1" dirty="0">
                <a:solidFill>
                  <a:srgbClr val="FF0000"/>
                </a:solidFill>
              </a:rPr>
              <a:t>1 260 liều vắc-xin Covid 19</a:t>
            </a:r>
            <a:endParaRPr lang="en-US" sz="2000" i="1" dirty="0">
              <a:solidFill>
                <a:srgbClr val="FF0000"/>
              </a:solidFill>
            </a:endParaRPr>
          </a:p>
        </p:txBody>
      </p:sp>
    </p:spTree>
    <p:extLst>
      <p:ext uri="{BB962C8B-B14F-4D97-AF65-F5344CB8AC3E}">
        <p14:creationId xmlns:p14="http://schemas.microsoft.com/office/powerpoint/2010/main" val="40735291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4" name="Rounded Rectangle 3"/>
          <p:cNvSpPr/>
          <p:nvPr/>
        </p:nvSpPr>
        <p:spPr>
          <a:xfrm>
            <a:off x="394283" y="268448"/>
            <a:ext cx="8338656" cy="4647501"/>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9090" y="594668"/>
            <a:ext cx="4256689" cy="3970318"/>
          </a:xfrm>
          <a:prstGeom prst="rect">
            <a:avLst/>
          </a:prstGeom>
        </p:spPr>
        <p:txBody>
          <a:bodyPr wrap="square">
            <a:spAutoFit/>
          </a:bodyPr>
          <a:lstStyle/>
          <a:p>
            <a:pPr algn="just">
              <a:lnSpc>
                <a:spcPct val="150000"/>
              </a:lnSpc>
            </a:pPr>
            <a:r>
              <a:rPr lang="nl-NL" sz="2100" b="1" dirty="0">
                <a:solidFill>
                  <a:srgbClr val="FF0000"/>
                </a:solidFill>
              </a:rPr>
              <a:t>Bài tập 5: </a:t>
            </a:r>
            <a:r>
              <a:rPr lang="nl-NL" sz="2100" dirty="0"/>
              <a:t>Vua Lý Thái Tổ hạ Chiếu dời kinh đô từ Hoa Lư (nay thuộc tỉnh Ninh Bình) về thành Đại La và đổi tên thành Thăng Long (nay thuộc Thủ đô Hà Nội) vào năm 1010. Hỏi đến năm nay, Chiếu dời đô của vua Lý Thái Tổ đã được bao nhiêu năm? </a:t>
            </a:r>
            <a:endParaRPr lang="en-US" sz="2100" dirty="0"/>
          </a:p>
        </p:txBody>
      </p:sp>
      <p:pic>
        <p:nvPicPr>
          <p:cNvPr id="7" name="Picture 6"/>
          <p:cNvPicPr/>
          <p:nvPr/>
        </p:nvPicPr>
        <p:blipFill>
          <a:blip r:embed="rId3"/>
          <a:stretch>
            <a:fillRect/>
          </a:stretch>
        </p:blipFill>
        <p:spPr>
          <a:xfrm>
            <a:off x="5012907" y="785828"/>
            <a:ext cx="3516236" cy="3905285"/>
          </a:xfrm>
          <a:prstGeom prst="rect">
            <a:avLst/>
          </a:prstGeom>
        </p:spPr>
      </p:pic>
    </p:spTree>
    <p:extLst>
      <p:ext uri="{BB962C8B-B14F-4D97-AF65-F5344CB8AC3E}">
        <p14:creationId xmlns:p14="http://schemas.microsoft.com/office/powerpoint/2010/main" val="3534067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pic>
        <p:nvPicPr>
          <p:cNvPr id="45" name="Picture 44"/>
          <p:cNvPicPr>
            <a:picLocks noChangeAspect="1"/>
          </p:cNvPicPr>
          <p:nvPr/>
        </p:nvPicPr>
        <p:blipFill>
          <a:blip r:embed="rId3"/>
          <a:stretch>
            <a:fillRect/>
          </a:stretch>
        </p:blipFill>
        <p:spPr>
          <a:xfrm>
            <a:off x="251644" y="771787"/>
            <a:ext cx="2642558" cy="3700678"/>
          </a:xfrm>
          <a:prstGeom prst="rect">
            <a:avLst/>
          </a:prstGeom>
        </p:spPr>
      </p:pic>
      <p:sp>
        <p:nvSpPr>
          <p:cNvPr id="2" name="Rectangle 1"/>
          <p:cNvSpPr/>
          <p:nvPr/>
        </p:nvSpPr>
        <p:spPr>
          <a:xfrm>
            <a:off x="2768078" y="178635"/>
            <a:ext cx="4099034" cy="1938992"/>
          </a:xfrm>
          <a:prstGeom prst="rect">
            <a:avLst/>
          </a:prstGeom>
          <a:solidFill>
            <a:schemeClr val="tx2"/>
          </a:solidFill>
        </p:spPr>
        <p:txBody>
          <a:bodyPr wrap="square">
            <a:spAutoFit/>
          </a:bodyPr>
          <a:lstStyle/>
          <a:p>
            <a:pPr algn="just">
              <a:lnSpc>
                <a:spcPct val="150000"/>
              </a:lnSpc>
            </a:pPr>
            <a:r>
              <a:rPr lang="nl-NL" sz="2000" b="1" u="sng" dirty="0">
                <a:solidFill>
                  <a:srgbClr val="FF0000"/>
                </a:solidFill>
              </a:rPr>
              <a:t>Tóm tắt</a:t>
            </a:r>
            <a:endParaRPr lang="en-US" sz="2000" b="1" dirty="0">
              <a:solidFill>
                <a:srgbClr val="FF0000"/>
              </a:solidFill>
            </a:endParaRPr>
          </a:p>
          <a:p>
            <a:pPr algn="just">
              <a:lnSpc>
                <a:spcPct val="150000"/>
              </a:lnSpc>
            </a:pPr>
            <a:r>
              <a:rPr lang="nl-NL" sz="2000" dirty="0"/>
              <a:t>Chiếu dời kinh đô: vào năm 1010.</a:t>
            </a:r>
            <a:endParaRPr lang="en-US" sz="2000" dirty="0"/>
          </a:p>
          <a:p>
            <a:pPr algn="just">
              <a:lnSpc>
                <a:spcPct val="150000"/>
              </a:lnSpc>
            </a:pPr>
            <a:r>
              <a:rPr lang="nl-NL" sz="2000" dirty="0"/>
              <a:t>Đến năm nay, Chiếu dời kinh đô đã được ..?.. năm. </a:t>
            </a:r>
            <a:endParaRPr lang="en-US" sz="2000" dirty="0"/>
          </a:p>
        </p:txBody>
      </p:sp>
      <p:sp>
        <p:nvSpPr>
          <p:cNvPr id="3" name="Rectangle 2"/>
          <p:cNvSpPr/>
          <p:nvPr/>
        </p:nvSpPr>
        <p:spPr>
          <a:xfrm>
            <a:off x="3531476" y="2252802"/>
            <a:ext cx="4572000" cy="2862322"/>
          </a:xfrm>
          <a:prstGeom prst="rect">
            <a:avLst/>
          </a:prstGeom>
          <a:ln w="38100">
            <a:solidFill>
              <a:schemeClr val="accent2">
                <a:lumMod val="75000"/>
              </a:schemeClr>
            </a:solidFill>
            <a:prstDash val="dashDot"/>
          </a:ln>
        </p:spPr>
        <p:txBody>
          <a:bodyPr>
            <a:spAutoFit/>
          </a:bodyPr>
          <a:lstStyle/>
          <a:p>
            <a:pPr algn="ctr">
              <a:lnSpc>
                <a:spcPct val="150000"/>
              </a:lnSpc>
            </a:pPr>
            <a:r>
              <a:rPr lang="nl-NL" sz="2000" b="1" u="sng" dirty="0">
                <a:solidFill>
                  <a:srgbClr val="FF0000"/>
                </a:solidFill>
              </a:rPr>
              <a:t>Bài giải</a:t>
            </a:r>
            <a:endParaRPr lang="en-US" sz="2000" b="1" dirty="0">
              <a:solidFill>
                <a:srgbClr val="FF0000"/>
              </a:solidFill>
            </a:endParaRPr>
          </a:p>
          <a:p>
            <a:pPr algn="ctr">
              <a:lnSpc>
                <a:spcPct val="150000"/>
              </a:lnSpc>
            </a:pPr>
            <a:r>
              <a:rPr lang="nl-NL" sz="2000" dirty="0"/>
              <a:t>Năm nay là năm 2023</a:t>
            </a:r>
            <a:endParaRPr lang="en-US" sz="2000" dirty="0"/>
          </a:p>
          <a:p>
            <a:pPr algn="ctr">
              <a:lnSpc>
                <a:spcPct val="150000"/>
              </a:lnSpc>
            </a:pPr>
            <a:r>
              <a:rPr lang="nl-NL" sz="2000" dirty="0"/>
              <a:t>Đến năm nay, Chiếu dời đô của vua Lý Thái Tổ đã được số năm là:</a:t>
            </a:r>
            <a:endParaRPr lang="en-US" sz="2000" dirty="0"/>
          </a:p>
          <a:p>
            <a:pPr algn="ctr">
              <a:lnSpc>
                <a:spcPct val="150000"/>
              </a:lnSpc>
            </a:pPr>
            <a:r>
              <a:rPr lang="nl-NL" sz="2000" dirty="0"/>
              <a:t>2 023 – 1 010 = 1 013 (năm)</a:t>
            </a:r>
            <a:endParaRPr lang="en-US" sz="2000" dirty="0"/>
          </a:p>
          <a:p>
            <a:pPr algn="ctr">
              <a:lnSpc>
                <a:spcPct val="150000"/>
              </a:lnSpc>
            </a:pPr>
            <a:r>
              <a:rPr lang="nl-NL" sz="2000" i="1" u="sng" dirty="0">
                <a:solidFill>
                  <a:srgbClr val="FF0000"/>
                </a:solidFill>
              </a:rPr>
              <a:t>Đáp số:</a:t>
            </a:r>
            <a:r>
              <a:rPr lang="nl-NL" sz="2000" i="1" dirty="0">
                <a:solidFill>
                  <a:srgbClr val="FF0000"/>
                </a:solidFill>
              </a:rPr>
              <a:t> 1 013 năm</a:t>
            </a:r>
            <a:endParaRPr lang="en-US" sz="2000" i="1" dirty="0">
              <a:solidFill>
                <a:srgbClr val="FF0000"/>
              </a:solidFill>
            </a:endParaRPr>
          </a:p>
        </p:txBody>
      </p:sp>
    </p:spTree>
    <p:extLst>
      <p:ext uri="{BB962C8B-B14F-4D97-AF65-F5344CB8AC3E}">
        <p14:creationId xmlns:p14="http://schemas.microsoft.com/office/powerpoint/2010/main" val="36938908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bg/>
                                          </p:spTgt>
                                        </p:tgtEl>
                                        <p:attrNameLst>
                                          <p:attrName>style.visibility</p:attrName>
                                        </p:attrNameLst>
                                      </p:cBhvr>
                                      <p:to>
                                        <p:strVal val="visible"/>
                                      </p:to>
                                    </p:set>
                                    <p:animEffect transition="in" filter="wipe(down)">
                                      <p:cBhvr>
                                        <p:cTn id="10" dur="500"/>
                                        <p:tgtEl>
                                          <p:spTgt spid="2">
                                            <p:bg/>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down)">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bg/>
                                          </p:spTgt>
                                        </p:tgtEl>
                                        <p:attrNameLst>
                                          <p:attrName>style.visibility</p:attrName>
                                        </p:attrNameLst>
                                      </p:cBhvr>
                                      <p:to>
                                        <p:strVal val="visible"/>
                                      </p:to>
                                    </p:set>
                                    <p:animEffect transition="in" filter="barn(inVertical)">
                                      <p:cBhvr>
                                        <p:cTn id="30" dur="500"/>
                                        <p:tgtEl>
                                          <p:spTgt spid="3">
                                            <p:bg/>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barn(inVertical)">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barn(inVertical)">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barn(inVertical)">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barn(inVertical)">
                                      <p:cBhvr>
                                        <p:cTn id="50" dur="5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barn(inVertical)">
                                      <p:cBhvr>
                                        <p:cTn id="5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9"/>
        <p:cNvGrpSpPr/>
        <p:nvPr/>
      </p:nvGrpSpPr>
      <p:grpSpPr>
        <a:xfrm>
          <a:off x="0" y="0"/>
          <a:ext cx="0" cy="0"/>
          <a:chOff x="0" y="0"/>
          <a:chExt cx="0" cy="0"/>
        </a:xfrm>
      </p:grpSpPr>
      <p:sp>
        <p:nvSpPr>
          <p:cNvPr id="5" name="Rounded Rectangle 4"/>
          <p:cNvSpPr/>
          <p:nvPr/>
        </p:nvSpPr>
        <p:spPr>
          <a:xfrm>
            <a:off x="587928" y="318782"/>
            <a:ext cx="7943676" cy="408543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Google Shape;4004;p42"/>
          <p:cNvSpPr/>
          <p:nvPr/>
        </p:nvSpPr>
        <p:spPr>
          <a:xfrm>
            <a:off x="1269647" y="2056678"/>
            <a:ext cx="878700" cy="878700"/>
          </a:xfrm>
          <a:prstGeom prst="ellipse">
            <a:avLst/>
          </a:prstGeom>
          <a:solidFill>
            <a:schemeClr val="accent4"/>
          </a:solidFill>
          <a:ln w="28575" cap="flat" cmpd="sng">
            <a:solidFill>
              <a:srgbClr val="FFFFFF"/>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005;p42"/>
          <p:cNvSpPr/>
          <p:nvPr/>
        </p:nvSpPr>
        <p:spPr>
          <a:xfrm>
            <a:off x="4008245" y="2056681"/>
            <a:ext cx="878700" cy="878700"/>
          </a:xfrm>
          <a:prstGeom prst="ellipse">
            <a:avLst/>
          </a:prstGeom>
          <a:solidFill>
            <a:schemeClr val="accent2"/>
          </a:solidFill>
          <a:ln w="28575" cap="flat" cmpd="sng">
            <a:solidFill>
              <a:srgbClr val="FFFFFF"/>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006;p42"/>
          <p:cNvSpPr/>
          <p:nvPr/>
        </p:nvSpPr>
        <p:spPr>
          <a:xfrm>
            <a:off x="6763965" y="2056681"/>
            <a:ext cx="878700" cy="878700"/>
          </a:xfrm>
          <a:prstGeom prst="ellipse">
            <a:avLst/>
          </a:prstGeom>
          <a:solidFill>
            <a:schemeClr val="accent5"/>
          </a:solidFill>
          <a:ln w="28575" cap="flat" cmpd="sng">
            <a:solidFill>
              <a:srgbClr val="FFFFFF"/>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007;p42"/>
          <p:cNvSpPr txBox="1">
            <a:spLocks noGrp="1"/>
          </p:cNvSpPr>
          <p:nvPr>
            <p:ph type="title"/>
          </p:nvPr>
        </p:nvSpPr>
        <p:spPr>
          <a:xfrm>
            <a:off x="736336" y="659752"/>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bg2">
                    <a:lumMod val="75000"/>
                  </a:schemeClr>
                </a:solidFill>
                <a:latin typeface="Arial" panose="020B0604020202020204" pitchFamily="34" charset="0"/>
                <a:cs typeface="Arial" panose="020B0604020202020204" pitchFamily="34" charset="0"/>
              </a:rPr>
              <a:t>HƯỚNG DẪN VỀ NHÀ</a:t>
            </a:r>
            <a:endParaRPr sz="3200" b="1" dirty="0">
              <a:solidFill>
                <a:schemeClr val="bg2">
                  <a:lumMod val="75000"/>
                </a:schemeClr>
              </a:solidFill>
              <a:latin typeface="Arial" panose="020B0604020202020204" pitchFamily="34" charset="0"/>
              <a:cs typeface="Arial" panose="020B0604020202020204" pitchFamily="34" charset="0"/>
            </a:endParaRPr>
          </a:p>
        </p:txBody>
      </p:sp>
      <p:sp>
        <p:nvSpPr>
          <p:cNvPr id="144" name="Google Shape;4008;p42"/>
          <p:cNvSpPr txBox="1"/>
          <p:nvPr/>
        </p:nvSpPr>
        <p:spPr>
          <a:xfrm>
            <a:off x="1174847" y="1495907"/>
            <a:ext cx="1068300" cy="44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2">
                    <a:lumMod val="75000"/>
                  </a:schemeClr>
                </a:solidFill>
                <a:latin typeface="Arial" panose="020B0604020202020204" pitchFamily="34" charset="0"/>
                <a:ea typeface="Changa One"/>
                <a:cs typeface="Arial" panose="020B0604020202020204" pitchFamily="34" charset="0"/>
                <a:sym typeface="Changa One"/>
              </a:rPr>
              <a:t>01</a:t>
            </a:r>
            <a:endParaRPr sz="3200" b="1" dirty="0">
              <a:solidFill>
                <a:schemeClr val="accent2">
                  <a:lumMod val="75000"/>
                </a:schemeClr>
              </a:solidFill>
              <a:latin typeface="Arial" panose="020B0604020202020204" pitchFamily="34" charset="0"/>
              <a:ea typeface="Changa One"/>
              <a:cs typeface="Arial" panose="020B0604020202020204" pitchFamily="34" charset="0"/>
              <a:sym typeface="Changa One"/>
            </a:endParaRPr>
          </a:p>
        </p:txBody>
      </p:sp>
      <p:sp>
        <p:nvSpPr>
          <p:cNvPr id="145" name="Google Shape;4009;p42"/>
          <p:cNvSpPr txBox="1"/>
          <p:nvPr/>
        </p:nvSpPr>
        <p:spPr>
          <a:xfrm>
            <a:off x="587928" y="3338459"/>
            <a:ext cx="2202031" cy="4473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dirty="0" err="1">
                <a:solidFill>
                  <a:srgbClr val="002060"/>
                </a:solidFill>
                <a:latin typeface="Arial" panose="020B0604020202020204" pitchFamily="34" charset="0"/>
                <a:ea typeface="Catamaran"/>
                <a:cs typeface="Arial" panose="020B0604020202020204" pitchFamily="34" charset="0"/>
                <a:sym typeface="Catamaran"/>
              </a:rPr>
              <a:t>Ôn</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lại</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kiến</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thức</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đã</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học</a:t>
            </a:r>
            <a:endParaRPr sz="2000" dirty="0">
              <a:solidFill>
                <a:srgbClr val="002060"/>
              </a:solidFill>
              <a:latin typeface="Arial" panose="020B0604020202020204" pitchFamily="34" charset="0"/>
              <a:ea typeface="Catamaran"/>
              <a:cs typeface="Arial" panose="020B0604020202020204" pitchFamily="34" charset="0"/>
              <a:sym typeface="Catamaran"/>
            </a:endParaRPr>
          </a:p>
        </p:txBody>
      </p:sp>
      <p:sp>
        <p:nvSpPr>
          <p:cNvPr id="146" name="Google Shape;4010;p42"/>
          <p:cNvSpPr txBox="1"/>
          <p:nvPr/>
        </p:nvSpPr>
        <p:spPr>
          <a:xfrm>
            <a:off x="3913445" y="1495907"/>
            <a:ext cx="1068300" cy="44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2">
                    <a:lumMod val="75000"/>
                  </a:schemeClr>
                </a:solidFill>
                <a:latin typeface="Arial" panose="020B0604020202020204" pitchFamily="34" charset="0"/>
                <a:ea typeface="Changa One"/>
                <a:cs typeface="Arial" panose="020B0604020202020204" pitchFamily="34" charset="0"/>
                <a:sym typeface="Changa One"/>
              </a:rPr>
              <a:t>02</a:t>
            </a:r>
            <a:endParaRPr sz="3200" b="1" dirty="0">
              <a:solidFill>
                <a:schemeClr val="accent2">
                  <a:lumMod val="75000"/>
                </a:schemeClr>
              </a:solidFill>
              <a:latin typeface="Arial" panose="020B0604020202020204" pitchFamily="34" charset="0"/>
              <a:ea typeface="Changa One"/>
              <a:cs typeface="Arial" panose="020B0604020202020204" pitchFamily="34" charset="0"/>
              <a:sym typeface="Changa One"/>
            </a:endParaRPr>
          </a:p>
        </p:txBody>
      </p:sp>
      <p:sp>
        <p:nvSpPr>
          <p:cNvPr id="147" name="Google Shape;4011;p42"/>
          <p:cNvSpPr txBox="1"/>
          <p:nvPr/>
        </p:nvSpPr>
        <p:spPr>
          <a:xfrm>
            <a:off x="6669165" y="1495907"/>
            <a:ext cx="1068300" cy="44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2">
                    <a:lumMod val="75000"/>
                  </a:schemeClr>
                </a:solidFill>
                <a:latin typeface="Arial" panose="020B0604020202020204" pitchFamily="34" charset="0"/>
                <a:ea typeface="Changa One"/>
                <a:cs typeface="Arial" panose="020B0604020202020204" pitchFamily="34" charset="0"/>
                <a:sym typeface="Changa One"/>
              </a:rPr>
              <a:t>03</a:t>
            </a:r>
            <a:endParaRPr sz="3200" b="1" dirty="0">
              <a:solidFill>
                <a:schemeClr val="accent2">
                  <a:lumMod val="75000"/>
                </a:schemeClr>
              </a:solidFill>
              <a:latin typeface="Arial" panose="020B0604020202020204" pitchFamily="34" charset="0"/>
              <a:ea typeface="Changa One"/>
              <a:cs typeface="Arial" panose="020B0604020202020204" pitchFamily="34" charset="0"/>
              <a:sym typeface="Changa One"/>
            </a:endParaRPr>
          </a:p>
        </p:txBody>
      </p:sp>
      <p:sp>
        <p:nvSpPr>
          <p:cNvPr id="148" name="Google Shape;4012;p42"/>
          <p:cNvSpPr txBox="1"/>
          <p:nvPr/>
        </p:nvSpPr>
        <p:spPr>
          <a:xfrm>
            <a:off x="3156710" y="3333060"/>
            <a:ext cx="2508083" cy="4473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dirty="0" err="1">
                <a:solidFill>
                  <a:srgbClr val="002060"/>
                </a:solidFill>
                <a:latin typeface="Arial" panose="020B0604020202020204" pitchFamily="34" charset="0"/>
                <a:ea typeface="Catamaran"/>
                <a:cs typeface="Arial" panose="020B0604020202020204" pitchFamily="34" charset="0"/>
                <a:sym typeface="Catamaran"/>
              </a:rPr>
              <a:t>Hoàn</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thành</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bài</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tập</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trong</a:t>
            </a:r>
            <a:r>
              <a:rPr lang="en-US" sz="2000" dirty="0">
                <a:solidFill>
                  <a:srgbClr val="002060"/>
                </a:solidFill>
                <a:latin typeface="Arial" panose="020B0604020202020204" pitchFamily="34" charset="0"/>
                <a:ea typeface="Catamaran"/>
                <a:cs typeface="Arial" panose="020B0604020202020204" pitchFamily="34" charset="0"/>
                <a:sym typeface="Catamaran"/>
              </a:rPr>
              <a:t> SBT</a:t>
            </a:r>
            <a:endParaRPr sz="2000" dirty="0">
              <a:solidFill>
                <a:srgbClr val="002060"/>
              </a:solidFill>
              <a:latin typeface="Arial" panose="020B0604020202020204" pitchFamily="34" charset="0"/>
              <a:ea typeface="Catamaran"/>
              <a:cs typeface="Arial" panose="020B0604020202020204" pitchFamily="34" charset="0"/>
              <a:sym typeface="Catamaran"/>
            </a:endParaRPr>
          </a:p>
        </p:txBody>
      </p:sp>
      <p:sp>
        <p:nvSpPr>
          <p:cNvPr id="149" name="Google Shape;4013;p42"/>
          <p:cNvSpPr txBox="1"/>
          <p:nvPr/>
        </p:nvSpPr>
        <p:spPr>
          <a:xfrm>
            <a:off x="5839788" y="3352637"/>
            <a:ext cx="2715765" cy="447300"/>
          </a:xfrm>
          <a:prstGeom prst="rect">
            <a:avLst/>
          </a:prstGeom>
          <a:noFill/>
          <a:ln>
            <a:noFill/>
          </a:ln>
        </p:spPr>
        <p:txBody>
          <a:bodyPr spcFirstLastPara="1" wrap="square" lIns="274300" tIns="91425" rIns="274300" bIns="91425" anchor="ctr" anchorCtr="0">
            <a:noAutofit/>
          </a:bodyPr>
          <a:lstStyle/>
          <a:p>
            <a:pPr lvl="0" algn="ctr">
              <a:lnSpc>
                <a:spcPct val="150000"/>
              </a:lnSpc>
            </a:pPr>
            <a:r>
              <a:rPr lang="en-US" sz="2000" dirty="0">
                <a:solidFill>
                  <a:srgbClr val="002060"/>
                </a:solidFill>
              </a:rPr>
              <a:t>Đọc và chuẩn bị trước bài</a:t>
            </a:r>
            <a:r>
              <a:rPr lang="vi-VN" sz="2000" dirty="0">
                <a:solidFill>
                  <a:srgbClr val="002060"/>
                </a:solidFill>
              </a:rPr>
              <a:t> mới</a:t>
            </a:r>
            <a:endParaRPr sz="2000" dirty="0">
              <a:solidFill>
                <a:srgbClr val="002060"/>
              </a:solidFill>
              <a:latin typeface="Catamaran"/>
              <a:ea typeface="Catamaran"/>
              <a:cs typeface="Catamaran"/>
              <a:sym typeface="Catamaran"/>
            </a:endParaRPr>
          </a:p>
        </p:txBody>
      </p:sp>
      <p:grpSp>
        <p:nvGrpSpPr>
          <p:cNvPr id="150" name="Google Shape;1869;p93"/>
          <p:cNvGrpSpPr/>
          <p:nvPr/>
        </p:nvGrpSpPr>
        <p:grpSpPr>
          <a:xfrm>
            <a:off x="1483477" y="2262398"/>
            <a:ext cx="451040" cy="384282"/>
            <a:chOff x="4987075" y="2274400"/>
            <a:chExt cx="2308389" cy="2268545"/>
          </a:xfrm>
        </p:grpSpPr>
        <p:sp>
          <p:nvSpPr>
            <p:cNvPr id="151" name="Google Shape;1870;p93"/>
            <p:cNvSpPr/>
            <p:nvPr/>
          </p:nvSpPr>
          <p:spPr>
            <a:xfrm>
              <a:off x="6417960" y="2274400"/>
              <a:ext cx="877504" cy="1208232"/>
            </a:xfrm>
            <a:custGeom>
              <a:avLst/>
              <a:gdLst/>
              <a:ahLst/>
              <a:cxnLst/>
              <a:rect l="l" t="t" r="r" b="b"/>
              <a:pathLst>
                <a:path w="21104" h="29058" extrusionOk="0">
                  <a:moveTo>
                    <a:pt x="11918" y="0"/>
                  </a:moveTo>
                  <a:cubicBezTo>
                    <a:pt x="7465" y="0"/>
                    <a:pt x="4545" y="4673"/>
                    <a:pt x="3078" y="8874"/>
                  </a:cubicBezTo>
                  <a:cubicBezTo>
                    <a:pt x="1120" y="14470"/>
                    <a:pt x="81" y="20385"/>
                    <a:pt x="1" y="26340"/>
                  </a:cubicBezTo>
                  <a:lnTo>
                    <a:pt x="9473" y="29058"/>
                  </a:lnTo>
                  <a:cubicBezTo>
                    <a:pt x="12551" y="26580"/>
                    <a:pt x="15228" y="23702"/>
                    <a:pt x="17427" y="20425"/>
                  </a:cubicBezTo>
                  <a:cubicBezTo>
                    <a:pt x="18945" y="18107"/>
                    <a:pt x="20264" y="15549"/>
                    <a:pt x="20624" y="12791"/>
                  </a:cubicBezTo>
                  <a:cubicBezTo>
                    <a:pt x="21104" y="9394"/>
                    <a:pt x="20144" y="5917"/>
                    <a:pt x="17946" y="3239"/>
                  </a:cubicBezTo>
                  <a:cubicBezTo>
                    <a:pt x="16467" y="1440"/>
                    <a:pt x="14349" y="41"/>
                    <a:pt x="12031" y="1"/>
                  </a:cubicBezTo>
                  <a:cubicBezTo>
                    <a:pt x="11993" y="1"/>
                    <a:pt x="11956" y="0"/>
                    <a:pt x="11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871;p93"/>
            <p:cNvSpPr/>
            <p:nvPr/>
          </p:nvSpPr>
          <p:spPr>
            <a:xfrm>
              <a:off x="4987075" y="2274400"/>
              <a:ext cx="877504" cy="1208232"/>
            </a:xfrm>
            <a:custGeom>
              <a:avLst/>
              <a:gdLst/>
              <a:ahLst/>
              <a:cxnLst/>
              <a:rect l="l" t="t" r="r" b="b"/>
              <a:pathLst>
                <a:path w="21104" h="29058" extrusionOk="0">
                  <a:moveTo>
                    <a:pt x="9187" y="0"/>
                  </a:moveTo>
                  <a:cubicBezTo>
                    <a:pt x="9149" y="0"/>
                    <a:pt x="9111" y="1"/>
                    <a:pt x="9073" y="1"/>
                  </a:cubicBezTo>
                  <a:cubicBezTo>
                    <a:pt x="6755" y="41"/>
                    <a:pt x="4637" y="1440"/>
                    <a:pt x="3158" y="3239"/>
                  </a:cubicBezTo>
                  <a:cubicBezTo>
                    <a:pt x="1000" y="5917"/>
                    <a:pt x="1" y="9394"/>
                    <a:pt x="480" y="12791"/>
                  </a:cubicBezTo>
                  <a:cubicBezTo>
                    <a:pt x="840" y="15549"/>
                    <a:pt x="2159" y="18107"/>
                    <a:pt x="3718" y="20425"/>
                  </a:cubicBezTo>
                  <a:cubicBezTo>
                    <a:pt x="5876" y="23702"/>
                    <a:pt x="8554" y="26580"/>
                    <a:pt x="11631" y="29058"/>
                  </a:cubicBezTo>
                  <a:lnTo>
                    <a:pt x="21104" y="26340"/>
                  </a:lnTo>
                  <a:cubicBezTo>
                    <a:pt x="21064" y="20385"/>
                    <a:pt x="19985" y="14470"/>
                    <a:pt x="18026" y="8874"/>
                  </a:cubicBezTo>
                  <a:cubicBezTo>
                    <a:pt x="16560" y="4673"/>
                    <a:pt x="13639" y="0"/>
                    <a:pt x="9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872;p93"/>
            <p:cNvSpPr/>
            <p:nvPr/>
          </p:nvSpPr>
          <p:spPr>
            <a:xfrm>
              <a:off x="6481121" y="2569750"/>
              <a:ext cx="683076" cy="1047483"/>
            </a:xfrm>
            <a:custGeom>
              <a:avLst/>
              <a:gdLst/>
              <a:ahLst/>
              <a:cxnLst/>
              <a:rect l="l" t="t" r="r" b="b"/>
              <a:pathLst>
                <a:path w="16428" h="25192" extrusionOk="0">
                  <a:moveTo>
                    <a:pt x="11541" y="1"/>
                  </a:moveTo>
                  <a:cubicBezTo>
                    <a:pt x="10952" y="1"/>
                    <a:pt x="10356" y="122"/>
                    <a:pt x="9793" y="372"/>
                  </a:cubicBezTo>
                  <a:cubicBezTo>
                    <a:pt x="6435" y="1731"/>
                    <a:pt x="5076" y="5408"/>
                    <a:pt x="3877" y="8526"/>
                  </a:cubicBezTo>
                  <a:cubicBezTo>
                    <a:pt x="2239" y="12762"/>
                    <a:pt x="1000" y="17159"/>
                    <a:pt x="160" y="21635"/>
                  </a:cubicBezTo>
                  <a:cubicBezTo>
                    <a:pt x="1" y="22235"/>
                    <a:pt x="360" y="22874"/>
                    <a:pt x="1000" y="23074"/>
                  </a:cubicBezTo>
                  <a:cubicBezTo>
                    <a:pt x="1094" y="23098"/>
                    <a:pt x="1189" y="23109"/>
                    <a:pt x="1282" y="23109"/>
                  </a:cubicBezTo>
                  <a:cubicBezTo>
                    <a:pt x="1661" y="23109"/>
                    <a:pt x="2014" y="22923"/>
                    <a:pt x="2239" y="22634"/>
                  </a:cubicBezTo>
                  <a:lnTo>
                    <a:pt x="3198" y="23314"/>
                  </a:lnTo>
                  <a:cubicBezTo>
                    <a:pt x="2623" y="24161"/>
                    <a:pt x="3377" y="25191"/>
                    <a:pt x="4193" y="25191"/>
                  </a:cubicBezTo>
                  <a:cubicBezTo>
                    <a:pt x="4455" y="25191"/>
                    <a:pt x="4723" y="25085"/>
                    <a:pt x="4957" y="24833"/>
                  </a:cubicBezTo>
                  <a:cubicBezTo>
                    <a:pt x="7514" y="22195"/>
                    <a:pt x="9873" y="19397"/>
                    <a:pt x="12031" y="16479"/>
                  </a:cubicBezTo>
                  <a:cubicBezTo>
                    <a:pt x="14029" y="13562"/>
                    <a:pt x="15748" y="10204"/>
                    <a:pt x="16147" y="6647"/>
                  </a:cubicBezTo>
                  <a:cubicBezTo>
                    <a:pt x="16427" y="4889"/>
                    <a:pt x="15988" y="3090"/>
                    <a:pt x="14948" y="1651"/>
                  </a:cubicBezTo>
                  <a:cubicBezTo>
                    <a:pt x="14098" y="581"/>
                    <a:pt x="12833" y="1"/>
                    <a:pt x="115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873;p93"/>
            <p:cNvSpPr/>
            <p:nvPr/>
          </p:nvSpPr>
          <p:spPr>
            <a:xfrm>
              <a:off x="5126704" y="2569916"/>
              <a:ext cx="674719" cy="1047317"/>
            </a:xfrm>
            <a:custGeom>
              <a:avLst/>
              <a:gdLst/>
              <a:ahLst/>
              <a:cxnLst/>
              <a:rect l="l" t="t" r="r" b="b"/>
              <a:pathLst>
                <a:path w="16227" h="25188" extrusionOk="0">
                  <a:moveTo>
                    <a:pt x="4546" y="1"/>
                  </a:moveTo>
                  <a:cubicBezTo>
                    <a:pt x="3793" y="1"/>
                    <a:pt x="3049" y="185"/>
                    <a:pt x="2398" y="608"/>
                  </a:cubicBezTo>
                  <a:cubicBezTo>
                    <a:pt x="799" y="1647"/>
                    <a:pt x="80" y="3566"/>
                    <a:pt x="40" y="5364"/>
                  </a:cubicBezTo>
                  <a:cubicBezTo>
                    <a:pt x="0" y="7163"/>
                    <a:pt x="360" y="8881"/>
                    <a:pt x="1079" y="10520"/>
                  </a:cubicBezTo>
                  <a:cubicBezTo>
                    <a:pt x="1719" y="12199"/>
                    <a:pt x="2518" y="13837"/>
                    <a:pt x="3477" y="15356"/>
                  </a:cubicBezTo>
                  <a:cubicBezTo>
                    <a:pt x="5675" y="18793"/>
                    <a:pt x="8473" y="21831"/>
                    <a:pt x="11271" y="24829"/>
                  </a:cubicBezTo>
                  <a:cubicBezTo>
                    <a:pt x="11514" y="25082"/>
                    <a:pt x="11791" y="25188"/>
                    <a:pt x="12059" y="25188"/>
                  </a:cubicBezTo>
                  <a:cubicBezTo>
                    <a:pt x="12890" y="25188"/>
                    <a:pt x="13634" y="24166"/>
                    <a:pt x="13029" y="23350"/>
                  </a:cubicBezTo>
                  <a:lnTo>
                    <a:pt x="13989" y="22630"/>
                  </a:lnTo>
                  <a:cubicBezTo>
                    <a:pt x="14208" y="22943"/>
                    <a:pt x="14573" y="23109"/>
                    <a:pt x="14952" y="23109"/>
                  </a:cubicBezTo>
                  <a:cubicBezTo>
                    <a:pt x="15057" y="23109"/>
                    <a:pt x="15163" y="23096"/>
                    <a:pt x="15268" y="23070"/>
                  </a:cubicBezTo>
                  <a:cubicBezTo>
                    <a:pt x="15867" y="22910"/>
                    <a:pt x="16227" y="22271"/>
                    <a:pt x="16067" y="21631"/>
                  </a:cubicBezTo>
                  <a:cubicBezTo>
                    <a:pt x="15308" y="17674"/>
                    <a:pt x="14268" y="13758"/>
                    <a:pt x="12870" y="9961"/>
                  </a:cubicBezTo>
                  <a:cubicBezTo>
                    <a:pt x="11751" y="6803"/>
                    <a:pt x="10552" y="3006"/>
                    <a:pt x="7634" y="1008"/>
                  </a:cubicBezTo>
                  <a:cubicBezTo>
                    <a:pt x="6757" y="392"/>
                    <a:pt x="5642" y="1"/>
                    <a:pt x="4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874;p93"/>
            <p:cNvSpPr/>
            <p:nvPr/>
          </p:nvSpPr>
          <p:spPr>
            <a:xfrm>
              <a:off x="5136642" y="3248310"/>
              <a:ext cx="2010892" cy="1294635"/>
            </a:xfrm>
            <a:custGeom>
              <a:avLst/>
              <a:gdLst/>
              <a:ahLst/>
              <a:cxnLst/>
              <a:rect l="l" t="t" r="r" b="b"/>
              <a:pathLst>
                <a:path w="48362" h="31136" extrusionOk="0">
                  <a:moveTo>
                    <a:pt x="24181" y="0"/>
                  </a:moveTo>
                  <a:cubicBezTo>
                    <a:pt x="10792" y="0"/>
                    <a:pt x="1" y="12390"/>
                    <a:pt x="1" y="21503"/>
                  </a:cubicBezTo>
                  <a:cubicBezTo>
                    <a:pt x="1" y="29736"/>
                    <a:pt x="10832" y="31135"/>
                    <a:pt x="24181" y="31135"/>
                  </a:cubicBezTo>
                  <a:cubicBezTo>
                    <a:pt x="37530" y="31135"/>
                    <a:pt x="48362" y="29736"/>
                    <a:pt x="48362" y="21503"/>
                  </a:cubicBezTo>
                  <a:cubicBezTo>
                    <a:pt x="48362" y="12390"/>
                    <a:pt x="37530" y="0"/>
                    <a:pt x="24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875;p93"/>
            <p:cNvSpPr/>
            <p:nvPr/>
          </p:nvSpPr>
          <p:spPr>
            <a:xfrm>
              <a:off x="5763184" y="3193464"/>
              <a:ext cx="774469" cy="560623"/>
            </a:xfrm>
            <a:custGeom>
              <a:avLst/>
              <a:gdLst/>
              <a:ahLst/>
              <a:cxnLst/>
              <a:rect l="l" t="t" r="r" b="b"/>
              <a:pathLst>
                <a:path w="18626" h="13483" extrusionOk="0">
                  <a:moveTo>
                    <a:pt x="9953" y="1"/>
                  </a:moveTo>
                  <a:lnTo>
                    <a:pt x="6196" y="160"/>
                  </a:lnTo>
                  <a:lnTo>
                    <a:pt x="2918" y="280"/>
                  </a:lnTo>
                  <a:lnTo>
                    <a:pt x="2798" y="280"/>
                  </a:lnTo>
                  <a:cubicBezTo>
                    <a:pt x="1439" y="520"/>
                    <a:pt x="600" y="1839"/>
                    <a:pt x="360" y="3118"/>
                  </a:cubicBezTo>
                  <a:cubicBezTo>
                    <a:pt x="1" y="4557"/>
                    <a:pt x="360" y="6116"/>
                    <a:pt x="1360" y="7235"/>
                  </a:cubicBezTo>
                  <a:cubicBezTo>
                    <a:pt x="2066" y="8033"/>
                    <a:pt x="3079" y="8478"/>
                    <a:pt x="4108" y="8478"/>
                  </a:cubicBezTo>
                  <a:cubicBezTo>
                    <a:pt x="4419" y="8478"/>
                    <a:pt x="4731" y="8437"/>
                    <a:pt x="5037" y="8354"/>
                  </a:cubicBezTo>
                  <a:cubicBezTo>
                    <a:pt x="5396" y="8194"/>
                    <a:pt x="5756" y="8034"/>
                    <a:pt x="6036" y="7794"/>
                  </a:cubicBezTo>
                  <a:cubicBezTo>
                    <a:pt x="6395" y="8514"/>
                    <a:pt x="6795" y="9193"/>
                    <a:pt x="7275" y="9833"/>
                  </a:cubicBezTo>
                  <a:cubicBezTo>
                    <a:pt x="8314" y="11311"/>
                    <a:pt x="9713" y="12470"/>
                    <a:pt x="11391" y="13150"/>
                  </a:cubicBezTo>
                  <a:cubicBezTo>
                    <a:pt x="11919" y="13342"/>
                    <a:pt x="12587" y="13482"/>
                    <a:pt x="13243" y="13482"/>
                  </a:cubicBezTo>
                  <a:cubicBezTo>
                    <a:pt x="14226" y="13482"/>
                    <a:pt x="15180" y="13166"/>
                    <a:pt x="15588" y="12231"/>
                  </a:cubicBezTo>
                  <a:cubicBezTo>
                    <a:pt x="16028" y="11271"/>
                    <a:pt x="15468" y="10232"/>
                    <a:pt x="14988" y="9393"/>
                  </a:cubicBezTo>
                  <a:cubicBezTo>
                    <a:pt x="14869" y="9193"/>
                    <a:pt x="14749" y="9033"/>
                    <a:pt x="14629" y="8833"/>
                  </a:cubicBezTo>
                  <a:cubicBezTo>
                    <a:pt x="15828" y="8833"/>
                    <a:pt x="16947" y="8194"/>
                    <a:pt x="17506" y="7115"/>
                  </a:cubicBezTo>
                  <a:cubicBezTo>
                    <a:pt x="18625" y="4956"/>
                    <a:pt x="17187" y="2958"/>
                    <a:pt x="15308" y="1879"/>
                  </a:cubicBezTo>
                  <a:cubicBezTo>
                    <a:pt x="14149" y="1279"/>
                    <a:pt x="12990" y="760"/>
                    <a:pt x="11751" y="360"/>
                  </a:cubicBezTo>
                  <a:cubicBezTo>
                    <a:pt x="11192" y="160"/>
                    <a:pt x="10552" y="1"/>
                    <a:pt x="9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876;p93"/>
            <p:cNvSpPr/>
            <p:nvPr/>
          </p:nvSpPr>
          <p:spPr>
            <a:xfrm>
              <a:off x="6022441" y="4242137"/>
              <a:ext cx="231060" cy="224366"/>
            </a:xfrm>
            <a:custGeom>
              <a:avLst/>
              <a:gdLst/>
              <a:ahLst/>
              <a:cxnLst/>
              <a:rect l="l" t="t" r="r" b="b"/>
              <a:pathLst>
                <a:path w="5557" h="5396" extrusionOk="0">
                  <a:moveTo>
                    <a:pt x="1" y="0"/>
                  </a:moveTo>
                  <a:lnTo>
                    <a:pt x="1479" y="5396"/>
                  </a:lnTo>
                  <a:lnTo>
                    <a:pt x="4037" y="5396"/>
                  </a:lnTo>
                  <a:lnTo>
                    <a:pt x="55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877;p93"/>
            <p:cNvSpPr/>
            <p:nvPr/>
          </p:nvSpPr>
          <p:spPr>
            <a:xfrm>
              <a:off x="5891170" y="3763498"/>
              <a:ext cx="495259" cy="535135"/>
            </a:xfrm>
            <a:custGeom>
              <a:avLst/>
              <a:gdLst/>
              <a:ahLst/>
              <a:cxnLst/>
              <a:rect l="l" t="t" r="r" b="b"/>
              <a:pathLst>
                <a:path w="11911" h="12870" extrusionOk="0">
                  <a:moveTo>
                    <a:pt x="5955" y="0"/>
                  </a:moveTo>
                  <a:cubicBezTo>
                    <a:pt x="2398" y="0"/>
                    <a:pt x="0" y="4357"/>
                    <a:pt x="0" y="7914"/>
                  </a:cubicBezTo>
                  <a:cubicBezTo>
                    <a:pt x="0" y="11471"/>
                    <a:pt x="2398" y="12870"/>
                    <a:pt x="5955" y="12870"/>
                  </a:cubicBezTo>
                  <a:cubicBezTo>
                    <a:pt x="9512" y="12870"/>
                    <a:pt x="11910" y="11471"/>
                    <a:pt x="11910" y="7914"/>
                  </a:cubicBezTo>
                  <a:cubicBezTo>
                    <a:pt x="11910" y="4357"/>
                    <a:pt x="9512" y="0"/>
                    <a:pt x="5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878;p93"/>
            <p:cNvSpPr/>
            <p:nvPr/>
          </p:nvSpPr>
          <p:spPr>
            <a:xfrm>
              <a:off x="5633576" y="3901422"/>
              <a:ext cx="172848" cy="148108"/>
            </a:xfrm>
            <a:custGeom>
              <a:avLst/>
              <a:gdLst/>
              <a:ahLst/>
              <a:cxnLst/>
              <a:rect l="l" t="t" r="r" b="b"/>
              <a:pathLst>
                <a:path w="4157" h="3562" extrusionOk="0">
                  <a:moveTo>
                    <a:pt x="2358" y="1"/>
                  </a:moveTo>
                  <a:cubicBezTo>
                    <a:pt x="800" y="1"/>
                    <a:pt x="0" y="1919"/>
                    <a:pt x="1119" y="3038"/>
                  </a:cubicBezTo>
                  <a:cubicBezTo>
                    <a:pt x="1481" y="3400"/>
                    <a:pt x="1926" y="3561"/>
                    <a:pt x="2363" y="3561"/>
                  </a:cubicBezTo>
                  <a:cubicBezTo>
                    <a:pt x="3278" y="3561"/>
                    <a:pt x="4157" y="2854"/>
                    <a:pt x="4157" y="1799"/>
                  </a:cubicBezTo>
                  <a:cubicBezTo>
                    <a:pt x="4157" y="800"/>
                    <a:pt x="3357" y="1"/>
                    <a:pt x="2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79;p93"/>
            <p:cNvSpPr/>
            <p:nvPr/>
          </p:nvSpPr>
          <p:spPr>
            <a:xfrm>
              <a:off x="5562098" y="4107497"/>
              <a:ext cx="250977" cy="147942"/>
            </a:xfrm>
            <a:custGeom>
              <a:avLst/>
              <a:gdLst/>
              <a:ahLst/>
              <a:cxnLst/>
              <a:rect l="l" t="t" r="r" b="b"/>
              <a:pathLst>
                <a:path w="6036" h="3558" extrusionOk="0">
                  <a:moveTo>
                    <a:pt x="3038" y="1"/>
                  </a:moveTo>
                  <a:cubicBezTo>
                    <a:pt x="1359" y="1"/>
                    <a:pt x="1" y="800"/>
                    <a:pt x="1" y="1799"/>
                  </a:cubicBezTo>
                  <a:cubicBezTo>
                    <a:pt x="1" y="2758"/>
                    <a:pt x="1359" y="3558"/>
                    <a:pt x="3038" y="3558"/>
                  </a:cubicBezTo>
                  <a:cubicBezTo>
                    <a:pt x="4717" y="3558"/>
                    <a:pt x="6036" y="2798"/>
                    <a:pt x="6036" y="1799"/>
                  </a:cubicBezTo>
                  <a:cubicBezTo>
                    <a:pt x="6036" y="800"/>
                    <a:pt x="4717" y="1"/>
                    <a:pt x="30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80;p93"/>
            <p:cNvSpPr/>
            <p:nvPr/>
          </p:nvSpPr>
          <p:spPr>
            <a:xfrm>
              <a:off x="6481121" y="3901422"/>
              <a:ext cx="147942" cy="147942"/>
            </a:xfrm>
            <a:custGeom>
              <a:avLst/>
              <a:gdLst/>
              <a:ahLst/>
              <a:cxnLst/>
              <a:rect l="l" t="t" r="r" b="b"/>
              <a:pathLst>
                <a:path w="3558" h="3558" extrusionOk="0">
                  <a:moveTo>
                    <a:pt x="1759" y="1"/>
                  </a:moveTo>
                  <a:cubicBezTo>
                    <a:pt x="800" y="1"/>
                    <a:pt x="1" y="800"/>
                    <a:pt x="1" y="1799"/>
                  </a:cubicBezTo>
                  <a:cubicBezTo>
                    <a:pt x="1" y="2758"/>
                    <a:pt x="800" y="3558"/>
                    <a:pt x="1759" y="3558"/>
                  </a:cubicBezTo>
                  <a:cubicBezTo>
                    <a:pt x="2758" y="3558"/>
                    <a:pt x="3558" y="2758"/>
                    <a:pt x="3558" y="1799"/>
                  </a:cubicBezTo>
                  <a:cubicBezTo>
                    <a:pt x="3558" y="800"/>
                    <a:pt x="2758" y="1"/>
                    <a:pt x="1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81;p93"/>
            <p:cNvSpPr/>
            <p:nvPr/>
          </p:nvSpPr>
          <p:spPr>
            <a:xfrm>
              <a:off x="6472805" y="4107497"/>
              <a:ext cx="252640" cy="147942"/>
            </a:xfrm>
            <a:custGeom>
              <a:avLst/>
              <a:gdLst/>
              <a:ahLst/>
              <a:cxnLst/>
              <a:rect l="l" t="t" r="r" b="b"/>
              <a:pathLst>
                <a:path w="6076" h="3558" extrusionOk="0">
                  <a:moveTo>
                    <a:pt x="3038" y="1"/>
                  </a:moveTo>
                  <a:cubicBezTo>
                    <a:pt x="1360" y="1"/>
                    <a:pt x="1" y="800"/>
                    <a:pt x="1" y="1799"/>
                  </a:cubicBezTo>
                  <a:cubicBezTo>
                    <a:pt x="1" y="2798"/>
                    <a:pt x="1360" y="3558"/>
                    <a:pt x="3038" y="3558"/>
                  </a:cubicBezTo>
                  <a:cubicBezTo>
                    <a:pt x="4717" y="3558"/>
                    <a:pt x="6076" y="2758"/>
                    <a:pt x="6076" y="1799"/>
                  </a:cubicBezTo>
                  <a:cubicBezTo>
                    <a:pt x="6076" y="800"/>
                    <a:pt x="4717" y="1"/>
                    <a:pt x="30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82;p93"/>
            <p:cNvSpPr/>
            <p:nvPr/>
          </p:nvSpPr>
          <p:spPr>
            <a:xfrm>
              <a:off x="5924393" y="4193903"/>
              <a:ext cx="219418" cy="128025"/>
            </a:xfrm>
            <a:custGeom>
              <a:avLst/>
              <a:gdLst/>
              <a:ahLst/>
              <a:cxnLst/>
              <a:rect l="l" t="t" r="r" b="b"/>
              <a:pathLst>
                <a:path w="5277" h="3079" fill="none" extrusionOk="0">
                  <a:moveTo>
                    <a:pt x="5276" y="1"/>
                  </a:moveTo>
                  <a:cubicBezTo>
                    <a:pt x="4837" y="3078"/>
                    <a:pt x="400" y="3078"/>
                    <a:pt x="0" y="1"/>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83;p93"/>
            <p:cNvSpPr/>
            <p:nvPr/>
          </p:nvSpPr>
          <p:spPr>
            <a:xfrm>
              <a:off x="6142111" y="4193903"/>
              <a:ext cx="221039" cy="128025"/>
            </a:xfrm>
            <a:custGeom>
              <a:avLst/>
              <a:gdLst/>
              <a:ahLst/>
              <a:cxnLst/>
              <a:rect l="l" t="t" r="r" b="b"/>
              <a:pathLst>
                <a:path w="5316" h="3079" fill="none" extrusionOk="0">
                  <a:moveTo>
                    <a:pt x="5316" y="1"/>
                  </a:moveTo>
                  <a:cubicBezTo>
                    <a:pt x="4876" y="3078"/>
                    <a:pt x="400" y="3078"/>
                    <a:pt x="0" y="1"/>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84;p93"/>
            <p:cNvSpPr/>
            <p:nvPr/>
          </p:nvSpPr>
          <p:spPr>
            <a:xfrm>
              <a:off x="6143775" y="4127456"/>
              <a:ext cx="42" cy="66486"/>
            </a:xfrm>
            <a:custGeom>
              <a:avLst/>
              <a:gdLst/>
              <a:ahLst/>
              <a:cxnLst/>
              <a:rect l="l" t="t" r="r" b="b"/>
              <a:pathLst>
                <a:path w="1" h="1599" fill="none" extrusionOk="0">
                  <a:moveTo>
                    <a:pt x="0" y="0"/>
                  </a:moveTo>
                  <a:lnTo>
                    <a:pt x="0" y="1599"/>
                  </a:lnTo>
                </a:path>
              </a:pathLst>
            </a:custGeom>
            <a:noFill/>
            <a:ln w="26975" cap="rnd" cmpd="sng">
              <a:solidFill>
                <a:srgbClr val="1D1D1B"/>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85;p93"/>
            <p:cNvSpPr/>
            <p:nvPr/>
          </p:nvSpPr>
          <p:spPr>
            <a:xfrm>
              <a:off x="5989218" y="4007786"/>
              <a:ext cx="309147" cy="186154"/>
            </a:xfrm>
            <a:custGeom>
              <a:avLst/>
              <a:gdLst/>
              <a:ahLst/>
              <a:cxnLst/>
              <a:rect l="l" t="t" r="r" b="b"/>
              <a:pathLst>
                <a:path w="7435" h="4477" extrusionOk="0">
                  <a:moveTo>
                    <a:pt x="3717" y="1"/>
                  </a:moveTo>
                  <a:cubicBezTo>
                    <a:pt x="2358" y="1"/>
                    <a:pt x="640" y="680"/>
                    <a:pt x="320" y="1559"/>
                  </a:cubicBezTo>
                  <a:cubicBezTo>
                    <a:pt x="0" y="2479"/>
                    <a:pt x="3717" y="4477"/>
                    <a:pt x="3717" y="4477"/>
                  </a:cubicBezTo>
                  <a:cubicBezTo>
                    <a:pt x="3717" y="4477"/>
                    <a:pt x="7434" y="2479"/>
                    <a:pt x="7114" y="1559"/>
                  </a:cubicBezTo>
                  <a:cubicBezTo>
                    <a:pt x="6795" y="680"/>
                    <a:pt x="5076" y="1"/>
                    <a:pt x="3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86;p93"/>
            <p:cNvSpPr/>
            <p:nvPr/>
          </p:nvSpPr>
          <p:spPr>
            <a:xfrm>
              <a:off x="5382635" y="4275360"/>
              <a:ext cx="279210" cy="167900"/>
            </a:xfrm>
            <a:custGeom>
              <a:avLst/>
              <a:gdLst/>
              <a:ahLst/>
              <a:cxnLst/>
              <a:rect l="l" t="t" r="r" b="b"/>
              <a:pathLst>
                <a:path w="6715" h="4038" fill="none" extrusionOk="0">
                  <a:moveTo>
                    <a:pt x="6715" y="0"/>
                  </a:moveTo>
                  <a:cubicBezTo>
                    <a:pt x="4357" y="1119"/>
                    <a:pt x="2118" y="2478"/>
                    <a:pt x="0" y="4037"/>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87;p93"/>
            <p:cNvSpPr/>
            <p:nvPr/>
          </p:nvSpPr>
          <p:spPr>
            <a:xfrm>
              <a:off x="5339391" y="4193903"/>
              <a:ext cx="219418" cy="29979"/>
            </a:xfrm>
            <a:custGeom>
              <a:avLst/>
              <a:gdLst/>
              <a:ahLst/>
              <a:cxnLst/>
              <a:rect l="l" t="t" r="r" b="b"/>
              <a:pathLst>
                <a:path w="5277" h="721" fill="none" extrusionOk="0">
                  <a:moveTo>
                    <a:pt x="5277" y="121"/>
                  </a:moveTo>
                  <a:cubicBezTo>
                    <a:pt x="3518" y="1"/>
                    <a:pt x="1720" y="201"/>
                    <a:pt x="1" y="720"/>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888;p93"/>
            <p:cNvSpPr/>
            <p:nvPr/>
          </p:nvSpPr>
          <p:spPr>
            <a:xfrm>
              <a:off x="6612434" y="4275360"/>
              <a:ext cx="280873" cy="167900"/>
            </a:xfrm>
            <a:custGeom>
              <a:avLst/>
              <a:gdLst/>
              <a:ahLst/>
              <a:cxnLst/>
              <a:rect l="l" t="t" r="r" b="b"/>
              <a:pathLst>
                <a:path w="6755" h="4038" fill="none" extrusionOk="0">
                  <a:moveTo>
                    <a:pt x="0" y="0"/>
                  </a:moveTo>
                  <a:cubicBezTo>
                    <a:pt x="2398" y="1119"/>
                    <a:pt x="4636" y="2478"/>
                    <a:pt x="6755" y="4037"/>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889;p93"/>
            <p:cNvSpPr/>
            <p:nvPr/>
          </p:nvSpPr>
          <p:spPr>
            <a:xfrm>
              <a:off x="6717093" y="4193903"/>
              <a:ext cx="217754" cy="29979"/>
            </a:xfrm>
            <a:custGeom>
              <a:avLst/>
              <a:gdLst/>
              <a:ahLst/>
              <a:cxnLst/>
              <a:rect l="l" t="t" r="r" b="b"/>
              <a:pathLst>
                <a:path w="5237" h="721" fill="none" extrusionOk="0">
                  <a:moveTo>
                    <a:pt x="1" y="121"/>
                  </a:moveTo>
                  <a:cubicBezTo>
                    <a:pt x="1760" y="1"/>
                    <a:pt x="3518" y="201"/>
                    <a:pt x="5237" y="720"/>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890;p93"/>
          <p:cNvGrpSpPr/>
          <p:nvPr/>
        </p:nvGrpSpPr>
        <p:grpSpPr>
          <a:xfrm>
            <a:off x="4176321" y="2349892"/>
            <a:ext cx="539687" cy="401293"/>
            <a:chOff x="6213413" y="1457250"/>
            <a:chExt cx="1765575" cy="1355025"/>
          </a:xfrm>
        </p:grpSpPr>
        <p:sp>
          <p:nvSpPr>
            <p:cNvPr id="172" name="Google Shape;1891;p93"/>
            <p:cNvSpPr/>
            <p:nvPr/>
          </p:nvSpPr>
          <p:spPr>
            <a:xfrm>
              <a:off x="6324013" y="2238875"/>
              <a:ext cx="481950" cy="253750"/>
            </a:xfrm>
            <a:custGeom>
              <a:avLst/>
              <a:gdLst/>
              <a:ahLst/>
              <a:cxnLst/>
              <a:rect l="l" t="t" r="r" b="b"/>
              <a:pathLst>
                <a:path w="19278" h="10150" extrusionOk="0">
                  <a:moveTo>
                    <a:pt x="15426" y="0"/>
                  </a:moveTo>
                  <a:cubicBezTo>
                    <a:pt x="12926" y="0"/>
                    <a:pt x="10187" y="1107"/>
                    <a:pt x="8126" y="1942"/>
                  </a:cubicBezTo>
                  <a:cubicBezTo>
                    <a:pt x="5129" y="3141"/>
                    <a:pt x="2131" y="4740"/>
                    <a:pt x="652" y="7658"/>
                  </a:cubicBezTo>
                  <a:cubicBezTo>
                    <a:pt x="0" y="8864"/>
                    <a:pt x="943" y="10149"/>
                    <a:pt x="2115" y="10149"/>
                  </a:cubicBezTo>
                  <a:cubicBezTo>
                    <a:pt x="2380" y="10149"/>
                    <a:pt x="2657" y="10083"/>
                    <a:pt x="2930" y="9936"/>
                  </a:cubicBezTo>
                  <a:cubicBezTo>
                    <a:pt x="5488" y="8577"/>
                    <a:pt x="7766" y="6898"/>
                    <a:pt x="10564" y="5939"/>
                  </a:cubicBezTo>
                  <a:cubicBezTo>
                    <a:pt x="13242" y="5060"/>
                    <a:pt x="16879" y="4940"/>
                    <a:pt x="18718" y="2582"/>
                  </a:cubicBezTo>
                  <a:cubicBezTo>
                    <a:pt x="19277" y="2022"/>
                    <a:pt x="19157" y="1143"/>
                    <a:pt x="18478" y="743"/>
                  </a:cubicBezTo>
                  <a:cubicBezTo>
                    <a:pt x="17556" y="210"/>
                    <a:pt x="16514" y="0"/>
                    <a:pt x="15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892;p93"/>
            <p:cNvSpPr/>
            <p:nvPr/>
          </p:nvSpPr>
          <p:spPr>
            <a:xfrm>
              <a:off x="6388263" y="2307000"/>
              <a:ext cx="440675" cy="382250"/>
            </a:xfrm>
            <a:custGeom>
              <a:avLst/>
              <a:gdLst/>
              <a:ahLst/>
              <a:cxnLst/>
              <a:rect l="l" t="t" r="r" b="b"/>
              <a:pathLst>
                <a:path w="17627" h="15290" extrusionOk="0">
                  <a:moveTo>
                    <a:pt x="15873" y="0"/>
                  </a:moveTo>
                  <a:cubicBezTo>
                    <a:pt x="12520" y="0"/>
                    <a:pt x="9083" y="2893"/>
                    <a:pt x="6675" y="4893"/>
                  </a:cubicBezTo>
                  <a:cubicBezTo>
                    <a:pt x="4077" y="7051"/>
                    <a:pt x="1" y="10448"/>
                    <a:pt x="680" y="14125"/>
                  </a:cubicBezTo>
                  <a:cubicBezTo>
                    <a:pt x="883" y="14836"/>
                    <a:pt x="1517" y="15289"/>
                    <a:pt x="2217" y="15289"/>
                  </a:cubicBezTo>
                  <a:cubicBezTo>
                    <a:pt x="2343" y="15289"/>
                    <a:pt x="2471" y="15275"/>
                    <a:pt x="2599" y="15244"/>
                  </a:cubicBezTo>
                  <a:cubicBezTo>
                    <a:pt x="4237" y="14645"/>
                    <a:pt x="4997" y="13406"/>
                    <a:pt x="6076" y="12167"/>
                  </a:cubicBezTo>
                  <a:cubicBezTo>
                    <a:pt x="7315" y="10768"/>
                    <a:pt x="8674" y="9489"/>
                    <a:pt x="10112" y="8330"/>
                  </a:cubicBezTo>
                  <a:cubicBezTo>
                    <a:pt x="12511" y="6411"/>
                    <a:pt x="16467" y="4533"/>
                    <a:pt x="17466" y="1455"/>
                  </a:cubicBezTo>
                  <a:cubicBezTo>
                    <a:pt x="17626" y="856"/>
                    <a:pt x="17267" y="216"/>
                    <a:pt x="16667" y="57"/>
                  </a:cubicBezTo>
                  <a:cubicBezTo>
                    <a:pt x="16403" y="18"/>
                    <a:pt x="16138" y="0"/>
                    <a:pt x="15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893;p93"/>
            <p:cNvSpPr/>
            <p:nvPr/>
          </p:nvSpPr>
          <p:spPr>
            <a:xfrm>
              <a:off x="6563113" y="2440150"/>
              <a:ext cx="240675" cy="372125"/>
            </a:xfrm>
            <a:custGeom>
              <a:avLst/>
              <a:gdLst/>
              <a:ahLst/>
              <a:cxnLst/>
              <a:rect l="l" t="t" r="r" b="b"/>
              <a:pathLst>
                <a:path w="9627" h="14885" extrusionOk="0">
                  <a:moveTo>
                    <a:pt x="8765" y="0"/>
                  </a:moveTo>
                  <a:cubicBezTo>
                    <a:pt x="8735" y="0"/>
                    <a:pt x="8705" y="2"/>
                    <a:pt x="8674" y="6"/>
                  </a:cubicBezTo>
                  <a:cubicBezTo>
                    <a:pt x="5397" y="446"/>
                    <a:pt x="3478" y="2884"/>
                    <a:pt x="2119" y="5802"/>
                  </a:cubicBezTo>
                  <a:cubicBezTo>
                    <a:pt x="1000" y="8240"/>
                    <a:pt x="1" y="12436"/>
                    <a:pt x="2199" y="14554"/>
                  </a:cubicBezTo>
                  <a:cubicBezTo>
                    <a:pt x="2439" y="14774"/>
                    <a:pt x="2739" y="14884"/>
                    <a:pt x="3039" y="14884"/>
                  </a:cubicBezTo>
                  <a:cubicBezTo>
                    <a:pt x="3338" y="14884"/>
                    <a:pt x="3638" y="14774"/>
                    <a:pt x="3878" y="14554"/>
                  </a:cubicBezTo>
                  <a:cubicBezTo>
                    <a:pt x="5437" y="12956"/>
                    <a:pt x="5676" y="10078"/>
                    <a:pt x="6476" y="8040"/>
                  </a:cubicBezTo>
                  <a:cubicBezTo>
                    <a:pt x="7395" y="5642"/>
                    <a:pt x="8914" y="3643"/>
                    <a:pt x="9513" y="1165"/>
                  </a:cubicBezTo>
                  <a:cubicBezTo>
                    <a:pt x="9627" y="673"/>
                    <a:pt x="9309" y="0"/>
                    <a:pt x="8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894;p93"/>
            <p:cNvSpPr/>
            <p:nvPr/>
          </p:nvSpPr>
          <p:spPr>
            <a:xfrm>
              <a:off x="7374463" y="2238875"/>
              <a:ext cx="481950" cy="253750"/>
            </a:xfrm>
            <a:custGeom>
              <a:avLst/>
              <a:gdLst/>
              <a:ahLst/>
              <a:cxnLst/>
              <a:rect l="l" t="t" r="r" b="b"/>
              <a:pathLst>
                <a:path w="19278" h="10150" extrusionOk="0">
                  <a:moveTo>
                    <a:pt x="3831" y="0"/>
                  </a:moveTo>
                  <a:cubicBezTo>
                    <a:pt x="2741" y="0"/>
                    <a:pt x="1693" y="210"/>
                    <a:pt x="760" y="743"/>
                  </a:cubicBezTo>
                  <a:cubicBezTo>
                    <a:pt x="120" y="1143"/>
                    <a:pt x="1" y="2022"/>
                    <a:pt x="520" y="2582"/>
                  </a:cubicBezTo>
                  <a:cubicBezTo>
                    <a:pt x="2399" y="4940"/>
                    <a:pt x="6036" y="5060"/>
                    <a:pt x="8713" y="5939"/>
                  </a:cubicBezTo>
                  <a:cubicBezTo>
                    <a:pt x="11511" y="6898"/>
                    <a:pt x="13749" y="8577"/>
                    <a:pt x="16347" y="9936"/>
                  </a:cubicBezTo>
                  <a:cubicBezTo>
                    <a:pt x="16620" y="10083"/>
                    <a:pt x="16897" y="10149"/>
                    <a:pt x="17162" y="10149"/>
                  </a:cubicBezTo>
                  <a:cubicBezTo>
                    <a:pt x="18334" y="10149"/>
                    <a:pt x="19277" y="8864"/>
                    <a:pt x="18625" y="7658"/>
                  </a:cubicBezTo>
                  <a:cubicBezTo>
                    <a:pt x="17147" y="4780"/>
                    <a:pt x="14069" y="3101"/>
                    <a:pt x="11152" y="1942"/>
                  </a:cubicBezTo>
                  <a:cubicBezTo>
                    <a:pt x="9063" y="1107"/>
                    <a:pt x="6335" y="0"/>
                    <a:pt x="3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895;p93"/>
            <p:cNvSpPr/>
            <p:nvPr/>
          </p:nvSpPr>
          <p:spPr>
            <a:xfrm>
              <a:off x="7350488" y="2307000"/>
              <a:ext cx="440675" cy="382250"/>
            </a:xfrm>
            <a:custGeom>
              <a:avLst/>
              <a:gdLst/>
              <a:ahLst/>
              <a:cxnLst/>
              <a:rect l="l" t="t" r="r" b="b"/>
              <a:pathLst>
                <a:path w="17627" h="15290" extrusionOk="0">
                  <a:moveTo>
                    <a:pt x="1786" y="1"/>
                  </a:moveTo>
                  <a:cubicBezTo>
                    <a:pt x="1523" y="1"/>
                    <a:pt x="1261" y="19"/>
                    <a:pt x="1000" y="57"/>
                  </a:cubicBezTo>
                  <a:cubicBezTo>
                    <a:pt x="360" y="216"/>
                    <a:pt x="0" y="856"/>
                    <a:pt x="200" y="1455"/>
                  </a:cubicBezTo>
                  <a:cubicBezTo>
                    <a:pt x="1199" y="4533"/>
                    <a:pt x="5156" y="6411"/>
                    <a:pt x="7514" y="8330"/>
                  </a:cubicBezTo>
                  <a:cubicBezTo>
                    <a:pt x="8993" y="9489"/>
                    <a:pt x="10352" y="10768"/>
                    <a:pt x="11551" y="12167"/>
                  </a:cubicBezTo>
                  <a:cubicBezTo>
                    <a:pt x="12670" y="13406"/>
                    <a:pt x="13429" y="14645"/>
                    <a:pt x="15068" y="15244"/>
                  </a:cubicBezTo>
                  <a:cubicBezTo>
                    <a:pt x="15196" y="15275"/>
                    <a:pt x="15324" y="15289"/>
                    <a:pt x="15450" y="15289"/>
                  </a:cubicBezTo>
                  <a:cubicBezTo>
                    <a:pt x="16150" y="15289"/>
                    <a:pt x="16783" y="14836"/>
                    <a:pt x="16987" y="14125"/>
                  </a:cubicBezTo>
                  <a:cubicBezTo>
                    <a:pt x="17626" y="10448"/>
                    <a:pt x="13509" y="7011"/>
                    <a:pt x="10991" y="4893"/>
                  </a:cubicBezTo>
                  <a:cubicBezTo>
                    <a:pt x="8656" y="2928"/>
                    <a:pt x="5152" y="1"/>
                    <a:pt x="17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896;p93"/>
            <p:cNvSpPr/>
            <p:nvPr/>
          </p:nvSpPr>
          <p:spPr>
            <a:xfrm>
              <a:off x="7375613" y="2440150"/>
              <a:ext cx="241675" cy="372125"/>
            </a:xfrm>
            <a:custGeom>
              <a:avLst/>
              <a:gdLst/>
              <a:ahLst/>
              <a:cxnLst/>
              <a:rect l="l" t="t" r="r" b="b"/>
              <a:pathLst>
                <a:path w="9667" h="14885" extrusionOk="0">
                  <a:moveTo>
                    <a:pt x="902" y="0"/>
                  </a:moveTo>
                  <a:cubicBezTo>
                    <a:pt x="354" y="0"/>
                    <a:pt x="1" y="673"/>
                    <a:pt x="114" y="1165"/>
                  </a:cubicBezTo>
                  <a:cubicBezTo>
                    <a:pt x="754" y="3643"/>
                    <a:pt x="2233" y="5642"/>
                    <a:pt x="3152" y="8040"/>
                  </a:cubicBezTo>
                  <a:cubicBezTo>
                    <a:pt x="3951" y="10118"/>
                    <a:pt x="4191" y="12956"/>
                    <a:pt x="5790" y="14554"/>
                  </a:cubicBezTo>
                  <a:cubicBezTo>
                    <a:pt x="6010" y="14774"/>
                    <a:pt x="6309" y="14884"/>
                    <a:pt x="6614" y="14884"/>
                  </a:cubicBezTo>
                  <a:cubicBezTo>
                    <a:pt x="6919" y="14884"/>
                    <a:pt x="7229" y="14774"/>
                    <a:pt x="7468" y="14554"/>
                  </a:cubicBezTo>
                  <a:cubicBezTo>
                    <a:pt x="9667" y="12436"/>
                    <a:pt x="8667" y="8200"/>
                    <a:pt x="7548" y="5802"/>
                  </a:cubicBezTo>
                  <a:cubicBezTo>
                    <a:pt x="6190" y="2884"/>
                    <a:pt x="4271" y="446"/>
                    <a:pt x="994" y="6"/>
                  </a:cubicBezTo>
                  <a:cubicBezTo>
                    <a:pt x="963" y="2"/>
                    <a:pt x="932" y="0"/>
                    <a:pt x="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897;p93"/>
            <p:cNvSpPr/>
            <p:nvPr/>
          </p:nvSpPr>
          <p:spPr>
            <a:xfrm>
              <a:off x="6542138" y="1923725"/>
              <a:ext cx="1095150" cy="701200"/>
            </a:xfrm>
            <a:custGeom>
              <a:avLst/>
              <a:gdLst/>
              <a:ahLst/>
              <a:cxnLst/>
              <a:rect l="l" t="t" r="r" b="b"/>
              <a:pathLst>
                <a:path w="43806" h="28048" extrusionOk="0">
                  <a:moveTo>
                    <a:pt x="21923" y="0"/>
                  </a:moveTo>
                  <a:cubicBezTo>
                    <a:pt x="17526" y="0"/>
                    <a:pt x="13130" y="280"/>
                    <a:pt x="8754" y="839"/>
                  </a:cubicBezTo>
                  <a:cubicBezTo>
                    <a:pt x="4997" y="1439"/>
                    <a:pt x="1" y="5556"/>
                    <a:pt x="121" y="9153"/>
                  </a:cubicBezTo>
                  <a:cubicBezTo>
                    <a:pt x="240" y="13949"/>
                    <a:pt x="1240" y="16507"/>
                    <a:pt x="3957" y="21822"/>
                  </a:cubicBezTo>
                  <a:cubicBezTo>
                    <a:pt x="5476" y="24700"/>
                    <a:pt x="8794" y="27218"/>
                    <a:pt x="11511" y="27538"/>
                  </a:cubicBezTo>
                  <a:cubicBezTo>
                    <a:pt x="14969" y="27877"/>
                    <a:pt x="18436" y="28047"/>
                    <a:pt x="21903" y="28047"/>
                  </a:cubicBezTo>
                  <a:cubicBezTo>
                    <a:pt x="25370" y="28047"/>
                    <a:pt x="28837" y="27877"/>
                    <a:pt x="32294" y="27538"/>
                  </a:cubicBezTo>
                  <a:cubicBezTo>
                    <a:pt x="35052" y="27218"/>
                    <a:pt x="38369" y="24700"/>
                    <a:pt x="39848" y="21822"/>
                  </a:cubicBezTo>
                  <a:cubicBezTo>
                    <a:pt x="42606" y="16507"/>
                    <a:pt x="43605" y="13949"/>
                    <a:pt x="43725" y="9153"/>
                  </a:cubicBezTo>
                  <a:cubicBezTo>
                    <a:pt x="43805" y="5516"/>
                    <a:pt x="38849" y="1439"/>
                    <a:pt x="35092" y="839"/>
                  </a:cubicBezTo>
                  <a:cubicBezTo>
                    <a:pt x="30716" y="280"/>
                    <a:pt x="26319" y="0"/>
                    <a:pt x="219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898;p93"/>
            <p:cNvSpPr/>
            <p:nvPr/>
          </p:nvSpPr>
          <p:spPr>
            <a:xfrm>
              <a:off x="6832913" y="1827800"/>
              <a:ext cx="260800" cy="201850"/>
            </a:xfrm>
            <a:custGeom>
              <a:avLst/>
              <a:gdLst/>
              <a:ahLst/>
              <a:cxnLst/>
              <a:rect l="l" t="t" r="r" b="b"/>
              <a:pathLst>
                <a:path w="10432" h="8074" extrusionOk="0">
                  <a:moveTo>
                    <a:pt x="5236" y="0"/>
                  </a:moveTo>
                  <a:cubicBezTo>
                    <a:pt x="0" y="0"/>
                    <a:pt x="0" y="8074"/>
                    <a:pt x="5236" y="8074"/>
                  </a:cubicBezTo>
                  <a:cubicBezTo>
                    <a:pt x="10432" y="8074"/>
                    <a:pt x="10432" y="0"/>
                    <a:pt x="5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99;p93"/>
            <p:cNvSpPr/>
            <p:nvPr/>
          </p:nvSpPr>
          <p:spPr>
            <a:xfrm>
              <a:off x="7086688" y="1827800"/>
              <a:ext cx="259825" cy="201850"/>
            </a:xfrm>
            <a:custGeom>
              <a:avLst/>
              <a:gdLst/>
              <a:ahLst/>
              <a:cxnLst/>
              <a:rect l="l" t="t" r="r" b="b"/>
              <a:pathLst>
                <a:path w="10393" h="8074" extrusionOk="0">
                  <a:moveTo>
                    <a:pt x="5197" y="0"/>
                  </a:moveTo>
                  <a:cubicBezTo>
                    <a:pt x="1" y="0"/>
                    <a:pt x="1" y="8074"/>
                    <a:pt x="5197" y="8074"/>
                  </a:cubicBezTo>
                  <a:cubicBezTo>
                    <a:pt x="10392" y="8074"/>
                    <a:pt x="10392" y="0"/>
                    <a:pt x="5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900;p93"/>
            <p:cNvSpPr/>
            <p:nvPr/>
          </p:nvSpPr>
          <p:spPr>
            <a:xfrm>
              <a:off x="7561313" y="1743125"/>
              <a:ext cx="365725" cy="484350"/>
            </a:xfrm>
            <a:custGeom>
              <a:avLst/>
              <a:gdLst/>
              <a:ahLst/>
              <a:cxnLst/>
              <a:rect l="l" t="t" r="r" b="b"/>
              <a:pathLst>
                <a:path w="14629" h="19374" extrusionOk="0">
                  <a:moveTo>
                    <a:pt x="7709" y="0"/>
                  </a:moveTo>
                  <a:cubicBezTo>
                    <a:pt x="6010" y="0"/>
                    <a:pt x="4568" y="1142"/>
                    <a:pt x="4237" y="2828"/>
                  </a:cubicBezTo>
                  <a:cubicBezTo>
                    <a:pt x="3318" y="3227"/>
                    <a:pt x="2998" y="4346"/>
                    <a:pt x="3558" y="5186"/>
                  </a:cubicBezTo>
                  <a:cubicBezTo>
                    <a:pt x="4517" y="6625"/>
                    <a:pt x="5916" y="7584"/>
                    <a:pt x="6235" y="9382"/>
                  </a:cubicBezTo>
                  <a:cubicBezTo>
                    <a:pt x="6355" y="9902"/>
                    <a:pt x="6395" y="10382"/>
                    <a:pt x="6355" y="10901"/>
                  </a:cubicBezTo>
                  <a:cubicBezTo>
                    <a:pt x="6315" y="11021"/>
                    <a:pt x="6275" y="11141"/>
                    <a:pt x="6195" y="11261"/>
                  </a:cubicBezTo>
                  <a:cubicBezTo>
                    <a:pt x="5636" y="12300"/>
                    <a:pt x="4837" y="13219"/>
                    <a:pt x="3877" y="13939"/>
                  </a:cubicBezTo>
                  <a:cubicBezTo>
                    <a:pt x="2718" y="14778"/>
                    <a:pt x="1359" y="15058"/>
                    <a:pt x="400" y="16177"/>
                  </a:cubicBezTo>
                  <a:cubicBezTo>
                    <a:pt x="80" y="16497"/>
                    <a:pt x="1" y="16976"/>
                    <a:pt x="200" y="17416"/>
                  </a:cubicBezTo>
                  <a:cubicBezTo>
                    <a:pt x="142" y="18721"/>
                    <a:pt x="1158" y="19374"/>
                    <a:pt x="2315" y="19374"/>
                  </a:cubicBezTo>
                  <a:cubicBezTo>
                    <a:pt x="2753" y="19374"/>
                    <a:pt x="3210" y="19281"/>
                    <a:pt x="3638" y="19094"/>
                  </a:cubicBezTo>
                  <a:cubicBezTo>
                    <a:pt x="3757" y="19054"/>
                    <a:pt x="3877" y="18975"/>
                    <a:pt x="3997" y="18935"/>
                  </a:cubicBezTo>
                  <a:cubicBezTo>
                    <a:pt x="4028" y="18935"/>
                    <a:pt x="4059" y="18935"/>
                    <a:pt x="4090" y="18935"/>
                  </a:cubicBezTo>
                  <a:cubicBezTo>
                    <a:pt x="7265" y="18935"/>
                    <a:pt x="10885" y="16913"/>
                    <a:pt x="12271" y="14538"/>
                  </a:cubicBezTo>
                  <a:cubicBezTo>
                    <a:pt x="14629" y="10541"/>
                    <a:pt x="14189" y="2548"/>
                    <a:pt x="9433" y="390"/>
                  </a:cubicBezTo>
                  <a:cubicBezTo>
                    <a:pt x="8851" y="123"/>
                    <a:pt x="8266" y="0"/>
                    <a:pt x="77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901;p93"/>
            <p:cNvSpPr/>
            <p:nvPr/>
          </p:nvSpPr>
          <p:spPr>
            <a:xfrm>
              <a:off x="7450413" y="1457250"/>
              <a:ext cx="528575" cy="533225"/>
            </a:xfrm>
            <a:custGeom>
              <a:avLst/>
              <a:gdLst/>
              <a:ahLst/>
              <a:cxnLst/>
              <a:rect l="l" t="t" r="r" b="b"/>
              <a:pathLst>
                <a:path w="21143" h="21329" extrusionOk="0">
                  <a:moveTo>
                    <a:pt x="11421" y="0"/>
                  </a:moveTo>
                  <a:cubicBezTo>
                    <a:pt x="10824" y="0"/>
                    <a:pt x="10225" y="64"/>
                    <a:pt x="9632" y="194"/>
                  </a:cubicBezTo>
                  <a:cubicBezTo>
                    <a:pt x="8913" y="314"/>
                    <a:pt x="8633" y="1153"/>
                    <a:pt x="8753" y="1753"/>
                  </a:cubicBezTo>
                  <a:cubicBezTo>
                    <a:pt x="9273" y="4710"/>
                    <a:pt x="9792" y="7628"/>
                    <a:pt x="10272" y="10586"/>
                  </a:cubicBezTo>
                  <a:cubicBezTo>
                    <a:pt x="7834" y="9067"/>
                    <a:pt x="5436" y="7508"/>
                    <a:pt x="3118" y="5829"/>
                  </a:cubicBezTo>
                  <a:cubicBezTo>
                    <a:pt x="2902" y="5708"/>
                    <a:pt x="2672" y="5650"/>
                    <a:pt x="2449" y="5650"/>
                  </a:cubicBezTo>
                  <a:cubicBezTo>
                    <a:pt x="2011" y="5650"/>
                    <a:pt x="1597" y="5872"/>
                    <a:pt x="1359" y="6269"/>
                  </a:cubicBezTo>
                  <a:cubicBezTo>
                    <a:pt x="839" y="7188"/>
                    <a:pt x="520" y="8188"/>
                    <a:pt x="280" y="9227"/>
                  </a:cubicBezTo>
                  <a:cubicBezTo>
                    <a:pt x="280" y="9267"/>
                    <a:pt x="280" y="9307"/>
                    <a:pt x="240" y="9347"/>
                  </a:cubicBezTo>
                  <a:lnTo>
                    <a:pt x="240" y="9506"/>
                  </a:lnTo>
                  <a:lnTo>
                    <a:pt x="40" y="10745"/>
                  </a:lnTo>
                  <a:cubicBezTo>
                    <a:pt x="0" y="11025"/>
                    <a:pt x="40" y="11345"/>
                    <a:pt x="160" y="11625"/>
                  </a:cubicBezTo>
                  <a:cubicBezTo>
                    <a:pt x="280" y="14143"/>
                    <a:pt x="1399" y="16541"/>
                    <a:pt x="3237" y="18259"/>
                  </a:cubicBezTo>
                  <a:cubicBezTo>
                    <a:pt x="5363" y="20250"/>
                    <a:pt x="8114" y="21329"/>
                    <a:pt x="10939" y="21329"/>
                  </a:cubicBezTo>
                  <a:cubicBezTo>
                    <a:pt x="11461" y="21329"/>
                    <a:pt x="11986" y="21292"/>
                    <a:pt x="12510" y="21217"/>
                  </a:cubicBezTo>
                  <a:cubicBezTo>
                    <a:pt x="16027" y="20617"/>
                    <a:pt x="18945" y="18139"/>
                    <a:pt x="20104" y="14742"/>
                  </a:cubicBezTo>
                  <a:cubicBezTo>
                    <a:pt x="21143" y="11545"/>
                    <a:pt x="20823" y="8028"/>
                    <a:pt x="19264" y="5030"/>
                  </a:cubicBezTo>
                  <a:cubicBezTo>
                    <a:pt x="18425" y="3351"/>
                    <a:pt x="17106" y="1993"/>
                    <a:pt x="15507" y="1033"/>
                  </a:cubicBezTo>
                  <a:cubicBezTo>
                    <a:pt x="14242" y="358"/>
                    <a:pt x="12838" y="0"/>
                    <a:pt x="11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902;p93"/>
            <p:cNvSpPr/>
            <p:nvPr/>
          </p:nvSpPr>
          <p:spPr>
            <a:xfrm>
              <a:off x="6264363" y="1743550"/>
              <a:ext cx="366725" cy="483475"/>
            </a:xfrm>
            <a:custGeom>
              <a:avLst/>
              <a:gdLst/>
              <a:ahLst/>
              <a:cxnLst/>
              <a:rect l="l" t="t" r="r" b="b"/>
              <a:pathLst>
                <a:path w="14669" h="19339" extrusionOk="0">
                  <a:moveTo>
                    <a:pt x="6947" y="0"/>
                  </a:moveTo>
                  <a:cubicBezTo>
                    <a:pt x="6394" y="0"/>
                    <a:pt x="5814" y="118"/>
                    <a:pt x="5236" y="373"/>
                  </a:cubicBezTo>
                  <a:cubicBezTo>
                    <a:pt x="520" y="2491"/>
                    <a:pt x="1" y="10524"/>
                    <a:pt x="2399" y="14481"/>
                  </a:cubicBezTo>
                  <a:cubicBezTo>
                    <a:pt x="3824" y="16817"/>
                    <a:pt x="7407" y="18918"/>
                    <a:pt x="10622" y="18918"/>
                  </a:cubicBezTo>
                  <a:cubicBezTo>
                    <a:pt x="10652" y="18918"/>
                    <a:pt x="10682" y="18918"/>
                    <a:pt x="10712" y="18918"/>
                  </a:cubicBezTo>
                  <a:cubicBezTo>
                    <a:pt x="10792" y="18958"/>
                    <a:pt x="10912" y="18997"/>
                    <a:pt x="11032" y="19077"/>
                  </a:cubicBezTo>
                  <a:cubicBezTo>
                    <a:pt x="11454" y="19251"/>
                    <a:pt x="11905" y="19339"/>
                    <a:pt x="12338" y="19339"/>
                  </a:cubicBezTo>
                  <a:cubicBezTo>
                    <a:pt x="13502" y="19339"/>
                    <a:pt x="14527" y="18699"/>
                    <a:pt x="14469" y="17359"/>
                  </a:cubicBezTo>
                  <a:cubicBezTo>
                    <a:pt x="14669" y="16959"/>
                    <a:pt x="14589" y="16480"/>
                    <a:pt x="14309" y="16120"/>
                  </a:cubicBezTo>
                  <a:cubicBezTo>
                    <a:pt x="13350" y="15041"/>
                    <a:pt x="11951" y="14761"/>
                    <a:pt x="10792" y="13922"/>
                  </a:cubicBezTo>
                  <a:cubicBezTo>
                    <a:pt x="9833" y="13202"/>
                    <a:pt x="9073" y="12283"/>
                    <a:pt x="8474" y="11244"/>
                  </a:cubicBezTo>
                  <a:cubicBezTo>
                    <a:pt x="8434" y="11124"/>
                    <a:pt x="8354" y="11004"/>
                    <a:pt x="8314" y="10884"/>
                  </a:cubicBezTo>
                  <a:cubicBezTo>
                    <a:pt x="8314" y="10484"/>
                    <a:pt x="8314" y="10085"/>
                    <a:pt x="8394" y="9725"/>
                  </a:cubicBezTo>
                  <a:cubicBezTo>
                    <a:pt x="8634" y="7727"/>
                    <a:pt x="10112" y="6727"/>
                    <a:pt x="11112" y="5169"/>
                  </a:cubicBezTo>
                  <a:cubicBezTo>
                    <a:pt x="11671" y="4329"/>
                    <a:pt x="11351" y="3210"/>
                    <a:pt x="10432" y="2811"/>
                  </a:cubicBezTo>
                  <a:cubicBezTo>
                    <a:pt x="10100" y="1121"/>
                    <a:pt x="8652" y="0"/>
                    <a:pt x="69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903;p93"/>
            <p:cNvSpPr/>
            <p:nvPr/>
          </p:nvSpPr>
          <p:spPr>
            <a:xfrm>
              <a:off x="6213413" y="1457750"/>
              <a:ext cx="528600" cy="532750"/>
            </a:xfrm>
            <a:custGeom>
              <a:avLst/>
              <a:gdLst/>
              <a:ahLst/>
              <a:cxnLst/>
              <a:rect l="l" t="t" r="r" b="b"/>
              <a:pathLst>
                <a:path w="21144" h="21310" extrusionOk="0">
                  <a:moveTo>
                    <a:pt x="9760" y="1"/>
                  </a:moveTo>
                  <a:cubicBezTo>
                    <a:pt x="8521" y="1"/>
                    <a:pt x="7282" y="258"/>
                    <a:pt x="6115" y="774"/>
                  </a:cubicBezTo>
                  <a:cubicBezTo>
                    <a:pt x="4637" y="1533"/>
                    <a:pt x="3398" y="2652"/>
                    <a:pt x="2478" y="4011"/>
                  </a:cubicBezTo>
                  <a:cubicBezTo>
                    <a:pt x="640" y="6889"/>
                    <a:pt x="0" y="10326"/>
                    <a:pt x="720" y="13643"/>
                  </a:cubicBezTo>
                  <a:cubicBezTo>
                    <a:pt x="1479" y="17120"/>
                    <a:pt x="4077" y="19958"/>
                    <a:pt x="7514" y="20957"/>
                  </a:cubicBezTo>
                  <a:cubicBezTo>
                    <a:pt x="8426" y="21193"/>
                    <a:pt x="9353" y="21309"/>
                    <a:pt x="10274" y="21309"/>
                  </a:cubicBezTo>
                  <a:cubicBezTo>
                    <a:pt x="12624" y="21309"/>
                    <a:pt x="14931" y="20554"/>
                    <a:pt x="16827" y="19119"/>
                  </a:cubicBezTo>
                  <a:cubicBezTo>
                    <a:pt x="18425" y="17960"/>
                    <a:pt x="19664" y="16401"/>
                    <a:pt x="20384" y="14602"/>
                  </a:cubicBezTo>
                  <a:cubicBezTo>
                    <a:pt x="20783" y="13643"/>
                    <a:pt x="20983" y="12604"/>
                    <a:pt x="21023" y="11565"/>
                  </a:cubicBezTo>
                  <a:cubicBezTo>
                    <a:pt x="21103" y="11285"/>
                    <a:pt x="21143" y="11005"/>
                    <a:pt x="21103" y="10725"/>
                  </a:cubicBezTo>
                  <a:cubicBezTo>
                    <a:pt x="21063" y="10286"/>
                    <a:pt x="20983" y="9806"/>
                    <a:pt x="20903" y="9367"/>
                  </a:cubicBezTo>
                  <a:cubicBezTo>
                    <a:pt x="20903" y="9287"/>
                    <a:pt x="20903" y="9247"/>
                    <a:pt x="20863" y="9207"/>
                  </a:cubicBezTo>
                  <a:cubicBezTo>
                    <a:pt x="20664" y="8208"/>
                    <a:pt x="20304" y="7208"/>
                    <a:pt x="19824" y="6289"/>
                  </a:cubicBezTo>
                  <a:cubicBezTo>
                    <a:pt x="19584" y="5863"/>
                    <a:pt x="19149" y="5632"/>
                    <a:pt x="18708" y="5632"/>
                  </a:cubicBezTo>
                  <a:cubicBezTo>
                    <a:pt x="18488" y="5632"/>
                    <a:pt x="18266" y="5690"/>
                    <a:pt x="18066" y="5809"/>
                  </a:cubicBezTo>
                  <a:cubicBezTo>
                    <a:pt x="15748" y="7488"/>
                    <a:pt x="13350" y="9047"/>
                    <a:pt x="10912" y="10566"/>
                  </a:cubicBezTo>
                  <a:cubicBezTo>
                    <a:pt x="11391" y="7648"/>
                    <a:pt x="11911" y="4690"/>
                    <a:pt x="12390" y="1773"/>
                  </a:cubicBezTo>
                  <a:cubicBezTo>
                    <a:pt x="12510" y="1133"/>
                    <a:pt x="12230" y="294"/>
                    <a:pt x="11511" y="174"/>
                  </a:cubicBezTo>
                  <a:cubicBezTo>
                    <a:pt x="10933" y="58"/>
                    <a:pt x="10347" y="1"/>
                    <a:pt x="9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904;p93"/>
            <p:cNvSpPr/>
            <p:nvPr/>
          </p:nvSpPr>
          <p:spPr>
            <a:xfrm>
              <a:off x="6918838" y="1894750"/>
              <a:ext cx="88950" cy="87950"/>
            </a:xfrm>
            <a:custGeom>
              <a:avLst/>
              <a:gdLst/>
              <a:ahLst/>
              <a:cxnLst/>
              <a:rect l="l" t="t" r="r" b="b"/>
              <a:pathLst>
                <a:path w="3558" h="3518" extrusionOk="0">
                  <a:moveTo>
                    <a:pt x="1799" y="0"/>
                  </a:moveTo>
                  <a:cubicBezTo>
                    <a:pt x="800" y="0"/>
                    <a:pt x="0" y="799"/>
                    <a:pt x="0" y="1759"/>
                  </a:cubicBezTo>
                  <a:cubicBezTo>
                    <a:pt x="0" y="2758"/>
                    <a:pt x="800" y="3517"/>
                    <a:pt x="1799" y="3517"/>
                  </a:cubicBezTo>
                  <a:cubicBezTo>
                    <a:pt x="2758" y="3517"/>
                    <a:pt x="3558" y="2758"/>
                    <a:pt x="3558" y="1759"/>
                  </a:cubicBezTo>
                  <a:cubicBezTo>
                    <a:pt x="3558" y="799"/>
                    <a:pt x="2758"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905;p93"/>
            <p:cNvSpPr/>
            <p:nvPr/>
          </p:nvSpPr>
          <p:spPr>
            <a:xfrm>
              <a:off x="7171638" y="1894750"/>
              <a:ext cx="88950" cy="87950"/>
            </a:xfrm>
            <a:custGeom>
              <a:avLst/>
              <a:gdLst/>
              <a:ahLst/>
              <a:cxnLst/>
              <a:rect l="l" t="t" r="r" b="b"/>
              <a:pathLst>
                <a:path w="3558" h="3518" extrusionOk="0">
                  <a:moveTo>
                    <a:pt x="1799" y="0"/>
                  </a:moveTo>
                  <a:cubicBezTo>
                    <a:pt x="800" y="0"/>
                    <a:pt x="0" y="799"/>
                    <a:pt x="0" y="1759"/>
                  </a:cubicBezTo>
                  <a:cubicBezTo>
                    <a:pt x="0" y="2758"/>
                    <a:pt x="800" y="3517"/>
                    <a:pt x="1799" y="3517"/>
                  </a:cubicBezTo>
                  <a:cubicBezTo>
                    <a:pt x="2758" y="3517"/>
                    <a:pt x="3557" y="2758"/>
                    <a:pt x="3557" y="1759"/>
                  </a:cubicBezTo>
                  <a:cubicBezTo>
                    <a:pt x="3557" y="799"/>
                    <a:pt x="2758"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906;p93"/>
            <p:cNvSpPr/>
            <p:nvPr/>
          </p:nvSpPr>
          <p:spPr>
            <a:xfrm>
              <a:off x="7023763" y="2092575"/>
              <a:ext cx="131900" cy="76975"/>
            </a:xfrm>
            <a:custGeom>
              <a:avLst/>
              <a:gdLst/>
              <a:ahLst/>
              <a:cxnLst/>
              <a:rect l="l" t="t" r="r" b="b"/>
              <a:pathLst>
                <a:path w="5276" h="3079" fill="none" extrusionOk="0">
                  <a:moveTo>
                    <a:pt x="5276" y="1"/>
                  </a:moveTo>
                  <a:cubicBezTo>
                    <a:pt x="4836" y="3078"/>
                    <a:pt x="400" y="3078"/>
                    <a:pt x="0" y="1"/>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907;p93"/>
            <p:cNvSpPr/>
            <p:nvPr/>
          </p:nvSpPr>
          <p:spPr>
            <a:xfrm>
              <a:off x="6669038" y="2152525"/>
              <a:ext cx="80950" cy="61975"/>
            </a:xfrm>
            <a:custGeom>
              <a:avLst/>
              <a:gdLst/>
              <a:ahLst/>
              <a:cxnLst/>
              <a:rect l="l" t="t" r="r" b="b"/>
              <a:pathLst>
                <a:path w="3238" h="2479" extrusionOk="0">
                  <a:moveTo>
                    <a:pt x="1639" y="1"/>
                  </a:moveTo>
                  <a:cubicBezTo>
                    <a:pt x="1" y="1"/>
                    <a:pt x="1" y="2479"/>
                    <a:pt x="1639" y="2479"/>
                  </a:cubicBezTo>
                  <a:cubicBezTo>
                    <a:pt x="3238" y="2479"/>
                    <a:pt x="3238" y="1"/>
                    <a:pt x="1639" y="1"/>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908;p93"/>
            <p:cNvSpPr/>
            <p:nvPr/>
          </p:nvSpPr>
          <p:spPr>
            <a:xfrm>
              <a:off x="6845888" y="2284425"/>
              <a:ext cx="79975" cy="62975"/>
            </a:xfrm>
            <a:custGeom>
              <a:avLst/>
              <a:gdLst/>
              <a:ahLst/>
              <a:cxnLst/>
              <a:rect l="l" t="t" r="r" b="b"/>
              <a:pathLst>
                <a:path w="3199" h="2519" extrusionOk="0">
                  <a:moveTo>
                    <a:pt x="1599" y="0"/>
                  </a:moveTo>
                  <a:cubicBezTo>
                    <a:pt x="1" y="0"/>
                    <a:pt x="1" y="2518"/>
                    <a:pt x="1599" y="2518"/>
                  </a:cubicBezTo>
                  <a:cubicBezTo>
                    <a:pt x="3198" y="2518"/>
                    <a:pt x="3198" y="0"/>
                    <a:pt x="1599" y="0"/>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9;p93"/>
            <p:cNvSpPr/>
            <p:nvPr/>
          </p:nvSpPr>
          <p:spPr>
            <a:xfrm>
              <a:off x="6697013" y="2341375"/>
              <a:ext cx="80950" cy="61975"/>
            </a:xfrm>
            <a:custGeom>
              <a:avLst/>
              <a:gdLst/>
              <a:ahLst/>
              <a:cxnLst/>
              <a:rect l="l" t="t" r="r" b="b"/>
              <a:pathLst>
                <a:path w="3238" h="2479" extrusionOk="0">
                  <a:moveTo>
                    <a:pt x="1599" y="1"/>
                  </a:moveTo>
                  <a:cubicBezTo>
                    <a:pt x="1" y="1"/>
                    <a:pt x="1" y="2479"/>
                    <a:pt x="1599" y="2479"/>
                  </a:cubicBezTo>
                  <a:cubicBezTo>
                    <a:pt x="3198" y="2479"/>
                    <a:pt x="3238" y="1"/>
                    <a:pt x="1599" y="1"/>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0;p93"/>
            <p:cNvSpPr/>
            <p:nvPr/>
          </p:nvSpPr>
          <p:spPr>
            <a:xfrm>
              <a:off x="6877863" y="2478275"/>
              <a:ext cx="80975" cy="62975"/>
            </a:xfrm>
            <a:custGeom>
              <a:avLst/>
              <a:gdLst/>
              <a:ahLst/>
              <a:cxnLst/>
              <a:rect l="l" t="t" r="r" b="b"/>
              <a:pathLst>
                <a:path w="3239" h="2519" extrusionOk="0">
                  <a:moveTo>
                    <a:pt x="1639" y="0"/>
                  </a:moveTo>
                  <a:cubicBezTo>
                    <a:pt x="1" y="0"/>
                    <a:pt x="1" y="2518"/>
                    <a:pt x="1639" y="2518"/>
                  </a:cubicBezTo>
                  <a:cubicBezTo>
                    <a:pt x="3238" y="2518"/>
                    <a:pt x="3238" y="0"/>
                    <a:pt x="1639" y="0"/>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11;p93"/>
            <p:cNvSpPr/>
            <p:nvPr/>
          </p:nvSpPr>
          <p:spPr>
            <a:xfrm>
              <a:off x="7430413" y="2152525"/>
              <a:ext cx="79975" cy="61975"/>
            </a:xfrm>
            <a:custGeom>
              <a:avLst/>
              <a:gdLst/>
              <a:ahLst/>
              <a:cxnLst/>
              <a:rect l="l" t="t" r="r" b="b"/>
              <a:pathLst>
                <a:path w="3199" h="2479" extrusionOk="0">
                  <a:moveTo>
                    <a:pt x="1599" y="1"/>
                  </a:moveTo>
                  <a:cubicBezTo>
                    <a:pt x="1" y="1"/>
                    <a:pt x="1" y="2479"/>
                    <a:pt x="1599" y="2479"/>
                  </a:cubicBezTo>
                  <a:cubicBezTo>
                    <a:pt x="3198" y="2479"/>
                    <a:pt x="3198" y="1"/>
                    <a:pt x="1599" y="1"/>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12;p93"/>
            <p:cNvSpPr/>
            <p:nvPr/>
          </p:nvSpPr>
          <p:spPr>
            <a:xfrm>
              <a:off x="7253563" y="2284425"/>
              <a:ext cx="80950" cy="62975"/>
            </a:xfrm>
            <a:custGeom>
              <a:avLst/>
              <a:gdLst/>
              <a:ahLst/>
              <a:cxnLst/>
              <a:rect l="l" t="t" r="r" b="b"/>
              <a:pathLst>
                <a:path w="3238" h="2519" extrusionOk="0">
                  <a:moveTo>
                    <a:pt x="1639" y="0"/>
                  </a:moveTo>
                  <a:cubicBezTo>
                    <a:pt x="1" y="0"/>
                    <a:pt x="1" y="2518"/>
                    <a:pt x="1639" y="2518"/>
                  </a:cubicBezTo>
                  <a:cubicBezTo>
                    <a:pt x="3238" y="2518"/>
                    <a:pt x="3238" y="0"/>
                    <a:pt x="1639" y="0"/>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13;p93"/>
            <p:cNvSpPr/>
            <p:nvPr/>
          </p:nvSpPr>
          <p:spPr>
            <a:xfrm>
              <a:off x="7402438" y="2341375"/>
              <a:ext cx="80975" cy="61975"/>
            </a:xfrm>
            <a:custGeom>
              <a:avLst/>
              <a:gdLst/>
              <a:ahLst/>
              <a:cxnLst/>
              <a:rect l="l" t="t" r="r" b="b"/>
              <a:pathLst>
                <a:path w="3239" h="2479" extrusionOk="0">
                  <a:moveTo>
                    <a:pt x="1639" y="1"/>
                  </a:moveTo>
                  <a:cubicBezTo>
                    <a:pt x="1" y="1"/>
                    <a:pt x="1" y="2479"/>
                    <a:pt x="1639" y="2479"/>
                  </a:cubicBezTo>
                  <a:cubicBezTo>
                    <a:pt x="3238" y="2479"/>
                    <a:pt x="3238" y="1"/>
                    <a:pt x="1639" y="1"/>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14;p93"/>
            <p:cNvSpPr/>
            <p:nvPr/>
          </p:nvSpPr>
          <p:spPr>
            <a:xfrm>
              <a:off x="7221588" y="2478275"/>
              <a:ext cx="79950" cy="62975"/>
            </a:xfrm>
            <a:custGeom>
              <a:avLst/>
              <a:gdLst/>
              <a:ahLst/>
              <a:cxnLst/>
              <a:rect l="l" t="t" r="r" b="b"/>
              <a:pathLst>
                <a:path w="3198" h="2519" extrusionOk="0">
                  <a:moveTo>
                    <a:pt x="1599" y="0"/>
                  </a:moveTo>
                  <a:cubicBezTo>
                    <a:pt x="1" y="0"/>
                    <a:pt x="1" y="2518"/>
                    <a:pt x="1599" y="2518"/>
                  </a:cubicBezTo>
                  <a:cubicBezTo>
                    <a:pt x="3198" y="2518"/>
                    <a:pt x="3198" y="0"/>
                    <a:pt x="1599" y="0"/>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15;p93"/>
            <p:cNvSpPr/>
            <p:nvPr/>
          </p:nvSpPr>
          <p:spPr>
            <a:xfrm>
              <a:off x="7049738" y="2318400"/>
              <a:ext cx="80950" cy="61975"/>
            </a:xfrm>
            <a:custGeom>
              <a:avLst/>
              <a:gdLst/>
              <a:ahLst/>
              <a:cxnLst/>
              <a:rect l="l" t="t" r="r" b="b"/>
              <a:pathLst>
                <a:path w="3238" h="2479" extrusionOk="0">
                  <a:moveTo>
                    <a:pt x="1639" y="0"/>
                  </a:moveTo>
                  <a:cubicBezTo>
                    <a:pt x="0" y="0"/>
                    <a:pt x="0" y="2478"/>
                    <a:pt x="1639" y="2478"/>
                  </a:cubicBezTo>
                  <a:cubicBezTo>
                    <a:pt x="3238" y="2478"/>
                    <a:pt x="3238" y="0"/>
                    <a:pt x="1639" y="0"/>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16;p93"/>
            <p:cNvSpPr/>
            <p:nvPr/>
          </p:nvSpPr>
          <p:spPr>
            <a:xfrm>
              <a:off x="7519338" y="1495050"/>
              <a:ext cx="253825" cy="332775"/>
            </a:xfrm>
            <a:custGeom>
              <a:avLst/>
              <a:gdLst/>
              <a:ahLst/>
              <a:cxnLst/>
              <a:rect l="l" t="t" r="r" b="b"/>
              <a:pathLst>
                <a:path w="10153" h="13311" extrusionOk="0">
                  <a:moveTo>
                    <a:pt x="5916" y="1"/>
                  </a:moveTo>
                  <a:cubicBezTo>
                    <a:pt x="5876" y="41"/>
                    <a:pt x="5836" y="81"/>
                    <a:pt x="5836" y="121"/>
                  </a:cubicBezTo>
                  <a:lnTo>
                    <a:pt x="6236" y="2479"/>
                  </a:lnTo>
                  <a:lnTo>
                    <a:pt x="6675" y="4837"/>
                  </a:lnTo>
                  <a:lnTo>
                    <a:pt x="7115" y="7155"/>
                  </a:lnTo>
                  <a:cubicBezTo>
                    <a:pt x="7243" y="7795"/>
                    <a:pt x="7345" y="8410"/>
                    <a:pt x="7463" y="9039"/>
                  </a:cubicBezTo>
                  <a:lnTo>
                    <a:pt x="7463" y="9039"/>
                  </a:lnTo>
                  <a:lnTo>
                    <a:pt x="4038" y="6755"/>
                  </a:lnTo>
                  <a:lnTo>
                    <a:pt x="2119" y="5477"/>
                  </a:lnTo>
                  <a:lnTo>
                    <a:pt x="161" y="4198"/>
                  </a:lnTo>
                  <a:lnTo>
                    <a:pt x="41" y="4198"/>
                  </a:lnTo>
                  <a:cubicBezTo>
                    <a:pt x="1" y="4238"/>
                    <a:pt x="1" y="4278"/>
                    <a:pt x="41" y="4317"/>
                  </a:cubicBezTo>
                  <a:lnTo>
                    <a:pt x="41" y="4357"/>
                  </a:lnTo>
                  <a:cubicBezTo>
                    <a:pt x="241" y="4717"/>
                    <a:pt x="480" y="5037"/>
                    <a:pt x="720" y="5357"/>
                  </a:cubicBezTo>
                  <a:cubicBezTo>
                    <a:pt x="960" y="5716"/>
                    <a:pt x="1240" y="5996"/>
                    <a:pt x="1480" y="6316"/>
                  </a:cubicBezTo>
                  <a:cubicBezTo>
                    <a:pt x="1759" y="6596"/>
                    <a:pt x="2039" y="6875"/>
                    <a:pt x="2279" y="7195"/>
                  </a:cubicBezTo>
                  <a:cubicBezTo>
                    <a:pt x="2559" y="7475"/>
                    <a:pt x="2839" y="7715"/>
                    <a:pt x="3118" y="7994"/>
                  </a:cubicBezTo>
                  <a:cubicBezTo>
                    <a:pt x="3398" y="8314"/>
                    <a:pt x="3678" y="8554"/>
                    <a:pt x="3998" y="8794"/>
                  </a:cubicBezTo>
                  <a:cubicBezTo>
                    <a:pt x="4277" y="9034"/>
                    <a:pt x="4597" y="9313"/>
                    <a:pt x="4877" y="9553"/>
                  </a:cubicBezTo>
                  <a:cubicBezTo>
                    <a:pt x="5197" y="9793"/>
                    <a:pt x="5476" y="10033"/>
                    <a:pt x="5796" y="10273"/>
                  </a:cubicBezTo>
                  <a:cubicBezTo>
                    <a:pt x="6116" y="10512"/>
                    <a:pt x="6396" y="10712"/>
                    <a:pt x="6715" y="10952"/>
                  </a:cubicBezTo>
                  <a:lnTo>
                    <a:pt x="10153" y="13310"/>
                  </a:lnTo>
                  <a:lnTo>
                    <a:pt x="9473" y="9114"/>
                  </a:lnTo>
                  <a:cubicBezTo>
                    <a:pt x="9433" y="8714"/>
                    <a:pt x="9353" y="8314"/>
                    <a:pt x="9273" y="7955"/>
                  </a:cubicBezTo>
                  <a:cubicBezTo>
                    <a:pt x="9193" y="7555"/>
                    <a:pt x="9073" y="7155"/>
                    <a:pt x="8994" y="6795"/>
                  </a:cubicBezTo>
                  <a:cubicBezTo>
                    <a:pt x="8754" y="5996"/>
                    <a:pt x="8554" y="5237"/>
                    <a:pt x="8274" y="4477"/>
                  </a:cubicBezTo>
                  <a:cubicBezTo>
                    <a:pt x="8154" y="4118"/>
                    <a:pt x="7994" y="3718"/>
                    <a:pt x="7834" y="3358"/>
                  </a:cubicBezTo>
                  <a:lnTo>
                    <a:pt x="7315" y="2239"/>
                  </a:lnTo>
                  <a:cubicBezTo>
                    <a:pt x="7235" y="2079"/>
                    <a:pt x="7155" y="1879"/>
                    <a:pt x="7035" y="1680"/>
                  </a:cubicBezTo>
                  <a:cubicBezTo>
                    <a:pt x="6955" y="1520"/>
                    <a:pt x="6835" y="1320"/>
                    <a:pt x="6755" y="1120"/>
                  </a:cubicBezTo>
                  <a:cubicBezTo>
                    <a:pt x="6516" y="760"/>
                    <a:pt x="6276" y="401"/>
                    <a:pt x="6036" y="81"/>
                  </a:cubicBezTo>
                  <a:lnTo>
                    <a:pt x="5996" y="41"/>
                  </a:lnTo>
                  <a:cubicBezTo>
                    <a:pt x="5996" y="1"/>
                    <a:pt x="5956" y="1"/>
                    <a:pt x="5916" y="1"/>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17;p93"/>
            <p:cNvSpPr/>
            <p:nvPr/>
          </p:nvSpPr>
          <p:spPr>
            <a:xfrm>
              <a:off x="6419238" y="1495300"/>
              <a:ext cx="254825" cy="332525"/>
            </a:xfrm>
            <a:custGeom>
              <a:avLst/>
              <a:gdLst/>
              <a:ahLst/>
              <a:cxnLst/>
              <a:rect l="l" t="t" r="r" b="b"/>
              <a:pathLst>
                <a:path w="10193" h="13301" extrusionOk="0">
                  <a:moveTo>
                    <a:pt x="4217" y="1"/>
                  </a:moveTo>
                  <a:cubicBezTo>
                    <a:pt x="4197" y="1"/>
                    <a:pt x="4177" y="11"/>
                    <a:pt x="4157" y="31"/>
                  </a:cubicBezTo>
                  <a:lnTo>
                    <a:pt x="4117" y="71"/>
                  </a:lnTo>
                  <a:cubicBezTo>
                    <a:pt x="3838" y="391"/>
                    <a:pt x="3638" y="750"/>
                    <a:pt x="3398" y="1150"/>
                  </a:cubicBezTo>
                  <a:cubicBezTo>
                    <a:pt x="3278" y="1310"/>
                    <a:pt x="3198" y="1510"/>
                    <a:pt x="3118" y="1670"/>
                  </a:cubicBezTo>
                  <a:cubicBezTo>
                    <a:pt x="2998" y="1869"/>
                    <a:pt x="2918" y="2069"/>
                    <a:pt x="2798" y="2229"/>
                  </a:cubicBezTo>
                  <a:lnTo>
                    <a:pt x="2319" y="3348"/>
                  </a:lnTo>
                  <a:cubicBezTo>
                    <a:pt x="2159" y="3708"/>
                    <a:pt x="1999" y="4108"/>
                    <a:pt x="1879" y="4467"/>
                  </a:cubicBezTo>
                  <a:cubicBezTo>
                    <a:pt x="1599" y="5227"/>
                    <a:pt x="1360" y="5986"/>
                    <a:pt x="1160" y="6785"/>
                  </a:cubicBezTo>
                  <a:cubicBezTo>
                    <a:pt x="1080" y="7145"/>
                    <a:pt x="960" y="7545"/>
                    <a:pt x="880" y="7945"/>
                  </a:cubicBezTo>
                  <a:cubicBezTo>
                    <a:pt x="800" y="8344"/>
                    <a:pt x="720" y="8704"/>
                    <a:pt x="640" y="9104"/>
                  </a:cubicBezTo>
                  <a:lnTo>
                    <a:pt x="1" y="13300"/>
                  </a:lnTo>
                  <a:lnTo>
                    <a:pt x="3438" y="10902"/>
                  </a:lnTo>
                  <a:cubicBezTo>
                    <a:pt x="3758" y="10702"/>
                    <a:pt x="4077" y="10423"/>
                    <a:pt x="4397" y="10223"/>
                  </a:cubicBezTo>
                  <a:cubicBezTo>
                    <a:pt x="4717" y="10023"/>
                    <a:pt x="4997" y="9783"/>
                    <a:pt x="5316" y="9503"/>
                  </a:cubicBezTo>
                  <a:cubicBezTo>
                    <a:pt x="5596" y="9263"/>
                    <a:pt x="5916" y="9024"/>
                    <a:pt x="6196" y="8784"/>
                  </a:cubicBezTo>
                  <a:cubicBezTo>
                    <a:pt x="6475" y="8504"/>
                    <a:pt x="6795" y="8264"/>
                    <a:pt x="7075" y="7984"/>
                  </a:cubicBezTo>
                  <a:cubicBezTo>
                    <a:pt x="7355" y="7705"/>
                    <a:pt x="7634" y="7465"/>
                    <a:pt x="7874" y="7145"/>
                  </a:cubicBezTo>
                  <a:cubicBezTo>
                    <a:pt x="8154" y="6865"/>
                    <a:pt x="8434" y="6586"/>
                    <a:pt x="8674" y="6266"/>
                  </a:cubicBezTo>
                  <a:cubicBezTo>
                    <a:pt x="8953" y="5946"/>
                    <a:pt x="9193" y="5666"/>
                    <a:pt x="9433" y="5347"/>
                  </a:cubicBezTo>
                  <a:cubicBezTo>
                    <a:pt x="9713" y="5027"/>
                    <a:pt x="9953" y="4667"/>
                    <a:pt x="10152" y="4347"/>
                  </a:cubicBezTo>
                  <a:lnTo>
                    <a:pt x="10152" y="4307"/>
                  </a:lnTo>
                  <a:cubicBezTo>
                    <a:pt x="10192" y="4268"/>
                    <a:pt x="10192" y="4228"/>
                    <a:pt x="10152" y="4188"/>
                  </a:cubicBezTo>
                  <a:cubicBezTo>
                    <a:pt x="10132" y="4168"/>
                    <a:pt x="10112" y="4158"/>
                    <a:pt x="10092" y="4158"/>
                  </a:cubicBezTo>
                  <a:cubicBezTo>
                    <a:pt x="10072" y="4158"/>
                    <a:pt x="10053" y="4168"/>
                    <a:pt x="10033" y="4188"/>
                  </a:cubicBezTo>
                  <a:lnTo>
                    <a:pt x="8074" y="5427"/>
                  </a:lnTo>
                  <a:lnTo>
                    <a:pt x="6156" y="6706"/>
                  </a:lnTo>
                  <a:lnTo>
                    <a:pt x="2733" y="8987"/>
                  </a:lnTo>
                  <a:lnTo>
                    <a:pt x="2733" y="8987"/>
                  </a:lnTo>
                  <a:cubicBezTo>
                    <a:pt x="2850" y="8375"/>
                    <a:pt x="2951" y="7747"/>
                    <a:pt x="3078" y="7145"/>
                  </a:cubicBezTo>
                  <a:lnTo>
                    <a:pt x="3518" y="4787"/>
                  </a:lnTo>
                  <a:lnTo>
                    <a:pt x="3957" y="2429"/>
                  </a:lnTo>
                  <a:lnTo>
                    <a:pt x="4357" y="111"/>
                  </a:lnTo>
                  <a:cubicBezTo>
                    <a:pt x="4317" y="71"/>
                    <a:pt x="4317" y="31"/>
                    <a:pt x="4277" y="31"/>
                  </a:cubicBezTo>
                  <a:cubicBezTo>
                    <a:pt x="4257" y="11"/>
                    <a:pt x="4237" y="1"/>
                    <a:pt x="4217" y="1"/>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18;p93"/>
          <p:cNvGrpSpPr/>
          <p:nvPr/>
        </p:nvGrpSpPr>
        <p:grpSpPr>
          <a:xfrm>
            <a:off x="6882166" y="2237582"/>
            <a:ext cx="642297" cy="535846"/>
            <a:chOff x="4749177" y="1826951"/>
            <a:chExt cx="1351240" cy="1509016"/>
          </a:xfrm>
        </p:grpSpPr>
        <p:sp>
          <p:nvSpPr>
            <p:cNvPr id="200" name="Google Shape;1919;p93"/>
            <p:cNvSpPr/>
            <p:nvPr/>
          </p:nvSpPr>
          <p:spPr>
            <a:xfrm>
              <a:off x="4765100" y="1834588"/>
              <a:ext cx="1325925" cy="1499700"/>
            </a:xfrm>
            <a:custGeom>
              <a:avLst/>
              <a:gdLst/>
              <a:ahLst/>
              <a:cxnLst/>
              <a:rect l="l" t="t" r="r" b="b"/>
              <a:pathLst>
                <a:path w="53037" h="59988" extrusionOk="0">
                  <a:moveTo>
                    <a:pt x="25960" y="0"/>
                  </a:moveTo>
                  <a:cubicBezTo>
                    <a:pt x="23635" y="0"/>
                    <a:pt x="21301" y="230"/>
                    <a:pt x="19025" y="730"/>
                  </a:cubicBezTo>
                  <a:cubicBezTo>
                    <a:pt x="16267" y="1289"/>
                    <a:pt x="13669" y="2329"/>
                    <a:pt x="11271" y="3847"/>
                  </a:cubicBezTo>
                  <a:cubicBezTo>
                    <a:pt x="9153" y="5286"/>
                    <a:pt x="7274" y="7125"/>
                    <a:pt x="5755" y="9203"/>
                  </a:cubicBezTo>
                  <a:cubicBezTo>
                    <a:pt x="5036" y="10202"/>
                    <a:pt x="4317" y="11241"/>
                    <a:pt x="3717" y="12360"/>
                  </a:cubicBezTo>
                  <a:cubicBezTo>
                    <a:pt x="799" y="17476"/>
                    <a:pt x="0" y="23631"/>
                    <a:pt x="80" y="29427"/>
                  </a:cubicBezTo>
                  <a:cubicBezTo>
                    <a:pt x="80" y="32264"/>
                    <a:pt x="360" y="35142"/>
                    <a:pt x="879" y="37940"/>
                  </a:cubicBezTo>
                  <a:cubicBezTo>
                    <a:pt x="1479" y="40777"/>
                    <a:pt x="2478" y="43535"/>
                    <a:pt x="3877" y="46053"/>
                  </a:cubicBezTo>
                  <a:cubicBezTo>
                    <a:pt x="6635" y="51169"/>
                    <a:pt x="10991" y="55246"/>
                    <a:pt x="16307" y="57644"/>
                  </a:cubicBezTo>
                  <a:cubicBezTo>
                    <a:pt x="19733" y="59144"/>
                    <a:pt x="23472" y="59987"/>
                    <a:pt x="27201" y="59987"/>
                  </a:cubicBezTo>
                  <a:cubicBezTo>
                    <a:pt x="29432" y="59987"/>
                    <a:pt x="31659" y="59686"/>
                    <a:pt x="33813" y="59042"/>
                  </a:cubicBezTo>
                  <a:cubicBezTo>
                    <a:pt x="39288" y="57484"/>
                    <a:pt x="43844" y="53887"/>
                    <a:pt x="47162" y="49330"/>
                  </a:cubicBezTo>
                  <a:cubicBezTo>
                    <a:pt x="50759" y="44334"/>
                    <a:pt x="52477" y="38339"/>
                    <a:pt x="52877" y="32264"/>
                  </a:cubicBezTo>
                  <a:cubicBezTo>
                    <a:pt x="53037" y="28947"/>
                    <a:pt x="52917" y="25590"/>
                    <a:pt x="52437" y="22312"/>
                  </a:cubicBezTo>
                  <a:cubicBezTo>
                    <a:pt x="52118" y="19435"/>
                    <a:pt x="51518" y="16597"/>
                    <a:pt x="50679" y="13839"/>
                  </a:cubicBezTo>
                  <a:cubicBezTo>
                    <a:pt x="49840" y="11241"/>
                    <a:pt x="48481" y="8803"/>
                    <a:pt x="46722" y="6685"/>
                  </a:cubicBezTo>
                  <a:cubicBezTo>
                    <a:pt x="44684" y="4367"/>
                    <a:pt x="41966" y="2888"/>
                    <a:pt x="39008" y="2009"/>
                  </a:cubicBezTo>
                  <a:cubicBezTo>
                    <a:pt x="35771" y="1010"/>
                    <a:pt x="32414" y="410"/>
                    <a:pt x="29016" y="130"/>
                  </a:cubicBezTo>
                  <a:cubicBezTo>
                    <a:pt x="28003" y="45"/>
                    <a:pt x="26982" y="0"/>
                    <a:pt x="25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920;p93"/>
            <p:cNvSpPr/>
            <p:nvPr/>
          </p:nvSpPr>
          <p:spPr>
            <a:xfrm>
              <a:off x="5024875" y="2123863"/>
              <a:ext cx="819350" cy="1005600"/>
            </a:xfrm>
            <a:custGeom>
              <a:avLst/>
              <a:gdLst/>
              <a:ahLst/>
              <a:cxnLst/>
              <a:rect l="l" t="t" r="r" b="b"/>
              <a:pathLst>
                <a:path w="32774" h="40224" extrusionOk="0">
                  <a:moveTo>
                    <a:pt x="26639" y="0"/>
                  </a:moveTo>
                  <a:cubicBezTo>
                    <a:pt x="25623" y="0"/>
                    <a:pt x="24612" y="135"/>
                    <a:pt x="23621" y="390"/>
                  </a:cubicBezTo>
                  <a:cubicBezTo>
                    <a:pt x="22143" y="789"/>
                    <a:pt x="20904" y="1749"/>
                    <a:pt x="20184" y="3107"/>
                  </a:cubicBezTo>
                  <a:cubicBezTo>
                    <a:pt x="19785" y="3947"/>
                    <a:pt x="19585" y="4906"/>
                    <a:pt x="19665" y="5825"/>
                  </a:cubicBezTo>
                  <a:cubicBezTo>
                    <a:pt x="19398" y="5825"/>
                    <a:pt x="19150" y="5843"/>
                    <a:pt x="18895" y="5843"/>
                  </a:cubicBezTo>
                  <a:cubicBezTo>
                    <a:pt x="18768" y="5843"/>
                    <a:pt x="18639" y="5839"/>
                    <a:pt x="18506" y="5825"/>
                  </a:cubicBezTo>
                  <a:cubicBezTo>
                    <a:pt x="16747" y="5785"/>
                    <a:pt x="14988" y="5625"/>
                    <a:pt x="13190" y="5585"/>
                  </a:cubicBezTo>
                  <a:cubicBezTo>
                    <a:pt x="12550" y="5585"/>
                    <a:pt x="11911" y="5585"/>
                    <a:pt x="11271" y="5625"/>
                  </a:cubicBezTo>
                  <a:cubicBezTo>
                    <a:pt x="11351" y="3987"/>
                    <a:pt x="10712" y="2428"/>
                    <a:pt x="9513" y="1349"/>
                  </a:cubicBezTo>
                  <a:cubicBezTo>
                    <a:pt x="8560" y="495"/>
                    <a:pt x="7384" y="106"/>
                    <a:pt x="6194" y="106"/>
                  </a:cubicBezTo>
                  <a:cubicBezTo>
                    <a:pt x="4488" y="106"/>
                    <a:pt x="2753" y="903"/>
                    <a:pt x="1599" y="2268"/>
                  </a:cubicBezTo>
                  <a:cubicBezTo>
                    <a:pt x="560" y="3467"/>
                    <a:pt x="1" y="5026"/>
                    <a:pt x="41" y="6625"/>
                  </a:cubicBezTo>
                  <a:cubicBezTo>
                    <a:pt x="81" y="8303"/>
                    <a:pt x="800" y="9862"/>
                    <a:pt x="1999" y="11021"/>
                  </a:cubicBezTo>
                  <a:cubicBezTo>
                    <a:pt x="2958" y="11820"/>
                    <a:pt x="4117" y="12340"/>
                    <a:pt x="5316" y="12460"/>
                  </a:cubicBezTo>
                  <a:lnTo>
                    <a:pt x="5316" y="21892"/>
                  </a:lnTo>
                  <a:cubicBezTo>
                    <a:pt x="5316" y="25489"/>
                    <a:pt x="4997" y="29206"/>
                    <a:pt x="6555" y="32564"/>
                  </a:cubicBezTo>
                  <a:cubicBezTo>
                    <a:pt x="7754" y="35042"/>
                    <a:pt x="9713" y="37120"/>
                    <a:pt x="12111" y="38519"/>
                  </a:cubicBezTo>
                  <a:cubicBezTo>
                    <a:pt x="13850" y="39637"/>
                    <a:pt x="15854" y="40224"/>
                    <a:pt x="17899" y="40224"/>
                  </a:cubicBezTo>
                  <a:cubicBezTo>
                    <a:pt x="18486" y="40224"/>
                    <a:pt x="19076" y="40176"/>
                    <a:pt x="19665" y="40077"/>
                  </a:cubicBezTo>
                  <a:cubicBezTo>
                    <a:pt x="22422" y="39558"/>
                    <a:pt x="24581" y="37400"/>
                    <a:pt x="25740" y="34882"/>
                  </a:cubicBezTo>
                  <a:cubicBezTo>
                    <a:pt x="27258" y="31484"/>
                    <a:pt x="27218" y="27728"/>
                    <a:pt x="27378" y="24090"/>
                  </a:cubicBezTo>
                  <a:cubicBezTo>
                    <a:pt x="27658" y="20174"/>
                    <a:pt x="27658" y="16217"/>
                    <a:pt x="27418" y="12300"/>
                  </a:cubicBezTo>
                  <a:cubicBezTo>
                    <a:pt x="27938" y="12140"/>
                    <a:pt x="28457" y="11860"/>
                    <a:pt x="28937" y="11581"/>
                  </a:cubicBezTo>
                  <a:cubicBezTo>
                    <a:pt x="31615" y="9702"/>
                    <a:pt x="32774" y="6265"/>
                    <a:pt x="31775" y="3147"/>
                  </a:cubicBezTo>
                  <a:cubicBezTo>
                    <a:pt x="31575" y="2308"/>
                    <a:pt x="31135" y="1549"/>
                    <a:pt x="30536" y="949"/>
                  </a:cubicBezTo>
                  <a:cubicBezTo>
                    <a:pt x="29776" y="390"/>
                    <a:pt x="28857" y="70"/>
                    <a:pt x="27898" y="70"/>
                  </a:cubicBezTo>
                  <a:cubicBezTo>
                    <a:pt x="27478" y="23"/>
                    <a:pt x="27058" y="0"/>
                    <a:pt x="26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921;p93"/>
            <p:cNvSpPr/>
            <p:nvPr/>
          </p:nvSpPr>
          <p:spPr>
            <a:xfrm>
              <a:off x="5238700" y="2633188"/>
              <a:ext cx="88950" cy="88950"/>
            </a:xfrm>
            <a:custGeom>
              <a:avLst/>
              <a:gdLst/>
              <a:ahLst/>
              <a:cxnLst/>
              <a:rect l="l" t="t" r="r" b="b"/>
              <a:pathLst>
                <a:path w="3558" h="3558" extrusionOk="0">
                  <a:moveTo>
                    <a:pt x="1799" y="0"/>
                  </a:moveTo>
                  <a:cubicBezTo>
                    <a:pt x="800" y="0"/>
                    <a:pt x="1" y="800"/>
                    <a:pt x="1" y="1759"/>
                  </a:cubicBezTo>
                  <a:cubicBezTo>
                    <a:pt x="1" y="2758"/>
                    <a:pt x="800" y="3558"/>
                    <a:pt x="1799" y="3558"/>
                  </a:cubicBezTo>
                  <a:cubicBezTo>
                    <a:pt x="2758" y="3558"/>
                    <a:pt x="3558" y="2758"/>
                    <a:pt x="3558" y="1759"/>
                  </a:cubicBezTo>
                  <a:cubicBezTo>
                    <a:pt x="3558" y="800"/>
                    <a:pt x="2758"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922;p93"/>
            <p:cNvSpPr/>
            <p:nvPr/>
          </p:nvSpPr>
          <p:spPr>
            <a:xfrm>
              <a:off x="5180750" y="2757088"/>
              <a:ext cx="151900" cy="88950"/>
            </a:xfrm>
            <a:custGeom>
              <a:avLst/>
              <a:gdLst/>
              <a:ahLst/>
              <a:cxnLst/>
              <a:rect l="l" t="t" r="r" b="b"/>
              <a:pathLst>
                <a:path w="6076" h="3558" extrusionOk="0">
                  <a:moveTo>
                    <a:pt x="3038" y="0"/>
                  </a:moveTo>
                  <a:cubicBezTo>
                    <a:pt x="1359" y="0"/>
                    <a:pt x="1" y="800"/>
                    <a:pt x="1" y="1799"/>
                  </a:cubicBezTo>
                  <a:cubicBezTo>
                    <a:pt x="1" y="2758"/>
                    <a:pt x="1359" y="3558"/>
                    <a:pt x="3038" y="3558"/>
                  </a:cubicBezTo>
                  <a:cubicBezTo>
                    <a:pt x="4717" y="3558"/>
                    <a:pt x="6076" y="2758"/>
                    <a:pt x="6076" y="1799"/>
                  </a:cubicBezTo>
                  <a:cubicBezTo>
                    <a:pt x="6076" y="800"/>
                    <a:pt x="4717" y="0"/>
                    <a:pt x="30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923;p93"/>
            <p:cNvSpPr/>
            <p:nvPr/>
          </p:nvSpPr>
          <p:spPr>
            <a:xfrm>
              <a:off x="5549450" y="2633188"/>
              <a:ext cx="87950" cy="88950"/>
            </a:xfrm>
            <a:custGeom>
              <a:avLst/>
              <a:gdLst/>
              <a:ahLst/>
              <a:cxnLst/>
              <a:rect l="l" t="t" r="r" b="b"/>
              <a:pathLst>
                <a:path w="3518" h="3558" extrusionOk="0">
                  <a:moveTo>
                    <a:pt x="1759" y="0"/>
                  </a:moveTo>
                  <a:cubicBezTo>
                    <a:pt x="760" y="0"/>
                    <a:pt x="1" y="800"/>
                    <a:pt x="1" y="1759"/>
                  </a:cubicBezTo>
                  <a:cubicBezTo>
                    <a:pt x="1" y="2758"/>
                    <a:pt x="760" y="3558"/>
                    <a:pt x="1759" y="3558"/>
                  </a:cubicBezTo>
                  <a:cubicBezTo>
                    <a:pt x="2718" y="3558"/>
                    <a:pt x="3518" y="2758"/>
                    <a:pt x="3518" y="1759"/>
                  </a:cubicBezTo>
                  <a:cubicBezTo>
                    <a:pt x="3518" y="800"/>
                    <a:pt x="2718" y="0"/>
                    <a:pt x="1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924;p93"/>
            <p:cNvSpPr/>
            <p:nvPr/>
          </p:nvSpPr>
          <p:spPr>
            <a:xfrm>
              <a:off x="5544450" y="2757088"/>
              <a:ext cx="150900" cy="88950"/>
            </a:xfrm>
            <a:custGeom>
              <a:avLst/>
              <a:gdLst/>
              <a:ahLst/>
              <a:cxnLst/>
              <a:rect l="l" t="t" r="r" b="b"/>
              <a:pathLst>
                <a:path w="6036" h="3558" extrusionOk="0">
                  <a:moveTo>
                    <a:pt x="3038" y="0"/>
                  </a:moveTo>
                  <a:cubicBezTo>
                    <a:pt x="1360" y="0"/>
                    <a:pt x="1" y="800"/>
                    <a:pt x="1" y="1799"/>
                  </a:cubicBezTo>
                  <a:cubicBezTo>
                    <a:pt x="1" y="2758"/>
                    <a:pt x="1360" y="3558"/>
                    <a:pt x="3038" y="3558"/>
                  </a:cubicBezTo>
                  <a:cubicBezTo>
                    <a:pt x="4677" y="3558"/>
                    <a:pt x="6036" y="2758"/>
                    <a:pt x="6036" y="1799"/>
                  </a:cubicBezTo>
                  <a:cubicBezTo>
                    <a:pt x="6036" y="800"/>
                    <a:pt x="4677" y="0"/>
                    <a:pt x="30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925;p93"/>
            <p:cNvSpPr/>
            <p:nvPr/>
          </p:nvSpPr>
          <p:spPr>
            <a:xfrm>
              <a:off x="5351625" y="2427113"/>
              <a:ext cx="170875" cy="316000"/>
            </a:xfrm>
            <a:custGeom>
              <a:avLst/>
              <a:gdLst/>
              <a:ahLst/>
              <a:cxnLst/>
              <a:rect l="l" t="t" r="r" b="b"/>
              <a:pathLst>
                <a:path w="6835" h="12640" extrusionOk="0">
                  <a:moveTo>
                    <a:pt x="3397" y="0"/>
                  </a:moveTo>
                  <a:cubicBezTo>
                    <a:pt x="2898" y="0"/>
                    <a:pt x="2398" y="310"/>
                    <a:pt x="2278" y="929"/>
                  </a:cubicBezTo>
                  <a:lnTo>
                    <a:pt x="0" y="12640"/>
                  </a:lnTo>
                  <a:lnTo>
                    <a:pt x="6834" y="12640"/>
                  </a:lnTo>
                  <a:lnTo>
                    <a:pt x="4516" y="929"/>
                  </a:lnTo>
                  <a:cubicBezTo>
                    <a:pt x="4396" y="310"/>
                    <a:pt x="3897" y="0"/>
                    <a:pt x="3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926;p93"/>
            <p:cNvSpPr/>
            <p:nvPr/>
          </p:nvSpPr>
          <p:spPr>
            <a:xfrm>
              <a:off x="5370600" y="2809038"/>
              <a:ext cx="131925" cy="76975"/>
            </a:xfrm>
            <a:custGeom>
              <a:avLst/>
              <a:gdLst/>
              <a:ahLst/>
              <a:cxnLst/>
              <a:rect l="l" t="t" r="r" b="b"/>
              <a:pathLst>
                <a:path w="5277" h="3079" fill="none" extrusionOk="0">
                  <a:moveTo>
                    <a:pt x="5276" y="1"/>
                  </a:moveTo>
                  <a:cubicBezTo>
                    <a:pt x="4876" y="3078"/>
                    <a:pt x="440" y="3078"/>
                    <a:pt x="0" y="1"/>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927;p93"/>
            <p:cNvSpPr/>
            <p:nvPr/>
          </p:nvSpPr>
          <p:spPr>
            <a:xfrm>
              <a:off x="5436550" y="2769088"/>
              <a:ext cx="25" cy="97925"/>
            </a:xfrm>
            <a:custGeom>
              <a:avLst/>
              <a:gdLst/>
              <a:ahLst/>
              <a:cxnLst/>
              <a:rect l="l" t="t" r="r" b="b"/>
              <a:pathLst>
                <a:path w="1" h="3917" fill="none" extrusionOk="0">
                  <a:moveTo>
                    <a:pt x="0" y="0"/>
                  </a:moveTo>
                  <a:lnTo>
                    <a:pt x="0" y="3917"/>
                  </a:ln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928;p93"/>
            <p:cNvSpPr/>
            <p:nvPr/>
          </p:nvSpPr>
          <p:spPr>
            <a:xfrm>
              <a:off x="5343625" y="2697138"/>
              <a:ext cx="185875" cy="111925"/>
            </a:xfrm>
            <a:custGeom>
              <a:avLst/>
              <a:gdLst/>
              <a:ahLst/>
              <a:cxnLst/>
              <a:rect l="l" t="t" r="r" b="b"/>
              <a:pathLst>
                <a:path w="7435" h="4477" extrusionOk="0">
                  <a:moveTo>
                    <a:pt x="3717" y="0"/>
                  </a:moveTo>
                  <a:cubicBezTo>
                    <a:pt x="2358" y="0"/>
                    <a:pt x="640" y="640"/>
                    <a:pt x="320" y="1559"/>
                  </a:cubicBezTo>
                  <a:cubicBezTo>
                    <a:pt x="0" y="2478"/>
                    <a:pt x="3717" y="4477"/>
                    <a:pt x="3717" y="4477"/>
                  </a:cubicBezTo>
                  <a:cubicBezTo>
                    <a:pt x="3717" y="4477"/>
                    <a:pt x="7434" y="2478"/>
                    <a:pt x="7114" y="1559"/>
                  </a:cubicBezTo>
                  <a:cubicBezTo>
                    <a:pt x="6795" y="640"/>
                    <a:pt x="5076" y="0"/>
                    <a:pt x="3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929;p93"/>
            <p:cNvSpPr/>
            <p:nvPr/>
          </p:nvSpPr>
          <p:spPr>
            <a:xfrm>
              <a:off x="5565975" y="2189338"/>
              <a:ext cx="229300" cy="192075"/>
            </a:xfrm>
            <a:custGeom>
              <a:avLst/>
              <a:gdLst/>
              <a:ahLst/>
              <a:cxnLst/>
              <a:rect l="l" t="t" r="r" b="b"/>
              <a:pathLst>
                <a:path w="9172" h="7683" extrusionOk="0">
                  <a:moveTo>
                    <a:pt x="4516" y="1"/>
                  </a:moveTo>
                  <a:cubicBezTo>
                    <a:pt x="2283" y="1"/>
                    <a:pt x="1" y="1756"/>
                    <a:pt x="59" y="4166"/>
                  </a:cubicBezTo>
                  <a:lnTo>
                    <a:pt x="5015" y="7683"/>
                  </a:lnTo>
                  <a:cubicBezTo>
                    <a:pt x="7933" y="7323"/>
                    <a:pt x="9172" y="2567"/>
                    <a:pt x="6893" y="808"/>
                  </a:cubicBezTo>
                  <a:cubicBezTo>
                    <a:pt x="6193" y="250"/>
                    <a:pt x="5358" y="1"/>
                    <a:pt x="4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930;p93"/>
            <p:cNvSpPr/>
            <p:nvPr/>
          </p:nvSpPr>
          <p:spPr>
            <a:xfrm>
              <a:off x="5055850" y="2189563"/>
              <a:ext cx="220750" cy="201850"/>
            </a:xfrm>
            <a:custGeom>
              <a:avLst/>
              <a:gdLst/>
              <a:ahLst/>
              <a:cxnLst/>
              <a:rect l="l" t="t" r="r" b="b"/>
              <a:pathLst>
                <a:path w="8830" h="8074" extrusionOk="0">
                  <a:moveTo>
                    <a:pt x="5108" y="0"/>
                  </a:moveTo>
                  <a:cubicBezTo>
                    <a:pt x="3986" y="0"/>
                    <a:pt x="2836" y="444"/>
                    <a:pt x="2079" y="1439"/>
                  </a:cubicBezTo>
                  <a:cubicBezTo>
                    <a:pt x="1" y="4077"/>
                    <a:pt x="2159" y="7754"/>
                    <a:pt x="5556" y="8073"/>
                  </a:cubicBezTo>
                  <a:lnTo>
                    <a:pt x="8554" y="3277"/>
                  </a:lnTo>
                  <a:cubicBezTo>
                    <a:pt x="8830" y="1268"/>
                    <a:pt x="7007" y="0"/>
                    <a:pt x="5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931;p93"/>
            <p:cNvSpPr/>
            <p:nvPr/>
          </p:nvSpPr>
          <p:spPr>
            <a:xfrm>
              <a:off x="5392675" y="1826951"/>
              <a:ext cx="102175" cy="316020"/>
            </a:xfrm>
            <a:custGeom>
              <a:avLst/>
              <a:gdLst/>
              <a:ahLst/>
              <a:cxnLst/>
              <a:rect l="l" t="t" r="r" b="b"/>
              <a:pathLst>
                <a:path w="4518" h="18066" extrusionOk="0">
                  <a:moveTo>
                    <a:pt x="1" y="0"/>
                  </a:moveTo>
                  <a:cubicBezTo>
                    <a:pt x="1" y="0"/>
                    <a:pt x="401" y="4516"/>
                    <a:pt x="640" y="9033"/>
                  </a:cubicBezTo>
                  <a:cubicBezTo>
                    <a:pt x="920" y="13549"/>
                    <a:pt x="1040" y="18065"/>
                    <a:pt x="1040" y="18065"/>
                  </a:cubicBezTo>
                  <a:cubicBezTo>
                    <a:pt x="1040" y="18065"/>
                    <a:pt x="2039" y="13669"/>
                    <a:pt x="2879" y="9193"/>
                  </a:cubicBezTo>
                  <a:cubicBezTo>
                    <a:pt x="3758" y="4676"/>
                    <a:pt x="4517" y="200"/>
                    <a:pt x="4517" y="200"/>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932;p93"/>
            <p:cNvSpPr/>
            <p:nvPr/>
          </p:nvSpPr>
          <p:spPr>
            <a:xfrm rot="-484259">
              <a:off x="5707854" y="1872683"/>
              <a:ext cx="178063" cy="195249"/>
            </a:xfrm>
            <a:custGeom>
              <a:avLst/>
              <a:gdLst/>
              <a:ahLst/>
              <a:cxnLst/>
              <a:rect l="l" t="t" r="r" b="b"/>
              <a:pathLst>
                <a:path w="7874" h="8634" extrusionOk="0">
                  <a:moveTo>
                    <a:pt x="4756" y="0"/>
                  </a:moveTo>
                  <a:cubicBezTo>
                    <a:pt x="4756" y="0"/>
                    <a:pt x="3397" y="2118"/>
                    <a:pt x="2198" y="4277"/>
                  </a:cubicBezTo>
                  <a:cubicBezTo>
                    <a:pt x="999" y="6435"/>
                    <a:pt x="0" y="8633"/>
                    <a:pt x="0" y="8633"/>
                  </a:cubicBezTo>
                  <a:cubicBezTo>
                    <a:pt x="0" y="8633"/>
                    <a:pt x="1919" y="7074"/>
                    <a:pt x="3877" y="5755"/>
                  </a:cubicBezTo>
                  <a:cubicBezTo>
                    <a:pt x="5835" y="4436"/>
                    <a:pt x="7874" y="3277"/>
                    <a:pt x="7874" y="3277"/>
                  </a:cubicBezTo>
                  <a:lnTo>
                    <a:pt x="47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933;p93"/>
            <p:cNvSpPr/>
            <p:nvPr/>
          </p:nvSpPr>
          <p:spPr>
            <a:xfrm>
              <a:off x="4946704" y="1917448"/>
              <a:ext cx="164524" cy="204304"/>
            </a:xfrm>
            <a:custGeom>
              <a:avLst/>
              <a:gdLst/>
              <a:ahLst/>
              <a:cxnLst/>
              <a:rect l="l" t="t" r="r" b="b"/>
              <a:pathLst>
                <a:path w="7275" h="9034" extrusionOk="0">
                  <a:moveTo>
                    <a:pt x="3677" y="1"/>
                  </a:moveTo>
                  <a:lnTo>
                    <a:pt x="0" y="2599"/>
                  </a:lnTo>
                  <a:lnTo>
                    <a:pt x="7275" y="9034"/>
                  </a:lnTo>
                  <a:lnTo>
                    <a:pt x="36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934;p93"/>
            <p:cNvSpPr/>
            <p:nvPr/>
          </p:nvSpPr>
          <p:spPr>
            <a:xfrm>
              <a:off x="4756059" y="2341760"/>
              <a:ext cx="194353" cy="99438"/>
            </a:xfrm>
            <a:custGeom>
              <a:avLst/>
              <a:gdLst/>
              <a:ahLst/>
              <a:cxnLst/>
              <a:rect l="l" t="t" r="r" b="b"/>
              <a:pathLst>
                <a:path w="8594" h="4397" extrusionOk="0">
                  <a:moveTo>
                    <a:pt x="1199" y="0"/>
                  </a:moveTo>
                  <a:lnTo>
                    <a:pt x="0" y="4317"/>
                  </a:lnTo>
                  <a:lnTo>
                    <a:pt x="8593" y="4397"/>
                  </a:lnTo>
                  <a:lnTo>
                    <a:pt x="11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935;p93"/>
            <p:cNvSpPr/>
            <p:nvPr/>
          </p:nvSpPr>
          <p:spPr>
            <a:xfrm>
              <a:off x="4749177" y="2680698"/>
              <a:ext cx="313647" cy="145528"/>
            </a:xfrm>
            <a:custGeom>
              <a:avLst/>
              <a:gdLst/>
              <a:ahLst/>
              <a:cxnLst/>
              <a:rect l="l" t="t" r="r" b="b"/>
              <a:pathLst>
                <a:path w="13869" h="6435" extrusionOk="0">
                  <a:moveTo>
                    <a:pt x="10631" y="0"/>
                  </a:moveTo>
                  <a:cubicBezTo>
                    <a:pt x="10272" y="0"/>
                    <a:pt x="9872" y="40"/>
                    <a:pt x="9432" y="80"/>
                  </a:cubicBezTo>
                  <a:cubicBezTo>
                    <a:pt x="9033" y="120"/>
                    <a:pt x="8593" y="160"/>
                    <a:pt x="8154" y="200"/>
                  </a:cubicBezTo>
                  <a:cubicBezTo>
                    <a:pt x="7714" y="280"/>
                    <a:pt x="7274" y="360"/>
                    <a:pt x="6835" y="440"/>
                  </a:cubicBezTo>
                  <a:cubicBezTo>
                    <a:pt x="5236" y="799"/>
                    <a:pt x="3637" y="1199"/>
                    <a:pt x="2078" y="1719"/>
                  </a:cubicBezTo>
                  <a:lnTo>
                    <a:pt x="0" y="2438"/>
                  </a:lnTo>
                  <a:lnTo>
                    <a:pt x="2118" y="6435"/>
                  </a:lnTo>
                  <a:lnTo>
                    <a:pt x="3837" y="5116"/>
                  </a:lnTo>
                  <a:cubicBezTo>
                    <a:pt x="5036" y="4197"/>
                    <a:pt x="6315" y="3357"/>
                    <a:pt x="7594" y="2558"/>
                  </a:cubicBezTo>
                  <a:cubicBezTo>
                    <a:pt x="7994" y="2358"/>
                    <a:pt x="8353" y="2158"/>
                    <a:pt x="8713" y="1958"/>
                  </a:cubicBezTo>
                  <a:cubicBezTo>
                    <a:pt x="9073" y="1799"/>
                    <a:pt x="9432" y="1639"/>
                    <a:pt x="9792" y="1479"/>
                  </a:cubicBezTo>
                  <a:cubicBezTo>
                    <a:pt x="10152" y="1319"/>
                    <a:pt x="10472" y="1199"/>
                    <a:pt x="10831" y="1079"/>
                  </a:cubicBezTo>
                  <a:cubicBezTo>
                    <a:pt x="11151" y="959"/>
                    <a:pt x="11511" y="839"/>
                    <a:pt x="11791" y="759"/>
                  </a:cubicBezTo>
                  <a:cubicBezTo>
                    <a:pt x="12110" y="680"/>
                    <a:pt x="12390" y="600"/>
                    <a:pt x="12630" y="560"/>
                  </a:cubicBezTo>
                  <a:cubicBezTo>
                    <a:pt x="12870" y="480"/>
                    <a:pt x="13109" y="400"/>
                    <a:pt x="13309" y="400"/>
                  </a:cubicBezTo>
                  <a:lnTo>
                    <a:pt x="13869" y="320"/>
                  </a:lnTo>
                  <a:lnTo>
                    <a:pt x="13309" y="200"/>
                  </a:lnTo>
                  <a:cubicBezTo>
                    <a:pt x="13109" y="160"/>
                    <a:pt x="12870" y="120"/>
                    <a:pt x="12630" y="80"/>
                  </a:cubicBezTo>
                  <a:cubicBezTo>
                    <a:pt x="12350" y="40"/>
                    <a:pt x="12070" y="0"/>
                    <a:pt x="11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936;p93"/>
            <p:cNvSpPr/>
            <p:nvPr/>
          </p:nvSpPr>
          <p:spPr>
            <a:xfrm>
              <a:off x="4976100" y="3073851"/>
              <a:ext cx="150893" cy="145512"/>
            </a:xfrm>
            <a:custGeom>
              <a:avLst/>
              <a:gdLst/>
              <a:ahLst/>
              <a:cxnLst/>
              <a:rect l="l" t="t" r="r" b="b"/>
              <a:pathLst>
                <a:path w="10992" h="11032" extrusionOk="0">
                  <a:moveTo>
                    <a:pt x="10992" y="1"/>
                  </a:moveTo>
                  <a:lnTo>
                    <a:pt x="0" y="7835"/>
                  </a:lnTo>
                  <a:lnTo>
                    <a:pt x="3198" y="11032"/>
                  </a:lnTo>
                  <a:lnTo>
                    <a:pt x="109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937;p93"/>
            <p:cNvSpPr/>
            <p:nvPr/>
          </p:nvSpPr>
          <p:spPr>
            <a:xfrm>
              <a:off x="5367375" y="3190446"/>
              <a:ext cx="101270" cy="145522"/>
            </a:xfrm>
            <a:custGeom>
              <a:avLst/>
              <a:gdLst/>
              <a:ahLst/>
              <a:cxnLst/>
              <a:rect l="l" t="t" r="r" b="b"/>
              <a:pathLst>
                <a:path w="4478" h="10872" extrusionOk="0">
                  <a:moveTo>
                    <a:pt x="2439" y="1"/>
                  </a:moveTo>
                  <a:cubicBezTo>
                    <a:pt x="2439" y="1"/>
                    <a:pt x="1720" y="2639"/>
                    <a:pt x="1120" y="5356"/>
                  </a:cubicBezTo>
                  <a:cubicBezTo>
                    <a:pt x="481" y="8114"/>
                    <a:pt x="1" y="10872"/>
                    <a:pt x="1" y="10872"/>
                  </a:cubicBezTo>
                  <a:lnTo>
                    <a:pt x="4477" y="10752"/>
                  </a:lnTo>
                  <a:cubicBezTo>
                    <a:pt x="4477" y="10752"/>
                    <a:pt x="3878" y="8114"/>
                    <a:pt x="3358" y="5436"/>
                  </a:cubicBezTo>
                  <a:cubicBezTo>
                    <a:pt x="2879" y="2719"/>
                    <a:pt x="2439" y="1"/>
                    <a:pt x="2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938;p93"/>
            <p:cNvSpPr/>
            <p:nvPr/>
          </p:nvSpPr>
          <p:spPr>
            <a:xfrm>
              <a:off x="5726191" y="2954553"/>
              <a:ext cx="256725" cy="198876"/>
            </a:xfrm>
            <a:custGeom>
              <a:avLst/>
              <a:gdLst/>
              <a:ahLst/>
              <a:cxnLst/>
              <a:rect l="l" t="t" r="r" b="b"/>
              <a:pathLst>
                <a:path w="11352" h="8794" extrusionOk="0">
                  <a:moveTo>
                    <a:pt x="1" y="0"/>
                  </a:moveTo>
                  <a:lnTo>
                    <a:pt x="401" y="320"/>
                  </a:lnTo>
                  <a:cubicBezTo>
                    <a:pt x="680" y="520"/>
                    <a:pt x="1040" y="800"/>
                    <a:pt x="1520" y="1159"/>
                  </a:cubicBezTo>
                  <a:cubicBezTo>
                    <a:pt x="1999" y="1519"/>
                    <a:pt x="2479" y="1959"/>
                    <a:pt x="2999" y="2438"/>
                  </a:cubicBezTo>
                  <a:cubicBezTo>
                    <a:pt x="3558" y="2918"/>
                    <a:pt x="4078" y="3437"/>
                    <a:pt x="4557" y="3997"/>
                  </a:cubicBezTo>
                  <a:cubicBezTo>
                    <a:pt x="5037" y="4557"/>
                    <a:pt x="5517" y="5156"/>
                    <a:pt x="5916" y="5676"/>
                  </a:cubicBezTo>
                  <a:cubicBezTo>
                    <a:pt x="6316" y="6235"/>
                    <a:pt x="6676" y="6795"/>
                    <a:pt x="6955" y="7234"/>
                  </a:cubicBezTo>
                  <a:cubicBezTo>
                    <a:pt x="7235" y="7714"/>
                    <a:pt x="7435" y="8114"/>
                    <a:pt x="7595" y="8393"/>
                  </a:cubicBezTo>
                  <a:lnTo>
                    <a:pt x="7795" y="8793"/>
                  </a:lnTo>
                  <a:lnTo>
                    <a:pt x="11352" y="6035"/>
                  </a:lnTo>
                  <a:lnTo>
                    <a:pt x="10912" y="5676"/>
                  </a:lnTo>
                  <a:cubicBezTo>
                    <a:pt x="10632" y="5396"/>
                    <a:pt x="10233" y="5036"/>
                    <a:pt x="9753" y="4676"/>
                  </a:cubicBezTo>
                  <a:cubicBezTo>
                    <a:pt x="9233" y="4277"/>
                    <a:pt x="8674" y="3837"/>
                    <a:pt x="7994" y="3437"/>
                  </a:cubicBezTo>
                  <a:cubicBezTo>
                    <a:pt x="7355" y="2998"/>
                    <a:pt x="6636" y="2558"/>
                    <a:pt x="5916" y="2198"/>
                  </a:cubicBezTo>
                  <a:cubicBezTo>
                    <a:pt x="5197" y="1839"/>
                    <a:pt x="4477" y="1479"/>
                    <a:pt x="3758" y="1199"/>
                  </a:cubicBezTo>
                  <a:cubicBezTo>
                    <a:pt x="3078" y="919"/>
                    <a:pt x="2439" y="680"/>
                    <a:pt x="1839" y="520"/>
                  </a:cubicBezTo>
                  <a:cubicBezTo>
                    <a:pt x="1280" y="320"/>
                    <a:pt x="800" y="200"/>
                    <a:pt x="481" y="120"/>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939;p93"/>
            <p:cNvSpPr/>
            <p:nvPr/>
          </p:nvSpPr>
          <p:spPr>
            <a:xfrm>
              <a:off x="5781319" y="2671485"/>
              <a:ext cx="319098" cy="105612"/>
            </a:xfrm>
            <a:custGeom>
              <a:avLst/>
              <a:gdLst/>
              <a:ahLst/>
              <a:cxnLst/>
              <a:rect l="l" t="t" r="r" b="b"/>
              <a:pathLst>
                <a:path w="14110" h="4670" extrusionOk="0">
                  <a:moveTo>
                    <a:pt x="8974" y="1"/>
                  </a:moveTo>
                  <a:cubicBezTo>
                    <a:pt x="8288" y="1"/>
                    <a:pt x="7602" y="23"/>
                    <a:pt x="6915" y="73"/>
                  </a:cubicBezTo>
                  <a:cubicBezTo>
                    <a:pt x="5317" y="153"/>
                    <a:pt x="3718" y="313"/>
                    <a:pt x="2119" y="593"/>
                  </a:cubicBezTo>
                  <a:cubicBezTo>
                    <a:pt x="1480" y="713"/>
                    <a:pt x="920" y="833"/>
                    <a:pt x="560" y="913"/>
                  </a:cubicBezTo>
                  <a:lnTo>
                    <a:pt x="1" y="1032"/>
                  </a:lnTo>
                  <a:lnTo>
                    <a:pt x="600" y="1112"/>
                  </a:lnTo>
                  <a:cubicBezTo>
                    <a:pt x="960" y="1152"/>
                    <a:pt x="1480" y="1192"/>
                    <a:pt x="2119" y="1312"/>
                  </a:cubicBezTo>
                  <a:cubicBezTo>
                    <a:pt x="3678" y="1552"/>
                    <a:pt x="5197" y="1872"/>
                    <a:pt x="6675" y="2311"/>
                  </a:cubicBezTo>
                  <a:cubicBezTo>
                    <a:pt x="8154" y="2711"/>
                    <a:pt x="9593" y="3231"/>
                    <a:pt x="10992" y="3790"/>
                  </a:cubicBezTo>
                  <a:cubicBezTo>
                    <a:pt x="11552" y="4030"/>
                    <a:pt x="12031" y="4270"/>
                    <a:pt x="12351" y="4430"/>
                  </a:cubicBezTo>
                  <a:lnTo>
                    <a:pt x="12870" y="4669"/>
                  </a:lnTo>
                  <a:lnTo>
                    <a:pt x="14109" y="353"/>
                  </a:lnTo>
                  <a:lnTo>
                    <a:pt x="13510" y="273"/>
                  </a:lnTo>
                  <a:cubicBezTo>
                    <a:pt x="13110" y="193"/>
                    <a:pt x="12511" y="153"/>
                    <a:pt x="11831" y="113"/>
                  </a:cubicBezTo>
                  <a:cubicBezTo>
                    <a:pt x="10879" y="43"/>
                    <a:pt x="9927" y="1"/>
                    <a:pt x="8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940;p93"/>
            <p:cNvSpPr/>
            <p:nvPr/>
          </p:nvSpPr>
          <p:spPr>
            <a:xfrm>
              <a:off x="5887621" y="2220747"/>
              <a:ext cx="203399" cy="129267"/>
            </a:xfrm>
            <a:custGeom>
              <a:avLst/>
              <a:gdLst/>
              <a:ahLst/>
              <a:cxnLst/>
              <a:rect l="l" t="t" r="r" b="b"/>
              <a:pathLst>
                <a:path w="8994" h="5716" extrusionOk="0">
                  <a:moveTo>
                    <a:pt x="7954" y="0"/>
                  </a:moveTo>
                  <a:cubicBezTo>
                    <a:pt x="7954" y="0"/>
                    <a:pt x="7355" y="280"/>
                    <a:pt x="6556" y="720"/>
                  </a:cubicBezTo>
                  <a:cubicBezTo>
                    <a:pt x="5556" y="1279"/>
                    <a:pt x="4597" y="1919"/>
                    <a:pt x="3678" y="2558"/>
                  </a:cubicBezTo>
                  <a:cubicBezTo>
                    <a:pt x="2759" y="3238"/>
                    <a:pt x="1879" y="3917"/>
                    <a:pt x="1080" y="4677"/>
                  </a:cubicBezTo>
                  <a:cubicBezTo>
                    <a:pt x="401" y="5276"/>
                    <a:pt x="1" y="5716"/>
                    <a:pt x="1" y="5716"/>
                  </a:cubicBezTo>
                  <a:cubicBezTo>
                    <a:pt x="1" y="5716"/>
                    <a:pt x="560" y="5516"/>
                    <a:pt x="1360" y="5276"/>
                  </a:cubicBezTo>
                  <a:cubicBezTo>
                    <a:pt x="2399" y="5036"/>
                    <a:pt x="3438" y="4797"/>
                    <a:pt x="4477" y="4637"/>
                  </a:cubicBezTo>
                  <a:cubicBezTo>
                    <a:pt x="5516" y="4517"/>
                    <a:pt x="6556" y="4397"/>
                    <a:pt x="7595" y="4357"/>
                  </a:cubicBezTo>
                  <a:lnTo>
                    <a:pt x="8994" y="4357"/>
                  </a:lnTo>
                  <a:lnTo>
                    <a:pt x="79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941;p93"/>
            <p:cNvSpPr/>
            <p:nvPr/>
          </p:nvSpPr>
          <p:spPr>
            <a:xfrm>
              <a:off x="5072850" y="2858013"/>
              <a:ext cx="168875" cy="100925"/>
            </a:xfrm>
            <a:custGeom>
              <a:avLst/>
              <a:gdLst/>
              <a:ahLst/>
              <a:cxnLst/>
              <a:rect l="l" t="t" r="r" b="b"/>
              <a:pathLst>
                <a:path w="6755" h="4037" fill="none" extrusionOk="0">
                  <a:moveTo>
                    <a:pt x="6755" y="0"/>
                  </a:moveTo>
                  <a:cubicBezTo>
                    <a:pt x="4357" y="1119"/>
                    <a:pt x="2118" y="2478"/>
                    <a:pt x="0" y="4037"/>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942;p93"/>
            <p:cNvSpPr/>
            <p:nvPr/>
          </p:nvSpPr>
          <p:spPr>
            <a:xfrm>
              <a:off x="5047850" y="2809038"/>
              <a:ext cx="130925" cy="17025"/>
            </a:xfrm>
            <a:custGeom>
              <a:avLst/>
              <a:gdLst/>
              <a:ahLst/>
              <a:cxnLst/>
              <a:rect l="l" t="t" r="r" b="b"/>
              <a:pathLst>
                <a:path w="5237" h="681" fill="none" extrusionOk="0">
                  <a:moveTo>
                    <a:pt x="5237" y="121"/>
                  </a:moveTo>
                  <a:cubicBezTo>
                    <a:pt x="3478" y="1"/>
                    <a:pt x="1680" y="201"/>
                    <a:pt x="1" y="680"/>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943;p93"/>
            <p:cNvSpPr/>
            <p:nvPr/>
          </p:nvSpPr>
          <p:spPr>
            <a:xfrm>
              <a:off x="5628375" y="2858013"/>
              <a:ext cx="167900" cy="100925"/>
            </a:xfrm>
            <a:custGeom>
              <a:avLst/>
              <a:gdLst/>
              <a:ahLst/>
              <a:cxnLst/>
              <a:rect l="l" t="t" r="r" b="b"/>
              <a:pathLst>
                <a:path w="6716" h="4037" fill="none" extrusionOk="0">
                  <a:moveTo>
                    <a:pt x="1" y="0"/>
                  </a:moveTo>
                  <a:cubicBezTo>
                    <a:pt x="2359" y="1119"/>
                    <a:pt x="4597" y="2478"/>
                    <a:pt x="6716" y="4037"/>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944;p93"/>
            <p:cNvSpPr/>
            <p:nvPr/>
          </p:nvSpPr>
          <p:spPr>
            <a:xfrm>
              <a:off x="5690325" y="2809038"/>
              <a:ext cx="131925" cy="17025"/>
            </a:xfrm>
            <a:custGeom>
              <a:avLst/>
              <a:gdLst/>
              <a:ahLst/>
              <a:cxnLst/>
              <a:rect l="l" t="t" r="r" b="b"/>
              <a:pathLst>
                <a:path w="5277" h="681" fill="none" extrusionOk="0">
                  <a:moveTo>
                    <a:pt x="1" y="121"/>
                  </a:moveTo>
                  <a:cubicBezTo>
                    <a:pt x="1800" y="1"/>
                    <a:pt x="3558" y="201"/>
                    <a:pt x="5277" y="680"/>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arn(inVertical)">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0"/>
                                        </p:tgtEl>
                                        <p:attrNameLst>
                                          <p:attrName>style.visibility</p:attrName>
                                        </p:attrNameLst>
                                      </p:cBhvr>
                                      <p:to>
                                        <p:strVal val="visible"/>
                                      </p:to>
                                    </p:set>
                                    <p:anim calcmode="lin" valueType="num">
                                      <p:cBhvr additive="base">
                                        <p:cTn id="12" dur="500" fill="hold"/>
                                        <p:tgtEl>
                                          <p:spTgt spid="140"/>
                                        </p:tgtEl>
                                        <p:attrNameLst>
                                          <p:attrName>ppt_x</p:attrName>
                                        </p:attrNameLst>
                                      </p:cBhvr>
                                      <p:tavLst>
                                        <p:tav tm="0">
                                          <p:val>
                                            <p:strVal val="#ppt_x"/>
                                          </p:val>
                                        </p:tav>
                                        <p:tav tm="100000">
                                          <p:val>
                                            <p:strVal val="#ppt_x"/>
                                          </p:val>
                                        </p:tav>
                                      </p:tavLst>
                                    </p:anim>
                                    <p:anim calcmode="lin" valueType="num">
                                      <p:cBhvr additive="base">
                                        <p:cTn id="13" dur="500" fill="hold"/>
                                        <p:tgtEl>
                                          <p:spTgt spid="14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44"/>
                                        </p:tgtEl>
                                        <p:attrNameLst>
                                          <p:attrName>style.visibility</p:attrName>
                                        </p:attrNameLst>
                                      </p:cBhvr>
                                      <p:to>
                                        <p:strVal val="visible"/>
                                      </p:to>
                                    </p:set>
                                    <p:anim calcmode="lin" valueType="num">
                                      <p:cBhvr additive="base">
                                        <p:cTn id="16" dur="500" fill="hold"/>
                                        <p:tgtEl>
                                          <p:spTgt spid="144"/>
                                        </p:tgtEl>
                                        <p:attrNameLst>
                                          <p:attrName>ppt_x</p:attrName>
                                        </p:attrNameLst>
                                      </p:cBhvr>
                                      <p:tavLst>
                                        <p:tav tm="0">
                                          <p:val>
                                            <p:strVal val="#ppt_x"/>
                                          </p:val>
                                        </p:tav>
                                        <p:tav tm="100000">
                                          <p:val>
                                            <p:strVal val="#ppt_x"/>
                                          </p:val>
                                        </p:tav>
                                      </p:tavLst>
                                    </p:anim>
                                    <p:anim calcmode="lin" valueType="num">
                                      <p:cBhvr additive="base">
                                        <p:cTn id="17" dur="500" fill="hold"/>
                                        <p:tgtEl>
                                          <p:spTgt spid="14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5"/>
                                        </p:tgtEl>
                                        <p:attrNameLst>
                                          <p:attrName>style.visibility</p:attrName>
                                        </p:attrNameLst>
                                      </p:cBhvr>
                                      <p:to>
                                        <p:strVal val="visible"/>
                                      </p:to>
                                    </p:set>
                                    <p:anim calcmode="lin" valueType="num">
                                      <p:cBhvr additive="base">
                                        <p:cTn id="20" dur="500" fill="hold"/>
                                        <p:tgtEl>
                                          <p:spTgt spid="145"/>
                                        </p:tgtEl>
                                        <p:attrNameLst>
                                          <p:attrName>ppt_x</p:attrName>
                                        </p:attrNameLst>
                                      </p:cBhvr>
                                      <p:tavLst>
                                        <p:tav tm="0">
                                          <p:val>
                                            <p:strVal val="#ppt_x"/>
                                          </p:val>
                                        </p:tav>
                                        <p:tav tm="100000">
                                          <p:val>
                                            <p:strVal val="#ppt_x"/>
                                          </p:val>
                                        </p:tav>
                                      </p:tavLst>
                                    </p:anim>
                                    <p:anim calcmode="lin" valueType="num">
                                      <p:cBhvr additive="base">
                                        <p:cTn id="21" dur="500" fill="hold"/>
                                        <p:tgtEl>
                                          <p:spTgt spid="14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50"/>
                                        </p:tgtEl>
                                        <p:attrNameLst>
                                          <p:attrName>style.visibility</p:attrName>
                                        </p:attrNameLst>
                                      </p:cBhvr>
                                      <p:to>
                                        <p:strVal val="visible"/>
                                      </p:to>
                                    </p:set>
                                    <p:anim calcmode="lin" valueType="num">
                                      <p:cBhvr additive="base">
                                        <p:cTn id="24" dur="500" fill="hold"/>
                                        <p:tgtEl>
                                          <p:spTgt spid="150"/>
                                        </p:tgtEl>
                                        <p:attrNameLst>
                                          <p:attrName>ppt_x</p:attrName>
                                        </p:attrNameLst>
                                      </p:cBhvr>
                                      <p:tavLst>
                                        <p:tav tm="0">
                                          <p:val>
                                            <p:strVal val="#ppt_x"/>
                                          </p:val>
                                        </p:tav>
                                        <p:tav tm="100000">
                                          <p:val>
                                            <p:strVal val="#ppt_x"/>
                                          </p:val>
                                        </p:tav>
                                      </p:tavLst>
                                    </p:anim>
                                    <p:anim calcmode="lin" valueType="num">
                                      <p:cBhvr additive="base">
                                        <p:cTn id="25"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1"/>
                                        </p:tgtEl>
                                        <p:attrNameLst>
                                          <p:attrName>style.visibility</p:attrName>
                                        </p:attrNameLst>
                                      </p:cBhvr>
                                      <p:to>
                                        <p:strVal val="visible"/>
                                      </p:to>
                                    </p:set>
                                    <p:anim calcmode="lin" valueType="num">
                                      <p:cBhvr additive="base">
                                        <p:cTn id="30" dur="500" fill="hold"/>
                                        <p:tgtEl>
                                          <p:spTgt spid="141"/>
                                        </p:tgtEl>
                                        <p:attrNameLst>
                                          <p:attrName>ppt_x</p:attrName>
                                        </p:attrNameLst>
                                      </p:cBhvr>
                                      <p:tavLst>
                                        <p:tav tm="0">
                                          <p:val>
                                            <p:strVal val="#ppt_x"/>
                                          </p:val>
                                        </p:tav>
                                        <p:tav tm="100000">
                                          <p:val>
                                            <p:strVal val="#ppt_x"/>
                                          </p:val>
                                        </p:tav>
                                      </p:tavLst>
                                    </p:anim>
                                    <p:anim calcmode="lin" valueType="num">
                                      <p:cBhvr additive="base">
                                        <p:cTn id="31" dur="500" fill="hold"/>
                                        <p:tgtEl>
                                          <p:spTgt spid="14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46"/>
                                        </p:tgtEl>
                                        <p:attrNameLst>
                                          <p:attrName>style.visibility</p:attrName>
                                        </p:attrNameLst>
                                      </p:cBhvr>
                                      <p:to>
                                        <p:strVal val="visible"/>
                                      </p:to>
                                    </p:set>
                                    <p:anim calcmode="lin" valueType="num">
                                      <p:cBhvr additive="base">
                                        <p:cTn id="34" dur="500" fill="hold"/>
                                        <p:tgtEl>
                                          <p:spTgt spid="146"/>
                                        </p:tgtEl>
                                        <p:attrNameLst>
                                          <p:attrName>ppt_x</p:attrName>
                                        </p:attrNameLst>
                                      </p:cBhvr>
                                      <p:tavLst>
                                        <p:tav tm="0">
                                          <p:val>
                                            <p:strVal val="#ppt_x"/>
                                          </p:val>
                                        </p:tav>
                                        <p:tav tm="100000">
                                          <p:val>
                                            <p:strVal val="#ppt_x"/>
                                          </p:val>
                                        </p:tav>
                                      </p:tavLst>
                                    </p:anim>
                                    <p:anim calcmode="lin" valueType="num">
                                      <p:cBhvr additive="base">
                                        <p:cTn id="35" dur="500" fill="hold"/>
                                        <p:tgtEl>
                                          <p:spTgt spid="14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8"/>
                                        </p:tgtEl>
                                        <p:attrNameLst>
                                          <p:attrName>style.visibility</p:attrName>
                                        </p:attrNameLst>
                                      </p:cBhvr>
                                      <p:to>
                                        <p:strVal val="visible"/>
                                      </p:to>
                                    </p:set>
                                    <p:anim calcmode="lin" valueType="num">
                                      <p:cBhvr additive="base">
                                        <p:cTn id="38" dur="500" fill="hold"/>
                                        <p:tgtEl>
                                          <p:spTgt spid="148"/>
                                        </p:tgtEl>
                                        <p:attrNameLst>
                                          <p:attrName>ppt_x</p:attrName>
                                        </p:attrNameLst>
                                      </p:cBhvr>
                                      <p:tavLst>
                                        <p:tav tm="0">
                                          <p:val>
                                            <p:strVal val="#ppt_x"/>
                                          </p:val>
                                        </p:tav>
                                        <p:tav tm="100000">
                                          <p:val>
                                            <p:strVal val="#ppt_x"/>
                                          </p:val>
                                        </p:tav>
                                      </p:tavLst>
                                    </p:anim>
                                    <p:anim calcmode="lin" valueType="num">
                                      <p:cBhvr additive="base">
                                        <p:cTn id="39" dur="500" fill="hold"/>
                                        <p:tgtEl>
                                          <p:spTgt spid="148"/>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71"/>
                                        </p:tgtEl>
                                        <p:attrNameLst>
                                          <p:attrName>style.visibility</p:attrName>
                                        </p:attrNameLst>
                                      </p:cBhvr>
                                      <p:to>
                                        <p:strVal val="visible"/>
                                      </p:to>
                                    </p:set>
                                    <p:anim calcmode="lin" valueType="num">
                                      <p:cBhvr additive="base">
                                        <p:cTn id="42" dur="500" fill="hold"/>
                                        <p:tgtEl>
                                          <p:spTgt spid="171"/>
                                        </p:tgtEl>
                                        <p:attrNameLst>
                                          <p:attrName>ppt_x</p:attrName>
                                        </p:attrNameLst>
                                      </p:cBhvr>
                                      <p:tavLst>
                                        <p:tav tm="0">
                                          <p:val>
                                            <p:strVal val="#ppt_x"/>
                                          </p:val>
                                        </p:tav>
                                        <p:tav tm="100000">
                                          <p:val>
                                            <p:strVal val="#ppt_x"/>
                                          </p:val>
                                        </p:tav>
                                      </p:tavLst>
                                    </p:anim>
                                    <p:anim calcmode="lin" valueType="num">
                                      <p:cBhvr additive="base">
                                        <p:cTn id="43" dur="500" fill="hold"/>
                                        <p:tgtEl>
                                          <p:spTgt spid="17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2"/>
                                        </p:tgtEl>
                                        <p:attrNameLst>
                                          <p:attrName>style.visibility</p:attrName>
                                        </p:attrNameLst>
                                      </p:cBhvr>
                                      <p:to>
                                        <p:strVal val="visible"/>
                                      </p:to>
                                    </p:set>
                                    <p:anim calcmode="lin" valueType="num">
                                      <p:cBhvr additive="base">
                                        <p:cTn id="48" dur="500" fill="hold"/>
                                        <p:tgtEl>
                                          <p:spTgt spid="142"/>
                                        </p:tgtEl>
                                        <p:attrNameLst>
                                          <p:attrName>ppt_x</p:attrName>
                                        </p:attrNameLst>
                                      </p:cBhvr>
                                      <p:tavLst>
                                        <p:tav tm="0">
                                          <p:val>
                                            <p:strVal val="#ppt_x"/>
                                          </p:val>
                                        </p:tav>
                                        <p:tav tm="100000">
                                          <p:val>
                                            <p:strVal val="#ppt_x"/>
                                          </p:val>
                                        </p:tav>
                                      </p:tavLst>
                                    </p:anim>
                                    <p:anim calcmode="lin" valueType="num">
                                      <p:cBhvr additive="base">
                                        <p:cTn id="49" dur="500" fill="hold"/>
                                        <p:tgtEl>
                                          <p:spTgt spid="14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47"/>
                                        </p:tgtEl>
                                        <p:attrNameLst>
                                          <p:attrName>style.visibility</p:attrName>
                                        </p:attrNameLst>
                                      </p:cBhvr>
                                      <p:to>
                                        <p:strVal val="visible"/>
                                      </p:to>
                                    </p:set>
                                    <p:anim calcmode="lin" valueType="num">
                                      <p:cBhvr additive="base">
                                        <p:cTn id="52" dur="500" fill="hold"/>
                                        <p:tgtEl>
                                          <p:spTgt spid="147"/>
                                        </p:tgtEl>
                                        <p:attrNameLst>
                                          <p:attrName>ppt_x</p:attrName>
                                        </p:attrNameLst>
                                      </p:cBhvr>
                                      <p:tavLst>
                                        <p:tav tm="0">
                                          <p:val>
                                            <p:strVal val="#ppt_x"/>
                                          </p:val>
                                        </p:tav>
                                        <p:tav tm="100000">
                                          <p:val>
                                            <p:strVal val="#ppt_x"/>
                                          </p:val>
                                        </p:tav>
                                      </p:tavLst>
                                    </p:anim>
                                    <p:anim calcmode="lin" valueType="num">
                                      <p:cBhvr additive="base">
                                        <p:cTn id="53" dur="500" fill="hold"/>
                                        <p:tgtEl>
                                          <p:spTgt spid="14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49"/>
                                        </p:tgtEl>
                                        <p:attrNameLst>
                                          <p:attrName>style.visibility</p:attrName>
                                        </p:attrNameLst>
                                      </p:cBhvr>
                                      <p:to>
                                        <p:strVal val="visible"/>
                                      </p:to>
                                    </p:set>
                                    <p:anim calcmode="lin" valueType="num">
                                      <p:cBhvr additive="base">
                                        <p:cTn id="56" dur="500" fill="hold"/>
                                        <p:tgtEl>
                                          <p:spTgt spid="149"/>
                                        </p:tgtEl>
                                        <p:attrNameLst>
                                          <p:attrName>ppt_x</p:attrName>
                                        </p:attrNameLst>
                                      </p:cBhvr>
                                      <p:tavLst>
                                        <p:tav tm="0">
                                          <p:val>
                                            <p:strVal val="#ppt_x"/>
                                          </p:val>
                                        </p:tav>
                                        <p:tav tm="100000">
                                          <p:val>
                                            <p:strVal val="#ppt_x"/>
                                          </p:val>
                                        </p:tav>
                                      </p:tavLst>
                                    </p:anim>
                                    <p:anim calcmode="lin" valueType="num">
                                      <p:cBhvr additive="base">
                                        <p:cTn id="57" dur="500" fill="hold"/>
                                        <p:tgtEl>
                                          <p:spTgt spid="149"/>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99"/>
                                        </p:tgtEl>
                                        <p:attrNameLst>
                                          <p:attrName>style.visibility</p:attrName>
                                        </p:attrNameLst>
                                      </p:cBhvr>
                                      <p:to>
                                        <p:strVal val="visible"/>
                                      </p:to>
                                    </p:set>
                                    <p:anim calcmode="lin" valueType="num">
                                      <p:cBhvr additive="base">
                                        <p:cTn id="60" dur="500" fill="hold"/>
                                        <p:tgtEl>
                                          <p:spTgt spid="199"/>
                                        </p:tgtEl>
                                        <p:attrNameLst>
                                          <p:attrName>ppt_x</p:attrName>
                                        </p:attrNameLst>
                                      </p:cBhvr>
                                      <p:tavLst>
                                        <p:tav tm="0">
                                          <p:val>
                                            <p:strVal val="#ppt_x"/>
                                          </p:val>
                                        </p:tav>
                                        <p:tav tm="100000">
                                          <p:val>
                                            <p:strVal val="#ppt_x"/>
                                          </p:val>
                                        </p:tav>
                                      </p:tavLst>
                                    </p:anim>
                                    <p:anim calcmode="lin" valueType="num">
                                      <p:cBhvr additive="base">
                                        <p:cTn id="61" dur="500" fill="hold"/>
                                        <p:tgtEl>
                                          <p:spTgt spid="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41" grpId="0" animBg="1"/>
      <p:bldP spid="142" grpId="0" animBg="1"/>
      <p:bldP spid="143" grpId="0"/>
      <p:bldP spid="144" grpId="0"/>
      <p:bldP spid="145" grpId="0"/>
      <p:bldP spid="146" grpId="0"/>
      <p:bldP spid="147" grpId="0"/>
      <p:bldP spid="148" grpId="0"/>
      <p:bldP spid="1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3" name="Rounded Rectangle 2"/>
          <p:cNvSpPr/>
          <p:nvPr/>
        </p:nvSpPr>
        <p:spPr>
          <a:xfrm>
            <a:off x="1199331" y="1269962"/>
            <a:ext cx="6655885" cy="231357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chemeClr val="tx1"/>
                </a:solidFill>
                <a:latin typeface="Arial" panose="020B0604020202020204" pitchFamily="34" charset="0"/>
                <a:cs typeface="Arial" panose="020B0604020202020204" pitchFamily="34" charset="0"/>
              </a:rPr>
              <a:t>CẢM ƠN CÁC EM </a:t>
            </a:r>
          </a:p>
          <a:p>
            <a:pPr algn="ctr">
              <a:lnSpc>
                <a:spcPct val="150000"/>
              </a:lnSpc>
            </a:pPr>
            <a:r>
              <a:rPr lang="en-US" sz="4000" b="1" dirty="0">
                <a:solidFill>
                  <a:schemeClr val="tx1"/>
                </a:solidFill>
                <a:latin typeface="Arial" panose="020B0604020202020204" pitchFamily="34" charset="0"/>
                <a:cs typeface="Arial" panose="020B0604020202020204" pitchFamily="34" charset="0"/>
              </a:rPr>
              <a:t>ĐÃ CHÚ Ý LẮNG NGHE</a:t>
            </a:r>
          </a:p>
        </p:txBody>
      </p:sp>
      <p:grpSp>
        <p:nvGrpSpPr>
          <p:cNvPr id="2426" name="Google Shape;2426;p56"/>
          <p:cNvGrpSpPr/>
          <p:nvPr/>
        </p:nvGrpSpPr>
        <p:grpSpPr>
          <a:xfrm>
            <a:off x="5938288" y="342190"/>
            <a:ext cx="1231828" cy="1308747"/>
            <a:chOff x="7238582" y="2573661"/>
            <a:chExt cx="1231828" cy="1308747"/>
          </a:xfrm>
        </p:grpSpPr>
        <p:grpSp>
          <p:nvGrpSpPr>
            <p:cNvPr id="2427" name="Google Shape;2427;p56"/>
            <p:cNvGrpSpPr/>
            <p:nvPr/>
          </p:nvGrpSpPr>
          <p:grpSpPr>
            <a:xfrm>
              <a:off x="7670164" y="2573661"/>
              <a:ext cx="224850" cy="211032"/>
              <a:chOff x="4373289" y="3282711"/>
              <a:chExt cx="224850" cy="211032"/>
            </a:xfrm>
          </p:grpSpPr>
          <p:sp>
            <p:nvSpPr>
              <p:cNvPr id="2428" name="Google Shape;2428;p56"/>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1" name="Google Shape;2431;p56"/>
            <p:cNvGrpSpPr/>
            <p:nvPr/>
          </p:nvGrpSpPr>
          <p:grpSpPr>
            <a:xfrm rot="1487037">
              <a:off x="7276001" y="3029144"/>
              <a:ext cx="244961" cy="232349"/>
              <a:chOff x="4319252" y="2889398"/>
              <a:chExt cx="244959" cy="232347"/>
            </a:xfrm>
          </p:grpSpPr>
          <p:sp>
            <p:nvSpPr>
              <p:cNvPr id="2432" name="Google Shape;2432;p56"/>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6"/>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6"/>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5" name="Google Shape;2435;p56"/>
            <p:cNvGrpSpPr/>
            <p:nvPr/>
          </p:nvGrpSpPr>
          <p:grpSpPr>
            <a:xfrm>
              <a:off x="7895014" y="3180919"/>
              <a:ext cx="243816" cy="224279"/>
              <a:chOff x="3891439" y="3145857"/>
              <a:chExt cx="243816" cy="224279"/>
            </a:xfrm>
          </p:grpSpPr>
          <p:sp>
            <p:nvSpPr>
              <p:cNvPr id="2436" name="Google Shape;2436;p56"/>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9" name="Google Shape;2439;p56"/>
            <p:cNvGrpSpPr/>
            <p:nvPr/>
          </p:nvGrpSpPr>
          <p:grpSpPr>
            <a:xfrm rot="-2441596">
              <a:off x="8203949" y="3623591"/>
              <a:ext cx="224847" cy="211028"/>
              <a:chOff x="4373289" y="3282711"/>
              <a:chExt cx="224850" cy="211032"/>
            </a:xfrm>
          </p:grpSpPr>
          <p:sp>
            <p:nvSpPr>
              <p:cNvPr id="2440" name="Google Shape;2440;p56"/>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3" name="Google Shape;2443;p56"/>
          <p:cNvGrpSpPr/>
          <p:nvPr/>
        </p:nvGrpSpPr>
        <p:grpSpPr>
          <a:xfrm>
            <a:off x="417108" y="2033821"/>
            <a:ext cx="1002281" cy="1453501"/>
            <a:chOff x="417108" y="2033821"/>
            <a:chExt cx="1002281" cy="1453501"/>
          </a:xfrm>
        </p:grpSpPr>
        <p:grpSp>
          <p:nvGrpSpPr>
            <p:cNvPr id="2444" name="Google Shape;2444;p56"/>
            <p:cNvGrpSpPr/>
            <p:nvPr/>
          </p:nvGrpSpPr>
          <p:grpSpPr>
            <a:xfrm>
              <a:off x="989377" y="2425735"/>
              <a:ext cx="244959" cy="232347"/>
              <a:chOff x="4319252" y="2889398"/>
              <a:chExt cx="244959" cy="232347"/>
            </a:xfrm>
          </p:grpSpPr>
          <p:sp>
            <p:nvSpPr>
              <p:cNvPr id="2445" name="Google Shape;2445;p56"/>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6"/>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6"/>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8" name="Google Shape;2448;p56"/>
            <p:cNvGrpSpPr/>
            <p:nvPr/>
          </p:nvGrpSpPr>
          <p:grpSpPr>
            <a:xfrm rot="1089028">
              <a:off x="449643" y="2063976"/>
              <a:ext cx="232909" cy="246092"/>
              <a:chOff x="3996082" y="3436815"/>
              <a:chExt cx="232919" cy="246103"/>
            </a:xfrm>
          </p:grpSpPr>
          <p:sp>
            <p:nvSpPr>
              <p:cNvPr id="2449" name="Google Shape;2449;p56"/>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2" name="Google Shape;2452;p56"/>
            <p:cNvGrpSpPr/>
            <p:nvPr/>
          </p:nvGrpSpPr>
          <p:grpSpPr>
            <a:xfrm>
              <a:off x="602664" y="2903224"/>
              <a:ext cx="224850" cy="211032"/>
              <a:chOff x="4373289" y="3282711"/>
              <a:chExt cx="224850" cy="211032"/>
            </a:xfrm>
          </p:grpSpPr>
          <p:sp>
            <p:nvSpPr>
              <p:cNvPr id="2453" name="Google Shape;2453;p56"/>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6" name="Google Shape;2456;p56"/>
            <p:cNvGrpSpPr/>
            <p:nvPr/>
          </p:nvGrpSpPr>
          <p:grpSpPr>
            <a:xfrm rot="1089028">
              <a:off x="1153943" y="3211076"/>
              <a:ext cx="232909" cy="246092"/>
              <a:chOff x="3996082" y="3436815"/>
              <a:chExt cx="232919" cy="246103"/>
            </a:xfrm>
          </p:grpSpPr>
          <p:sp>
            <p:nvSpPr>
              <p:cNvPr id="2457" name="Google Shape;2457;p56"/>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4" name="Rounded Rectangle 3"/>
          <p:cNvSpPr/>
          <p:nvPr/>
        </p:nvSpPr>
        <p:spPr>
          <a:xfrm>
            <a:off x="654341" y="360728"/>
            <a:ext cx="7692705" cy="4504888"/>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84010" y="1003705"/>
            <a:ext cx="4833374" cy="618374"/>
          </a:xfrm>
          <a:prstGeom prst="rect">
            <a:avLst/>
          </a:prstGeom>
        </p:spPr>
        <p:txBody>
          <a:bodyPr wrap="none">
            <a:spAutoFit/>
          </a:bodyPr>
          <a:lstStyle/>
          <a:p>
            <a:pPr algn="ctr">
              <a:lnSpc>
                <a:spcPct val="150000"/>
              </a:lnSpc>
              <a:spcBef>
                <a:spcPts val="300"/>
              </a:spcBef>
              <a:spcAft>
                <a:spcPts val="300"/>
              </a:spcAft>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Trò chơi </a:t>
            </a:r>
            <a:r>
              <a:rPr lang="en-US" sz="2600" b="1"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2600" b="1" i="1" dirty="0">
                <a:solidFill>
                  <a:srgbClr val="FF0000"/>
                </a:solidFill>
                <a:latin typeface="Arial" panose="020B0604020202020204" pitchFamily="34" charset="0"/>
                <a:ea typeface="Calibri" panose="020F0502020204030204" pitchFamily="34" charset="0"/>
                <a:cs typeface="Arial" panose="020B0604020202020204" pitchFamily="34" charset="0"/>
              </a:rPr>
              <a:t>Ai nhiều điểm nhất</a:t>
            </a:r>
            <a:r>
              <a:rPr lang="en-US" sz="2600" b="1" dirty="0">
                <a:solidFill>
                  <a:srgbClr val="FF0000"/>
                </a:solidFill>
                <a:latin typeface="Arial" panose="020B0604020202020204" pitchFamily="34" charset="0"/>
                <a:ea typeface="Calibri" panose="020F0502020204030204" pitchFamily="34" charset="0"/>
                <a:cs typeface="Arial" panose="020B0604020202020204" pitchFamily="34" charset="0"/>
              </a:rPr>
              <a:t>”</a:t>
            </a:r>
          </a:p>
        </p:txBody>
      </p:sp>
      <p:sp>
        <p:nvSpPr>
          <p:cNvPr id="9" name="Rectangle 8"/>
          <p:cNvSpPr/>
          <p:nvPr/>
        </p:nvSpPr>
        <p:spPr>
          <a:xfrm>
            <a:off x="914400" y="1606313"/>
            <a:ext cx="7141779" cy="1477328"/>
          </a:xfrm>
          <a:prstGeom prst="rect">
            <a:avLst/>
          </a:prstGeom>
        </p:spPr>
        <p:txBody>
          <a:bodyPr wrap="square">
            <a:spAutoFit/>
          </a:bodyPr>
          <a:lstStyle/>
          <a:p>
            <a:pPr algn="just">
              <a:lnSpc>
                <a:spcPct val="150000"/>
              </a:lnSpc>
              <a:spcBef>
                <a:spcPts val="300"/>
              </a:spcBef>
              <a:spcAft>
                <a:spcPts val="300"/>
              </a:spcAft>
            </a:pPr>
            <a:r>
              <a:rPr lang="en-US" sz="2000" b="1" i="1" dirty="0">
                <a:solidFill>
                  <a:srgbClr val="C00000"/>
                </a:solidFill>
                <a:latin typeface="Arial" panose="020B0604020202020204" pitchFamily="34" charset="0"/>
                <a:ea typeface="Calibri" panose="020F0502020204030204" pitchFamily="34" charset="0"/>
                <a:cs typeface="Arial" panose="020B0604020202020204" pitchFamily="34" charset="0"/>
              </a:rPr>
              <a:t>Luật chơi: </a:t>
            </a:r>
            <a:r>
              <a:rPr lang="vi-VN" sz="2000" dirty="0">
                <a:latin typeface="Arial" panose="020B0604020202020204" pitchFamily="34" charset="0"/>
                <a:ea typeface="Calibri" panose="020F0502020204030204" pitchFamily="34" charset="0"/>
                <a:cs typeface="Arial" panose="020B0604020202020204" pitchFamily="34" charset="0"/>
              </a:rPr>
              <a:t>Thành viên hai đội chơi lần lượt lên bốc hoa, làm nhanh các phép tính trên đó sau đó cài bông hoa lên cây của đội mình. Đội nào có nhiều điểm hơn thì chiến thắng.</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p:cNvSpPr txBox="1"/>
          <p:nvPr/>
        </p:nvSpPr>
        <p:spPr>
          <a:xfrm>
            <a:off x="2550252" y="471090"/>
            <a:ext cx="4043494" cy="615553"/>
          </a:xfrm>
          <a:prstGeom prst="rect">
            <a:avLst/>
          </a:prstGeom>
          <a:noFill/>
        </p:spPr>
        <p:txBody>
          <a:bodyPr wrap="square" rtlCol="0">
            <a:spAutoFit/>
          </a:bodyPr>
          <a:lstStyle/>
          <a:p>
            <a:pPr algn="ctr"/>
            <a:r>
              <a:rPr lang="en-US" sz="3400" b="1" dirty="0">
                <a:solidFill>
                  <a:schemeClr val="accent3">
                    <a:lumMod val="75000"/>
                  </a:schemeClr>
                </a:solidFill>
              </a:rPr>
              <a:t>KHỞI ĐỘNG</a:t>
            </a:r>
          </a:p>
        </p:txBody>
      </p:sp>
      <p:pic>
        <p:nvPicPr>
          <p:cNvPr id="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27435" y="3065613"/>
            <a:ext cx="3207764" cy="1973429"/>
          </a:xfrm>
          <a:prstGeom prst="rect">
            <a:avLst/>
          </a:prstGeom>
        </p:spPr>
      </p:pic>
    </p:spTree>
    <p:extLst>
      <p:ext uri="{BB962C8B-B14F-4D97-AF65-F5344CB8AC3E}">
        <p14:creationId xmlns:p14="http://schemas.microsoft.com/office/powerpoint/2010/main" val="4815779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4" name="Rounded Rectangle 3"/>
          <p:cNvSpPr/>
          <p:nvPr/>
        </p:nvSpPr>
        <p:spPr>
          <a:xfrm>
            <a:off x="578840" y="360726"/>
            <a:ext cx="7743039" cy="4345498"/>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370564" y="730948"/>
            <a:ext cx="4196983" cy="615553"/>
          </a:xfrm>
          <a:prstGeom prst="rect">
            <a:avLst/>
          </a:prstGeom>
        </p:spPr>
        <p:txBody>
          <a:bodyPr wrap="none">
            <a:spAutoFit/>
          </a:bodyPr>
          <a:lstStyle/>
          <a:p>
            <a:pPr algn="ctr"/>
            <a:r>
              <a:rPr lang="nl-NL" sz="3400" b="1" dirty="0">
                <a:solidFill>
                  <a:srgbClr val="0070C0"/>
                </a:solidFill>
              </a:rPr>
              <a:t>LUYỆN TẬP</a:t>
            </a:r>
            <a:r>
              <a:rPr lang="vi-VN" sz="3400" b="1" dirty="0">
                <a:solidFill>
                  <a:srgbClr val="0070C0"/>
                </a:solidFill>
              </a:rPr>
              <a:t> (Tiết 2)</a:t>
            </a:r>
            <a:endParaRPr lang="en-US" sz="3400" b="1" dirty="0">
              <a:solidFill>
                <a:srgbClr val="0070C0"/>
              </a:solidFill>
            </a:endParaRP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id="{8721ED98-6606-4908-8F92-9172E48D4E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85262" y="3138511"/>
            <a:ext cx="2235598" cy="1567713"/>
          </a:xfrm>
          <a:prstGeom prst="rect">
            <a:avLst/>
          </a:prstGeom>
        </p:spPr>
      </p:pic>
      <p:sp>
        <p:nvSpPr>
          <p:cNvPr id="5" name="Rectangle 4"/>
          <p:cNvSpPr/>
          <p:nvPr/>
        </p:nvSpPr>
        <p:spPr>
          <a:xfrm>
            <a:off x="1844565" y="1398373"/>
            <a:ext cx="5454870" cy="1754326"/>
          </a:xfrm>
          <a:prstGeom prst="rect">
            <a:avLst/>
          </a:prstGeom>
        </p:spPr>
        <p:txBody>
          <a:bodyPr wrap="square">
            <a:spAutoFit/>
          </a:bodyPr>
          <a:lstStyle/>
          <a:p>
            <a:pPr algn="just">
              <a:lnSpc>
                <a:spcPct val="150000"/>
              </a:lnSpc>
            </a:pPr>
            <a:r>
              <a:rPr lang="vi-VN" sz="2400" b="1" dirty="0">
                <a:solidFill>
                  <a:srgbClr val="FF0000"/>
                </a:solidFill>
              </a:rPr>
              <a:t>Bài tập 1: </a:t>
            </a:r>
            <a:r>
              <a:rPr lang="nl-NL" sz="2400" dirty="0"/>
              <a:t>Đặt tính rồi tính</a:t>
            </a:r>
            <a:endParaRPr lang="en-US" sz="2400" dirty="0"/>
          </a:p>
          <a:p>
            <a:pPr algn="just">
              <a:lnSpc>
                <a:spcPct val="150000"/>
              </a:lnSpc>
            </a:pPr>
            <a:r>
              <a:rPr lang="nl-NL" sz="2400" dirty="0"/>
              <a:t>8 673 + 92               </a:t>
            </a:r>
            <a:r>
              <a:rPr lang="vi-VN" sz="2400" dirty="0"/>
              <a:t>   </a:t>
            </a:r>
            <a:r>
              <a:rPr lang="nl-NL" sz="2400" dirty="0"/>
              <a:t>45 738 + 39 145</a:t>
            </a:r>
            <a:endParaRPr lang="en-US" sz="2400" dirty="0"/>
          </a:p>
          <a:p>
            <a:pPr algn="just">
              <a:lnSpc>
                <a:spcPct val="150000"/>
              </a:lnSpc>
            </a:pPr>
            <a:r>
              <a:rPr lang="nl-NL" sz="2400" dirty="0"/>
              <a:t>7 486 – 539             </a:t>
            </a:r>
            <a:r>
              <a:rPr lang="vi-VN" sz="2400" dirty="0"/>
              <a:t>   </a:t>
            </a:r>
            <a:r>
              <a:rPr lang="nl-NL" sz="2400" dirty="0"/>
              <a:t>63 847 – 37 154</a:t>
            </a:r>
            <a:endParaRPr lang="en-US" sz="2400" dirty="0"/>
          </a:p>
        </p:txBody>
      </p:sp>
    </p:spTree>
    <p:extLst>
      <p:ext uri="{BB962C8B-B14F-4D97-AF65-F5344CB8AC3E}">
        <p14:creationId xmlns:p14="http://schemas.microsoft.com/office/powerpoint/2010/main" val="29057291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4" name="Rounded Rectangle 3"/>
          <p:cNvSpPr/>
          <p:nvPr/>
        </p:nvSpPr>
        <p:spPr>
          <a:xfrm>
            <a:off x="472255" y="315310"/>
            <a:ext cx="8187655" cy="4524704"/>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639147154"/>
              </p:ext>
            </p:extLst>
          </p:nvPr>
        </p:nvGraphicFramePr>
        <p:xfrm>
          <a:off x="1277007" y="851333"/>
          <a:ext cx="1121456" cy="1529258"/>
        </p:xfrm>
        <a:graphic>
          <a:graphicData uri="http://schemas.openxmlformats.org/presentationml/2006/ole">
            <mc:AlternateContent xmlns:mc="http://schemas.openxmlformats.org/markup-compatibility/2006">
              <mc:Choice xmlns:v="urn:schemas-microsoft-com:vml" Requires="v">
                <p:oleObj r:id="rId3" imgW="520474" imgH="710891" progId="Equation.3">
                  <p:embed/>
                </p:oleObj>
              </mc:Choice>
              <mc:Fallback>
                <p:oleObj r:id="rId3" imgW="520474" imgH="710891"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007" y="851333"/>
                        <a:ext cx="1121456" cy="1529258"/>
                      </a:xfrm>
                      <a:prstGeom prst="rect">
                        <a:avLst/>
                      </a:prstGeom>
                      <a:solidFill>
                        <a:schemeClr val="accent3">
                          <a:lumMod val="20000"/>
                          <a:lumOff val="80000"/>
                        </a:schemeClr>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25572137"/>
              </p:ext>
            </p:extLst>
          </p:nvPr>
        </p:nvGraphicFramePr>
        <p:xfrm>
          <a:off x="3058511" y="835568"/>
          <a:ext cx="1162236" cy="1529258"/>
        </p:xfrm>
        <a:graphic>
          <a:graphicData uri="http://schemas.openxmlformats.org/presentationml/2006/ole">
            <mc:AlternateContent xmlns:mc="http://schemas.openxmlformats.org/markup-compatibility/2006">
              <mc:Choice xmlns:v="urn:schemas-microsoft-com:vml" Requires="v">
                <p:oleObj r:id="rId5" imgW="545863" imgH="710891" progId="Equation.3">
                  <p:embed/>
                </p:oleObj>
              </mc:Choice>
              <mc:Fallback>
                <p:oleObj r:id="rId5" imgW="545863" imgH="710891"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8511" y="835568"/>
                        <a:ext cx="1162236" cy="1529258"/>
                      </a:xfrm>
                      <a:prstGeom prst="rect">
                        <a:avLst/>
                      </a:prstGeom>
                      <a:solidFill>
                        <a:schemeClr val="accent6">
                          <a:lumMod val="40000"/>
                          <a:lumOff val="60000"/>
                        </a:schemeClr>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67278201"/>
              </p:ext>
            </p:extLst>
          </p:nvPr>
        </p:nvGraphicFramePr>
        <p:xfrm>
          <a:off x="4871546" y="835570"/>
          <a:ext cx="1019505" cy="1529258"/>
        </p:xfrm>
        <a:graphic>
          <a:graphicData uri="http://schemas.openxmlformats.org/presentationml/2006/ole">
            <mc:AlternateContent xmlns:mc="http://schemas.openxmlformats.org/markup-compatibility/2006">
              <mc:Choice xmlns:v="urn:schemas-microsoft-com:vml" Requires="v">
                <p:oleObj r:id="rId7" imgW="482391" imgH="710891" progId="Equation.3">
                  <p:embed/>
                </p:oleObj>
              </mc:Choice>
              <mc:Fallback>
                <p:oleObj r:id="rId7" imgW="482391" imgH="710891"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1546" y="835570"/>
                        <a:ext cx="1019505" cy="1529258"/>
                      </a:xfrm>
                      <a:prstGeom prst="rect">
                        <a:avLst/>
                      </a:prstGeom>
                      <a:solidFill>
                        <a:schemeClr val="accent3">
                          <a:lumMod val="40000"/>
                          <a:lumOff val="60000"/>
                        </a:schemeClr>
                      </a:solid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14545539"/>
              </p:ext>
            </p:extLst>
          </p:nvPr>
        </p:nvGraphicFramePr>
        <p:xfrm>
          <a:off x="6558459" y="835571"/>
          <a:ext cx="1162236" cy="1529258"/>
        </p:xfrm>
        <a:graphic>
          <a:graphicData uri="http://schemas.openxmlformats.org/presentationml/2006/ole">
            <mc:AlternateContent xmlns:mc="http://schemas.openxmlformats.org/markup-compatibility/2006">
              <mc:Choice xmlns:v="urn:schemas-microsoft-com:vml" Requires="v">
                <p:oleObj r:id="rId9" imgW="545863" imgH="710891" progId="Equation.3">
                  <p:embed/>
                </p:oleObj>
              </mc:Choice>
              <mc:Fallback>
                <p:oleObj r:id="rId9" imgW="545863" imgH="710891"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8459" y="835571"/>
                        <a:ext cx="1162236" cy="1529258"/>
                      </a:xfrm>
                      <a:prstGeom prst="rect">
                        <a:avLst/>
                      </a:prstGeom>
                      <a:solidFill>
                        <a:srgbClr val="B8E08C"/>
                      </a:solidFill>
                    </p:spPr>
                  </p:pic>
                </p:oleObj>
              </mc:Fallback>
            </mc:AlternateContent>
          </a:graphicData>
        </a:graphic>
      </p:graphicFrame>
      <p:sp>
        <p:nvSpPr>
          <p:cNvPr id="11" name="Rectangle 10"/>
          <p:cNvSpPr/>
          <p:nvPr/>
        </p:nvSpPr>
        <p:spPr>
          <a:xfrm>
            <a:off x="1040531" y="2628083"/>
            <a:ext cx="7267902" cy="1615827"/>
          </a:xfrm>
          <a:prstGeom prst="rect">
            <a:avLst/>
          </a:prstGeom>
        </p:spPr>
        <p:txBody>
          <a:bodyPr wrap="square">
            <a:spAutoFit/>
          </a:bodyPr>
          <a:lstStyle/>
          <a:p>
            <a:pPr algn="ctr">
              <a:lnSpc>
                <a:spcPct val="150000"/>
              </a:lnSpc>
            </a:pPr>
            <a:r>
              <a:rPr lang="nl-NL" sz="2200" b="1" u="sng" dirty="0">
                <a:solidFill>
                  <a:srgbClr val="FF0000"/>
                </a:solidFill>
              </a:rPr>
              <a:t>Kết quả:</a:t>
            </a:r>
            <a:endParaRPr lang="en-US" sz="2200" b="1" dirty="0">
              <a:solidFill>
                <a:srgbClr val="FF0000"/>
              </a:solidFill>
            </a:endParaRPr>
          </a:p>
          <a:p>
            <a:pPr algn="just">
              <a:lnSpc>
                <a:spcPct val="150000"/>
              </a:lnSpc>
            </a:pPr>
            <a:r>
              <a:rPr lang="nl-NL" sz="2200" dirty="0"/>
              <a:t>8 673 + 92 = 8 765 </a:t>
            </a:r>
            <a:r>
              <a:rPr lang="vi-VN" sz="2200" dirty="0"/>
              <a:t>		</a:t>
            </a:r>
            <a:r>
              <a:rPr lang="nl-NL" sz="2200" dirty="0"/>
              <a:t>45 738 + 39 145 = 84 883 </a:t>
            </a:r>
            <a:endParaRPr lang="vi-VN" sz="2200" dirty="0"/>
          </a:p>
          <a:p>
            <a:pPr algn="just">
              <a:lnSpc>
                <a:spcPct val="150000"/>
              </a:lnSpc>
            </a:pPr>
            <a:r>
              <a:rPr lang="nl-NL" sz="2200" dirty="0"/>
              <a:t>7 486 – 539 = 6 947</a:t>
            </a:r>
            <a:r>
              <a:rPr lang="vi-VN" sz="2200" dirty="0"/>
              <a:t>		</a:t>
            </a:r>
            <a:r>
              <a:rPr lang="nl-NL" sz="2200" dirty="0"/>
              <a:t>63 847 – 37 154 = 26 693</a:t>
            </a:r>
            <a:endParaRPr lang="en-US" sz="2200" dirty="0"/>
          </a:p>
        </p:txBody>
      </p:sp>
    </p:spTree>
    <p:extLst>
      <p:ext uri="{BB962C8B-B14F-4D97-AF65-F5344CB8AC3E}">
        <p14:creationId xmlns:p14="http://schemas.microsoft.com/office/powerpoint/2010/main" val="6589594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ipe(down)">
                                      <p:cBhvr>
                                        <p:cTn id="29" dur="5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Effect transition="in" filter="wipe(down)">
                                      <p:cBhvr>
                                        <p:cTn id="34" dur="500"/>
                                        <p:tgtEl>
                                          <p:spTgt spid="11">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wipe(down)">
                                      <p:cBhvr>
                                        <p:cTn id="3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F7A8465-62C7-4E58-BD7F-54D7574DC760}"/>
              </a:ext>
            </a:extLst>
          </p:cNvPr>
          <p:cNvSpPr/>
          <p:nvPr/>
        </p:nvSpPr>
        <p:spPr>
          <a:xfrm>
            <a:off x="-8648700" y="4279739"/>
            <a:ext cx="19149581" cy="86376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22860" rIns="45720" bIns="22860" rtlCol="0" anchor="ctr">
            <a:noAutofit/>
          </a:bodyPr>
          <a:lstStyle/>
          <a:p>
            <a:pPr algn="ctr" defTabSz="685800"/>
            <a:endParaRPr lang="en-US" dirty="0">
              <a:solidFill>
                <a:prstClr val="white"/>
              </a:solidFill>
              <a:latin typeface="Calibri" panose="020F0502020204030204"/>
            </a:endParaRPr>
          </a:p>
        </p:txBody>
      </p:sp>
      <p:pic>
        <p:nvPicPr>
          <p:cNvPr id="1026" name="Picture 2" descr="Cartoon Hot Air Balloon Sticker">
            <a:extLst>
              <a:ext uri="{FF2B5EF4-FFF2-40B4-BE49-F238E27FC236}">
                <a16:creationId xmlns:a16="http://schemas.microsoft.com/office/drawing/2014/main" id="{1FA7B94A-BD10-4F79-93AF-534D3CA25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1459">
            <a:off x="17845" y="1587950"/>
            <a:ext cx="1230826" cy="16454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10543" y="63902"/>
            <a:ext cx="1156435" cy="7420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49961" y="83434"/>
            <a:ext cx="1804204" cy="11576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53665" y="83434"/>
            <a:ext cx="1552455" cy="9961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7234" y="243098"/>
            <a:ext cx="905587" cy="581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38092" y="-97125"/>
            <a:ext cx="1183492" cy="7594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id="{4B52CF60-AB66-4A33-B3DC-C1BB7F910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08275">
            <a:off x="880170" y="51400"/>
            <a:ext cx="1875872" cy="2507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2857191" y="1769860"/>
            <a:ext cx="6114657" cy="969496"/>
          </a:xfrm>
          <a:prstGeom prst="rect">
            <a:avLst/>
          </a:prstGeom>
          <a:noFill/>
        </p:spPr>
        <p:txBody>
          <a:bodyPr wrap="square" lIns="45720" tIns="22860" rIns="45720" bIns="22860" rtlCol="0">
            <a:spAutoFit/>
          </a:bodyPr>
          <a:lstStyle/>
          <a:p>
            <a:pPr algn="ctr" defTabSz="685800"/>
            <a:r>
              <a:rPr lang="en-US" sz="6000" b="1" dirty="0">
                <a:solidFill>
                  <a:srgbClr val="EF5374"/>
                </a:solidFill>
                <a:latin typeface="Arial" panose="020B0604020202020204" pitchFamily="34" charset="0"/>
                <a:cs typeface="Arial" panose="020B0604020202020204" pitchFamily="34" charset="0"/>
              </a:rPr>
              <a:t>KHINH KHÍ CẦU</a:t>
            </a:r>
          </a:p>
        </p:txBody>
      </p:sp>
      <p:sp>
        <p:nvSpPr>
          <p:cNvPr id="19" name="Oval 18">
            <a:extLst>
              <a:ext uri="{FF2B5EF4-FFF2-40B4-BE49-F238E27FC236}">
                <a16:creationId xmlns:a16="http://schemas.microsoft.com/office/drawing/2014/main" id="{B961B581-9A8B-4646-9241-5D714C639EB3}"/>
              </a:ext>
            </a:extLst>
          </p:cNvPr>
          <p:cNvSpPr/>
          <p:nvPr/>
        </p:nvSpPr>
        <p:spPr>
          <a:xfrm>
            <a:off x="1557995" y="4356448"/>
            <a:ext cx="703620" cy="70362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1</a:t>
            </a:r>
            <a:endParaRPr lang="en-US" sz="33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C2920F32-4D29-4F82-8647-4B5805AD16D2}"/>
              </a:ext>
            </a:extLst>
          </p:cNvPr>
          <p:cNvSpPr/>
          <p:nvPr/>
        </p:nvSpPr>
        <p:spPr>
          <a:xfrm>
            <a:off x="2701668" y="4356448"/>
            <a:ext cx="703620" cy="70362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2</a:t>
            </a:r>
            <a:endParaRPr lang="en-US" sz="33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357F6E98-2D72-4FFE-9986-8ADF3D71029D}"/>
              </a:ext>
            </a:extLst>
          </p:cNvPr>
          <p:cNvSpPr/>
          <p:nvPr/>
        </p:nvSpPr>
        <p:spPr>
          <a:xfrm>
            <a:off x="3671926" y="4357417"/>
            <a:ext cx="703620" cy="70362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3</a:t>
            </a:r>
            <a:endParaRPr lang="en-US" sz="3300" dirty="0">
              <a:solidFill>
                <a:prstClr val="white"/>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C92615F7-A192-407F-8FAB-496E0BD7367B}"/>
              </a:ext>
            </a:extLst>
          </p:cNvPr>
          <p:cNvSpPr/>
          <p:nvPr/>
        </p:nvSpPr>
        <p:spPr>
          <a:xfrm>
            <a:off x="4793223" y="4356448"/>
            <a:ext cx="703620" cy="70362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4</a:t>
            </a:r>
            <a:endParaRPr lang="en-US" sz="3300" dirty="0">
              <a:solidFill>
                <a:prstClr val="white"/>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28ED415A-A47F-406A-9F84-811ED4D2A809}"/>
              </a:ext>
            </a:extLst>
          </p:cNvPr>
          <p:cNvSpPr/>
          <p:nvPr/>
        </p:nvSpPr>
        <p:spPr>
          <a:xfrm>
            <a:off x="5914520" y="4356448"/>
            <a:ext cx="703620" cy="70362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5</a:t>
            </a:r>
            <a:endParaRPr lang="en-US" sz="3300" dirty="0">
              <a:solidFill>
                <a:prstClr val="white"/>
              </a:solidFill>
              <a:latin typeface="Arial" panose="020B0604020202020204" pitchFamily="34" charset="0"/>
              <a:cs typeface="Arial" panose="020B0604020202020204" pitchFamily="34" charset="0"/>
            </a:endParaRPr>
          </a:p>
        </p:txBody>
      </p:sp>
      <p:pic>
        <p:nvPicPr>
          <p:cNvPr id="2" name="Picture 1">
            <a:hlinkClick r:id="rId6" action="ppaction://hlinksldjump"/>
            <a:extLst>
              <a:ext uri="{FF2B5EF4-FFF2-40B4-BE49-F238E27FC236}">
                <a16:creationId xmlns:a16="http://schemas.microsoft.com/office/drawing/2014/main" id="{15C6ED19-7680-7BE5-F6DE-26E4198A3AA5}"/>
              </a:ext>
            </a:extLst>
          </p:cNvPr>
          <p:cNvPicPr>
            <a:picLocks noChangeAspect="1"/>
          </p:cNvPicPr>
          <p:nvPr/>
        </p:nvPicPr>
        <p:blipFill>
          <a:blip r:embed="rId7"/>
          <a:stretch>
            <a:fillRect/>
          </a:stretch>
        </p:blipFill>
        <p:spPr>
          <a:xfrm>
            <a:off x="304054" y="4076418"/>
            <a:ext cx="813887" cy="763590"/>
          </a:xfrm>
          <a:prstGeom prst="rect">
            <a:avLst/>
          </a:prstGeom>
        </p:spPr>
      </p:pic>
    </p:spTree>
    <p:custDataLst>
      <p:tags r:id="rId1"/>
    </p:custDataLst>
    <p:extLst>
      <p:ext uri="{BB962C8B-B14F-4D97-AF65-F5344CB8AC3E}">
        <p14:creationId xmlns:p14="http://schemas.microsoft.com/office/powerpoint/2010/main" val="39119459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129" y="-25708"/>
            <a:ext cx="944238" cy="6058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9338" y="-123939"/>
            <a:ext cx="691293" cy="4435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7553" y="-105423"/>
            <a:ext cx="1290126" cy="8278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6784" y="85069"/>
            <a:ext cx="905587" cy="581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282821" y="-136742"/>
            <a:ext cx="1183492" cy="7594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1815396" y="297328"/>
            <a:ext cx="5845299" cy="600164"/>
          </a:xfrm>
          <a:prstGeom prst="rect">
            <a:avLst/>
          </a:prstGeom>
          <a:solidFill>
            <a:srgbClr val="8BD9E1"/>
          </a:solidFill>
        </p:spPr>
        <p:txBody>
          <a:bodyPr wrap="square" lIns="45720" tIns="22860" rIns="45720" bIns="22860" rtlCol="0">
            <a:spAutoFit/>
          </a:bodyPr>
          <a:lstStyle/>
          <a:p>
            <a:pPr algn="ctr" defTabSz="685800">
              <a:lnSpc>
                <a:spcPct val="150000"/>
              </a:lnSpc>
            </a:pPr>
            <a:r>
              <a:rPr lang="vi-VN" sz="2400" noProof="1">
                <a:solidFill>
                  <a:prstClr val="black"/>
                </a:solidFill>
                <a:latin typeface="Arial" panose="020B0604020202020204" pitchFamily="34" charset="0"/>
                <a:cs typeface="Arial" panose="020B0604020202020204" pitchFamily="34" charset="0"/>
              </a:rPr>
              <a:t>a) Tổng của 6 735 + 3 627 là:</a:t>
            </a:r>
          </a:p>
        </p:txBody>
      </p:sp>
      <p:sp>
        <p:nvSpPr>
          <p:cNvPr id="4" name="A. Đáp án đúng">
            <a:extLst>
              <a:ext uri="{FF2B5EF4-FFF2-40B4-BE49-F238E27FC236}">
                <a16:creationId xmlns:a16="http://schemas.microsoft.com/office/drawing/2014/main" id="{C7D0E9B2-90BA-4B02-B8F1-BA2C37DF853D}"/>
              </a:ext>
            </a:extLst>
          </p:cNvPr>
          <p:cNvSpPr/>
          <p:nvPr/>
        </p:nvSpPr>
        <p:spPr>
          <a:xfrm>
            <a:off x="1815397" y="1081823"/>
            <a:ext cx="5897880"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A. 10 362</a:t>
            </a:r>
          </a:p>
        </p:txBody>
      </p:sp>
      <p:sp>
        <p:nvSpPr>
          <p:cNvPr id="37" name="B. Đáp án sai">
            <a:extLst>
              <a:ext uri="{FF2B5EF4-FFF2-40B4-BE49-F238E27FC236}">
                <a16:creationId xmlns:a16="http://schemas.microsoft.com/office/drawing/2014/main" id="{16A526F5-1C4F-469D-9F73-F9C2082BA7DE}"/>
              </a:ext>
            </a:extLst>
          </p:cNvPr>
          <p:cNvSpPr/>
          <p:nvPr/>
        </p:nvSpPr>
        <p:spPr>
          <a:xfrm>
            <a:off x="1827086" y="1824664"/>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B. 9 362</a:t>
            </a:r>
          </a:p>
        </p:txBody>
      </p:sp>
      <p:sp>
        <p:nvSpPr>
          <p:cNvPr id="38" name="C. Đáp án sai">
            <a:extLst>
              <a:ext uri="{FF2B5EF4-FFF2-40B4-BE49-F238E27FC236}">
                <a16:creationId xmlns:a16="http://schemas.microsoft.com/office/drawing/2014/main" id="{D48A2C34-20CA-48ED-88FF-01E54E465E18}"/>
              </a:ext>
            </a:extLst>
          </p:cNvPr>
          <p:cNvSpPr/>
          <p:nvPr/>
        </p:nvSpPr>
        <p:spPr>
          <a:xfrm>
            <a:off x="1852000" y="2582271"/>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C. 10 352</a:t>
            </a:r>
          </a:p>
        </p:txBody>
      </p:sp>
      <p:pic>
        <p:nvPicPr>
          <p:cNvPr id="29" name="Picture 4" descr="Happy Japan Sticker by nanamin">
            <a:extLst>
              <a:ext uri="{FF2B5EF4-FFF2-40B4-BE49-F238E27FC236}">
                <a16:creationId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05916" y="890035"/>
            <a:ext cx="1061850" cy="106185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65381" y="2533271"/>
            <a:ext cx="622796" cy="62126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65381" y="1771497"/>
            <a:ext cx="622796" cy="621261"/>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7AEE7C92-65C0-CF22-C221-136BD7AE117B}"/>
              </a:ext>
            </a:extLst>
          </p:cNvPr>
          <p:cNvSpPr/>
          <p:nvPr/>
        </p:nvSpPr>
        <p:spPr>
          <a:xfrm>
            <a:off x="-7541089" y="4290208"/>
            <a:ext cx="19149581" cy="86376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22860" rIns="45720" bIns="22860" rtlCol="0" anchor="ctr">
            <a:noAutofit/>
          </a:bodyPr>
          <a:lstStyle/>
          <a:p>
            <a:pPr algn="ctr" defTabSz="685800"/>
            <a:endParaRPr lang="en-US" dirty="0">
              <a:solidFill>
                <a:prstClr val="white"/>
              </a:solidFill>
              <a:latin typeface="Calibri" panose="020F0502020204030204"/>
            </a:endParaRPr>
          </a:p>
        </p:txBody>
      </p:sp>
      <p:grpSp>
        <p:nvGrpSpPr>
          <p:cNvPr id="28" name="Group 27">
            <a:extLst>
              <a:ext uri="{FF2B5EF4-FFF2-40B4-BE49-F238E27FC236}">
                <a16:creationId xmlns:a16="http://schemas.microsoft.com/office/drawing/2014/main" id="{E980915C-5B93-687F-563E-DCF2A295A7FD}"/>
              </a:ext>
            </a:extLst>
          </p:cNvPr>
          <p:cNvGrpSpPr/>
          <p:nvPr/>
        </p:nvGrpSpPr>
        <p:grpSpPr>
          <a:xfrm>
            <a:off x="299425" y="4086238"/>
            <a:ext cx="6298526" cy="1054043"/>
            <a:chOff x="639227" y="8131987"/>
            <a:chExt cx="12597052" cy="2108086"/>
          </a:xfrm>
        </p:grpSpPr>
        <p:sp>
          <p:nvSpPr>
            <p:cNvPr id="30" name="Oval 29">
              <a:extLst>
                <a:ext uri="{FF2B5EF4-FFF2-40B4-BE49-F238E27FC236}">
                  <a16:creationId xmlns:a16="http://schemas.microsoft.com/office/drawing/2014/main" id="{654ECAB5-D121-E086-E12E-618FA5F3B71C}"/>
                </a:ext>
              </a:extLst>
            </p:cNvPr>
            <p:cNvSpPr/>
            <p:nvPr/>
          </p:nvSpPr>
          <p:spPr>
            <a:xfrm>
              <a:off x="2869055" y="813198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1</a:t>
              </a:r>
              <a:endParaRPr lang="en-US" sz="3300" dirty="0">
                <a:solidFill>
                  <a:prstClr val="white"/>
                </a:solidFill>
                <a:latin typeface="Arial" panose="020B0604020202020204" pitchFamily="34" charset="0"/>
                <a:cs typeface="Arial" panose="020B0604020202020204" pitchFamily="34" charset="0"/>
              </a:endParaRPr>
            </a:p>
          </p:txBody>
        </p:sp>
        <p:sp>
          <p:nvSpPr>
            <p:cNvPr id="31" name="Oval 30">
              <a:hlinkClick r:id="rId9" action="ppaction://hlinksldjump"/>
              <a:extLst>
                <a:ext uri="{FF2B5EF4-FFF2-40B4-BE49-F238E27FC236}">
                  <a16:creationId xmlns:a16="http://schemas.microsoft.com/office/drawing/2014/main" id="{7F425F58-BDC0-DC2F-6C4A-7855636E1980}"/>
                </a:ext>
              </a:extLst>
            </p:cNvPr>
            <p:cNvSpPr/>
            <p:nvPr/>
          </p:nvSpPr>
          <p:spPr>
            <a:xfrm>
              <a:off x="5101256"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a:solidFill>
                    <a:srgbClr val="E5D4B5"/>
                  </a:solidFill>
                  <a:latin typeface="Arial" panose="020B0604020202020204" pitchFamily="34" charset="0"/>
                  <a:cs typeface="Arial" panose="020B0604020202020204" pitchFamily="34" charset="0"/>
                </a:rPr>
                <a:t>2</a:t>
              </a:r>
              <a:endParaRPr lang="en-US" sz="3300" dirty="0">
                <a:solidFill>
                  <a:prstClr val="white"/>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DAB32957-B758-FF79-35C0-F180CC80C711}"/>
                </a:ext>
              </a:extLst>
            </p:cNvPr>
            <p:cNvSpPr/>
            <p:nvPr/>
          </p:nvSpPr>
          <p:spPr>
            <a:xfrm>
              <a:off x="7343851"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3</a:t>
              </a:r>
              <a:endParaRPr lang="en-US" sz="3300" dirty="0">
                <a:solidFill>
                  <a:prstClr val="white"/>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5CA6F182-4ED1-640E-1860-A6BC64985FCA}"/>
                </a:ext>
              </a:extLst>
            </p:cNvPr>
            <p:cNvSpPr/>
            <p:nvPr/>
          </p:nvSpPr>
          <p:spPr>
            <a:xfrm>
              <a:off x="9586445"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4</a:t>
              </a:r>
              <a:endParaRPr lang="en-US" sz="3300" dirty="0">
                <a:solidFill>
                  <a:prstClr val="white"/>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3D0A96AB-C18B-EBF2-4785-993D68434E28}"/>
                </a:ext>
              </a:extLst>
            </p:cNvPr>
            <p:cNvSpPr/>
            <p:nvPr/>
          </p:nvSpPr>
          <p:spPr>
            <a:xfrm>
              <a:off x="11829040"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5</a:t>
              </a:r>
              <a:endParaRPr lang="en-US" sz="33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434FE3AA-1E6A-B029-9C9F-CAA069DDA847}"/>
                </a:ext>
              </a:extLst>
            </p:cNvPr>
            <p:cNvPicPr>
              <a:picLocks noChangeAspect="1"/>
            </p:cNvPicPr>
            <p:nvPr/>
          </p:nvPicPr>
          <p:blipFill>
            <a:blip r:embed="rId10"/>
            <a:stretch>
              <a:fillRect/>
            </a:stretch>
          </p:blipFill>
          <p:spPr>
            <a:xfrm>
              <a:off x="639227" y="8712893"/>
              <a:ext cx="1627773" cy="1527180"/>
            </a:xfrm>
            <a:prstGeom prst="rect">
              <a:avLst/>
            </a:prstGeom>
          </p:spPr>
        </p:pic>
      </p:grpSp>
      <p:sp>
        <p:nvSpPr>
          <p:cNvPr id="22" name="C. Đáp án sai">
            <a:extLst>
              <a:ext uri="{FF2B5EF4-FFF2-40B4-BE49-F238E27FC236}">
                <a16:creationId xmlns:a16="http://schemas.microsoft.com/office/drawing/2014/main" id="{D48A2C34-20CA-48ED-88FF-01E54E465E18}"/>
              </a:ext>
            </a:extLst>
          </p:cNvPr>
          <p:cNvSpPr/>
          <p:nvPr/>
        </p:nvSpPr>
        <p:spPr>
          <a:xfrm>
            <a:off x="1862506" y="3349545"/>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D. 3 108</a:t>
            </a:r>
          </a:p>
        </p:txBody>
      </p:sp>
      <p:pic>
        <p:nvPicPr>
          <p:cNvPr id="23"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75887" y="3300545"/>
            <a:ext cx="622796" cy="6212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107713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7"/>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129" y="-25708"/>
            <a:ext cx="944238" cy="6058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5104" y="49487"/>
            <a:ext cx="691293" cy="4435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7553" y="-105423"/>
            <a:ext cx="1290126" cy="8278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2550" y="258495"/>
            <a:ext cx="905587" cy="581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282821" y="-136742"/>
            <a:ext cx="1183492" cy="7594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1133500" y="93880"/>
            <a:ext cx="7170182" cy="600164"/>
          </a:xfrm>
          <a:prstGeom prst="rect">
            <a:avLst/>
          </a:prstGeom>
          <a:solidFill>
            <a:srgbClr val="8BD9E1"/>
          </a:solidFill>
        </p:spPr>
        <p:txBody>
          <a:bodyPr wrap="square" lIns="45720" tIns="22860" rIns="45720" bIns="22860" rtlCol="0">
            <a:spAutoFit/>
          </a:bodyPr>
          <a:lstStyle/>
          <a:p>
            <a:pPr algn="ctr" defTabSz="685800">
              <a:lnSpc>
                <a:spcPct val="150000"/>
              </a:lnSpc>
            </a:pPr>
            <a:r>
              <a:rPr lang="vi-VN" sz="2400" noProof="1">
                <a:solidFill>
                  <a:prstClr val="black"/>
                </a:solidFill>
                <a:latin typeface="Arial" panose="020B0604020202020204" pitchFamily="34" charset="0"/>
                <a:cs typeface="Arial" panose="020B0604020202020204" pitchFamily="34" charset="0"/>
              </a:rPr>
              <a:t>b) Hiệu của 24 753 và 16 238 là:</a:t>
            </a:r>
          </a:p>
        </p:txBody>
      </p:sp>
      <p:sp>
        <p:nvSpPr>
          <p:cNvPr id="4" name="A. Đáp án sai">
            <a:extLst>
              <a:ext uri="{FF2B5EF4-FFF2-40B4-BE49-F238E27FC236}">
                <a16:creationId xmlns:a16="http://schemas.microsoft.com/office/drawing/2014/main" id="{C7D0E9B2-90BA-4B02-B8F1-BA2C37DF853D}"/>
              </a:ext>
            </a:extLst>
          </p:cNvPr>
          <p:cNvSpPr/>
          <p:nvPr/>
        </p:nvSpPr>
        <p:spPr>
          <a:xfrm>
            <a:off x="1831163" y="1680931"/>
            <a:ext cx="5897880"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B. 18 515</a:t>
            </a:r>
          </a:p>
        </p:txBody>
      </p:sp>
      <p:sp>
        <p:nvSpPr>
          <p:cNvPr id="37" name="B. Đáp án đúng">
            <a:extLst>
              <a:ext uri="{FF2B5EF4-FFF2-40B4-BE49-F238E27FC236}">
                <a16:creationId xmlns:a16="http://schemas.microsoft.com/office/drawing/2014/main" id="{16A526F5-1C4F-469D-9F73-F9C2082BA7DE}"/>
              </a:ext>
            </a:extLst>
          </p:cNvPr>
          <p:cNvSpPr/>
          <p:nvPr/>
        </p:nvSpPr>
        <p:spPr>
          <a:xfrm>
            <a:off x="1842852" y="2481064"/>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C. 8 515</a:t>
            </a:r>
          </a:p>
        </p:txBody>
      </p:sp>
      <p:sp>
        <p:nvSpPr>
          <p:cNvPr id="38" name="C. Đáp án sai">
            <a:extLst>
              <a:ext uri="{FF2B5EF4-FFF2-40B4-BE49-F238E27FC236}">
                <a16:creationId xmlns:a16="http://schemas.microsoft.com/office/drawing/2014/main" id="{D48A2C34-20CA-48ED-88FF-01E54E465E18}"/>
              </a:ext>
            </a:extLst>
          </p:cNvPr>
          <p:cNvSpPr/>
          <p:nvPr/>
        </p:nvSpPr>
        <p:spPr>
          <a:xfrm>
            <a:off x="1872277" y="3287246"/>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D. </a:t>
            </a:r>
            <a:r>
              <a:rPr lang="en-US" sz="2100" noProof="1">
                <a:solidFill>
                  <a:prstClr val="black"/>
                </a:solidFill>
                <a:latin typeface="Arial" panose="020B0604020202020204" pitchFamily="34" charset="0"/>
                <a:cs typeface="Arial" panose="020B0604020202020204" pitchFamily="34" charset="0"/>
              </a:rPr>
              <a:t>4</a:t>
            </a:r>
            <a:r>
              <a:rPr lang="vi-VN" sz="2100" noProof="1">
                <a:solidFill>
                  <a:prstClr val="black"/>
                </a:solidFill>
                <a:latin typeface="Arial" panose="020B0604020202020204" pitchFamily="34" charset="0"/>
                <a:cs typeface="Arial" panose="020B0604020202020204" pitchFamily="34" charset="0"/>
              </a:rPr>
              <a:t>0 991</a:t>
            </a:r>
          </a:p>
        </p:txBody>
      </p:sp>
      <p:pic>
        <p:nvPicPr>
          <p:cNvPr id="29" name="Picture 4" descr="Happy Japan Sticker by nanamin">
            <a:extLst>
              <a:ext uri="{FF2B5EF4-FFF2-40B4-BE49-F238E27FC236}">
                <a16:creationId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25597" y="2223085"/>
            <a:ext cx="1061850" cy="106185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1147" y="3195443"/>
            <a:ext cx="622796" cy="62126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1147" y="1684941"/>
            <a:ext cx="622796" cy="621261"/>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a16="http://schemas.microsoft.com/office/drawing/2014/main" id="{8B5C4735-893A-090A-0D3C-39D3E5D179B5}"/>
              </a:ext>
            </a:extLst>
          </p:cNvPr>
          <p:cNvSpPr/>
          <p:nvPr/>
        </p:nvSpPr>
        <p:spPr>
          <a:xfrm>
            <a:off x="-6134100" y="4412014"/>
            <a:ext cx="19149581" cy="86376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22860" rIns="45720" bIns="22860" rtlCol="0" anchor="ctr">
            <a:noAutofit/>
          </a:bodyPr>
          <a:lstStyle/>
          <a:p>
            <a:pPr algn="ctr" defTabSz="685800"/>
            <a:endParaRPr lang="en-US" dirty="0">
              <a:solidFill>
                <a:prstClr val="white"/>
              </a:solidFill>
              <a:latin typeface="Calibri" panose="020F0502020204030204"/>
            </a:endParaRPr>
          </a:p>
        </p:txBody>
      </p:sp>
      <p:grpSp>
        <p:nvGrpSpPr>
          <p:cNvPr id="1026" name="Group 1025">
            <a:extLst>
              <a:ext uri="{FF2B5EF4-FFF2-40B4-BE49-F238E27FC236}">
                <a16:creationId xmlns:a16="http://schemas.microsoft.com/office/drawing/2014/main" id="{32099F09-BE0B-5BBB-5F0C-0E110D41EBAD}"/>
              </a:ext>
            </a:extLst>
          </p:cNvPr>
          <p:cNvGrpSpPr/>
          <p:nvPr/>
        </p:nvGrpSpPr>
        <p:grpSpPr>
          <a:xfrm>
            <a:off x="598581" y="4226517"/>
            <a:ext cx="6298526" cy="1049258"/>
            <a:chOff x="726291" y="8141557"/>
            <a:chExt cx="12597052" cy="2098516"/>
          </a:xfrm>
        </p:grpSpPr>
        <p:sp>
          <p:nvSpPr>
            <p:cNvPr id="1027" name="Oval 1026">
              <a:extLst>
                <a:ext uri="{FF2B5EF4-FFF2-40B4-BE49-F238E27FC236}">
                  <a16:creationId xmlns:a16="http://schemas.microsoft.com/office/drawing/2014/main"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1</a:t>
              </a:r>
              <a:endParaRPr lang="en-US" sz="33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a16="http://schemas.microsoft.com/office/drawing/2014/main" id="{886F52C1-2937-3ECE-5FFC-9B68504C24B8}"/>
                </a:ext>
              </a:extLst>
            </p:cNvPr>
            <p:cNvSpPr/>
            <p:nvPr/>
          </p:nvSpPr>
          <p:spPr>
            <a:xfrm>
              <a:off x="5188320" y="814155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2</a:t>
              </a:r>
              <a:endParaRPr lang="en-US" sz="3300" dirty="0">
                <a:solidFill>
                  <a:prstClr val="white"/>
                </a:solidFill>
                <a:latin typeface="Arial" panose="020B0604020202020204" pitchFamily="34" charset="0"/>
                <a:cs typeface="Arial" panose="020B0604020202020204" pitchFamily="34" charset="0"/>
              </a:endParaRPr>
            </a:p>
          </p:txBody>
        </p:sp>
        <p:sp>
          <p:nvSpPr>
            <p:cNvPr id="1029" name="Oval 1028">
              <a:hlinkClick r:id="rId9" action="ppaction://hlinksldjump"/>
              <a:extLst>
                <a:ext uri="{FF2B5EF4-FFF2-40B4-BE49-F238E27FC236}">
                  <a16:creationId xmlns:a16="http://schemas.microsoft.com/office/drawing/2014/main"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a:solidFill>
                    <a:srgbClr val="E5D4B5"/>
                  </a:solidFill>
                  <a:latin typeface="Arial" panose="020B0604020202020204" pitchFamily="34" charset="0"/>
                  <a:cs typeface="Arial" panose="020B0604020202020204" pitchFamily="34" charset="0"/>
                </a:rPr>
                <a:t>3</a:t>
              </a:r>
              <a:endParaRPr lang="en-US" sz="33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a16="http://schemas.microsoft.com/office/drawing/2014/main" id="{E60DF509-F5DA-2DD0-C90C-776653368EA4}"/>
                </a:ext>
              </a:extLst>
            </p:cNvPr>
            <p:cNvSpPr/>
            <p:nvPr/>
          </p:nvSpPr>
          <p:spPr>
            <a:xfrm>
              <a:off x="9673509"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4</a:t>
              </a:r>
              <a:endParaRPr lang="en-US" sz="33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a16="http://schemas.microsoft.com/office/drawing/2014/main"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5</a:t>
              </a:r>
              <a:endParaRPr lang="en-US" sz="33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a16="http://schemas.microsoft.com/office/drawing/2014/main" id="{93D23425-B971-072A-AB4C-B9B61E432260}"/>
                </a:ext>
              </a:extLst>
            </p:cNvPr>
            <p:cNvPicPr>
              <a:picLocks noChangeAspect="1"/>
            </p:cNvPicPr>
            <p:nvPr/>
          </p:nvPicPr>
          <p:blipFill>
            <a:blip r:embed="rId10"/>
            <a:stretch>
              <a:fillRect/>
            </a:stretch>
          </p:blipFill>
          <p:spPr>
            <a:xfrm>
              <a:off x="726291" y="8712893"/>
              <a:ext cx="1627773" cy="1527180"/>
            </a:xfrm>
            <a:prstGeom prst="rect">
              <a:avLst/>
            </a:prstGeom>
          </p:spPr>
        </p:pic>
      </p:grpSp>
      <p:sp>
        <p:nvSpPr>
          <p:cNvPr id="22" name="A. Đáp án sai">
            <a:extLst>
              <a:ext uri="{FF2B5EF4-FFF2-40B4-BE49-F238E27FC236}">
                <a16:creationId xmlns:a16="http://schemas.microsoft.com/office/drawing/2014/main" id="{C7D0E9B2-90BA-4B02-B8F1-BA2C37DF853D}"/>
              </a:ext>
            </a:extLst>
          </p:cNvPr>
          <p:cNvSpPr/>
          <p:nvPr/>
        </p:nvSpPr>
        <p:spPr>
          <a:xfrm>
            <a:off x="1795325" y="875642"/>
            <a:ext cx="5897880"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A. 8 525</a:t>
            </a:r>
          </a:p>
        </p:txBody>
      </p:sp>
      <p:pic>
        <p:nvPicPr>
          <p:cNvPr id="23"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5309" y="879652"/>
            <a:ext cx="622796" cy="6212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663091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129" y="-25708"/>
            <a:ext cx="944238" cy="6058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5104" y="49487"/>
            <a:ext cx="691293" cy="4435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7553" y="-105423"/>
            <a:ext cx="1290126" cy="8278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2550" y="258495"/>
            <a:ext cx="905587" cy="581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282821" y="-136742"/>
            <a:ext cx="1183492" cy="7594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902611" y="320397"/>
            <a:ext cx="7802010" cy="600164"/>
          </a:xfrm>
          <a:prstGeom prst="rect">
            <a:avLst/>
          </a:prstGeom>
          <a:solidFill>
            <a:srgbClr val="8BD9E1"/>
          </a:solidFill>
        </p:spPr>
        <p:txBody>
          <a:bodyPr wrap="square" lIns="45720" tIns="22860" rIns="45720" bIns="22860" rtlCol="0">
            <a:spAutoFit/>
          </a:bodyPr>
          <a:lstStyle/>
          <a:p>
            <a:pPr algn="ctr" defTabSz="685800">
              <a:lnSpc>
                <a:spcPct val="150000"/>
              </a:lnSpc>
            </a:pPr>
            <a:r>
              <a:rPr lang="vi-VN" sz="2400" dirty="0">
                <a:solidFill>
                  <a:prstClr val="black"/>
                </a:solidFill>
                <a:latin typeface="Arial" pitchFamily="34" charset="0"/>
                <a:cs typeface="Arial" pitchFamily="34" charset="0"/>
              </a:rPr>
              <a:t>c) Giá trị của biểu thức 12 639 – 8 254 + 2 000 là: </a:t>
            </a:r>
            <a:endParaRPr lang="en-US" sz="2400" dirty="0">
              <a:solidFill>
                <a:prstClr val="black"/>
              </a:solidFill>
              <a:latin typeface="Arial" pitchFamily="34" charset="0"/>
              <a:cs typeface="Arial" pitchFamily="34" charset="0"/>
            </a:endParaRPr>
          </a:p>
        </p:txBody>
      </p:sp>
      <p:sp>
        <p:nvSpPr>
          <p:cNvPr id="4" name="A. Đáp án sai">
            <a:extLst>
              <a:ext uri="{FF2B5EF4-FFF2-40B4-BE49-F238E27FC236}">
                <a16:creationId xmlns:a16="http://schemas.microsoft.com/office/drawing/2014/main" id="{C7D0E9B2-90BA-4B02-B8F1-BA2C37DF853D}"/>
              </a:ext>
            </a:extLst>
          </p:cNvPr>
          <p:cNvSpPr/>
          <p:nvPr/>
        </p:nvSpPr>
        <p:spPr>
          <a:xfrm>
            <a:off x="1788017" y="1083122"/>
            <a:ext cx="5897880"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A. 4 385</a:t>
            </a:r>
          </a:p>
        </p:txBody>
      </p:sp>
      <p:sp>
        <p:nvSpPr>
          <p:cNvPr id="37" name="B. Đáp án đúng">
            <a:extLst>
              <a:ext uri="{FF2B5EF4-FFF2-40B4-BE49-F238E27FC236}">
                <a16:creationId xmlns:a16="http://schemas.microsoft.com/office/drawing/2014/main" id="{16A526F5-1C4F-469D-9F73-F9C2082BA7DE}"/>
              </a:ext>
            </a:extLst>
          </p:cNvPr>
          <p:cNvSpPr/>
          <p:nvPr/>
        </p:nvSpPr>
        <p:spPr>
          <a:xfrm>
            <a:off x="1831163" y="1849848"/>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B. 6 385</a:t>
            </a:r>
          </a:p>
        </p:txBody>
      </p:sp>
      <p:sp>
        <p:nvSpPr>
          <p:cNvPr id="38" name="C. Đáp án sai">
            <a:extLst>
              <a:ext uri="{FF2B5EF4-FFF2-40B4-BE49-F238E27FC236}">
                <a16:creationId xmlns:a16="http://schemas.microsoft.com/office/drawing/2014/main" id="{D48A2C34-20CA-48ED-88FF-01E54E465E18}"/>
              </a:ext>
            </a:extLst>
          </p:cNvPr>
          <p:cNvSpPr/>
          <p:nvPr/>
        </p:nvSpPr>
        <p:spPr>
          <a:xfrm>
            <a:off x="1842852" y="2627867"/>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C. 6 485</a:t>
            </a:r>
          </a:p>
        </p:txBody>
      </p:sp>
      <p:pic>
        <p:nvPicPr>
          <p:cNvPr id="29" name="Picture 4" descr="Happy Japan Sticker by nanamin">
            <a:extLst>
              <a:ext uri="{FF2B5EF4-FFF2-40B4-BE49-F238E27FC236}">
                <a16:creationId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78299" y="1560913"/>
            <a:ext cx="1061850" cy="106185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1147" y="2627867"/>
            <a:ext cx="622796" cy="62126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1147" y="1054301"/>
            <a:ext cx="622796" cy="621261"/>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
            <a:extLst>
              <a:ext uri="{FF2B5EF4-FFF2-40B4-BE49-F238E27FC236}">
                <a16:creationId xmlns:a16="http://schemas.microsoft.com/office/drawing/2014/main" id="{EB65426D-F10E-3A1F-76AB-E6D0F8B23E0C}"/>
              </a:ext>
            </a:extLst>
          </p:cNvPr>
          <p:cNvSpPr/>
          <p:nvPr/>
        </p:nvSpPr>
        <p:spPr>
          <a:xfrm>
            <a:off x="-4771175" y="4299310"/>
            <a:ext cx="19149581" cy="86376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22860" rIns="45720" bIns="22860" rtlCol="0" anchor="ctr">
            <a:noAutofit/>
          </a:bodyPr>
          <a:lstStyle/>
          <a:p>
            <a:pPr algn="ctr" defTabSz="685800"/>
            <a:endParaRPr lang="en-US" dirty="0">
              <a:solidFill>
                <a:prstClr val="white"/>
              </a:solidFill>
              <a:latin typeface="Calibri" panose="020F0502020204030204"/>
            </a:endParaRPr>
          </a:p>
        </p:txBody>
      </p:sp>
      <p:grpSp>
        <p:nvGrpSpPr>
          <p:cNvPr id="18" name="Group 17">
            <a:extLst>
              <a:ext uri="{FF2B5EF4-FFF2-40B4-BE49-F238E27FC236}">
                <a16:creationId xmlns:a16="http://schemas.microsoft.com/office/drawing/2014/main" id="{36F5B87F-617B-077C-EB19-C0FBA44A9D42}"/>
              </a:ext>
            </a:extLst>
          </p:cNvPr>
          <p:cNvGrpSpPr/>
          <p:nvPr/>
        </p:nvGrpSpPr>
        <p:grpSpPr>
          <a:xfrm>
            <a:off x="800100" y="4061709"/>
            <a:ext cx="6298526" cy="1049258"/>
            <a:chOff x="651580" y="8147660"/>
            <a:chExt cx="12597052" cy="2098516"/>
          </a:xfrm>
        </p:grpSpPr>
        <p:sp>
          <p:nvSpPr>
            <p:cNvPr id="19" name="Oval 18">
              <a:extLst>
                <a:ext uri="{FF2B5EF4-FFF2-40B4-BE49-F238E27FC236}">
                  <a16:creationId xmlns:a16="http://schemas.microsoft.com/office/drawing/2014/main" id="{AE9B17CE-D72D-84F7-859A-8CF51D18F5C7}"/>
                </a:ext>
              </a:extLst>
            </p:cNvPr>
            <p:cNvSpPr/>
            <p:nvPr/>
          </p:nvSpPr>
          <p:spPr>
            <a:xfrm>
              <a:off x="2871015" y="872093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1</a:t>
              </a:r>
              <a:endParaRPr lang="en-US" sz="33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0B25D3B8-EFFD-8B81-2C8E-C66861BDC859}"/>
                </a:ext>
              </a:extLst>
            </p:cNvPr>
            <p:cNvSpPr/>
            <p:nvPr/>
          </p:nvSpPr>
          <p:spPr>
            <a:xfrm>
              <a:off x="5113609"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2</a:t>
              </a:r>
              <a:endParaRPr lang="en-US" sz="33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12EDF630-5AD3-86F3-9AA2-E4487B210F66}"/>
                </a:ext>
              </a:extLst>
            </p:cNvPr>
            <p:cNvSpPr/>
            <p:nvPr/>
          </p:nvSpPr>
          <p:spPr>
            <a:xfrm>
              <a:off x="7341831" y="8147660"/>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3</a:t>
              </a:r>
              <a:endParaRPr lang="en-US" sz="3300" dirty="0">
                <a:solidFill>
                  <a:prstClr val="white"/>
                </a:solidFill>
                <a:latin typeface="Arial" panose="020B0604020202020204" pitchFamily="34" charset="0"/>
                <a:cs typeface="Arial" panose="020B0604020202020204" pitchFamily="34" charset="0"/>
              </a:endParaRPr>
            </a:p>
          </p:txBody>
        </p:sp>
        <p:sp>
          <p:nvSpPr>
            <p:cNvPr id="22" name="Oval 21">
              <a:hlinkClick r:id="rId9" action="ppaction://hlinksldjump"/>
              <a:extLst>
                <a:ext uri="{FF2B5EF4-FFF2-40B4-BE49-F238E27FC236}">
                  <a16:creationId xmlns:a16="http://schemas.microsoft.com/office/drawing/2014/main" id="{E1EF9174-28E6-75B2-BCF4-482A4B6C2373}"/>
                </a:ext>
              </a:extLst>
            </p:cNvPr>
            <p:cNvSpPr/>
            <p:nvPr/>
          </p:nvSpPr>
          <p:spPr>
            <a:xfrm>
              <a:off x="9598798"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4</a:t>
              </a:r>
              <a:endParaRPr lang="en-US" sz="3300" dirty="0">
                <a:solidFill>
                  <a:prstClr val="white"/>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C5F883A1-76FA-99A3-6E57-267398842F1B}"/>
                </a:ext>
              </a:extLst>
            </p:cNvPr>
            <p:cNvSpPr/>
            <p:nvPr/>
          </p:nvSpPr>
          <p:spPr>
            <a:xfrm>
              <a:off x="11841393"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5</a:t>
              </a:r>
              <a:endParaRPr lang="en-US" sz="3300" dirty="0">
                <a:solidFill>
                  <a:prstClr val="white"/>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0505D80A-BEE7-94AC-A750-D065FF2CE7A6}"/>
                </a:ext>
              </a:extLst>
            </p:cNvPr>
            <p:cNvPicPr>
              <a:picLocks noChangeAspect="1"/>
            </p:cNvPicPr>
            <p:nvPr/>
          </p:nvPicPr>
          <p:blipFill>
            <a:blip r:embed="rId10"/>
            <a:stretch>
              <a:fillRect/>
            </a:stretch>
          </p:blipFill>
          <p:spPr>
            <a:xfrm>
              <a:off x="651580" y="8718996"/>
              <a:ext cx="1627773" cy="1527180"/>
            </a:xfrm>
            <a:prstGeom prst="rect">
              <a:avLst/>
            </a:prstGeom>
          </p:spPr>
        </p:pic>
      </p:grpSp>
      <p:sp>
        <p:nvSpPr>
          <p:cNvPr id="23" name="C. Đáp án sai">
            <a:extLst>
              <a:ext uri="{FF2B5EF4-FFF2-40B4-BE49-F238E27FC236}">
                <a16:creationId xmlns:a16="http://schemas.microsoft.com/office/drawing/2014/main" id="{D48A2C34-20CA-48ED-88FF-01E54E465E18}"/>
              </a:ext>
            </a:extLst>
          </p:cNvPr>
          <p:cNvSpPr/>
          <p:nvPr/>
        </p:nvSpPr>
        <p:spPr>
          <a:xfrm>
            <a:off x="1842851" y="3390775"/>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D. 2 385</a:t>
            </a:r>
          </a:p>
        </p:txBody>
      </p:sp>
      <p:pic>
        <p:nvPicPr>
          <p:cNvPr id="24"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1146" y="3390775"/>
            <a:ext cx="622796" cy="6212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831905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3"/>
                  </p:tgtEl>
                </p:cond>
              </p:nextCondLst>
            </p:seq>
          </p:childTnLst>
        </p:cTn>
      </p:par>
    </p:tnLst>
    <p:bldLst>
      <p:bldP spid="7" grpId="0" animBg="1"/>
      <p:bldP spid="4" grpId="0" animBg="1"/>
      <p:bldP spid="37" grpId="0" animBg="1"/>
      <p:bldP spid="38"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4" name="Rounded Rectangle 3"/>
          <p:cNvSpPr/>
          <p:nvPr/>
        </p:nvSpPr>
        <p:spPr>
          <a:xfrm>
            <a:off x="204951" y="224625"/>
            <a:ext cx="8734097" cy="4709982"/>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68016" y="366622"/>
            <a:ext cx="8623738" cy="1553054"/>
          </a:xfrm>
          <a:prstGeom prst="rect">
            <a:avLst/>
          </a:prstGeom>
        </p:spPr>
        <p:txBody>
          <a:bodyPr wrap="square">
            <a:spAutoFit/>
          </a:bodyPr>
          <a:lstStyle/>
          <a:p>
            <a:pPr algn="ctr">
              <a:lnSpc>
                <a:spcPct val="150000"/>
              </a:lnSpc>
            </a:pPr>
            <a:r>
              <a:rPr lang="vi-VN" sz="2200" b="1" dirty="0">
                <a:solidFill>
                  <a:srgbClr val="FF0000"/>
                </a:solidFill>
              </a:rPr>
              <a:t>Bài tập 3: </a:t>
            </a:r>
            <a:r>
              <a:rPr lang="nl-NL" sz="2200" dirty="0"/>
              <a:t>Đ, S?</a:t>
            </a:r>
            <a:endParaRPr lang="en-US" sz="2200" dirty="0"/>
          </a:p>
          <a:p>
            <a:pPr algn="ctr">
              <a:lnSpc>
                <a:spcPct val="150000"/>
              </a:lnSpc>
            </a:pPr>
            <a:r>
              <a:rPr lang="nl-NL" sz="2200" dirty="0"/>
              <a:t>a. Đường đi từ cổng công viên đến vườn thú gần hơn đến rạp xiếc. </a:t>
            </a:r>
            <a:endParaRPr lang="en-US" sz="2200" dirty="0"/>
          </a:p>
          <a:p>
            <a:pPr algn="ctr">
              <a:lnSpc>
                <a:spcPct val="150000"/>
              </a:lnSpc>
            </a:pPr>
            <a:r>
              <a:rPr lang="nl-NL" sz="2200" dirty="0"/>
              <a:t>b. Đường đi từ cổng công viên đến vườn thú xa hơn đến rạp xiếc. </a:t>
            </a:r>
            <a:endParaRPr lang="en-US" sz="2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578" y="2054773"/>
            <a:ext cx="5972613" cy="287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5820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 calcmode="lin" valueType="num">
                                      <p:cBhvr additive="base">
                                        <p:cTn id="22" dur="500" fill="hold"/>
                                        <p:tgtEl>
                                          <p:spTgt spid="7170"/>
                                        </p:tgtEl>
                                        <p:attrNameLst>
                                          <p:attrName>ppt_x</p:attrName>
                                        </p:attrNameLst>
                                      </p:cBhvr>
                                      <p:tavLst>
                                        <p:tav tm="0">
                                          <p:val>
                                            <p:strVal val="#ppt_x"/>
                                          </p:val>
                                        </p:tav>
                                        <p:tav tm="100000">
                                          <p:val>
                                            <p:strVal val="#ppt_x"/>
                                          </p:val>
                                        </p:tav>
                                      </p:tavLst>
                                    </p:anim>
                                    <p:anim calcmode="lin" valueType="num">
                                      <p:cBhvr additive="base">
                                        <p:cTn id="23"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BCE722D1-C6C4-4773-BDE9-5FCE9DF8BCE4}:256"/>
</p:tagLst>
</file>

<file path=ppt/tags/tag2.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3.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4.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heme/theme1.xml><?xml version="1.0" encoding="utf-8"?>
<a:theme xmlns:a="http://schemas.openxmlformats.org/drawingml/2006/main" name="World Frog Day by Slidesgo">
  <a:themeElements>
    <a:clrScheme name="Simple Light">
      <a:dk1>
        <a:srgbClr val="191919"/>
      </a:dk1>
      <a:lt1>
        <a:srgbClr val="FFD2CD"/>
      </a:lt1>
      <a:dk2>
        <a:srgbClr val="89874F"/>
      </a:dk2>
      <a:lt2>
        <a:srgbClr val="FFFFFF"/>
      </a:lt2>
      <a:accent1>
        <a:srgbClr val="FF9387"/>
      </a:accent1>
      <a:accent2>
        <a:srgbClr val="FF7969"/>
      </a:accent2>
      <a:accent3>
        <a:srgbClr val="FEAC3F"/>
      </a:accent3>
      <a:accent4>
        <a:srgbClr val="A29F5E"/>
      </a:accent4>
      <a:accent5>
        <a:srgbClr val="757243"/>
      </a:accent5>
      <a:accent6>
        <a:srgbClr val="808BC5"/>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887</Words>
  <Application>Microsoft Office PowerPoint</Application>
  <PresentationFormat>Trình chiếu Trên màn hình (16:9)</PresentationFormat>
  <Paragraphs>109</Paragraphs>
  <Slides>17</Slides>
  <Notes>17</Notes>
  <HiddenSlides>0</HiddenSlides>
  <MMClips>0</MMClips>
  <ScaleCrop>false</ScaleCrop>
  <HeadingPairs>
    <vt:vector size="8" baseType="variant">
      <vt:variant>
        <vt:lpstr>Phông được Dùng</vt:lpstr>
      </vt:variant>
      <vt:variant>
        <vt:i4>7</vt:i4>
      </vt:variant>
      <vt:variant>
        <vt:lpstr>Chủ đề</vt:lpstr>
      </vt:variant>
      <vt:variant>
        <vt:i4>1</vt:i4>
      </vt:variant>
      <vt:variant>
        <vt:lpstr>Máy chủ nhúng OLE</vt:lpstr>
      </vt:variant>
      <vt:variant>
        <vt:i4>1</vt:i4>
      </vt:variant>
      <vt:variant>
        <vt:lpstr>Tiêu đề Bản chiếu</vt:lpstr>
      </vt:variant>
      <vt:variant>
        <vt:i4>17</vt:i4>
      </vt:variant>
    </vt:vector>
  </HeadingPairs>
  <TitlesOfParts>
    <vt:vector size="26" baseType="lpstr">
      <vt:lpstr>Calibri</vt:lpstr>
      <vt:lpstr>Rubik</vt:lpstr>
      <vt:lpstr>Catamaran</vt:lpstr>
      <vt:lpstr>Arial</vt:lpstr>
      <vt:lpstr>Rubik Medium</vt:lpstr>
      <vt:lpstr>Fredoka One</vt:lpstr>
      <vt:lpstr>Roboto Condensed Light</vt:lpstr>
      <vt:lpstr>World Frog Day by Slidesgo</vt:lpstr>
      <vt:lpstr>Equation.3</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HƯỚNG DẪN VỀ NHÀ</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Frog Day</dc:title>
  <dc:creator>admin</dc:creator>
  <cp:lastModifiedBy>Administrator</cp:lastModifiedBy>
  <cp:revision>184</cp:revision>
  <dcterms:modified xsi:type="dcterms:W3CDTF">2023-03-11T09:16:12Z</dcterms:modified>
</cp:coreProperties>
</file>