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4" autoAdjust="0"/>
    <p:restoredTop sz="94660"/>
  </p:normalViewPr>
  <p:slideViewPr>
    <p:cSldViewPr snapToGrid="0" showGuides="1">
      <p:cViewPr varScale="1">
        <p:scale>
          <a:sx n="65" d="100"/>
          <a:sy n="65" d="100"/>
        </p:scale>
        <p:origin x="462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B6199-A23D-482C-9A60-DCEFC73E5E05}" type="datetimeFigureOut">
              <a:rPr lang="en-US" smtClean="0"/>
              <a:t>22/6/2022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70FC8-4B6A-49D7-8810-7ABDEFB643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0588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B6199-A23D-482C-9A60-DCEFC73E5E05}" type="datetimeFigureOut">
              <a:rPr lang="en-US" smtClean="0"/>
              <a:t>22/6/2022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70FC8-4B6A-49D7-8810-7ABDEFB643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7637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B6199-A23D-482C-9A60-DCEFC73E5E05}" type="datetimeFigureOut">
              <a:rPr lang="en-US" smtClean="0"/>
              <a:t>22/6/2022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70FC8-4B6A-49D7-8810-7ABDEFB643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89744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B6199-A23D-482C-9A60-DCEFC73E5E05}" type="datetimeFigureOut">
              <a:rPr lang="en-US" smtClean="0"/>
              <a:t>22/6/2022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70FC8-4B6A-49D7-8810-7ABDEFB643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372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B6199-A23D-482C-9A60-DCEFC73E5E05}" type="datetimeFigureOut">
              <a:rPr lang="en-US" smtClean="0"/>
              <a:t>22/6/2022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70FC8-4B6A-49D7-8810-7ABDEFB643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8704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B6199-A23D-482C-9A60-DCEFC73E5E05}" type="datetimeFigureOut">
              <a:rPr lang="en-US" smtClean="0"/>
              <a:t>22/6/2022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70FC8-4B6A-49D7-8810-7ABDEFB643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0324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B6199-A23D-482C-9A60-DCEFC73E5E05}" type="datetimeFigureOut">
              <a:rPr lang="en-US" smtClean="0"/>
              <a:t>22/6/2022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70FC8-4B6A-49D7-8810-7ABDEFB643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1702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B6199-A23D-482C-9A60-DCEFC73E5E05}" type="datetimeFigureOut">
              <a:rPr lang="en-US" smtClean="0"/>
              <a:t>22/6/2022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70FC8-4B6A-49D7-8810-7ABDEFB643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3785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B6199-A23D-482C-9A60-DCEFC73E5E05}" type="datetimeFigureOut">
              <a:rPr lang="en-US" smtClean="0"/>
              <a:t>22/6/2022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70FC8-4B6A-49D7-8810-7ABDEFB643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0679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B6199-A23D-482C-9A60-DCEFC73E5E05}" type="datetimeFigureOut">
              <a:rPr lang="en-US" smtClean="0"/>
              <a:t>22/6/2022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70FC8-4B6A-49D7-8810-7ABDEFB643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7211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B6199-A23D-482C-9A60-DCEFC73E5E05}" type="datetimeFigureOut">
              <a:rPr lang="en-US" smtClean="0"/>
              <a:t>22/6/2022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70FC8-4B6A-49D7-8810-7ABDEFB643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16763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2B6199-A23D-482C-9A60-DCEFC73E5E05}" type="datetimeFigureOut">
              <a:rPr lang="en-US" smtClean="0"/>
              <a:t>22/6/2022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D70FC8-4B6A-49D7-8810-7ABDEFB643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5895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-899652" y="1135626"/>
            <a:ext cx="1328829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MÔN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CÔNG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NGHỆ</a:t>
            </a:r>
            <a:endParaRPr lang="en-US" sz="4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CHỦ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ĐỀ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THỦ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CÔNG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KĨ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THUẬT</a:t>
            </a:r>
            <a:endParaRPr lang="en-US" sz="4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10: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LÀM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ĐỒ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CHƠI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TIẾT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3)</a:t>
            </a: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0104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191734"/>
            <a:ext cx="12192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Kể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tên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vật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dụng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cần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thiết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để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hoàn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thành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sản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phẩm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Xe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đồ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chơi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0" y="1392063"/>
            <a:ext cx="1219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36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Bìa</a:t>
            </a:r>
            <a:r>
              <a:rPr lang="en-US" sz="3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tre</a:t>
            </a:r>
            <a:r>
              <a:rPr lang="en-US" sz="3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 </a:t>
            </a:r>
            <a:r>
              <a:rPr lang="en-US" sz="36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ống</a:t>
            </a:r>
            <a:r>
              <a:rPr lang="en-US" sz="3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hút</a:t>
            </a:r>
            <a:r>
              <a:rPr lang="en-US" sz="3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bút</a:t>
            </a:r>
            <a:r>
              <a:rPr lang="en-US" sz="3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màu</a:t>
            </a:r>
            <a:r>
              <a:rPr lang="en-US" sz="3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kéo</a:t>
            </a:r>
            <a:r>
              <a:rPr lang="en-US" sz="3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hồ</a:t>
            </a:r>
            <a:r>
              <a:rPr lang="en-US" sz="3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dán</a:t>
            </a:r>
            <a:endParaRPr lang="en-US" sz="36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2140890"/>
            <a:ext cx="12192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Khi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thực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hiện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sản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phẩm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chúng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ta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chú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ý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điều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gì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để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đảm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bảo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an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toàn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  <a:endParaRPr lang="en-US" sz="36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3480258"/>
            <a:ext cx="1219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36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Sử</a:t>
            </a:r>
            <a:r>
              <a:rPr lang="en-US" sz="3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dụng</a:t>
            </a:r>
            <a:r>
              <a:rPr lang="en-US" sz="3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đúng</a:t>
            </a:r>
            <a:r>
              <a:rPr lang="en-US" sz="3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vừa</a:t>
            </a:r>
            <a:r>
              <a:rPr lang="en-US" sz="3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đủ</a:t>
            </a:r>
            <a:r>
              <a:rPr lang="en-US" sz="3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vật</a:t>
            </a:r>
            <a:r>
              <a:rPr lang="en-US" sz="3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iệu</a:t>
            </a:r>
            <a:r>
              <a:rPr lang="en-US" sz="3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cẩn</a:t>
            </a:r>
            <a:r>
              <a:rPr lang="en-US" sz="3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thận</a:t>
            </a:r>
            <a:r>
              <a:rPr lang="en-US" sz="3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vật</a:t>
            </a:r>
            <a:r>
              <a:rPr lang="en-US" sz="3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sắc</a:t>
            </a:r>
            <a:r>
              <a:rPr lang="en-US" sz="3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nhọn</a:t>
            </a:r>
            <a:r>
              <a:rPr lang="en-US" sz="3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4274343"/>
            <a:ext cx="12192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Em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cần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thể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hiện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thế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nào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để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sản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phẩm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đúng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yêu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cầu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  <a:endParaRPr lang="en-US" sz="36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0" y="5450277"/>
            <a:ext cx="12192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36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Cần</a:t>
            </a:r>
            <a:r>
              <a:rPr lang="en-US" sz="3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lắp</a:t>
            </a:r>
            <a:r>
              <a:rPr lang="en-US" sz="3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ráp</a:t>
            </a:r>
            <a:r>
              <a:rPr lang="en-US" sz="3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cẩn</a:t>
            </a:r>
            <a:r>
              <a:rPr lang="en-US" sz="3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thận</a:t>
            </a:r>
            <a:r>
              <a:rPr lang="en-US" sz="3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tỉ</a:t>
            </a:r>
            <a:r>
              <a:rPr lang="en-US" sz="3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mỉ</a:t>
            </a:r>
            <a:r>
              <a:rPr lang="en-US" sz="3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tô</a:t>
            </a:r>
            <a:r>
              <a:rPr lang="en-US" sz="3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màu</a:t>
            </a:r>
            <a:r>
              <a:rPr lang="en-US" sz="3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theo</a:t>
            </a:r>
            <a:r>
              <a:rPr lang="en-US" sz="3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sở</a:t>
            </a:r>
            <a:r>
              <a:rPr lang="en-US" sz="3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thích</a:t>
            </a:r>
            <a:r>
              <a:rPr lang="en-US" sz="3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3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mình</a:t>
            </a:r>
            <a:r>
              <a:rPr lang="en-US" sz="3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515671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168" y="39694"/>
            <a:ext cx="12079704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169694" y="1961786"/>
            <a:ext cx="82255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Bước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1: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Làm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bánh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xe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trục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bánh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xe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169694" y="2734131"/>
            <a:ext cx="82255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Bước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2: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Làm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thân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xe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169694" y="3445907"/>
            <a:ext cx="82255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Bước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3: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Hoàn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thiện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52528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20220526025507_wm_shs-cong-nghe-3-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439" t="10587" r="5741" b="68891"/>
          <a:stretch/>
        </p:blipFill>
        <p:spPr bwMode="auto">
          <a:xfrm>
            <a:off x="-36095" y="552446"/>
            <a:ext cx="4399547" cy="25727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20220526025507_wm_shs-cong-nghe-3-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439" t="39156" r="8829" b="39314"/>
          <a:stretch/>
        </p:blipFill>
        <p:spPr bwMode="auto">
          <a:xfrm>
            <a:off x="-32084" y="3125198"/>
            <a:ext cx="4138864" cy="21943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20220526025507_wm_shs-cong-nghe-3-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439" t="68952" r="8951" b="10735"/>
          <a:stretch/>
        </p:blipFill>
        <p:spPr bwMode="auto">
          <a:xfrm>
            <a:off x="3854118" y="542923"/>
            <a:ext cx="4207040" cy="50211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3449052" y="0"/>
            <a:ext cx="52938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bước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làm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đồ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chơi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8127" y="5203015"/>
            <a:ext cx="397844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Bước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1: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Làm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bánh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xe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trục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bánh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xe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152897" y="5386491"/>
            <a:ext cx="44135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Bước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2: </a:t>
            </a:r>
            <a:endParaRPr lang="en-US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Làm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thân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xe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8021054" y="5423592"/>
            <a:ext cx="44075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Bước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3: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Hoàn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thiện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" name="Picture 2" descr="20220526025507_wm_shs-cong-nghe-3-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893" t="7117" r="9481" b="74249"/>
          <a:stretch/>
        </p:blipFill>
        <p:spPr bwMode="auto">
          <a:xfrm>
            <a:off x="8021054" y="542923"/>
            <a:ext cx="4170946" cy="47766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28894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20220526025507_wm_shs-cong-nghe-3-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717" t="16800" r="23175" b="54349"/>
          <a:stretch/>
        </p:blipFill>
        <p:spPr bwMode="auto">
          <a:xfrm>
            <a:off x="930442" y="1026694"/>
            <a:ext cx="9978190" cy="54061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080084" y="380363"/>
            <a:ext cx="68499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Sản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phẩm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hoàn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thiện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0026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80084" y="380363"/>
            <a:ext cx="68499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Đánh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giá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sản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phẩm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2" descr="20220526025507_wm_shs-cong-nghe-3-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217" t="64362" r="14803" b="7740"/>
          <a:stretch/>
        </p:blipFill>
        <p:spPr bwMode="auto">
          <a:xfrm>
            <a:off x="73743" y="1146936"/>
            <a:ext cx="11633036" cy="55283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33750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20220526025507_wm_shs-cong-nghe-3-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97" t="15670" r="9972" b="19848"/>
          <a:stretch/>
        </p:blipFill>
        <p:spPr bwMode="auto">
          <a:xfrm>
            <a:off x="265471" y="162231"/>
            <a:ext cx="11636477" cy="66957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414056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77</Words>
  <Application>Microsoft Office PowerPoint</Application>
  <PresentationFormat>Widescreen</PresentationFormat>
  <Paragraphs>21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18</cp:revision>
  <dcterms:created xsi:type="dcterms:W3CDTF">2022-06-22T03:18:05Z</dcterms:created>
  <dcterms:modified xsi:type="dcterms:W3CDTF">2022-06-22T03:54:05Z</dcterms:modified>
</cp:coreProperties>
</file>