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</p:sldMasterIdLst>
  <p:notesMasterIdLst>
    <p:notesMasterId r:id="rId17"/>
  </p:notesMasterIdLst>
  <p:sldIdLst>
    <p:sldId id="257" r:id="rId5"/>
    <p:sldId id="328" r:id="rId6"/>
    <p:sldId id="303" r:id="rId7"/>
    <p:sldId id="371" r:id="rId8"/>
    <p:sldId id="297" r:id="rId9"/>
    <p:sldId id="378" r:id="rId10"/>
    <p:sldId id="379" r:id="rId11"/>
    <p:sldId id="329" r:id="rId12"/>
    <p:sldId id="377" r:id="rId13"/>
    <p:sldId id="380" r:id="rId14"/>
    <p:sldId id="374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F740D-0AAC-4FD2-B229-1684067ED17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2D13C-9A5E-4AC9-91E1-294E6E2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9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59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3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87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88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8/6/2021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7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8/6/2021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1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9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8/6/2021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10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8/6/2021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8/6/2021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02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8/6/2021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7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8/6/2021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470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8/6/2021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63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8/6/2021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0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8/6/2021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9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4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9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1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7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06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8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9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312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93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2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0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6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5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7055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6999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6144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0458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343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651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2538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7317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3400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754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4325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3039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918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4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01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71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81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5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9680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8/6/2021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9340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49082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11" Type="http://schemas.openxmlformats.org/officeDocument/2006/relationships/image" Target="../media/image10.png"/><Relationship Id="rId5" Type="http://schemas.openxmlformats.org/officeDocument/2006/relationships/image" Target="../media/image27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2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HP001 4 hàng" panose="020B0603050302020204" pitchFamily="34" charset="0"/>
              </a:rPr>
              <a:t>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</p:nvPr>
        </p:nvGraphicFramePr>
        <p:xfrm>
          <a:off x="1524000" y="1600200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1"/>
          </p:nvPr>
        </p:nvGraphicFramePr>
        <p:xfrm>
          <a:off x="6172200" y="1600200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1"/>
          </p:nvPr>
        </p:nvGraphicFramePr>
        <p:xfrm>
          <a:off x="1524000" y="3200400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1"/>
          </p:nvPr>
        </p:nvGraphicFramePr>
        <p:xfrm>
          <a:off x="6172200" y="3200401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/>
        </p:nvGraphicFramePr>
        <p:xfrm>
          <a:off x="1524000" y="0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/>
        </p:nvGraphicFramePr>
        <p:xfrm>
          <a:off x="6172200" y="0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/>
        </p:nvGraphicFramePr>
        <p:xfrm>
          <a:off x="1524000" y="4724401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/>
        </p:nvGraphicFramePr>
        <p:xfrm>
          <a:off x="6172200" y="4724401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1905000" y="800101"/>
            <a:ext cx="1061509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8003" name="Text Box 833"/>
          <p:cNvSpPr txBox="1"/>
          <p:nvPr/>
        </p:nvSpPr>
        <p:spPr>
          <a:xfrm>
            <a:off x="2052222" y="3544669"/>
            <a:ext cx="579005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8004" name="Text Box 841"/>
          <p:cNvSpPr txBox="1"/>
          <p:nvPr/>
        </p:nvSpPr>
        <p:spPr>
          <a:xfrm>
            <a:off x="1828801" y="2346326"/>
            <a:ext cx="365601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Dung</a:t>
            </a:r>
          </a:p>
        </p:txBody>
      </p:sp>
      <p:graphicFrame>
        <p:nvGraphicFramePr>
          <p:cNvPr id="435212" name="Group 1036"/>
          <p:cNvGraphicFramePr>
            <a:graphicFrameLocks noGrp="1"/>
          </p:cNvGraphicFramePr>
          <p:nvPr/>
        </p:nvGraphicFramePr>
        <p:xfrm>
          <a:off x="1524000" y="6307139"/>
          <a:ext cx="4648200" cy="1539241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1088" name="Group 944"/>
          <p:cNvGraphicFramePr>
            <a:graphicFrameLocks noGrp="1"/>
          </p:cNvGraphicFramePr>
          <p:nvPr/>
        </p:nvGraphicFramePr>
        <p:xfrm>
          <a:off x="6172200" y="629443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153" name="Text Box 842"/>
          <p:cNvSpPr txBox="1"/>
          <p:nvPr/>
        </p:nvSpPr>
        <p:spPr>
          <a:xfrm>
            <a:off x="1981200" y="5110394"/>
            <a:ext cx="7086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Dung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dăng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dung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dẻ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154" name="Text Box 1037"/>
          <p:cNvSpPr txBox="1"/>
          <p:nvPr/>
        </p:nvSpPr>
        <p:spPr>
          <a:xfrm>
            <a:off x="1905000" y="4290555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Dung</a:t>
            </a:r>
          </a:p>
        </p:txBody>
      </p:sp>
      <p:sp>
        <p:nvSpPr>
          <p:cNvPr id="17" name="Text Box 842">
            <a:extLst>
              <a:ext uri="{FF2B5EF4-FFF2-40B4-BE49-F238E27FC236}">
                <a16:creationId xmlns:a16="http://schemas.microsoft.com/office/drawing/2014/main" id="{4AC5A68E-2C97-4EF7-B405-A92478E5936B}"/>
              </a:ext>
            </a:extLst>
          </p:cNvPr>
          <p:cNvSpPr txBox="1"/>
          <p:nvPr/>
        </p:nvSpPr>
        <p:spPr>
          <a:xfrm>
            <a:off x="1981200" y="5900626"/>
            <a:ext cx="7086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Dắt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trẻ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chơi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" y="-678424"/>
            <a:ext cx="11858377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943897" y="5909187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3612325" y="5909186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63E3E8-698B-4F84-8AD8-A04196B9A5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4146759" y="2287950"/>
            <a:ext cx="2615867" cy="26799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91E4A98-CF6C-4253-9109-D17021F4880C}"/>
              </a:ext>
            </a:extLst>
          </p:cNvPr>
          <p:cNvGrpSpPr/>
          <p:nvPr/>
        </p:nvGrpSpPr>
        <p:grpSpPr>
          <a:xfrm>
            <a:off x="7109137" y="2942453"/>
            <a:ext cx="2025445" cy="2025445"/>
            <a:chOff x="3669814" y="2503541"/>
            <a:chExt cx="2025445" cy="2025445"/>
          </a:xfrm>
        </p:grpSpPr>
        <p:pic>
          <p:nvPicPr>
            <p:cNvPr id="13" name="Picture 2" descr="Bản mềm bộ mẫu chữ cao 2,5 ô ly dành cho học sinh tiểu học">
              <a:extLst>
                <a:ext uri="{FF2B5EF4-FFF2-40B4-BE49-F238E27FC236}">
                  <a16:creationId xmlns:a16="http://schemas.microsoft.com/office/drawing/2014/main" id="{16EE8245-2C45-4A78-8452-5D96DC1E2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94" t="23653" r="13603" b="23954"/>
            <a:stretch/>
          </p:blipFill>
          <p:spPr bwMode="auto">
            <a:xfrm>
              <a:off x="3669814" y="2503541"/>
              <a:ext cx="2025445" cy="2025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F05408D-9414-4CC1-8A25-A3F938978DD7}"/>
                </a:ext>
              </a:extLst>
            </p:cNvPr>
            <p:cNvSpPr/>
            <p:nvPr/>
          </p:nvSpPr>
          <p:spPr>
            <a:xfrm>
              <a:off x="4031456" y="3671889"/>
              <a:ext cx="333374" cy="230980"/>
            </a:xfrm>
            <a:custGeom>
              <a:avLst/>
              <a:gdLst>
                <a:gd name="connsiteX0" fmla="*/ 0 w 283368"/>
                <a:gd name="connsiteY0" fmla="*/ 0 h 216693"/>
                <a:gd name="connsiteX1" fmla="*/ 283368 w 283368"/>
                <a:gd name="connsiteY1" fmla="*/ 0 h 216693"/>
                <a:gd name="connsiteX2" fmla="*/ 283368 w 283368"/>
                <a:gd name="connsiteY2" fmla="*/ 216693 h 216693"/>
                <a:gd name="connsiteX3" fmla="*/ 0 w 283368"/>
                <a:gd name="connsiteY3" fmla="*/ 216693 h 216693"/>
                <a:gd name="connsiteX4" fmla="*/ 0 w 283368"/>
                <a:gd name="connsiteY4" fmla="*/ 0 h 216693"/>
                <a:gd name="connsiteX0" fmla="*/ 0 w 290512"/>
                <a:gd name="connsiteY0" fmla="*/ 0 h 221455"/>
                <a:gd name="connsiteX1" fmla="*/ 283368 w 290512"/>
                <a:gd name="connsiteY1" fmla="*/ 0 h 221455"/>
                <a:gd name="connsiteX2" fmla="*/ 290512 w 290512"/>
                <a:gd name="connsiteY2" fmla="*/ 221455 h 221455"/>
                <a:gd name="connsiteX3" fmla="*/ 0 w 290512"/>
                <a:gd name="connsiteY3" fmla="*/ 216693 h 221455"/>
                <a:gd name="connsiteX4" fmla="*/ 0 w 290512"/>
                <a:gd name="connsiteY4" fmla="*/ 0 h 22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512" h="221455">
                  <a:moveTo>
                    <a:pt x="0" y="0"/>
                  </a:moveTo>
                  <a:lnTo>
                    <a:pt x="283368" y="0"/>
                  </a:lnTo>
                  <a:lnTo>
                    <a:pt x="290512" y="221455"/>
                  </a:lnTo>
                  <a:lnTo>
                    <a:pt x="0" y="21669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C5DD8A-A12B-47A0-9617-E22A3B1B0512}"/>
                </a:ext>
              </a:extLst>
            </p:cNvPr>
            <p:cNvSpPr/>
            <p:nvPr/>
          </p:nvSpPr>
          <p:spPr>
            <a:xfrm>
              <a:off x="4415682" y="3732610"/>
              <a:ext cx="283368" cy="21669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442F1C-2762-4680-8C7A-AB34F07D9CDB}"/>
                </a:ext>
              </a:extLst>
            </p:cNvPr>
            <p:cNvCxnSpPr/>
            <p:nvPr/>
          </p:nvCxnSpPr>
          <p:spPr>
            <a:xfrm>
              <a:off x="3831431" y="3840957"/>
              <a:ext cx="912019" cy="0"/>
            </a:xfrm>
            <a:prstGeom prst="line">
              <a:avLst/>
            </a:prstGeom>
            <a:ln w="12700">
              <a:solidFill>
                <a:srgbClr val="1E5C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AC0BF-7A5F-4CD5-8298-E1AE39FD0DD2}"/>
              </a:ext>
            </a:extLst>
          </p:cNvPr>
          <p:cNvSpPr txBox="1"/>
          <p:nvPr/>
        </p:nvSpPr>
        <p:spPr>
          <a:xfrm>
            <a:off x="2414585" y="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D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vừa)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8" name="Hướng dẫn viết chữ D hoa - Instructions for capital letter D - 大写字母D的说明">
            <a:hlinkClick r:id="" action="ppaction://media"/>
            <a:extLst>
              <a:ext uri="{FF2B5EF4-FFF2-40B4-BE49-F238E27FC236}">
                <a16:creationId xmlns:a16="http://schemas.microsoft.com/office/drawing/2014/main" id="{7EE5B417-CC41-4F4E-AF63-B6205E85A8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75088" y="1077346"/>
            <a:ext cx="7245772" cy="49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88E67-376C-4354-8C86-7F79D8628E77}"/>
              </a:ext>
            </a:extLst>
          </p:cNvPr>
          <p:cNvSpPr txBox="1"/>
          <p:nvPr/>
        </p:nvSpPr>
        <p:spPr>
          <a:xfrm>
            <a:off x="2379981" y="101978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D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nhỏ)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8" name="57C9D7DA">
            <a:hlinkClick r:id="" action="ppaction://media"/>
            <a:extLst>
              <a:ext uri="{FF2B5EF4-FFF2-40B4-BE49-F238E27FC236}">
                <a16:creationId xmlns:a16="http://schemas.microsoft.com/office/drawing/2014/main" id="{5C041283-F18F-412C-905C-0216B8DF64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7499" t="2581" r="7418" b="13065"/>
          <a:stretch/>
        </p:blipFill>
        <p:spPr>
          <a:xfrm>
            <a:off x="3443435" y="1297264"/>
            <a:ext cx="5301270" cy="46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15" name="Oval 18">
            <a:extLst>
              <a:ext uri="{FF2B5EF4-FFF2-40B4-BE49-F238E27FC236}">
                <a16:creationId xmlns:a16="http://schemas.microsoft.com/office/drawing/2014/main" id="{7938FB35-3718-466B-9D12-54518B733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3786188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6715132B-6348-4FA9-8E23-60CB50D40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1162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4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95A26D5B-2654-4C11-A8BC-E754FC96A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đúng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pic>
        <p:nvPicPr>
          <p:cNvPr id="18" name="Picture 10" descr="hoa0001">
            <a:extLst>
              <a:ext uri="{FF2B5EF4-FFF2-40B4-BE49-F238E27FC236}">
                <a16:creationId xmlns:a16="http://schemas.microsoft.com/office/drawing/2014/main" id="{7BCB901E-20E8-47A4-BEB8-D3E05259AD3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1" descr="hoa0001">
            <a:extLst>
              <a:ext uri="{FF2B5EF4-FFF2-40B4-BE49-F238E27FC236}">
                <a16:creationId xmlns:a16="http://schemas.microsoft.com/office/drawing/2014/main" id="{B7FC3884-4CB4-48C3-9214-61B67DB42E1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2" descr="hoa0001">
            <a:extLst>
              <a:ext uri="{FF2B5EF4-FFF2-40B4-BE49-F238E27FC236}">
                <a16:creationId xmlns:a16="http://schemas.microsoft.com/office/drawing/2014/main" id="{95723D1E-F46F-49DB-AEBF-3390ACB5B42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 Box 14">
            <a:extLst>
              <a:ext uri="{FF2B5EF4-FFF2-40B4-BE49-F238E27FC236}">
                <a16:creationId xmlns:a16="http://schemas.microsoft.com/office/drawing/2014/main" id="{F2567E7F-A8C0-4C60-B8A9-B79E940B2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2049464"/>
            <a:ext cx="5181600" cy="9420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*Con chữ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Commercial Script" panose="020B7200000000000000" pitchFamily="34" charset="0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cỡ vừa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 mấy ô li ?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9BAD8D4-EF81-44B5-B51E-0AD9C6F9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7258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5 ô li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42BEE7F6-B2F0-43CF-9ABF-C19538CDF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4259264"/>
            <a:ext cx="13716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98B127B-5C62-4DEC-8D25-1CD028B906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6553368" y="1402557"/>
            <a:ext cx="4171618" cy="42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52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/>
      <p:bldP spid="17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25" name="Text Box 19">
            <a:extLst>
              <a:ext uri="{FF2B5EF4-FFF2-40B4-BE49-F238E27FC236}">
                <a16:creationId xmlns:a16="http://schemas.microsoft.com/office/drawing/2014/main" id="{BA3F44A9-C896-4118-BFFC-93C19BC4E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252914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143BE397-DAB1-44A6-AD7C-FA78181B6A27}"/>
              </a:ext>
            </a:extLst>
          </p:cNvPr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pic>
        <p:nvPicPr>
          <p:cNvPr id="27" name="Picture 10" descr="hoa0001">
            <a:extLst>
              <a:ext uri="{FF2B5EF4-FFF2-40B4-BE49-F238E27FC236}">
                <a16:creationId xmlns:a16="http://schemas.microsoft.com/office/drawing/2014/main" id="{6C0D7586-AF46-479C-BC71-EC4D7B2148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11" descr="hoa0001">
            <a:extLst>
              <a:ext uri="{FF2B5EF4-FFF2-40B4-BE49-F238E27FC236}">
                <a16:creationId xmlns:a16="http://schemas.microsoft.com/office/drawing/2014/main" id="{A26B5A75-563B-4841-A42E-5E14A7894E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12" descr="hoa0001">
            <a:extLst>
              <a:ext uri="{FF2B5EF4-FFF2-40B4-BE49-F238E27FC236}">
                <a16:creationId xmlns:a16="http://schemas.microsoft.com/office/drawing/2014/main" id="{FDAB13DB-5465-4227-B636-F123674B2B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id="{F06483F4-C6D1-47E9-AC08-D870291DD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2043113"/>
            <a:ext cx="5181600" cy="950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*Con chữ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Commercial Script" panose="020B7200000000000000" pitchFamily="34" charset="0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cỡ vừa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réng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mấy ô li ?</a:t>
            </a:r>
          </a:p>
        </p:txBody>
      </p:sp>
      <p:sp>
        <p:nvSpPr>
          <p:cNvPr id="31" name="Oval 16">
            <a:extLst>
              <a:ext uri="{FF2B5EF4-FFF2-40B4-BE49-F238E27FC236}">
                <a16:creationId xmlns:a16="http://schemas.microsoft.com/office/drawing/2014/main" id="{1128E705-0678-4F13-912C-3FC4D4A7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31432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8B0CAFE5-A060-4EE1-B314-D4AFB4696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109914"/>
            <a:ext cx="2286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ô li</a:t>
            </a:r>
          </a:p>
        </p:txBody>
      </p:sp>
      <p:sp>
        <p:nvSpPr>
          <p:cNvPr id="33" name="Text Box 18">
            <a:extLst>
              <a:ext uri="{FF2B5EF4-FFF2-40B4-BE49-F238E27FC236}">
                <a16:creationId xmlns:a16="http://schemas.microsoft.com/office/drawing/2014/main" id="{FA7FCB2F-5237-4823-8530-F8E6E3511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9" y="3719514"/>
            <a:ext cx="2157413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4 ô li rưỡi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9975105-2CCE-426A-A52C-B120B4F14C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6821109" y="1402557"/>
            <a:ext cx="4082841" cy="418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29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 animBg="1"/>
      <p:bldP spid="32" grpId="0" build="allAtOnce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B8B3F37-D836-4966-908C-C9260A85574C}"/>
              </a:ext>
            </a:extLst>
          </p:cNvPr>
          <p:cNvSpPr txBox="1"/>
          <p:nvPr/>
        </p:nvSpPr>
        <p:spPr>
          <a:xfrm>
            <a:off x="3829772" y="-65623"/>
            <a:ext cx="5365827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E526FA-1D14-4642-8595-1B99DA571A64}"/>
              </a:ext>
            </a:extLst>
          </p:cNvPr>
          <p:cNvGrpSpPr/>
          <p:nvPr/>
        </p:nvGrpSpPr>
        <p:grpSpPr>
          <a:xfrm>
            <a:off x="1227206" y="926474"/>
            <a:ext cx="10239369" cy="1715655"/>
            <a:chOff x="1669615" y="1014959"/>
            <a:chExt cx="4554204" cy="171565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9719902-067E-4ECD-8E09-E8DAE7D437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53"/>
            <a:stretch/>
          </p:blipFill>
          <p:spPr>
            <a:xfrm>
              <a:off x="1669615" y="1014959"/>
              <a:ext cx="4554204" cy="171565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8232E1-B0EF-4278-977D-55C75860ACA2}"/>
                </a:ext>
              </a:extLst>
            </p:cNvPr>
            <p:cNvGrpSpPr/>
            <p:nvPr/>
          </p:nvGrpSpPr>
          <p:grpSpPr>
            <a:xfrm>
              <a:off x="2154216" y="1277753"/>
              <a:ext cx="3712906" cy="1086073"/>
              <a:chOff x="2154216" y="1277753"/>
              <a:chExt cx="3712906" cy="108607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306F095-F5D7-4FEE-8D82-F1192E54A031}"/>
                  </a:ext>
                </a:extLst>
              </p:cNvPr>
              <p:cNvSpPr/>
              <p:nvPr/>
            </p:nvSpPr>
            <p:spPr>
              <a:xfrm>
                <a:off x="2164048" y="1277753"/>
                <a:ext cx="370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Dung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dăng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dung Ύ˞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128FE5-3217-4356-B8D3-528B590B2379}"/>
                  </a:ext>
                </a:extLst>
              </p:cNvPr>
              <p:cNvSpPr/>
              <p:nvPr/>
            </p:nvSpPr>
            <p:spPr>
              <a:xfrm>
                <a:off x="2154216" y="1840606"/>
                <a:ext cx="370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Dắt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Λ˞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đi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εΠ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59669E-83DF-4849-B829-61D58E6E1D27}"/>
              </a:ext>
            </a:extLst>
          </p:cNvPr>
          <p:cNvSpPr txBox="1"/>
          <p:nvPr/>
        </p:nvSpPr>
        <p:spPr>
          <a:xfrm>
            <a:off x="821395" y="2727962"/>
            <a:ext cx="10645179" cy="388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D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Khoảng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cách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giữa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ghi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tiếng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1 con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o.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D, g, h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EE8AC-1DFE-455B-B4E1-1D9CDF9CD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58" y="739392"/>
            <a:ext cx="7694486" cy="57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250</Words>
  <Application>Microsoft Office PowerPoint</Application>
  <PresentationFormat>Widescreen</PresentationFormat>
  <Paragraphs>49</Paragraphs>
  <Slides>12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等线</vt:lpstr>
      <vt:lpstr>等线 Light</vt:lpstr>
      <vt:lpstr>华康少女文字W5(P)</vt:lpstr>
      <vt:lpstr>.VnCommercial Script</vt:lpstr>
      <vt:lpstr>.VnTime</vt:lpstr>
      <vt:lpstr>Arial</vt:lpstr>
      <vt:lpstr>Arial-Rounded</vt:lpstr>
      <vt:lpstr>Calibri</vt:lpstr>
      <vt:lpstr>Calibri Light</vt:lpstr>
      <vt:lpstr>HP001 4 hàng</vt:lpstr>
      <vt:lpstr>Times New Roman</vt:lpstr>
      <vt:lpstr>UTM Avo</vt:lpstr>
      <vt:lpstr>Office 主题​​</vt:lpstr>
      <vt:lpstr>1_Office Theme</vt:lpstr>
      <vt:lpstr>1_Office 主题​​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</cp:revision>
  <dcterms:created xsi:type="dcterms:W3CDTF">2021-07-27T11:47:27Z</dcterms:created>
  <dcterms:modified xsi:type="dcterms:W3CDTF">2021-08-06T03:27:43Z</dcterms:modified>
</cp:coreProperties>
</file>