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3D16-D30E-CCC7-C917-96C8349A9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75C8A-3CAF-62EE-AD2B-1A7786BF2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D746E-1B0A-4C2F-D91D-FD8A5241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F6776-3A21-08CD-6227-B4D977B3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43578-1082-B001-2955-A9E870E3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11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4A4A-36CC-9743-8A2B-6B717E11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80D3F-9761-700F-2A91-6F742973B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D13E6-CAB8-D96F-7D8F-5D57B800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9499C-116B-740A-5C24-C69A1C8D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251CE-E0F6-28C5-B9D1-FDF50DC8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605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0741F-49F5-77F6-AFB1-3EFB4DAA4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41D87-AAEA-242F-F523-F00CE7942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7ECE8-AED0-9079-7953-FD45F096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75F3E-9038-4EE3-C6A8-57ECFD00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4C6DB-CA51-1C1B-946B-FA4C7323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6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E2A6-3427-D5E1-307D-4C1ADA33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3D6B-6C55-6E0E-AAC2-13C58FE72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D6DC-F991-8528-9E16-618DABEC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52D3-C92E-27AE-F284-E2D4DB4D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E6950-89A8-991B-EAEC-F3EFBD4D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78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5FFA-F796-B6BE-5563-269F351C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FD5F-2165-7C2A-75F3-7955F3C8A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FACC-3C98-2111-1E27-79CE68F0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24A1-A1C0-F194-7246-E15BB433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AFF2-8192-C93D-7FD7-FE80DA44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89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08AD-3E8B-7B7E-607D-4573E72F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8B90-2A81-545D-B770-AEFB3F78D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6ACC0-1B9C-A8E6-7804-F064EA404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18DEA-50A7-2A72-4FB3-8F47B923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C03A8-B06F-96F4-E8D0-CACEE0EF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1BF38-A690-09FF-1D3F-75693035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63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0F81-0E68-9CCC-DEC0-6B800A2D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7B8A0-7786-1B9E-5A9D-7F04B3BF9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AC3D-5B0F-3159-051D-DFB5CD5F8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FC610-BE30-43D6-4AAD-85AE8D6A7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EF2B9-856C-B59D-CA46-10EA31735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BD94F4-AFD5-4CB6-8C43-4E747CE7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8F8CB6-9FB5-58E5-BD6E-7D969AA8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485D0-0A84-7D7D-29FF-D1CE07F0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335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7A5F-6AB8-CAE9-2944-4F5C5CA6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F9E42-8841-72F7-0532-7F03E5E3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636FF-84CD-31B4-B852-584A5A9F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02B59-EDC4-3BAD-A5E2-107CC744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583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5B5F0-AC1F-AC0E-F315-DC8922FE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2D5A3-05A6-C79A-0453-1BB070AD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53E29-C63C-0BED-9C7C-9A5CBF84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74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1705-DFF4-3B23-27BA-3EAD61FA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1BE80-B246-ABF5-1DE9-D2493C26E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0636A-3538-D814-81B6-44EAD4997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B74B5-D225-09D5-9385-271EA6B4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4B158-640E-D5F0-66D6-012DE630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47A0B-D3B8-D3D9-527E-AF8117C7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9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C899-5A01-6EA6-E240-E8C1349A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C959C-9B63-A373-86D7-508B17D7E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2945E-E797-394A-A1FC-3291E221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B946C-A89F-C149-930B-79A36AB1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B8C3D-090F-5F4D-6644-B8031BAF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8031B-8D75-203F-E2F9-E430F82B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50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DFD61-12C1-3965-993A-14134574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A14C9-2577-AFAA-AD07-E44789CEF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DB899-16C8-7216-CBB2-E5C0CEC45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8433-8AC0-4E40-825F-F17F41DAA8A2}" type="datetimeFigureOut">
              <a:rPr lang="vi-VN" smtClean="0"/>
              <a:t>14/09/2023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3B545-FFB6-1734-B0E0-0AFEB3FA8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CE63F-95E4-23F0-93A2-45E5D7D14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BFAB3-B3F1-4171-82B2-F2A452AE8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53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986E5B-F62F-474B-2303-DD22486E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38" y="176212"/>
            <a:ext cx="98393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A2430E-50C6-08DF-BBB8-ECF53390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00" y="296095"/>
            <a:ext cx="10454792" cy="57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0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AC62F-945E-4326-826F-2F69C0EC7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17" y="114815"/>
            <a:ext cx="10021980" cy="66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0BB070-2A7B-BF60-16CB-3BF2E855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23" y="77328"/>
            <a:ext cx="8141666" cy="64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2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6BDAE-AF5D-D042-0A1A-EC5A4C3A7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77" y="480858"/>
            <a:ext cx="11229045" cy="53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7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CB5A5-6D9C-0FA7-CC94-5731C0980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11" y="1054853"/>
            <a:ext cx="10409178" cy="40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3</cp:revision>
  <dcterms:created xsi:type="dcterms:W3CDTF">2023-09-14T14:43:48Z</dcterms:created>
  <dcterms:modified xsi:type="dcterms:W3CDTF">2023-09-14T14:57:55Z</dcterms:modified>
</cp:coreProperties>
</file>