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3" r:id="rId3"/>
    <p:sldMasterId id="2147483728" r:id="rId4"/>
    <p:sldMasterId id="2147483753" r:id="rId5"/>
    <p:sldMasterId id="2147483765" r:id="rId6"/>
    <p:sldMasterId id="2147483779" r:id="rId7"/>
    <p:sldMasterId id="2147483793" r:id="rId8"/>
  </p:sldMasterIdLst>
  <p:notesMasterIdLst>
    <p:notesMasterId r:id="rId39"/>
  </p:notesMasterIdLst>
  <p:sldIdLst>
    <p:sldId id="521" r:id="rId9"/>
    <p:sldId id="553" r:id="rId10"/>
    <p:sldId id="522" r:id="rId11"/>
    <p:sldId id="515" r:id="rId12"/>
    <p:sldId id="304" r:id="rId13"/>
    <p:sldId id="524" r:id="rId14"/>
    <p:sldId id="539" r:id="rId15"/>
    <p:sldId id="540" r:id="rId16"/>
    <p:sldId id="541" r:id="rId17"/>
    <p:sldId id="306" r:id="rId18"/>
    <p:sldId id="542" r:id="rId19"/>
    <p:sldId id="516" r:id="rId20"/>
    <p:sldId id="543" r:id="rId21"/>
    <p:sldId id="544" r:id="rId22"/>
    <p:sldId id="545" r:id="rId23"/>
    <p:sldId id="546" r:id="rId24"/>
    <p:sldId id="547" r:id="rId25"/>
    <p:sldId id="526" r:id="rId26"/>
    <p:sldId id="532" r:id="rId27"/>
    <p:sldId id="534" r:id="rId28"/>
    <p:sldId id="549" r:id="rId29"/>
    <p:sldId id="550" r:id="rId30"/>
    <p:sldId id="551" r:id="rId31"/>
    <p:sldId id="552" r:id="rId32"/>
    <p:sldId id="537" r:id="rId33"/>
    <p:sldId id="538" r:id="rId34"/>
    <p:sldId id="535" r:id="rId35"/>
    <p:sldId id="554" r:id="rId36"/>
    <p:sldId id="555" r:id="rId37"/>
    <p:sldId id="52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33" d="100"/>
          <a:sy n="33" d="100"/>
        </p:scale>
        <p:origin x="2100"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AF85F-D0EE-4260-A504-F9247F21410E}" type="datetimeFigureOut">
              <a:rPr lang="en-US" smtClean="0"/>
              <a:t>8/14/2022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5777-98FA-4E74-88C4-1639D67BAA22}" type="slidenum">
              <a:rPr lang="en-US" smtClean="0"/>
              <a:t>‹#›</a:t>
            </a:fld>
            <a:endParaRPr lang="en-US"/>
          </a:p>
        </p:txBody>
      </p:sp>
    </p:spTree>
    <p:extLst>
      <p:ext uri="{BB962C8B-B14F-4D97-AF65-F5344CB8AC3E}">
        <p14:creationId xmlns:p14="http://schemas.microsoft.com/office/powerpoint/2010/main" val="218195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28766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79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263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646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8156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146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4314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529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5621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09547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0601761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825537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736710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3066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1594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2022/8/14</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7331413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2022/8/14</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9164890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2022/8/14</a:t>
            </a:fld>
            <a:endParaRPr lang="zh-CN" altLang="en-US" sz="2400">
              <a:solidFill>
                <a:srgbClr val="63AECE"/>
              </a:solidFill>
            </a:endParaRPr>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33032803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2022/8/14</a:t>
            </a:fld>
            <a:endParaRPr lang="zh-CN" altLang="en-US" sz="2400">
              <a:solidFill>
                <a:srgbClr val="63AECE"/>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4255640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2022/8/14</a:t>
            </a:fld>
            <a:endParaRPr lang="zh-CN" altLang="en-US" sz="2400">
              <a:solidFill>
                <a:srgbClr val="63AECE"/>
              </a:solidFill>
            </a:endParaRPr>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6929595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06677954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2022/8/14</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13943063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2022/8/14</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262724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2022/8/14</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15490308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2022/8/14</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6603719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914377">
              <a:defRPr/>
            </a:pPr>
            <a:fld id="{9CE5B826-6809-49B3-9B4B-177D412235B0}" type="datetimeFigureOut">
              <a:rPr lang="zh-CN" altLang="en-US" smtClean="0">
                <a:solidFill>
                  <a:srgbClr val="86C58D"/>
                </a:solidFill>
              </a:rPr>
              <a:pPr defTabSz="914377">
                <a:defRPr/>
              </a:pPr>
              <a:t>2022/8/14</a:t>
            </a:fld>
            <a:endParaRPr lang="zh-CN" altLang="en-US">
              <a:solidFill>
                <a:srgbClr val="86C58D"/>
              </a:solidFill>
            </a:endParaRPr>
          </a:p>
        </p:txBody>
      </p:sp>
      <p:sp>
        <p:nvSpPr>
          <p:cNvPr id="5" name="页脚占位符 4"/>
          <p:cNvSpPr>
            <a:spLocks noGrp="1"/>
          </p:cNvSpPr>
          <p:nvPr>
            <p:ph type="ftr" sz="quarter" idx="11"/>
          </p:nvPr>
        </p:nvSpPr>
        <p:spPr/>
        <p:txBody>
          <a:bodyPr/>
          <a:lstStyle/>
          <a:p>
            <a:pPr defTabSz="914377">
              <a:defRPr/>
            </a:pPr>
            <a:endParaRPr lang="zh-CN" altLang="en-US">
              <a:solidFill>
                <a:srgbClr val="86C58D"/>
              </a:solidFill>
            </a:endParaRPr>
          </a:p>
        </p:txBody>
      </p:sp>
      <p:sp>
        <p:nvSpPr>
          <p:cNvPr id="6" name="灯片编号占位符 5"/>
          <p:cNvSpPr>
            <a:spLocks noGrp="1"/>
          </p:cNvSpPr>
          <p:nvPr>
            <p:ph type="sldNum" sz="quarter" idx="12"/>
          </p:nvPr>
        </p:nvSpPr>
        <p:spPr/>
        <p:txBody>
          <a:bodyPr/>
          <a:lstStyle/>
          <a:p>
            <a:pPr defTabSz="914377">
              <a:defRPr/>
            </a:pPr>
            <a:fld id="{601AD0B5-09AD-499F-88BC-01FCE55CDA76}" type="slidenum">
              <a:rPr lang="zh-CN" altLang="en-US" smtClean="0">
                <a:solidFill>
                  <a:srgbClr val="86C58D"/>
                </a:solidFill>
              </a:rPr>
              <a:pPr defTabSz="914377">
                <a:defRPr/>
              </a:pPr>
              <a:t>‹#›</a:t>
            </a:fld>
            <a:endParaRPr lang="zh-CN" altLang="en-US">
              <a:solidFill>
                <a:srgbClr val="86C58D"/>
              </a:solidFill>
            </a:endParaRPr>
          </a:p>
        </p:txBody>
      </p:sp>
    </p:spTree>
    <p:extLst>
      <p:ext uri="{BB962C8B-B14F-4D97-AF65-F5344CB8AC3E}">
        <p14:creationId xmlns:p14="http://schemas.microsoft.com/office/powerpoint/2010/main" val="194697771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587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47079105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87745759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58723821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2143031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6662137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254093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066914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0137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8167096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646405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779348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310450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06528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80138097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19316338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17651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142678851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83737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283900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178935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8673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7186741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4813932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3013327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623286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ED906AFC-7F2C-4AF3-B435-12A340B7B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71E1BD0-523F-4C68-A9C2-0BCB142C4A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7144763-B555-4FAF-9636-24B8D214F5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1532307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87326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21AAD-DFEF-4684-B04A-678AC96D7D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D34CDC9-BC7C-4AB3-B148-808EE7F998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C6FAF1D-76C2-4865-A314-E3CE2BAF95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77032762"/>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8E1B12A-B843-4C16-90FC-3FB2A07894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D03552C-99C1-48EB-9275-5FD91A225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C208FEE-5664-4050-AD54-190AD833F7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96417583"/>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678918A-29A9-4B8E-A7E5-01453BC858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255A99E-62A1-4228-8E34-F6424CA85B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2DDF071-A280-416C-B169-B33EED0508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68340093"/>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79B134C-9982-40BF-A88B-2DD73CE879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7CF33B1-1657-4EB4-A25A-D79122D8AF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0719ACB-AA1F-47FD-8463-12CDE513DA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0516492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E0F357-0AC6-4C7E-A7AE-A2022592A9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6FD4E9F-FF8A-4744-884E-F53BB1C4D3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AF20C27-960F-4FC9-84FE-C4C740B0A2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2936008"/>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AD458D-AE1F-4FBF-8484-C287334926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2ACD939B-2FDD-479E-BB9A-8A1DF6A805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D5BE047-6A05-4AD2-96B6-195CB9C1DB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51642542"/>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933C14-375A-4FD5-8F2F-1F29C1C39F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59DDF19-3307-4887-B604-BC35B6BFC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F18F9CF-08B8-414A-BD30-784EE8BDE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92724386"/>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A2813D-AD41-4765-91F8-04C5277BB0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C2992C7F-AB8D-46D0-B739-4A2EF2AEB5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D853F50-438A-4B05-9BBD-EB23BFB73C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8093361"/>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811CB7-FB6E-40A0-9487-22971A7B7D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BE0652F-AE82-4AD8-91D4-FA3C19DC1A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99F17DE-E4F5-4E3E-AD11-3A7EEBED78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27248151"/>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13F0D0-5694-4E84-8FAF-D7ED06355C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901223E-57C0-4807-886C-0C4A15CDEE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38B3A57-5D67-4270-9949-B652FD57B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2906658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9922805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172471"/>
      </p:ext>
    </p:extLst>
  </p:cSld>
  <p:clrMapOvr>
    <a:masterClrMapping/>
  </p:clrMapOvr>
  <p:transition spd="slow">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6471077"/>
      </p:ext>
    </p:extLst>
  </p:cSld>
  <p:clrMapOvr>
    <a:masterClrMapping/>
  </p:clrMapOvr>
  <p:transition spd="slow">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7630925"/>
      </p:ext>
    </p:extLst>
  </p:cSld>
  <p:clrMapOvr>
    <a:masterClrMapping/>
  </p:clrMapOvr>
  <p:transition spd="slow">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8990678"/>
      </p:ext>
    </p:extLst>
  </p:cSld>
  <p:clrMapOvr>
    <a:masterClrMapping/>
  </p:clrMapOvr>
  <p:transition spd="slow">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357601"/>
      </p:ext>
    </p:extLst>
  </p:cSld>
  <p:clrMapOvr>
    <a:masterClrMapping/>
  </p:clrMapOvr>
  <p:transition spd="slow">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4116405"/>
      </p:ext>
    </p:extLst>
  </p:cSld>
  <p:clrMapOvr>
    <a:masterClrMapping/>
  </p:clrMapOvr>
  <p:transition spd="slow">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3497633"/>
      </p:ext>
    </p:extLst>
  </p:cSld>
  <p:clrMapOvr>
    <a:masterClrMapping/>
  </p:clrMapOvr>
  <p:transition spd="slow">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1183642"/>
      </p:ext>
    </p:extLst>
  </p:cSld>
  <p:clrMapOvr>
    <a:masterClrMapping/>
  </p:clrMapOvr>
  <p:transition spd="slow">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2786228"/>
      </p:ext>
    </p:extLst>
  </p:cSld>
  <p:clrMapOvr>
    <a:masterClrMapping/>
  </p:clrMapOvr>
  <p:transition spd="slow">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30453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414351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930118"/>
      </p:ext>
    </p:extLst>
  </p:cSld>
  <p:clrMapOvr>
    <a:masterClrMapping/>
  </p:clrMapOvr>
  <p:transition spd="slow">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006553"/>
      </p:ext>
    </p:extLst>
  </p:cSld>
  <p:clrMapOvr>
    <a:masterClrMapping/>
  </p:clrMapOvr>
  <p:transition spd="slow">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628612920"/>
      </p:ext>
    </p:extLst>
  </p:cSld>
  <p:clrMapOvr>
    <a:masterClrMapping/>
  </p:clrMapOvr>
  <p:transition spd="slow">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1948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2952473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0966240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2411215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315477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031288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417984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0615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1053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0695516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9296551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428137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258899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65142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41021934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9596431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602275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3222563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45863636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64194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85854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679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48449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2813166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3993062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6677099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87070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12921"/>
      </p:ext>
    </p:extLst>
  </p:cSld>
  <p:clrMap bg1="lt1" tx1="dk1" bg2="lt2" tx2="dk2" accent1="accent1" accent2="accent2" accent3="accent3" accent4="accent4" accent5="accent5" accent6="accent6" hlink="hlink" folHlink="folHlink"/>
  <p:sldLayoutIdLst>
    <p:sldLayoutId id="2147483686"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89283"/>
      </p:ext>
    </p:extLst>
  </p:cSld>
  <p:clrMap bg1="lt1" tx1="dk1" bg2="lt2" tx2="dk2" accent1="accent1" accent2="accent2" accent3="accent3" accent4="accent4" accent5="accent5" accent6="accent6" hlink="hlink" folHlink="folHlink"/>
  <p:sldLayoutIdLst>
    <p:sldLayoutId id="2147483704" r:id="rId1"/>
    <p:sldLayoutId id="2147483712" r:id="rId2"/>
    <p:sldLayoutId id="2147483713"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902757"/>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38"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2896220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356892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78370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99333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1.xml"/><Relationship Id="rId1" Type="http://schemas.openxmlformats.org/officeDocument/2006/relationships/tags" Target="../tags/tag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3.png"/><Relationship Id="rId5" Type="http://schemas.microsoft.com/office/2007/relationships/hdphoto" Target="../media/hdphoto2.wdp"/><Relationship Id="rId4" Type="http://schemas.openxmlformats.org/officeDocument/2006/relationships/image" Target="../media/image32.png"/><Relationship Id="rId9"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6.jpeg"/><Relationship Id="rId5" Type="http://schemas.microsoft.com/office/2007/relationships/hdphoto" Target="../media/hdphoto2.wdp"/><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39.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25.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38.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52" name="图片 4">
            <a:extLst>
              <a:ext uri="{FF2B5EF4-FFF2-40B4-BE49-F238E27FC236}">
                <a16:creationId xmlns:a16="http://schemas.microsoft.com/office/drawing/2014/main" id="{03DB5488-CA91-4134-BD91-CE02038CC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35" y="7317"/>
            <a:ext cx="11093804" cy="2165120"/>
          </a:xfrm>
          <a:prstGeom prst="rect">
            <a:avLst/>
          </a:prstGeom>
        </p:spPr>
      </p:pic>
      <p:pic>
        <p:nvPicPr>
          <p:cNvPr id="4" name="Picture 3" descr="A picture containing toy, doll&#10;&#10;Description automatically generated">
            <a:extLst>
              <a:ext uri="{FF2B5EF4-FFF2-40B4-BE49-F238E27FC236}">
                <a16:creationId xmlns:a16="http://schemas.microsoft.com/office/drawing/2014/main" id="{978DF266-E5C7-4DF7-A1E6-929C5E3513E7}"/>
              </a:ext>
            </a:extLst>
          </p:cNvPr>
          <p:cNvPicPr>
            <a:picLocks noChangeAspect="1"/>
          </p:cNvPicPr>
          <p:nvPr/>
        </p:nvPicPr>
        <p:blipFill>
          <a:blip r:embed="rId3"/>
          <a:stretch>
            <a:fillRect/>
          </a:stretch>
        </p:blipFill>
        <p:spPr>
          <a:xfrm>
            <a:off x="236197" y="2354389"/>
            <a:ext cx="4304995" cy="4304995"/>
          </a:xfrm>
          <a:prstGeom prst="rect">
            <a:avLst/>
          </a:prstGeom>
        </p:spPr>
      </p:pic>
      <p:grpSp>
        <p:nvGrpSpPr>
          <p:cNvPr id="7" name="Group 6">
            <a:extLst>
              <a:ext uri="{FF2B5EF4-FFF2-40B4-BE49-F238E27FC236}">
                <a16:creationId xmlns:a16="http://schemas.microsoft.com/office/drawing/2014/main" id="{765E3C3A-CAEA-4848-8B0E-A21843191D2F}"/>
              </a:ext>
            </a:extLst>
          </p:cNvPr>
          <p:cNvGrpSpPr/>
          <p:nvPr/>
        </p:nvGrpSpPr>
        <p:grpSpPr>
          <a:xfrm>
            <a:off x="3341275" y="514304"/>
            <a:ext cx="7907750" cy="3680171"/>
            <a:chOff x="2505956" y="385728"/>
            <a:chExt cx="4648078" cy="2760128"/>
          </a:xfrm>
        </p:grpSpPr>
        <p:pic>
          <p:nvPicPr>
            <p:cNvPr id="2" name="图片 2">
              <a:extLst>
                <a:ext uri="{FF2B5EF4-FFF2-40B4-BE49-F238E27FC236}">
                  <a16:creationId xmlns:a16="http://schemas.microsoft.com/office/drawing/2014/main" id="{146F4BD0-077C-4D1B-9CCF-7C8445B5D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956" y="385728"/>
              <a:ext cx="4648078" cy="2760128"/>
            </a:xfrm>
            <a:prstGeom prst="rect">
              <a:avLst/>
            </a:prstGeom>
          </p:spPr>
        </p:pic>
        <p:pic>
          <p:nvPicPr>
            <p:cNvPr id="3" name="Picture 2">
              <a:extLst>
                <a:ext uri="{FF2B5EF4-FFF2-40B4-BE49-F238E27FC236}">
                  <a16:creationId xmlns:a16="http://schemas.microsoft.com/office/drawing/2014/main" id="{D6BEE422-BDB7-4526-8641-B9BF6BE65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986" y="727198"/>
              <a:ext cx="3060880" cy="715412"/>
            </a:xfrm>
            <a:prstGeom prst="rect">
              <a:avLst/>
            </a:prstGeom>
          </p:spPr>
        </p:pic>
        <p:sp>
          <p:nvSpPr>
            <p:cNvPr id="6" name="TextBox 5">
              <a:extLst>
                <a:ext uri="{FF2B5EF4-FFF2-40B4-BE49-F238E27FC236}">
                  <a16:creationId xmlns:a16="http://schemas.microsoft.com/office/drawing/2014/main" id="{4B27E670-4A37-48ED-B3E7-4941A849D2DC}"/>
                </a:ext>
              </a:extLst>
            </p:cNvPr>
            <p:cNvSpPr txBox="1"/>
            <p:nvPr/>
          </p:nvSpPr>
          <p:spPr>
            <a:xfrm>
              <a:off x="3073630" y="1507460"/>
              <a:ext cx="3451592" cy="992579"/>
            </a:xfrm>
            <a:prstGeom prst="rect">
              <a:avLst/>
            </a:prstGeom>
            <a:noFill/>
          </p:spPr>
          <p:txBody>
            <a:bodyPr wrap="square" rtlCol="0">
              <a:spAutoFit/>
            </a:bodyPr>
            <a:lstStyle/>
            <a:p>
              <a:pPr algn="ctr" defTabSz="1219170" fontAlgn="base">
                <a:spcBef>
                  <a:spcPct val="0"/>
                </a:spcBef>
                <a:spcAft>
                  <a:spcPct val="0"/>
                </a:spcAft>
              </a:pPr>
              <a:r>
                <a:rPr lang="vi-VN" sz="4000" b="0" i="0" dirty="0">
                  <a:solidFill>
                    <a:srgbClr val="000000"/>
                  </a:solidFill>
                  <a:effectLst/>
                  <a:latin typeface="+mj-lt"/>
                </a:rPr>
                <a:t>Em thích đề văn nào dưới đây? Vì sao?</a:t>
              </a:r>
              <a:endParaRPr lang="en-US" sz="3733" dirty="0">
                <a:solidFill>
                  <a:srgbClr val="000000"/>
                </a:solidFill>
                <a:latin typeface="+mj-lt"/>
                <a:ea typeface="宋体" pitchFamily="2" charset="-122"/>
                <a:cs typeface="Calibri" panose="020F0502020204030204" pitchFamily="34" charset="0"/>
              </a:endParaRPr>
            </a:p>
          </p:txBody>
        </p:sp>
      </p:grpSp>
      <p:grpSp>
        <p:nvGrpSpPr>
          <p:cNvPr id="13" name="Group 12">
            <a:extLst>
              <a:ext uri="{FF2B5EF4-FFF2-40B4-BE49-F238E27FC236}">
                <a16:creationId xmlns:a16="http://schemas.microsoft.com/office/drawing/2014/main" id="{EA8A7581-3B48-48D1-AE31-E18D662E22FE}"/>
              </a:ext>
            </a:extLst>
          </p:cNvPr>
          <p:cNvGrpSpPr/>
          <p:nvPr/>
        </p:nvGrpSpPr>
        <p:grpSpPr>
          <a:xfrm>
            <a:off x="3829049" y="4285391"/>
            <a:ext cx="7724775" cy="643093"/>
            <a:chOff x="1079860" y="206467"/>
            <a:chExt cx="2880723" cy="432581"/>
          </a:xfrm>
        </p:grpSpPr>
        <p:sp>
          <p:nvSpPr>
            <p:cNvPr id="14" name="Rectangle: Rounded Corners 43">
              <a:extLst>
                <a:ext uri="{FF2B5EF4-FFF2-40B4-BE49-F238E27FC236}">
                  <a16:creationId xmlns:a16="http://schemas.microsoft.com/office/drawing/2014/main" id="{BEBCD011-FD63-42AA-9DF6-7BCF5C3F6B3A}"/>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5" name="Rectangle 14">
              <a:extLst>
                <a:ext uri="{FF2B5EF4-FFF2-40B4-BE49-F238E27FC236}">
                  <a16:creationId xmlns:a16="http://schemas.microsoft.com/office/drawing/2014/main" id="{1C503969-80C5-40C6-97A6-B4A86E419B2A}"/>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1.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về</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em</a:t>
              </a:r>
              <a:r>
                <a:rPr lang="en-US" sz="3200" b="0" i="0" dirty="0">
                  <a:solidFill>
                    <a:srgbClr val="002060"/>
                  </a:solidFill>
                  <a:effectLst/>
                  <a:latin typeface="+mj-lt"/>
                </a:rPr>
                <a:t> </a:t>
              </a:r>
              <a:r>
                <a:rPr lang="en-US" sz="3200" b="0" i="0" dirty="0" err="1">
                  <a:solidFill>
                    <a:srgbClr val="002060"/>
                  </a:solidFill>
                  <a:effectLst/>
                  <a:latin typeface="+mj-lt"/>
                </a:rPr>
                <a:t>từng</a:t>
              </a:r>
              <a:r>
                <a:rPr lang="en-US" sz="3200" b="0" i="0" dirty="0">
                  <a:solidFill>
                    <a:srgbClr val="002060"/>
                  </a:solidFill>
                  <a:effectLst/>
                  <a:latin typeface="+mj-lt"/>
                </a:rPr>
                <a:t> </a:t>
              </a:r>
              <a:r>
                <a:rPr lang="en-US" sz="3200" b="0" i="0" dirty="0" err="1">
                  <a:solidFill>
                    <a:srgbClr val="002060"/>
                  </a:solidFill>
                  <a:effectLst/>
                  <a:latin typeface="+mj-lt"/>
                </a:rPr>
                <a:t>làm</a:t>
              </a:r>
              <a:r>
                <a:rPr lang="en-US" sz="3200" b="0" i="0" dirty="0">
                  <a:solidFill>
                    <a:srgbClr val="002060"/>
                  </a:solidFill>
                  <a:effectLst/>
                  <a:latin typeface="+mj-lt"/>
                </a:rPr>
                <a:t> ở </a:t>
              </a:r>
              <a:r>
                <a:rPr lang="en-US" sz="3200" b="0" i="0" dirty="0" err="1">
                  <a:solidFill>
                    <a:srgbClr val="002060"/>
                  </a:solidFill>
                  <a:effectLst/>
                  <a:latin typeface="+mj-lt"/>
                </a:rPr>
                <a:t>nhà</a:t>
              </a:r>
              <a:endParaRPr lang="en-US" sz="3200" b="1" dirty="0">
                <a:solidFill>
                  <a:srgbClr val="002060"/>
                </a:solidFill>
                <a:latin typeface="+mj-lt"/>
                <a:ea typeface="宋体" pitchFamily="2" charset="-122"/>
                <a:cs typeface="Calibri" panose="020F0502020204030204" pitchFamily="34" charset="0"/>
                <a:sym typeface="Arial"/>
              </a:endParaRPr>
            </a:p>
          </p:txBody>
        </p:sp>
      </p:grpSp>
      <p:grpSp>
        <p:nvGrpSpPr>
          <p:cNvPr id="16" name="Group 15">
            <a:extLst>
              <a:ext uri="{FF2B5EF4-FFF2-40B4-BE49-F238E27FC236}">
                <a16:creationId xmlns:a16="http://schemas.microsoft.com/office/drawing/2014/main" id="{6B78D737-50EA-48B7-BF19-9A9FBE61627B}"/>
              </a:ext>
            </a:extLst>
          </p:cNvPr>
          <p:cNvGrpSpPr/>
          <p:nvPr/>
        </p:nvGrpSpPr>
        <p:grpSpPr>
          <a:xfrm>
            <a:off x="3867149" y="5368571"/>
            <a:ext cx="7724775" cy="643093"/>
            <a:chOff x="1079860" y="206467"/>
            <a:chExt cx="2880723" cy="432581"/>
          </a:xfrm>
        </p:grpSpPr>
        <p:sp>
          <p:nvSpPr>
            <p:cNvPr id="17" name="Rectangle: Rounded Corners 43">
              <a:extLst>
                <a:ext uri="{FF2B5EF4-FFF2-40B4-BE49-F238E27FC236}">
                  <a16:creationId xmlns:a16="http://schemas.microsoft.com/office/drawing/2014/main" id="{04749D19-00C0-4B15-BD6A-53D1ABA9A96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8" name="Rectangle 17">
              <a:extLst>
                <a:ext uri="{FF2B5EF4-FFF2-40B4-BE49-F238E27FC236}">
                  <a16:creationId xmlns:a16="http://schemas.microsoft.com/office/drawing/2014/main" id="{D43E6B16-B2D6-44AE-A98A-FD0995C1CA32}"/>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2.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theo</a:t>
              </a:r>
              <a:r>
                <a:rPr lang="en-US" sz="3200" b="0" i="0" dirty="0">
                  <a:solidFill>
                    <a:srgbClr val="002060"/>
                  </a:solidFill>
                  <a:effectLst/>
                  <a:latin typeface="+mj-lt"/>
                </a:rPr>
                <a:t> </a:t>
              </a:r>
              <a:r>
                <a:rPr lang="en-US" sz="3200" b="0" i="0" dirty="0" err="1">
                  <a:solidFill>
                    <a:srgbClr val="002060"/>
                  </a:solidFill>
                  <a:effectLst/>
                  <a:latin typeface="+mj-lt"/>
                </a:rPr>
                <a:t>tưởng</a:t>
              </a:r>
              <a:r>
                <a:rPr lang="en-US" sz="3200" b="0" i="0" dirty="0">
                  <a:solidFill>
                    <a:srgbClr val="002060"/>
                  </a:solidFill>
                  <a:effectLst/>
                  <a:latin typeface="+mj-lt"/>
                </a:rPr>
                <a:t> </a:t>
              </a:r>
              <a:r>
                <a:rPr lang="en-US" sz="3200" b="0" i="0" dirty="0" err="1">
                  <a:solidFill>
                    <a:srgbClr val="002060"/>
                  </a:solidFill>
                  <a:effectLst/>
                  <a:latin typeface="+mj-lt"/>
                </a:rPr>
                <a:t>tượng</a:t>
              </a:r>
              <a:r>
                <a:rPr lang="en-US" sz="3200" b="0" i="0" dirty="0">
                  <a:solidFill>
                    <a:srgbClr val="002060"/>
                  </a:solidFill>
                  <a:effectLst/>
                  <a:latin typeface="+mj-lt"/>
                </a:rPr>
                <a:t> </a:t>
              </a:r>
              <a:r>
                <a:rPr lang="en-US" sz="3200" b="0" i="0" dirty="0" err="1">
                  <a:solidFill>
                    <a:srgbClr val="002060"/>
                  </a:solidFill>
                  <a:effectLst/>
                  <a:latin typeface="+mj-lt"/>
                </a:rPr>
                <a:t>của</a:t>
              </a:r>
              <a:r>
                <a:rPr lang="en-US" sz="3200" b="0" i="0" dirty="0">
                  <a:solidFill>
                    <a:srgbClr val="002060"/>
                  </a:solidFill>
                  <a:effectLst/>
                  <a:latin typeface="+mj-lt"/>
                </a:rPr>
                <a:t> </a:t>
              </a:r>
              <a:r>
                <a:rPr lang="en-US" sz="3200" b="0" i="0" dirty="0" err="1">
                  <a:solidFill>
                    <a:srgbClr val="002060"/>
                  </a:solidFill>
                  <a:effectLst/>
                  <a:latin typeface="+mj-lt"/>
                </a:rPr>
                <a:t>em</a:t>
              </a:r>
              <a:endParaRPr lang="en-US" sz="3200" b="1" dirty="0">
                <a:solidFill>
                  <a:srgbClr val="002060"/>
                </a:solidFill>
                <a:latin typeface="+mj-lt"/>
                <a:ea typeface="宋体" pitchFamily="2" charset="-122"/>
                <a:cs typeface="Calibri" panose="020F0502020204030204" pitchFamily="34" charset="0"/>
                <a:sym typeface="Arial"/>
              </a:endParaRPr>
            </a:p>
          </p:txBody>
        </p:sp>
      </p:grpSp>
    </p:spTree>
    <p:extLst>
      <p:ext uri="{BB962C8B-B14F-4D97-AF65-F5344CB8AC3E}">
        <p14:creationId xmlns:p14="http://schemas.microsoft.com/office/powerpoint/2010/main" val="22106844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lia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lịa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rửa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bát</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đĩa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ngủn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81260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sp>
        <p:nvSpPr>
          <p:cNvPr id="31" name="Rounded Rectangle 26">
            <a:extLst>
              <a:ext uri="{FF2B5EF4-FFF2-40B4-BE49-F238E27FC236}">
                <a16:creationId xmlns:a16="http://schemas.microsoft.com/office/drawing/2014/main" id="{D4EF7C00-844B-45A1-A4FA-7B0F38AABF55}"/>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 name="Rectangle 31">
            <a:extLst>
              <a:ext uri="{FF2B5EF4-FFF2-40B4-BE49-F238E27FC236}">
                <a16:creationId xmlns:a16="http://schemas.microsoft.com/office/drawing/2014/main" id="{71565821-7A0F-477C-96B3-9AB234369105}"/>
              </a:ext>
            </a:extLst>
          </p:cNvPr>
          <p:cNvSpPr/>
          <p:nvPr/>
        </p:nvSpPr>
        <p:spPr>
          <a:xfrm>
            <a:off x="978943" y="1773946"/>
            <a:ext cx="10325990" cy="1640962"/>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Thỉnh thoảng, mẹ bận, định bảo tôi giúp việc này việc kia, nhưng thấy tôi đang học, mẹ lại thôi.</a:t>
            </a:r>
          </a:p>
        </p:txBody>
      </p:sp>
      <p:cxnSp>
        <p:nvCxnSpPr>
          <p:cNvPr id="33" name="Straight Connector 32">
            <a:extLst>
              <a:ext uri="{FF2B5EF4-FFF2-40B4-BE49-F238E27FC236}">
                <a16:creationId xmlns:a16="http://schemas.microsoft.com/office/drawing/2014/main" id="{86D01BB2-6B94-4175-BCB9-B64062DC98A4}"/>
              </a:ext>
            </a:extLst>
          </p:cNvPr>
          <p:cNvCxnSpPr>
            <a:cxnSpLocks/>
          </p:cNvCxnSpPr>
          <p:nvPr/>
        </p:nvCxnSpPr>
        <p:spPr>
          <a:xfrm flipH="1">
            <a:off x="3712030" y="170507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2568BC-DEC4-4C4B-9F3E-A60291BF9AD6}"/>
              </a:ext>
            </a:extLst>
          </p:cNvPr>
          <p:cNvCxnSpPr>
            <a:cxnSpLocks/>
          </p:cNvCxnSpPr>
          <p:nvPr/>
        </p:nvCxnSpPr>
        <p:spPr>
          <a:xfrm flipH="1">
            <a:off x="5366757" y="1739000"/>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A5E5DC-BE39-4414-B9B8-5283DC1BB465}"/>
              </a:ext>
            </a:extLst>
          </p:cNvPr>
          <p:cNvCxnSpPr>
            <a:cxnSpLocks/>
          </p:cNvCxnSpPr>
          <p:nvPr/>
        </p:nvCxnSpPr>
        <p:spPr>
          <a:xfrm flipH="1">
            <a:off x="1785688" y="2590248"/>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156B33F-CA59-4607-A0C8-92A72F167829}"/>
              </a:ext>
            </a:extLst>
          </p:cNvPr>
          <p:cNvGrpSpPr/>
          <p:nvPr/>
        </p:nvGrpSpPr>
        <p:grpSpPr>
          <a:xfrm>
            <a:off x="8741769" y="2568419"/>
            <a:ext cx="278585" cy="820844"/>
            <a:chOff x="8450520" y="2615893"/>
            <a:chExt cx="278585" cy="820844"/>
          </a:xfrm>
        </p:grpSpPr>
        <p:cxnSp>
          <p:nvCxnSpPr>
            <p:cNvPr id="37" name="Straight Connector 36">
              <a:extLst>
                <a:ext uri="{FF2B5EF4-FFF2-40B4-BE49-F238E27FC236}">
                  <a16:creationId xmlns:a16="http://schemas.microsoft.com/office/drawing/2014/main" id="{5ED27533-258C-4B94-B17B-1D2D778D3640}"/>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E470A0-8B59-4A59-B273-6091CA564284}"/>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0A677237-1E6C-4224-9DC3-1B154BFE08C1}"/>
              </a:ext>
            </a:extLst>
          </p:cNvPr>
          <p:cNvCxnSpPr>
            <a:cxnSpLocks/>
          </p:cNvCxnSpPr>
          <p:nvPr/>
        </p:nvCxnSpPr>
        <p:spPr>
          <a:xfrm flipH="1">
            <a:off x="6545310" y="253801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CBB1E51F-5C78-4519-ABD0-036FA6AD093A}"/>
              </a:ext>
            </a:extLst>
          </p:cNvPr>
          <p:cNvSpPr/>
          <p:nvPr/>
        </p:nvSpPr>
        <p:spPr>
          <a:xfrm>
            <a:off x="1131343" y="3830473"/>
            <a:ext cx="10325990" cy="1640962"/>
          </a:xfrm>
          <a:prstGeom prst="rect">
            <a:avLst/>
          </a:prstGeom>
        </p:spPr>
        <p:txBody>
          <a:bodyPr wrap="square">
            <a:spAutoFit/>
          </a:bodyPr>
          <a:lstStyle/>
          <a:p>
            <a:pPr marL="44450" lvl="0" algn="just">
              <a:lnSpc>
                <a:spcPct val="150000"/>
              </a:lnSpc>
              <a:defRPr/>
            </a:pPr>
            <a:r>
              <a:rPr lang="vi-VN" sz="3600">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Nhưng rồi tôi vui vẻ nhận lời, vì đó là việc làm mà tôi đã nói trong bài tập làm văn.</a:t>
            </a:r>
            <a:endPar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7" name="Straight Connector 46">
            <a:extLst>
              <a:ext uri="{FF2B5EF4-FFF2-40B4-BE49-F238E27FC236}">
                <a16:creationId xmlns:a16="http://schemas.microsoft.com/office/drawing/2014/main" id="{2EFF30E4-2A64-460A-9162-94EDF7580557}"/>
              </a:ext>
            </a:extLst>
          </p:cNvPr>
          <p:cNvCxnSpPr>
            <a:cxnSpLocks/>
          </p:cNvCxnSpPr>
          <p:nvPr/>
        </p:nvCxnSpPr>
        <p:spPr>
          <a:xfrm flipH="1">
            <a:off x="6735777" y="383047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9091E85-D49B-455D-A508-AFB12CDFC036}"/>
              </a:ext>
            </a:extLst>
          </p:cNvPr>
          <p:cNvCxnSpPr>
            <a:cxnSpLocks/>
          </p:cNvCxnSpPr>
          <p:nvPr/>
        </p:nvCxnSpPr>
        <p:spPr>
          <a:xfrm flipH="1">
            <a:off x="9996238" y="3795527"/>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DBF50A26-98E3-49CB-9B62-4DB26B600F00}"/>
              </a:ext>
            </a:extLst>
          </p:cNvPr>
          <p:cNvGrpSpPr/>
          <p:nvPr/>
        </p:nvGrpSpPr>
        <p:grpSpPr>
          <a:xfrm>
            <a:off x="6735972" y="4650954"/>
            <a:ext cx="278585" cy="820844"/>
            <a:chOff x="8450520" y="2615893"/>
            <a:chExt cx="278585" cy="820844"/>
          </a:xfrm>
        </p:grpSpPr>
        <p:cxnSp>
          <p:nvCxnSpPr>
            <p:cNvPr id="50" name="Straight Connector 49">
              <a:extLst>
                <a:ext uri="{FF2B5EF4-FFF2-40B4-BE49-F238E27FC236}">
                  <a16:creationId xmlns:a16="http://schemas.microsoft.com/office/drawing/2014/main" id="{8336DF80-107E-40AF-869E-BAC1DFAF4536}"/>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8C7840-63DB-4975-850F-858BDC5D8E0A}"/>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512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algn="ctr" defTabSz="1219170" fontAlgn="base">
                <a:spcBef>
                  <a:spcPct val="0"/>
                </a:spcBef>
                <a:spcAft>
                  <a:spcPct val="0"/>
                </a:spcAft>
                <a:defRPr/>
              </a:pP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Luyện</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đọc</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nhóm</a:t>
              </a:r>
              <a:endParaRPr lang="en-US" sz="4267" b="1" dirty="0">
                <a:solidFill>
                  <a:prstClr val="black"/>
                </a:solidFill>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36" name="Picture 35">
            <a:extLst>
              <a:ext uri="{FF2B5EF4-FFF2-40B4-BE49-F238E27FC236}">
                <a16:creationId xmlns:a16="http://schemas.microsoft.com/office/drawing/2014/main" id="{872A20CC-C643-49D4-9B15-53732A72260A}"/>
              </a:ext>
            </a:extLst>
          </p:cNvPr>
          <p:cNvPicPr>
            <a:picLocks noChangeAspect="1"/>
          </p:cNvPicPr>
          <p:nvPr/>
        </p:nvPicPr>
        <p:blipFill>
          <a:blip r:embed="rId6"/>
          <a:stretch>
            <a:fillRect/>
          </a:stretch>
        </p:blipFill>
        <p:spPr>
          <a:xfrm>
            <a:off x="6430713" y="1644590"/>
            <a:ext cx="5110465" cy="2124177"/>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577388" y="4063205"/>
            <a:ext cx="7193893" cy="2304600"/>
            <a:chOff x="-53293" y="2190760"/>
            <a:chExt cx="9211855" cy="2951064"/>
          </a:xfrm>
        </p:grpSpPr>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37" name="Group 36">
            <a:extLst>
              <a:ext uri="{FF2B5EF4-FFF2-40B4-BE49-F238E27FC236}">
                <a16:creationId xmlns:a16="http://schemas.microsoft.com/office/drawing/2014/main" id="{366E6CC0-FB6B-4963-84DE-5E2821C02A90}"/>
              </a:ext>
            </a:extLst>
          </p:cNvPr>
          <p:cNvGrpSpPr/>
          <p:nvPr/>
        </p:nvGrpSpPr>
        <p:grpSpPr>
          <a:xfrm rot="260226">
            <a:off x="934575" y="4010220"/>
            <a:ext cx="5027692" cy="2342945"/>
            <a:chOff x="561349" y="4544613"/>
            <a:chExt cx="4171068" cy="1648917"/>
          </a:xfrm>
        </p:grpSpPr>
        <p:pic>
          <p:nvPicPr>
            <p:cNvPr id="38" name="Picture 37">
              <a:extLst>
                <a:ext uri="{FF2B5EF4-FFF2-40B4-BE49-F238E27FC236}">
                  <a16:creationId xmlns:a16="http://schemas.microsoft.com/office/drawing/2014/main" id="{FB7BC9D8-419B-45CB-A500-86BA890D10A6}"/>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9" name="Picture 38">
              <a:extLst>
                <a:ext uri="{FF2B5EF4-FFF2-40B4-BE49-F238E27FC236}">
                  <a16:creationId xmlns:a16="http://schemas.microsoft.com/office/drawing/2014/main" id="{D114B64B-A008-4905-A951-0BAB340D585A}"/>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40" name="Picture 39">
              <a:extLst>
                <a:ext uri="{FF2B5EF4-FFF2-40B4-BE49-F238E27FC236}">
                  <a16:creationId xmlns:a16="http://schemas.microsoft.com/office/drawing/2014/main" id="{130D7E5E-922B-4677-BF4C-67915460EDC7}"/>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41" name="Picture 40">
              <a:extLst>
                <a:ext uri="{FF2B5EF4-FFF2-40B4-BE49-F238E27FC236}">
                  <a16:creationId xmlns:a16="http://schemas.microsoft.com/office/drawing/2014/main" id="{B9EC13F4-9B7E-4582-85C0-CF6BB435EE1B}"/>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35" name="Rectangle 34">
            <a:extLst>
              <a:ext uri="{FF2B5EF4-FFF2-40B4-BE49-F238E27FC236}">
                <a16:creationId xmlns:a16="http://schemas.microsoft.com/office/drawing/2014/main" id="{8156E7FF-5D1E-4242-858B-1E41BF78BE80}"/>
              </a:ext>
            </a:extLst>
          </p:cNvPr>
          <p:cNvSpPr/>
          <p:nvPr/>
        </p:nvSpPr>
        <p:spPr>
          <a:xfrm>
            <a:off x="1280282" y="1647729"/>
            <a:ext cx="4882217" cy="2062103"/>
          </a:xfrm>
          <a:prstGeom prst="rect">
            <a:avLst/>
          </a:prstGeom>
          <a:noFill/>
          <a:ln w="19050">
            <a:solidFill>
              <a:schemeClr val="accent6">
                <a:lumMod val="75000"/>
              </a:schemeClr>
            </a:solidFill>
            <a:prstDash val="dash"/>
          </a:ln>
          <a:effectLst/>
        </p:spPr>
        <p:txBody>
          <a:bodyPr wrap="square">
            <a:spAutoFit/>
          </a:bodyPr>
          <a:lstStyle/>
          <a:p>
            <a:pPr algn="ctr" defTabSz="1219170" fontAlgn="base">
              <a:spcBef>
                <a:spcPct val="0"/>
              </a:spcBef>
              <a:spcAft>
                <a:spcPct val="0"/>
              </a:spcAft>
            </a:pP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Yêu</a:t>
            </a:r>
            <a:r>
              <a:rPr lang="zh-CN" altLang="en-US" sz="3200" b="1" dirty="0">
                <a:solidFill>
                  <a:srgbClr val="FC291B"/>
                </a:solidFill>
                <a:latin typeface="Calibri" panose="020F0502020204030204" pitchFamily="34" charset="0"/>
                <a:ea typeface="宋体" pitchFamily="2" charset="-122"/>
                <a:cs typeface="Calibri" panose="020F0502020204030204" pitchFamily="34" charset="0"/>
              </a:rPr>
              <a:t> </a:t>
            </a: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cầu</a:t>
            </a:r>
            <a:endParaRPr lang="zh-CN" altLang="en-US" sz="3200" b="1" dirty="0">
              <a:solidFill>
                <a:srgbClr val="FC291B"/>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Phân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công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theo</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đoạn</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Tất</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cả</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thành</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viên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đều</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Giải</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nghĩa</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từ</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cùng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nhau</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p:txBody>
      </p:sp>
    </p:spTree>
    <p:extLst>
      <p:ext uri="{BB962C8B-B14F-4D97-AF65-F5344CB8AC3E}">
        <p14:creationId xmlns:p14="http://schemas.microsoft.com/office/powerpoint/2010/main" val="15453558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750"/>
                                        <p:tgtEl>
                                          <p:spTgt spid="35"/>
                                        </p:tgtEl>
                                      </p:cBhvr>
                                    </p:animEffect>
                                    <p:anim calcmode="lin" valueType="num">
                                      <p:cBhvr>
                                        <p:cTn id="17" dur="750" fill="hold"/>
                                        <p:tgtEl>
                                          <p:spTgt spid="35"/>
                                        </p:tgtEl>
                                        <p:attrNameLst>
                                          <p:attrName>ppt_x</p:attrName>
                                        </p:attrNameLst>
                                      </p:cBhvr>
                                      <p:tavLst>
                                        <p:tav tm="0">
                                          <p:val>
                                            <p:strVal val="#ppt_x"/>
                                          </p:val>
                                        </p:tav>
                                        <p:tav tm="100000">
                                          <p:val>
                                            <p:strVal val="#ppt_x"/>
                                          </p:val>
                                        </p:tav>
                                      </p:tavLst>
                                    </p:anim>
                                    <p:anim calcmode="lin" valueType="num">
                                      <p:cBhvr>
                                        <p:cTn id="18" dur="75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750"/>
                                        <p:tgtEl>
                                          <p:spTgt spid="36"/>
                                        </p:tgtEl>
                                      </p:cBhvr>
                                    </p:animEffect>
                                    <p:anim calcmode="lin" valueType="num">
                                      <p:cBhvr>
                                        <p:cTn id="22" dur="750" fill="hold"/>
                                        <p:tgtEl>
                                          <p:spTgt spid="36"/>
                                        </p:tgtEl>
                                        <p:attrNameLst>
                                          <p:attrName>ppt_x</p:attrName>
                                        </p:attrNameLst>
                                      </p:cBhvr>
                                      <p:tavLst>
                                        <p:tav tm="0">
                                          <p:val>
                                            <p:strVal val="#ppt_x"/>
                                          </p:val>
                                        </p:tav>
                                        <p:tav tm="100000">
                                          <p:val>
                                            <p:strVal val="#ppt_x"/>
                                          </p:val>
                                        </p:tav>
                                      </p:tavLst>
                                    </p:anim>
                                    <p:anim calcmode="lin" valueType="num">
                                      <p:cBhvr>
                                        <p:cTn id="23" dur="75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750"/>
                                        <p:tgtEl>
                                          <p:spTgt spid="37"/>
                                        </p:tgtEl>
                                      </p:cBhvr>
                                    </p:animEffect>
                                    <p:anim calcmode="lin" valueType="num">
                                      <p:cBhvr>
                                        <p:cTn id="27" dur="750" fill="hold"/>
                                        <p:tgtEl>
                                          <p:spTgt spid="37"/>
                                        </p:tgtEl>
                                        <p:attrNameLst>
                                          <p:attrName>ppt_x</p:attrName>
                                        </p:attrNameLst>
                                      </p:cBhvr>
                                      <p:tavLst>
                                        <p:tav tm="0">
                                          <p:val>
                                            <p:strVal val="#ppt_x"/>
                                          </p:val>
                                        </p:tav>
                                        <p:tav tm="100000">
                                          <p:val>
                                            <p:strVal val="#ppt_x"/>
                                          </p:val>
                                        </p:tav>
                                      </p:tavLst>
                                    </p:anim>
                                    <p:anim calcmode="lin" valueType="num">
                                      <p:cBhvr>
                                        <p:cTn id="28"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
                  <a:ea typeface="微软雅黑"/>
                </a:rPr>
                <a:t>Đọc</a:t>
              </a:r>
              <a:r>
                <a:rPr lang="en-US" sz="2800" dirty="0">
                  <a:solidFill>
                    <a:srgbClr val="000000"/>
                  </a:solidFill>
                  <a:latin typeface="Arial"/>
                  <a:ea typeface="微软雅黑"/>
                </a:rPr>
                <a:t> </a:t>
              </a:r>
              <a:r>
                <a:rPr lang="en-US" sz="2800" dirty="0" err="1">
                  <a:solidFill>
                    <a:srgbClr val="000000"/>
                  </a:solidFill>
                  <a:latin typeface="Arial"/>
                  <a:ea typeface="微软雅黑"/>
                </a:rPr>
                <a:t>theo</a:t>
              </a:r>
              <a:r>
                <a:rPr lang="en-US" sz="2800" dirty="0">
                  <a:solidFill>
                    <a:srgbClr val="000000"/>
                  </a:solidFill>
                  <a:latin typeface="Arial"/>
                  <a:ea typeface="微软雅黑"/>
                </a:rPr>
                <a:t> </a:t>
              </a:r>
              <a:r>
                <a:rPr lang="en-US" sz="2800" dirty="0" err="1">
                  <a:solidFill>
                    <a:srgbClr val="000000"/>
                  </a:solidFill>
                  <a:latin typeface="Arial"/>
                  <a:ea typeface="微软雅黑"/>
                </a:rPr>
                <a:t>nhóm</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grpSp>
      <p:sp>
        <p:nvSpPr>
          <p:cNvPr id="15" name="Oval 14">
            <a:extLst>
              <a:ext uri="{FF2B5EF4-FFF2-40B4-BE49-F238E27FC236}">
                <a16:creationId xmlns:a16="http://schemas.microsoft.com/office/drawing/2014/main" id="{C9F8C1D3-4003-4D1D-AFD2-5CBEE85C192A}"/>
              </a:ext>
            </a:extLst>
          </p:cNvPr>
          <p:cNvSpPr/>
          <p:nvPr/>
        </p:nvSpPr>
        <p:spPr>
          <a:xfrm>
            <a:off x="323283" y="953536"/>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E20C0827-234C-43E1-96CC-4E19DAC06709}"/>
              </a:ext>
            </a:extLst>
          </p:cNvPr>
          <p:cNvSpPr/>
          <p:nvPr/>
        </p:nvSpPr>
        <p:spPr>
          <a:xfrm>
            <a:off x="227848" y="2581792"/>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7226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
        <p:nvSpPr>
          <p:cNvPr id="9" name="Oval 8">
            <a:extLst>
              <a:ext uri="{FF2B5EF4-FFF2-40B4-BE49-F238E27FC236}">
                <a16:creationId xmlns:a16="http://schemas.microsoft.com/office/drawing/2014/main" id="{FDA7DAA2-4609-4770-9F1B-968A14414564}"/>
              </a:ext>
            </a:extLst>
          </p:cNvPr>
          <p:cNvSpPr/>
          <p:nvPr/>
        </p:nvSpPr>
        <p:spPr>
          <a:xfrm>
            <a:off x="188077" y="165057"/>
            <a:ext cx="342739"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 name="Oval 12">
            <a:extLst>
              <a:ext uri="{FF2B5EF4-FFF2-40B4-BE49-F238E27FC236}">
                <a16:creationId xmlns:a16="http://schemas.microsoft.com/office/drawing/2014/main" id="{A6C37B03-F3B0-4358-A932-A30B523F6681}"/>
              </a:ext>
            </a:extLst>
          </p:cNvPr>
          <p:cNvSpPr/>
          <p:nvPr/>
        </p:nvSpPr>
        <p:spPr>
          <a:xfrm>
            <a:off x="191542" y="4391310"/>
            <a:ext cx="339274"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6702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Luyện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đọc</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toàn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bài</a:t>
              </a:r>
              <a:endPar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42" name="Rectangle 41">
            <a:extLst>
              <a:ext uri="{FF2B5EF4-FFF2-40B4-BE49-F238E27FC236}">
                <a16:creationId xmlns:a16="http://schemas.microsoft.com/office/drawing/2014/main" id="{1AC988DD-87C8-4E91-A0EC-0A9BAD1C6C71}"/>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43" name="Group 42">
            <a:extLst>
              <a:ext uri="{FF2B5EF4-FFF2-40B4-BE49-F238E27FC236}">
                <a16:creationId xmlns:a16="http://schemas.microsoft.com/office/drawing/2014/main" id="{E252C245-F488-4956-A93A-A5C84201064E}"/>
              </a:ext>
            </a:extLst>
          </p:cNvPr>
          <p:cNvGrpSpPr/>
          <p:nvPr/>
        </p:nvGrpSpPr>
        <p:grpSpPr>
          <a:xfrm>
            <a:off x="2329940" y="2339134"/>
            <a:ext cx="7868387" cy="2867642"/>
            <a:chOff x="2329940" y="2339134"/>
            <a:chExt cx="7868387" cy="2867642"/>
          </a:xfrm>
        </p:grpSpPr>
        <p:sp>
          <p:nvSpPr>
            <p:cNvPr id="45" name="Rounded Rectangle 54">
              <a:extLst>
                <a:ext uri="{FF2B5EF4-FFF2-40B4-BE49-F238E27FC236}">
                  <a16:creationId xmlns:a16="http://schemas.microsoft.com/office/drawing/2014/main" id="{E34349BC-D9AB-44FC-975A-A047FA86283E}"/>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6" name="Rectangle 45">
              <a:extLst>
                <a:ext uri="{FF2B5EF4-FFF2-40B4-BE49-F238E27FC236}">
                  <a16:creationId xmlns:a16="http://schemas.microsoft.com/office/drawing/2014/main" id="{11513825-B000-4663-922A-2891DED78076}"/>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47" name="Oval 46">
              <a:extLst>
                <a:ext uri="{FF2B5EF4-FFF2-40B4-BE49-F238E27FC236}">
                  <a16:creationId xmlns:a16="http://schemas.microsoft.com/office/drawing/2014/main" id="{FAABD0BA-BA98-4292-8C33-5733B8DA51B4}"/>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48" name="Rounded Rectangle 59">
              <a:extLst>
                <a:ext uri="{FF2B5EF4-FFF2-40B4-BE49-F238E27FC236}">
                  <a16:creationId xmlns:a16="http://schemas.microsoft.com/office/drawing/2014/main" id="{4E1A87D3-6CC2-42C9-9EEF-9CEF2384FCD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9" name="Rectangle 48">
              <a:extLst>
                <a:ext uri="{FF2B5EF4-FFF2-40B4-BE49-F238E27FC236}">
                  <a16:creationId xmlns:a16="http://schemas.microsoft.com/office/drawing/2014/main" id="{BB828B5E-BA94-44DA-AE66-C7475579A056}"/>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0" name="Oval 49">
              <a:extLst>
                <a:ext uri="{FF2B5EF4-FFF2-40B4-BE49-F238E27FC236}">
                  <a16:creationId xmlns:a16="http://schemas.microsoft.com/office/drawing/2014/main" id="{D3AE2704-EB85-4069-B67B-F05DD690026B}"/>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51" name="Rounded Rectangle 62">
              <a:extLst>
                <a:ext uri="{FF2B5EF4-FFF2-40B4-BE49-F238E27FC236}">
                  <a16:creationId xmlns:a16="http://schemas.microsoft.com/office/drawing/2014/main" id="{01111E87-F206-48DB-A06C-366CB31C71CA}"/>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52" name="Rectangle 51">
              <a:extLst>
                <a:ext uri="{FF2B5EF4-FFF2-40B4-BE49-F238E27FC236}">
                  <a16:creationId xmlns:a16="http://schemas.microsoft.com/office/drawing/2014/main" id="{3719675D-8525-4084-A721-CAA2324A95C0}"/>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53" name="Oval 52">
              <a:extLst>
                <a:ext uri="{FF2B5EF4-FFF2-40B4-BE49-F238E27FC236}">
                  <a16:creationId xmlns:a16="http://schemas.microsoft.com/office/drawing/2014/main" id="{98923656-D1AC-47C7-8D5C-E7F4D372EC91}"/>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54" name="Picture 2" descr="Star Cartoon Images, Stock Photos &amp;amp; Vectors | Shutterstock">
              <a:extLst>
                <a:ext uri="{FF2B5EF4-FFF2-40B4-BE49-F238E27FC236}">
                  <a16:creationId xmlns:a16="http://schemas.microsoft.com/office/drawing/2014/main" id="{C3744E9D-7466-42B8-A680-9556E7386E0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tar Cartoon Images, Stock Photos &amp;amp; Vectors | Shutterstock">
              <a:extLst>
                <a:ext uri="{FF2B5EF4-FFF2-40B4-BE49-F238E27FC236}">
                  <a16:creationId xmlns:a16="http://schemas.microsoft.com/office/drawing/2014/main" id="{975D79AD-3ED5-4B50-BE21-1B325E1716F9}"/>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tar Cartoon Images, Stock Photos &amp;amp; Vectors | Shutterstock">
              <a:extLst>
                <a:ext uri="{FF2B5EF4-FFF2-40B4-BE49-F238E27FC236}">
                  <a16:creationId xmlns:a16="http://schemas.microsoft.com/office/drawing/2014/main" id="{78043702-7B13-4B7E-95F7-BDBF3E6797DF}"/>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98983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615846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833465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bg2">
                <a:lumMod val="60000"/>
                <a:lumOff val="4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60176"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02</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6" y="0"/>
            <a:ext cx="11721061" cy="6858000"/>
            <a:chOff x="152517" y="0"/>
            <a:chExt cx="8790796"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06" y="0"/>
              <a:ext cx="1632007" cy="5143500"/>
            </a:xfrm>
            <a:prstGeom prst="rect">
              <a:avLst/>
            </a:prstGeom>
          </p:spPr>
        </p:pic>
      </p:grpSp>
      <p:pic>
        <p:nvPicPr>
          <p:cNvPr id="13" name="Picture 12" descr="Logo&#10;&#10;Description automatically generated">
            <a:extLst>
              <a:ext uri="{FF2B5EF4-FFF2-40B4-BE49-F238E27FC236}">
                <a16:creationId xmlns:a16="http://schemas.microsoft.com/office/drawing/2014/main" id="{5189A05F-D0D6-458F-8921-28CB4CB6211E}"/>
              </a:ext>
            </a:extLst>
          </p:cNvPr>
          <p:cNvPicPr>
            <a:picLocks noChangeAspect="1"/>
          </p:cNvPicPr>
          <p:nvPr/>
        </p:nvPicPr>
        <p:blipFill rotWithShape="1">
          <a:blip r:embed="rId5">
            <a:duotone>
              <a:schemeClr val="bg2">
                <a:shade val="45000"/>
                <a:satMod val="135000"/>
              </a:schemeClr>
              <a:prstClr val="white"/>
            </a:duotone>
          </a:blip>
          <a:srcRect t="15761" b="22855"/>
          <a:stretch/>
        </p:blipFill>
        <p:spPr>
          <a:xfrm>
            <a:off x="3523961" y="3137800"/>
            <a:ext cx="6517275" cy="1555081"/>
          </a:xfrm>
          <a:prstGeom prst="rect">
            <a:avLst/>
          </a:prstGeom>
        </p:spPr>
      </p:pic>
    </p:spTree>
    <p:extLst>
      <p:ext uri="{BB962C8B-B14F-4D97-AF65-F5344CB8AC3E}">
        <p14:creationId xmlns:p14="http://schemas.microsoft.com/office/powerpoint/2010/main" val="477263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DF56F263-D43B-4D32-B836-F7AD6CD653CA}"/>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31" name="Rectangle: Rounded Corners 43">
            <a:extLst>
              <a:ext uri="{FF2B5EF4-FFF2-40B4-BE49-F238E27FC236}">
                <a16:creationId xmlns:a16="http://schemas.microsoft.com/office/drawing/2014/main" id="{E2DEFBE1-71D5-463C-96F2-243CAF1955CF}"/>
              </a:ext>
            </a:extLst>
          </p:cNvPr>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43">
            <a:extLst>
              <a:ext uri="{FF2B5EF4-FFF2-40B4-BE49-F238E27FC236}">
                <a16:creationId xmlns:a16="http://schemas.microsoft.com/office/drawing/2014/main" id="{1AF7ABA3-1300-40CD-880A-F19AB6C6523E}"/>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43">
            <a:extLst>
              <a:ext uri="{FF2B5EF4-FFF2-40B4-BE49-F238E27FC236}">
                <a16:creationId xmlns:a16="http://schemas.microsoft.com/office/drawing/2014/main" id="{412583AF-3F85-4235-A155-A592FD8748D2}"/>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Rectangle 33">
            <a:extLst>
              <a:ext uri="{FF2B5EF4-FFF2-40B4-BE49-F238E27FC236}">
                <a16:creationId xmlns:a16="http://schemas.microsoft.com/office/drawing/2014/main" id="{F8C5B692-59A4-499D-BF35-CB0CF4952DD5}"/>
              </a:ext>
            </a:extLst>
          </p:cNvPr>
          <p:cNvSpPr/>
          <p:nvPr/>
        </p:nvSpPr>
        <p:spPr>
          <a:xfrm>
            <a:off x="4469307" y="207524"/>
            <a:ext cx="3139001"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等线"/>
                <a:ea typeface="inpin heiti" charset="-122"/>
                <a:cs typeface="Calibri" panose="020F0502020204030204" pitchFamily="34" charset="0"/>
              </a:rPr>
              <a:t>Cùng</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tìm</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hiểu</a:t>
            </a:r>
            <a:endParaRPr lang="zh-CN" altLang="en-US" sz="4000" b="1" kern="0" dirty="0">
              <a:solidFill>
                <a:srgbClr val="663F0D">
                  <a:lumMod val="50000"/>
                </a:srgbClr>
              </a:solidFill>
              <a:latin typeface="等线"/>
              <a:ea typeface="inpin heiti" charset="-122"/>
              <a:cs typeface="Calibri" panose="020F0502020204030204" pitchFamily="34" charset="0"/>
            </a:endParaRPr>
          </a:p>
        </p:txBody>
      </p:sp>
      <p:sp>
        <p:nvSpPr>
          <p:cNvPr id="35" name="Rectangle 34">
            <a:extLst>
              <a:ext uri="{FF2B5EF4-FFF2-40B4-BE49-F238E27FC236}">
                <a16:creationId xmlns:a16="http://schemas.microsoft.com/office/drawing/2014/main" id="{974C2522-DC6C-479F-9EBA-75DFCE803A99}"/>
              </a:ext>
            </a:extLst>
          </p:cNvPr>
          <p:cNvSpPr/>
          <p:nvPr/>
        </p:nvSpPr>
        <p:spPr>
          <a:xfrm>
            <a:off x="1525723" y="1500022"/>
            <a:ext cx="10916647"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sp>
        <p:nvSpPr>
          <p:cNvPr id="36" name="Rectangle 35">
            <a:extLst>
              <a:ext uri="{FF2B5EF4-FFF2-40B4-BE49-F238E27FC236}">
                <a16:creationId xmlns:a16="http://schemas.microsoft.com/office/drawing/2014/main" id="{B09A6FD4-8554-4B26-88FA-68F8CC429533}"/>
              </a:ext>
            </a:extLst>
          </p:cNvPr>
          <p:cNvSpPr/>
          <p:nvPr/>
        </p:nvSpPr>
        <p:spPr>
          <a:xfrm>
            <a:off x="1687003" y="2404002"/>
            <a:ext cx="10136529"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sp>
        <p:nvSpPr>
          <p:cNvPr id="37" name="Rectangle 36">
            <a:extLst>
              <a:ext uri="{FF2B5EF4-FFF2-40B4-BE49-F238E27FC236}">
                <a16:creationId xmlns:a16="http://schemas.microsoft.com/office/drawing/2014/main" id="{579F84E8-EF12-4EE6-BA23-2898EDFB4B58}"/>
              </a:ext>
            </a:extLst>
          </p:cNvPr>
          <p:cNvSpPr/>
          <p:nvPr/>
        </p:nvSpPr>
        <p:spPr>
          <a:xfrm>
            <a:off x="1533884" y="3584066"/>
            <a:ext cx="10770723" cy="523220"/>
          </a:xfrm>
          <a:prstGeom prst="rect">
            <a:avLst/>
          </a:prstGeom>
        </p:spPr>
        <p:txBody>
          <a:bodyPr wrap="square">
            <a:spAutoFit/>
          </a:bodyPr>
          <a:lstStyle/>
          <a:p>
            <a:pP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nvGrpSpPr>
          <p:cNvPr id="38" name="Group 37">
            <a:extLst>
              <a:ext uri="{FF2B5EF4-FFF2-40B4-BE49-F238E27FC236}">
                <a16:creationId xmlns:a16="http://schemas.microsoft.com/office/drawing/2014/main" id="{76A0D191-2A83-4162-805C-7AC4CAC85C03}"/>
              </a:ext>
            </a:extLst>
          </p:cNvPr>
          <p:cNvGrpSpPr/>
          <p:nvPr/>
        </p:nvGrpSpPr>
        <p:grpSpPr>
          <a:xfrm>
            <a:off x="1387286" y="4515952"/>
            <a:ext cx="10436246" cy="880597"/>
            <a:chOff x="1526400" y="4536707"/>
            <a:chExt cx="8221971" cy="693635"/>
          </a:xfrm>
        </p:grpSpPr>
        <p:sp>
          <p:nvSpPr>
            <p:cNvPr id="39" name="Rectangle: Rounded Corners 43">
              <a:extLst>
                <a:ext uri="{FF2B5EF4-FFF2-40B4-BE49-F238E27FC236}">
                  <a16:creationId xmlns:a16="http://schemas.microsoft.com/office/drawing/2014/main" id="{535358CE-114B-4631-B243-E9B341496EED}"/>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Rectangle 39">
              <a:extLst>
                <a:ext uri="{FF2B5EF4-FFF2-40B4-BE49-F238E27FC236}">
                  <a16:creationId xmlns:a16="http://schemas.microsoft.com/office/drawing/2014/main" id="{13E15892-A073-46E7-8415-FE13A00AB5BD}"/>
                </a:ext>
              </a:extLst>
            </p:cNvPr>
            <p:cNvSpPr/>
            <p:nvPr/>
          </p:nvSpPr>
          <p:spPr>
            <a:xfrm>
              <a:off x="1526400" y="4646940"/>
              <a:ext cx="8103315" cy="412134"/>
            </a:xfrm>
            <a:prstGeom prst="rect">
              <a:avLst/>
            </a:prstGeom>
          </p:spPr>
          <p:txBody>
            <a:bodyPr wrap="square">
              <a:spAutoFit/>
            </a:bodyPr>
            <a:lstStyle/>
            <a:p>
              <a:pPr>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pic>
        <p:nvPicPr>
          <p:cNvPr id="41" name="Picture 40">
            <a:extLst>
              <a:ext uri="{FF2B5EF4-FFF2-40B4-BE49-F238E27FC236}">
                <a16:creationId xmlns:a16="http://schemas.microsoft.com/office/drawing/2014/main" id="{9E936CF2-5D09-459D-951D-A25FCA022E8A}"/>
              </a:ext>
            </a:extLst>
          </p:cNvPr>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42" name="Picture 41">
            <a:extLst>
              <a:ext uri="{FF2B5EF4-FFF2-40B4-BE49-F238E27FC236}">
                <a16:creationId xmlns:a16="http://schemas.microsoft.com/office/drawing/2014/main" id="{CB0C3F8F-B70D-4EA0-93AF-F97679288284}"/>
              </a:ext>
            </a:extLst>
          </p:cNvPr>
          <p:cNvPicPr>
            <a:picLocks noChangeAspect="1"/>
          </p:cNvPicPr>
          <p:nvPr/>
        </p:nvPicPr>
        <p:blipFill rotWithShape="1">
          <a:blip r:embed="rId4">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43" name="Picture 42">
            <a:extLst>
              <a:ext uri="{FF2B5EF4-FFF2-40B4-BE49-F238E27FC236}">
                <a16:creationId xmlns:a16="http://schemas.microsoft.com/office/drawing/2014/main" id="{600B4EF7-5DA9-4161-8528-4E93BF12DD19}"/>
              </a:ext>
            </a:extLst>
          </p:cNvPr>
          <p:cNvPicPr>
            <a:picLocks noChangeAspect="1"/>
          </p:cNvPicPr>
          <p:nvPr/>
        </p:nvPicPr>
        <p:blipFill rotWithShape="1">
          <a:blip r:embed="rId4">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44" name="Picture 43">
            <a:extLst>
              <a:ext uri="{FF2B5EF4-FFF2-40B4-BE49-F238E27FC236}">
                <a16:creationId xmlns:a16="http://schemas.microsoft.com/office/drawing/2014/main" id="{60FDB850-C8EA-4F30-98AF-1133F23746A5}"/>
              </a:ext>
            </a:extLst>
          </p:cNvPr>
          <p:cNvPicPr>
            <a:picLocks noChangeAspect="1"/>
          </p:cNvPicPr>
          <p:nvPr/>
        </p:nvPicPr>
        <p:blipFill rotWithShape="1">
          <a:blip r:embed="rId4">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45" name="Freeform 197">
            <a:extLst>
              <a:ext uri="{FF2B5EF4-FFF2-40B4-BE49-F238E27FC236}">
                <a16:creationId xmlns:a16="http://schemas.microsoft.com/office/drawing/2014/main" id="{F7A0A665-1171-4BC8-9A6E-E897FC6C1585}"/>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45" descr="Logo&#10;&#10;Description automatically generated">
            <a:extLst>
              <a:ext uri="{FF2B5EF4-FFF2-40B4-BE49-F238E27FC236}">
                <a16:creationId xmlns:a16="http://schemas.microsoft.com/office/drawing/2014/main" id="{BA638512-53C1-42C5-ACAC-578382642D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47" name="Group 46">
            <a:extLst>
              <a:ext uri="{FF2B5EF4-FFF2-40B4-BE49-F238E27FC236}">
                <a16:creationId xmlns:a16="http://schemas.microsoft.com/office/drawing/2014/main" id="{0FFA519F-8F41-4E67-AC0D-32177ADFAB12}"/>
              </a:ext>
            </a:extLst>
          </p:cNvPr>
          <p:cNvGrpSpPr/>
          <p:nvPr/>
        </p:nvGrpSpPr>
        <p:grpSpPr>
          <a:xfrm>
            <a:off x="1395024" y="5591210"/>
            <a:ext cx="10427629" cy="858171"/>
            <a:chOff x="1532497" y="4536707"/>
            <a:chExt cx="8215874" cy="693635"/>
          </a:xfrm>
        </p:grpSpPr>
        <p:sp>
          <p:nvSpPr>
            <p:cNvPr id="48" name="Rectangle: Rounded Corners 43">
              <a:extLst>
                <a:ext uri="{FF2B5EF4-FFF2-40B4-BE49-F238E27FC236}">
                  <a16:creationId xmlns:a16="http://schemas.microsoft.com/office/drawing/2014/main" id="{D8F3800E-93F2-49FB-A472-BCA5973997F1}"/>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48">
              <a:extLst>
                <a:ext uri="{FF2B5EF4-FFF2-40B4-BE49-F238E27FC236}">
                  <a16:creationId xmlns:a16="http://schemas.microsoft.com/office/drawing/2014/main" id="{9815D1C8-E8EA-468E-B5D3-0FCD57D461A0}"/>
                </a:ext>
              </a:extLst>
            </p:cNvPr>
            <p:cNvSpPr/>
            <p:nvPr/>
          </p:nvSpPr>
          <p:spPr>
            <a:xfrm>
              <a:off x="1546146" y="4643710"/>
              <a:ext cx="8169634" cy="412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3154942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0-#ppt_w/2"/>
                                          </p:val>
                                        </p:tav>
                                        <p:tav tm="100000">
                                          <p:val>
                                            <p:strVal val="#ppt_x"/>
                                          </p:val>
                                        </p:tav>
                                      </p:tavLst>
                                    </p:anim>
                                    <p:anim calcmode="lin" valueType="num">
                                      <p:cBhvr additive="base">
                                        <p:cTn id="8" dur="75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0-#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0-#ppt_w/2"/>
                                          </p:val>
                                        </p:tav>
                                        <p:tav tm="100000">
                                          <p:val>
                                            <p:strVal val="#ppt_x"/>
                                          </p:val>
                                        </p:tav>
                                      </p:tavLst>
                                    </p:anim>
                                    <p:anim calcmode="lin" valueType="num">
                                      <p:cBhvr additive="base">
                                        <p:cTn id="6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p:bldP spid="36" grpId="0"/>
      <p:bldP spid="37" grpId="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19" name="Picture 18">
            <a:extLst>
              <a:ext uri="{FF2B5EF4-FFF2-40B4-BE49-F238E27FC236}">
                <a16:creationId xmlns:a16="http://schemas.microsoft.com/office/drawing/2014/main" id="{250E8508-4A86-4E37-8DFA-9B43AE0C35EF}"/>
              </a:ext>
            </a:extLst>
          </p:cNvPr>
          <p:cNvPicPr>
            <a:picLocks noChangeAspect="1"/>
          </p:cNvPicPr>
          <p:nvPr/>
        </p:nvPicPr>
        <p:blipFill>
          <a:blip r:embed="rId2"/>
          <a:stretch>
            <a:fillRect/>
          </a:stretch>
        </p:blipFill>
        <p:spPr>
          <a:xfrm>
            <a:off x="1543097" y="716685"/>
            <a:ext cx="8620077" cy="4861412"/>
          </a:xfrm>
          <a:prstGeom prst="rect">
            <a:avLst/>
          </a:prstGeom>
        </p:spPr>
      </p:pic>
    </p:spTree>
    <p:extLst>
      <p:ext uri="{BB962C8B-B14F-4D97-AF65-F5344CB8AC3E}">
        <p14:creationId xmlns:p14="http://schemas.microsoft.com/office/powerpoint/2010/main" val="1748407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4"/>
            <a:ext cx="8737580" cy="1262296"/>
            <a:chOff x="1525723" y="4433135"/>
            <a:chExt cx="8180152" cy="1270220"/>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a:defRPr/>
              </a:pPr>
              <a:endParaRPr lang="en-US" sz="3200" kern="0">
                <a:solidFill>
                  <a:srgbClr val="B2B2B2">
                    <a:lumMod val="50000"/>
                  </a:srgbClr>
                </a:solidFill>
                <a:latin typeface="等线"/>
                <a:ea typeface="宋体" pitchFamily="2" charset="-122"/>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1207864"/>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983557"/>
            </a:xfrm>
            <a:prstGeom prst="rect">
              <a:avLst/>
            </a:prstGeom>
            <a:noFill/>
          </p:spPr>
          <p:txBody>
            <a:bodyPr wrap="square" rtlCol="0">
              <a:spAutoFit/>
            </a:bodyPr>
            <a:lstStyle/>
            <a:p>
              <a:pPr algn="just" defTabSz="1219170" fontAlgn="base">
                <a:spcBef>
                  <a:spcPct val="0"/>
                </a:spcBef>
                <a:spcAft>
                  <a:spcPct val="0"/>
                </a:spcAft>
              </a:pP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Đề</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lớp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đỡ</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pic>
        <p:nvPicPr>
          <p:cNvPr id="20" name="Picture 19">
            <a:extLst>
              <a:ext uri="{FF2B5EF4-FFF2-40B4-BE49-F238E27FC236}">
                <a16:creationId xmlns:a16="http://schemas.microsoft.com/office/drawing/2014/main" id="{527BDF32-6DD9-4415-8F2F-385B88404918}"/>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461956" y="2420263"/>
            <a:ext cx="333982" cy="737992"/>
          </a:xfrm>
          <a:prstGeom prst="rect">
            <a:avLst/>
          </a:prstGeom>
        </p:spPr>
      </p:pic>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6"/>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796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2510514"/>
            <a:chOff x="2051946" y="4887565"/>
            <a:chExt cx="7447303" cy="2057132"/>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2057132"/>
            </a:xfrm>
            <a:custGeom>
              <a:avLst/>
              <a:gdLst>
                <a:gd name="connsiteX0" fmla="*/ 0 w 7447303"/>
                <a:gd name="connsiteY0" fmla="*/ 231386 h 2057132"/>
                <a:gd name="connsiteX1" fmla="*/ 231386 w 7447303"/>
                <a:gd name="connsiteY1" fmla="*/ 0 h 2057132"/>
                <a:gd name="connsiteX2" fmla="*/ 7215917 w 7447303"/>
                <a:gd name="connsiteY2" fmla="*/ 0 h 2057132"/>
                <a:gd name="connsiteX3" fmla="*/ 7447303 w 7447303"/>
                <a:gd name="connsiteY3" fmla="*/ 231386 h 2057132"/>
                <a:gd name="connsiteX4" fmla="*/ 7447303 w 7447303"/>
                <a:gd name="connsiteY4" fmla="*/ 1825746 h 2057132"/>
                <a:gd name="connsiteX5" fmla="*/ 7215917 w 7447303"/>
                <a:gd name="connsiteY5" fmla="*/ 2057132 h 2057132"/>
                <a:gd name="connsiteX6" fmla="*/ 231386 w 7447303"/>
                <a:gd name="connsiteY6" fmla="*/ 2057132 h 2057132"/>
                <a:gd name="connsiteX7" fmla="*/ 0 w 7447303"/>
                <a:gd name="connsiteY7" fmla="*/ 1825746 h 2057132"/>
                <a:gd name="connsiteX8" fmla="*/ 0 w 7447303"/>
                <a:gd name="connsiteY8" fmla="*/ 231386 h 20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2057132" fill="none" extrusionOk="0">
                  <a:moveTo>
                    <a:pt x="0" y="231386"/>
                  </a:moveTo>
                  <a:cubicBezTo>
                    <a:pt x="-4815" y="118622"/>
                    <a:pt x="87655" y="9679"/>
                    <a:pt x="231386" y="0"/>
                  </a:cubicBezTo>
                  <a:cubicBezTo>
                    <a:pt x="1522626" y="130230"/>
                    <a:pt x="4174167" y="-31979"/>
                    <a:pt x="7215917" y="0"/>
                  </a:cubicBezTo>
                  <a:cubicBezTo>
                    <a:pt x="7347509" y="1400"/>
                    <a:pt x="7447714" y="101789"/>
                    <a:pt x="7447303" y="231386"/>
                  </a:cubicBezTo>
                  <a:cubicBezTo>
                    <a:pt x="7402830" y="974371"/>
                    <a:pt x="7305317" y="1142819"/>
                    <a:pt x="7447303" y="1825746"/>
                  </a:cubicBezTo>
                  <a:cubicBezTo>
                    <a:pt x="7454614" y="1953592"/>
                    <a:pt x="7353965" y="2070985"/>
                    <a:pt x="7215917" y="2057132"/>
                  </a:cubicBezTo>
                  <a:cubicBezTo>
                    <a:pt x="4855297" y="2186848"/>
                    <a:pt x="2678801" y="2060359"/>
                    <a:pt x="231386" y="2057132"/>
                  </a:cubicBezTo>
                  <a:cubicBezTo>
                    <a:pt x="117419" y="2061428"/>
                    <a:pt x="8567" y="1971437"/>
                    <a:pt x="0" y="1825746"/>
                  </a:cubicBezTo>
                  <a:cubicBezTo>
                    <a:pt x="136557" y="1653366"/>
                    <a:pt x="-72254" y="500520"/>
                    <a:pt x="0" y="231386"/>
                  </a:cubicBezTo>
                  <a:close/>
                </a:path>
                <a:path w="7447303" h="2057132" stroke="0" extrusionOk="0">
                  <a:moveTo>
                    <a:pt x="0" y="231386"/>
                  </a:moveTo>
                  <a:cubicBezTo>
                    <a:pt x="4237" y="93175"/>
                    <a:pt x="100540" y="2190"/>
                    <a:pt x="231386" y="0"/>
                  </a:cubicBezTo>
                  <a:cubicBezTo>
                    <a:pt x="950925" y="-73941"/>
                    <a:pt x="4052724" y="153557"/>
                    <a:pt x="7215917" y="0"/>
                  </a:cubicBezTo>
                  <a:cubicBezTo>
                    <a:pt x="7355440" y="-10548"/>
                    <a:pt x="7426961" y="108184"/>
                    <a:pt x="7447303" y="231386"/>
                  </a:cubicBezTo>
                  <a:cubicBezTo>
                    <a:pt x="7477882" y="972692"/>
                    <a:pt x="7310485" y="1053873"/>
                    <a:pt x="7447303" y="1825746"/>
                  </a:cubicBezTo>
                  <a:cubicBezTo>
                    <a:pt x="7446112" y="1946165"/>
                    <a:pt x="7336064" y="2042576"/>
                    <a:pt x="7215917" y="2057132"/>
                  </a:cubicBezTo>
                  <a:cubicBezTo>
                    <a:pt x="4449189" y="2160244"/>
                    <a:pt x="2881613" y="2107991"/>
                    <a:pt x="231386" y="2057132"/>
                  </a:cubicBezTo>
                  <a:cubicBezTo>
                    <a:pt x="114297" y="2057014"/>
                    <a:pt x="7580" y="1958717"/>
                    <a:pt x="0" y="1825746"/>
                  </a:cubicBezTo>
                  <a:cubicBezTo>
                    <a:pt x="-27979" y="1536839"/>
                    <a:pt x="-69292" y="849989"/>
                    <a:pt x="0" y="231386"/>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tốt</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nhớ</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ít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23" name="Picture 22">
            <a:extLst>
              <a:ext uri="{FF2B5EF4-FFF2-40B4-BE49-F238E27FC236}">
                <a16:creationId xmlns:a16="http://schemas.microsoft.com/office/drawing/2014/main" id="{7B27042A-0981-4BB9-A017-E6D551F6A67F}"/>
              </a:ext>
            </a:extLst>
          </p:cNvPr>
          <p:cNvPicPr>
            <a:picLocks noChangeAspect="1"/>
          </p:cNvPicPr>
          <p:nvPr/>
        </p:nvPicPr>
        <p:blipFill rotWithShape="1">
          <a:blip r:embed="rId6">
            <a:extLst>
              <a:ext uri="{28A0092B-C50C-407E-A947-70E740481C1C}">
                <a14:useLocalDpi xmlns:a14="http://schemas.microsoft.com/office/drawing/2010/main" val="0"/>
              </a:ext>
            </a:extLst>
          </a:blip>
          <a:srcRect l="25018" t="9783" r="54347" b="63042"/>
          <a:stretch/>
        </p:blipFill>
        <p:spPr>
          <a:xfrm>
            <a:off x="1265984" y="2451380"/>
            <a:ext cx="560378" cy="737992"/>
          </a:xfrm>
          <a:prstGeom prst="rect">
            <a:avLst/>
          </a:prstGeom>
        </p:spPr>
      </p:pic>
      <p:sp>
        <p:nvSpPr>
          <p:cNvPr id="7" name="Oval 6">
            <a:extLst>
              <a:ext uri="{FF2B5EF4-FFF2-40B4-BE49-F238E27FC236}">
                <a16:creationId xmlns:a16="http://schemas.microsoft.com/office/drawing/2014/main" id="{1A1F9E4D-4FBC-4328-8198-32E3AAEFE55C}"/>
              </a:ext>
            </a:extLst>
          </p:cNvPr>
          <p:cNvSpPr/>
          <p:nvPr/>
        </p:nvSpPr>
        <p:spPr bwMode="auto">
          <a:xfrm>
            <a:off x="3627435" y="5540829"/>
            <a:ext cx="454708" cy="495582"/>
          </a:xfrm>
          <a:prstGeom prst="ellipse">
            <a:avLst/>
          </a:prstGeom>
          <a:noFill/>
          <a:ln w="57150" cap="flat" cmpd="sng" algn="ctr">
            <a:solidFill>
              <a:srgbClr val="FF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11945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9" y="4888280"/>
              <a:ext cx="7122189" cy="1437507"/>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 bài văn của mình trở nên dài hơn, Cô-li-a đã viết thêm cả những việc mà bạn ấy chưa làm.</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a:extLst>
              <a:ext uri="{FF2B5EF4-FFF2-40B4-BE49-F238E27FC236}">
                <a16:creationId xmlns:a16="http://schemas.microsoft.com/office/drawing/2014/main" id="{4CB4B4A9-7990-4AE2-A732-FA256CC4D2A4}"/>
              </a:ext>
            </a:extLst>
          </p:cNvPr>
          <p:cNvPicPr>
            <a:picLocks noChangeAspect="1"/>
          </p:cNvPicPr>
          <p:nvPr/>
        </p:nvPicPr>
        <p:blipFill rotWithShape="1">
          <a:blip r:embed="rId6">
            <a:extLst>
              <a:ext uri="{28A0092B-C50C-407E-A947-70E740481C1C}">
                <a14:useLocalDpi xmlns:a14="http://schemas.microsoft.com/office/drawing/2010/main" val="0"/>
              </a:ext>
            </a:extLst>
          </a:blip>
          <a:srcRect l="48276" t="9436" r="31089" b="63389"/>
          <a:stretch/>
        </p:blipFill>
        <p:spPr>
          <a:xfrm>
            <a:off x="1410707" y="2399531"/>
            <a:ext cx="560378" cy="737992"/>
          </a:xfrm>
          <a:prstGeom prst="rect">
            <a:avLst/>
          </a:prstGeom>
        </p:spPr>
      </p:pic>
    </p:spTree>
    <p:extLst>
      <p:ext uri="{BB962C8B-B14F-4D97-AF65-F5344CB8AC3E}">
        <p14:creationId xmlns:p14="http://schemas.microsoft.com/office/powerpoint/2010/main" val="678006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9697" y="1730802"/>
            <a:ext cx="8730345" cy="1251652"/>
            <a:chOff x="1532495" y="4349531"/>
            <a:chExt cx="8173379" cy="868199"/>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32495" y="4349531"/>
              <a:ext cx="8079625" cy="832599"/>
            </a:xfrm>
            <a:prstGeom prst="rect">
              <a:avLst/>
            </a:prstGeom>
          </p:spPr>
          <p:txBody>
            <a:bodyPr wrap="square">
              <a:spAutoFit/>
            </a:bodyPr>
            <a:lstStyle/>
            <a:p>
              <a:pPr algn="ctr">
                <a:defRPr/>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124200" y="3658037"/>
            <a:ext cx="8730345" cy="2378376"/>
            <a:chOff x="2051946" y="4887565"/>
            <a:chExt cx="7447303" cy="1948857"/>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vui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vẻ</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nhận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nộp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3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15" name="Picture 14">
            <a:extLst>
              <a:ext uri="{FF2B5EF4-FFF2-40B4-BE49-F238E27FC236}">
                <a16:creationId xmlns:a16="http://schemas.microsoft.com/office/drawing/2014/main" id="{682CD238-F7BC-44A4-8512-4415E30F45BF}"/>
              </a:ext>
            </a:extLst>
          </p:cNvPr>
          <p:cNvPicPr>
            <a:picLocks noChangeAspect="1"/>
          </p:cNvPicPr>
          <p:nvPr/>
        </p:nvPicPr>
        <p:blipFill rotWithShape="1">
          <a:blip r:embed="rId6">
            <a:extLst>
              <a:ext uri="{28A0092B-C50C-407E-A947-70E740481C1C}">
                <a14:useLocalDpi xmlns:a14="http://schemas.microsoft.com/office/drawing/2010/main" val="0"/>
              </a:ext>
            </a:extLst>
          </a:blip>
          <a:srcRect l="69451" t="8047" r="9914" b="64778"/>
          <a:stretch/>
        </p:blipFill>
        <p:spPr>
          <a:xfrm>
            <a:off x="1187477" y="1778512"/>
            <a:ext cx="712077" cy="937773"/>
          </a:xfrm>
          <a:prstGeom prst="rect">
            <a:avLst/>
          </a:prstGeom>
        </p:spPr>
      </p:pic>
    </p:spTree>
    <p:extLst>
      <p:ext uri="{BB962C8B-B14F-4D97-AF65-F5344CB8AC3E}">
        <p14:creationId xmlns:p14="http://schemas.microsoft.com/office/powerpoint/2010/main" val="3461888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6599086"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36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3"/>
            <a:ext cx="7228855" cy="2920485"/>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8" y="4976927"/>
              <a:ext cx="7122189" cy="1375759"/>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Trước khi làm bài tập làm văn mà cô giáo giao, Cô-li-a rất ít khi làm việc nhà giúp mẹ. Nhưng kể từ lúc làm bài văn kể về những công việc đã làm để giúp đỡ mẹ, cậu đã thay đổi. Cậu cảm thấy rất vui khi được mẹ nhờ làm việc nhà.</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descr="Logo&#10;&#10;Description automatically generated">
            <a:extLst>
              <a:ext uri="{FF2B5EF4-FFF2-40B4-BE49-F238E27FC236}">
                <a16:creationId xmlns:a16="http://schemas.microsoft.com/office/drawing/2014/main" id="{684B3C8E-87C8-49CE-95A4-88478C758B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393" y="2194772"/>
            <a:ext cx="1116312" cy="1116312"/>
          </a:xfrm>
          <a:prstGeom prst="rect">
            <a:avLst/>
          </a:prstGeom>
        </p:spPr>
      </p:pic>
    </p:spTree>
    <p:extLst>
      <p:ext uri="{BB962C8B-B14F-4D97-AF65-F5344CB8AC3E}">
        <p14:creationId xmlns:p14="http://schemas.microsoft.com/office/powerpoint/2010/main" val="270645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Group 19">
            <a:extLst>
              <a:ext uri="{FF2B5EF4-FFF2-40B4-BE49-F238E27FC236}">
                <a16:creationId xmlns:a16="http://schemas.microsoft.com/office/drawing/2014/main" id="{E2E5D366-B70E-4A96-86C3-2B6F5B0F47A4}"/>
              </a:ext>
            </a:extLst>
          </p:cNvPr>
          <p:cNvGrpSpPr/>
          <p:nvPr/>
        </p:nvGrpSpPr>
        <p:grpSpPr>
          <a:xfrm>
            <a:off x="1411009" y="2409213"/>
            <a:ext cx="8193487" cy="983256"/>
            <a:chOff x="1896281" y="755776"/>
            <a:chExt cx="6749697" cy="884624"/>
          </a:xfrm>
        </p:grpSpPr>
        <p:sp>
          <p:nvSpPr>
            <p:cNvPr id="21" name="Rectangle: Rounded Corners 43">
              <a:extLst>
                <a:ext uri="{FF2B5EF4-FFF2-40B4-BE49-F238E27FC236}">
                  <a16:creationId xmlns:a16="http://schemas.microsoft.com/office/drawing/2014/main" id="{E47E1B05-B73E-44D9-8B2F-34D71A9F80CD}"/>
                </a:ext>
              </a:extLst>
            </p:cNvPr>
            <p:cNvSpPr/>
            <p:nvPr/>
          </p:nvSpPr>
          <p:spPr>
            <a:xfrm>
              <a:off x="1896281" y="755776"/>
              <a:ext cx="6749697" cy="884624"/>
            </a:xfrm>
            <a:custGeom>
              <a:avLst/>
              <a:gdLst>
                <a:gd name="connsiteX0" fmla="*/ 0 w 6749697"/>
                <a:gd name="connsiteY0" fmla="*/ 147440 h 884624"/>
                <a:gd name="connsiteX1" fmla="*/ 147440 w 6749697"/>
                <a:gd name="connsiteY1" fmla="*/ 0 h 884624"/>
                <a:gd name="connsiteX2" fmla="*/ 863338 w 6749697"/>
                <a:gd name="connsiteY2" fmla="*/ 0 h 884624"/>
                <a:gd name="connsiteX3" fmla="*/ 1321043 w 6749697"/>
                <a:gd name="connsiteY3" fmla="*/ 0 h 884624"/>
                <a:gd name="connsiteX4" fmla="*/ 1972393 w 6749697"/>
                <a:gd name="connsiteY4" fmla="*/ 0 h 884624"/>
                <a:gd name="connsiteX5" fmla="*/ 2430098 w 6749697"/>
                <a:gd name="connsiteY5" fmla="*/ 0 h 884624"/>
                <a:gd name="connsiteX6" fmla="*/ 2887803 w 6749697"/>
                <a:gd name="connsiteY6" fmla="*/ 0 h 884624"/>
                <a:gd name="connsiteX7" fmla="*/ 3603701 w 6749697"/>
                <a:gd name="connsiteY7" fmla="*/ 0 h 884624"/>
                <a:gd name="connsiteX8" fmla="*/ 4255051 w 6749697"/>
                <a:gd name="connsiteY8" fmla="*/ 0 h 884624"/>
                <a:gd name="connsiteX9" fmla="*/ 4648208 w 6749697"/>
                <a:gd name="connsiteY9" fmla="*/ 0 h 884624"/>
                <a:gd name="connsiteX10" fmla="*/ 5170461 w 6749697"/>
                <a:gd name="connsiteY10" fmla="*/ 0 h 884624"/>
                <a:gd name="connsiteX11" fmla="*/ 5821811 w 6749697"/>
                <a:gd name="connsiteY11" fmla="*/ 0 h 884624"/>
                <a:gd name="connsiteX12" fmla="*/ 6602257 w 6749697"/>
                <a:gd name="connsiteY12" fmla="*/ 0 h 884624"/>
                <a:gd name="connsiteX13" fmla="*/ 6749697 w 6749697"/>
                <a:gd name="connsiteY13" fmla="*/ 147440 h 884624"/>
                <a:gd name="connsiteX14" fmla="*/ 6749697 w 6749697"/>
                <a:gd name="connsiteY14" fmla="*/ 737184 h 884624"/>
                <a:gd name="connsiteX15" fmla="*/ 6602257 w 6749697"/>
                <a:gd name="connsiteY15" fmla="*/ 884624 h 884624"/>
                <a:gd name="connsiteX16" fmla="*/ 6209100 w 6749697"/>
                <a:gd name="connsiteY16" fmla="*/ 884624 h 884624"/>
                <a:gd name="connsiteX17" fmla="*/ 5686847 w 6749697"/>
                <a:gd name="connsiteY17" fmla="*/ 884624 h 884624"/>
                <a:gd name="connsiteX18" fmla="*/ 5229141 w 6749697"/>
                <a:gd name="connsiteY18" fmla="*/ 884624 h 884624"/>
                <a:gd name="connsiteX19" fmla="*/ 4706888 w 6749697"/>
                <a:gd name="connsiteY19" fmla="*/ 884624 h 884624"/>
                <a:gd name="connsiteX20" fmla="*/ 4249183 w 6749697"/>
                <a:gd name="connsiteY20" fmla="*/ 884624 h 884624"/>
                <a:gd name="connsiteX21" fmla="*/ 3662381 w 6749697"/>
                <a:gd name="connsiteY21" fmla="*/ 884624 h 884624"/>
                <a:gd name="connsiteX22" fmla="*/ 3204676 w 6749697"/>
                <a:gd name="connsiteY22" fmla="*/ 884624 h 884624"/>
                <a:gd name="connsiteX23" fmla="*/ 2682423 w 6749697"/>
                <a:gd name="connsiteY23" fmla="*/ 884624 h 884624"/>
                <a:gd name="connsiteX24" fmla="*/ 2095621 w 6749697"/>
                <a:gd name="connsiteY24" fmla="*/ 884624 h 884624"/>
                <a:gd name="connsiteX25" fmla="*/ 1508820 w 6749697"/>
                <a:gd name="connsiteY25" fmla="*/ 884624 h 884624"/>
                <a:gd name="connsiteX26" fmla="*/ 792922 w 6749697"/>
                <a:gd name="connsiteY26" fmla="*/ 884624 h 884624"/>
                <a:gd name="connsiteX27" fmla="*/ 147440 w 6749697"/>
                <a:gd name="connsiteY27" fmla="*/ 884624 h 884624"/>
                <a:gd name="connsiteX28" fmla="*/ 0 w 6749697"/>
                <a:gd name="connsiteY28" fmla="*/ 737184 h 884624"/>
                <a:gd name="connsiteX29" fmla="*/ 0 w 6749697"/>
                <a:gd name="connsiteY29" fmla="*/ 147440 h 8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9697" h="884624" fill="none" extrusionOk="0">
                  <a:moveTo>
                    <a:pt x="0" y="147440"/>
                  </a:moveTo>
                  <a:cubicBezTo>
                    <a:pt x="-13318" y="62221"/>
                    <a:pt x="75915" y="-12588"/>
                    <a:pt x="147440" y="0"/>
                  </a:cubicBezTo>
                  <a:cubicBezTo>
                    <a:pt x="331804" y="-37250"/>
                    <a:pt x="546241" y="50669"/>
                    <a:pt x="863338" y="0"/>
                  </a:cubicBezTo>
                  <a:cubicBezTo>
                    <a:pt x="1180435" y="-50669"/>
                    <a:pt x="1144674" y="8521"/>
                    <a:pt x="1321043" y="0"/>
                  </a:cubicBezTo>
                  <a:cubicBezTo>
                    <a:pt x="1497413" y="-8521"/>
                    <a:pt x="1696184" y="44205"/>
                    <a:pt x="1972393" y="0"/>
                  </a:cubicBezTo>
                  <a:cubicBezTo>
                    <a:pt x="2248602" y="-44205"/>
                    <a:pt x="2301206" y="10712"/>
                    <a:pt x="2430098" y="0"/>
                  </a:cubicBezTo>
                  <a:cubicBezTo>
                    <a:pt x="2558990" y="-10712"/>
                    <a:pt x="2791354" y="3856"/>
                    <a:pt x="2887803" y="0"/>
                  </a:cubicBezTo>
                  <a:cubicBezTo>
                    <a:pt x="2984253" y="-3856"/>
                    <a:pt x="3440715" y="64379"/>
                    <a:pt x="3603701" y="0"/>
                  </a:cubicBezTo>
                  <a:cubicBezTo>
                    <a:pt x="3766687" y="-64379"/>
                    <a:pt x="4036856" y="43607"/>
                    <a:pt x="4255051" y="0"/>
                  </a:cubicBezTo>
                  <a:cubicBezTo>
                    <a:pt x="4473246" y="-43607"/>
                    <a:pt x="4550902" y="13459"/>
                    <a:pt x="4648208" y="0"/>
                  </a:cubicBezTo>
                  <a:cubicBezTo>
                    <a:pt x="4745514" y="-13459"/>
                    <a:pt x="5019898" y="41127"/>
                    <a:pt x="5170461" y="0"/>
                  </a:cubicBezTo>
                  <a:cubicBezTo>
                    <a:pt x="5321024" y="-41127"/>
                    <a:pt x="5534454" y="12189"/>
                    <a:pt x="5821811" y="0"/>
                  </a:cubicBezTo>
                  <a:cubicBezTo>
                    <a:pt x="6109168" y="-12189"/>
                    <a:pt x="6243026" y="38565"/>
                    <a:pt x="6602257" y="0"/>
                  </a:cubicBezTo>
                  <a:cubicBezTo>
                    <a:pt x="6685299" y="1395"/>
                    <a:pt x="6749729" y="41752"/>
                    <a:pt x="6749697" y="147440"/>
                  </a:cubicBezTo>
                  <a:cubicBezTo>
                    <a:pt x="6808857" y="294102"/>
                    <a:pt x="6730245" y="454533"/>
                    <a:pt x="6749697" y="737184"/>
                  </a:cubicBezTo>
                  <a:cubicBezTo>
                    <a:pt x="6762644" y="812464"/>
                    <a:pt x="6684799" y="890689"/>
                    <a:pt x="6602257" y="884624"/>
                  </a:cubicBezTo>
                  <a:cubicBezTo>
                    <a:pt x="6410660" y="925434"/>
                    <a:pt x="6344767" y="850043"/>
                    <a:pt x="6209100" y="884624"/>
                  </a:cubicBezTo>
                  <a:cubicBezTo>
                    <a:pt x="6073433" y="919205"/>
                    <a:pt x="5880067" y="841312"/>
                    <a:pt x="5686847" y="884624"/>
                  </a:cubicBezTo>
                  <a:cubicBezTo>
                    <a:pt x="5493627" y="927936"/>
                    <a:pt x="5351764" y="883407"/>
                    <a:pt x="5229141" y="884624"/>
                  </a:cubicBezTo>
                  <a:cubicBezTo>
                    <a:pt x="5106518" y="885841"/>
                    <a:pt x="4830334" y="851320"/>
                    <a:pt x="4706888" y="884624"/>
                  </a:cubicBezTo>
                  <a:cubicBezTo>
                    <a:pt x="4583442" y="917928"/>
                    <a:pt x="4454108" y="839280"/>
                    <a:pt x="4249183" y="884624"/>
                  </a:cubicBezTo>
                  <a:cubicBezTo>
                    <a:pt x="4044259" y="929968"/>
                    <a:pt x="3914807" y="850830"/>
                    <a:pt x="3662381" y="884624"/>
                  </a:cubicBezTo>
                  <a:cubicBezTo>
                    <a:pt x="3409955" y="918418"/>
                    <a:pt x="3397191" y="883918"/>
                    <a:pt x="3204676" y="884624"/>
                  </a:cubicBezTo>
                  <a:cubicBezTo>
                    <a:pt x="3012161" y="885330"/>
                    <a:pt x="2792091" y="834505"/>
                    <a:pt x="2682423" y="884624"/>
                  </a:cubicBezTo>
                  <a:cubicBezTo>
                    <a:pt x="2572755" y="934743"/>
                    <a:pt x="2266522" y="839137"/>
                    <a:pt x="2095621" y="884624"/>
                  </a:cubicBezTo>
                  <a:cubicBezTo>
                    <a:pt x="1924720" y="930111"/>
                    <a:pt x="1637829" y="863761"/>
                    <a:pt x="1508820" y="884624"/>
                  </a:cubicBezTo>
                  <a:cubicBezTo>
                    <a:pt x="1379811" y="905487"/>
                    <a:pt x="1066426" y="855430"/>
                    <a:pt x="792922" y="884624"/>
                  </a:cubicBezTo>
                  <a:cubicBezTo>
                    <a:pt x="519418" y="913818"/>
                    <a:pt x="373536" y="815188"/>
                    <a:pt x="147440" y="884624"/>
                  </a:cubicBezTo>
                  <a:cubicBezTo>
                    <a:pt x="72545" y="890759"/>
                    <a:pt x="7341" y="816240"/>
                    <a:pt x="0" y="737184"/>
                  </a:cubicBezTo>
                  <a:cubicBezTo>
                    <a:pt x="-27526" y="523692"/>
                    <a:pt x="9562" y="293074"/>
                    <a:pt x="0" y="147440"/>
                  </a:cubicBezTo>
                  <a:close/>
                </a:path>
                <a:path w="6749697" h="884624" stroke="0" extrusionOk="0">
                  <a:moveTo>
                    <a:pt x="0" y="147440"/>
                  </a:moveTo>
                  <a:cubicBezTo>
                    <a:pt x="-4844" y="64580"/>
                    <a:pt x="67980" y="1499"/>
                    <a:pt x="147440" y="0"/>
                  </a:cubicBezTo>
                  <a:cubicBezTo>
                    <a:pt x="338953" y="-49561"/>
                    <a:pt x="598835" y="58948"/>
                    <a:pt x="798790" y="0"/>
                  </a:cubicBezTo>
                  <a:cubicBezTo>
                    <a:pt x="998745" y="-58948"/>
                    <a:pt x="1126193" y="41227"/>
                    <a:pt x="1450139" y="0"/>
                  </a:cubicBezTo>
                  <a:cubicBezTo>
                    <a:pt x="1774085" y="-41227"/>
                    <a:pt x="1855143" y="56740"/>
                    <a:pt x="2101489" y="0"/>
                  </a:cubicBezTo>
                  <a:cubicBezTo>
                    <a:pt x="2347835" y="-56740"/>
                    <a:pt x="2459889" y="18533"/>
                    <a:pt x="2817387" y="0"/>
                  </a:cubicBezTo>
                  <a:cubicBezTo>
                    <a:pt x="3174885" y="-18533"/>
                    <a:pt x="3085830" y="43811"/>
                    <a:pt x="3275092" y="0"/>
                  </a:cubicBezTo>
                  <a:cubicBezTo>
                    <a:pt x="3464354" y="-43811"/>
                    <a:pt x="3638997" y="53097"/>
                    <a:pt x="3861894" y="0"/>
                  </a:cubicBezTo>
                  <a:cubicBezTo>
                    <a:pt x="4084791" y="-53097"/>
                    <a:pt x="4129121" y="34826"/>
                    <a:pt x="4384147" y="0"/>
                  </a:cubicBezTo>
                  <a:cubicBezTo>
                    <a:pt x="4639173" y="-34826"/>
                    <a:pt x="4658478" y="10507"/>
                    <a:pt x="4841852" y="0"/>
                  </a:cubicBezTo>
                  <a:cubicBezTo>
                    <a:pt x="5025227" y="-10507"/>
                    <a:pt x="5194169" y="9272"/>
                    <a:pt x="5493202" y="0"/>
                  </a:cubicBezTo>
                  <a:cubicBezTo>
                    <a:pt x="5792235" y="-9272"/>
                    <a:pt x="5754851" y="25011"/>
                    <a:pt x="5886359" y="0"/>
                  </a:cubicBezTo>
                  <a:cubicBezTo>
                    <a:pt x="6017867" y="-25011"/>
                    <a:pt x="6440534" y="71609"/>
                    <a:pt x="6602257" y="0"/>
                  </a:cubicBezTo>
                  <a:cubicBezTo>
                    <a:pt x="6687939" y="-14112"/>
                    <a:pt x="6757381" y="50574"/>
                    <a:pt x="6749697" y="147440"/>
                  </a:cubicBezTo>
                  <a:cubicBezTo>
                    <a:pt x="6818169" y="350812"/>
                    <a:pt x="6680929" y="526870"/>
                    <a:pt x="6749697" y="737184"/>
                  </a:cubicBezTo>
                  <a:cubicBezTo>
                    <a:pt x="6755849" y="826972"/>
                    <a:pt x="6694871" y="882126"/>
                    <a:pt x="6602257" y="884624"/>
                  </a:cubicBezTo>
                  <a:cubicBezTo>
                    <a:pt x="6511950" y="924161"/>
                    <a:pt x="6394079" y="860412"/>
                    <a:pt x="6209100" y="884624"/>
                  </a:cubicBezTo>
                  <a:cubicBezTo>
                    <a:pt x="6024121" y="908836"/>
                    <a:pt x="5818672" y="858423"/>
                    <a:pt x="5493202" y="884624"/>
                  </a:cubicBezTo>
                  <a:cubicBezTo>
                    <a:pt x="5167732" y="910825"/>
                    <a:pt x="5120952" y="864027"/>
                    <a:pt x="4970949" y="884624"/>
                  </a:cubicBezTo>
                  <a:cubicBezTo>
                    <a:pt x="4820946" y="905221"/>
                    <a:pt x="4610351" y="864230"/>
                    <a:pt x="4319599" y="884624"/>
                  </a:cubicBezTo>
                  <a:cubicBezTo>
                    <a:pt x="4028847" y="905018"/>
                    <a:pt x="4066158" y="851169"/>
                    <a:pt x="3861894" y="884624"/>
                  </a:cubicBezTo>
                  <a:cubicBezTo>
                    <a:pt x="3657630" y="918079"/>
                    <a:pt x="3541357" y="847574"/>
                    <a:pt x="3404189" y="884624"/>
                  </a:cubicBezTo>
                  <a:cubicBezTo>
                    <a:pt x="3267021" y="921674"/>
                    <a:pt x="2990579" y="847719"/>
                    <a:pt x="2817387" y="884624"/>
                  </a:cubicBezTo>
                  <a:cubicBezTo>
                    <a:pt x="2644195" y="921529"/>
                    <a:pt x="2360960" y="827573"/>
                    <a:pt x="2230585" y="884624"/>
                  </a:cubicBezTo>
                  <a:cubicBezTo>
                    <a:pt x="2100210" y="941675"/>
                    <a:pt x="1989058" y="841181"/>
                    <a:pt x="1837428" y="884624"/>
                  </a:cubicBezTo>
                  <a:cubicBezTo>
                    <a:pt x="1685798" y="928067"/>
                    <a:pt x="1551498" y="881386"/>
                    <a:pt x="1379723" y="884624"/>
                  </a:cubicBezTo>
                  <a:cubicBezTo>
                    <a:pt x="1207949" y="887862"/>
                    <a:pt x="1142850" y="859377"/>
                    <a:pt x="986566" y="884624"/>
                  </a:cubicBezTo>
                  <a:cubicBezTo>
                    <a:pt x="830282" y="909871"/>
                    <a:pt x="325952" y="857766"/>
                    <a:pt x="147440" y="884624"/>
                  </a:cubicBezTo>
                  <a:cubicBezTo>
                    <a:pt x="53164" y="889938"/>
                    <a:pt x="1413" y="806884"/>
                    <a:pt x="0" y="737184"/>
                  </a:cubicBezTo>
                  <a:cubicBezTo>
                    <a:pt x="-31337" y="454860"/>
                    <a:pt x="47298" y="337375"/>
                    <a:pt x="0" y="147440"/>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733"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21">
              <a:extLst>
                <a:ext uri="{FF2B5EF4-FFF2-40B4-BE49-F238E27FC236}">
                  <a16:creationId xmlns:a16="http://schemas.microsoft.com/office/drawing/2014/main" id="{B7933C8E-266B-4048-B46C-27809F9570EC}"/>
                </a:ext>
              </a:extLst>
            </p:cNvPr>
            <p:cNvSpPr/>
            <p:nvPr/>
          </p:nvSpPr>
          <p:spPr>
            <a:xfrm>
              <a:off x="1896281" y="905185"/>
              <a:ext cx="6749697" cy="673856"/>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Nội dung chính của bài học là gì?</a:t>
              </a:r>
            </a:p>
          </p:txBody>
        </p:sp>
      </p:grpSp>
      <p:sp>
        <p:nvSpPr>
          <p:cNvPr id="23" name="TextBox 22">
            <a:extLst>
              <a:ext uri="{FF2B5EF4-FFF2-40B4-BE49-F238E27FC236}">
                <a16:creationId xmlns:a16="http://schemas.microsoft.com/office/drawing/2014/main" id="{9F3A8580-529D-43A4-BCED-7BD53273CAED}"/>
              </a:ext>
            </a:extLst>
          </p:cNvPr>
          <p:cNvSpPr txBox="1"/>
          <p:nvPr/>
        </p:nvSpPr>
        <p:spPr>
          <a:xfrm>
            <a:off x="609600" y="3727628"/>
            <a:ext cx="10024061" cy="2062296"/>
          </a:xfrm>
          <a:prstGeom prst="rect">
            <a:avLst/>
          </a:prstGeom>
          <a:noFill/>
        </p:spPr>
        <p:txBody>
          <a:bodyPr wrap="square">
            <a:spAutoFit/>
          </a:bodyPr>
          <a:lstStyle/>
          <a:p>
            <a:pPr algn="ctr" defTabSz="1219170" fontAlgn="base">
              <a:spcBef>
                <a:spcPct val="0"/>
              </a:spcBef>
              <a:spcAft>
                <a:spcPct val="0"/>
              </a:spcAft>
            </a:pP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Sau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mới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nhận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ra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rằng</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cần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B5AA669C-10D7-42F0-B791-970960ACF80F}"/>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37520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1" name="Group 10">
            <a:extLst>
              <a:ext uri="{FF2B5EF4-FFF2-40B4-BE49-F238E27FC236}">
                <a16:creationId xmlns:a16="http://schemas.microsoft.com/office/drawing/2014/main" id="{E8D701D1-489C-4F88-8042-E72116D09F17}"/>
              </a:ext>
            </a:extLst>
          </p:cNvPr>
          <p:cNvGrpSpPr/>
          <p:nvPr/>
        </p:nvGrpSpPr>
        <p:grpSpPr>
          <a:xfrm>
            <a:off x="812939" y="2333418"/>
            <a:ext cx="8859837" cy="1683160"/>
            <a:chOff x="2155343" y="630649"/>
            <a:chExt cx="6644878" cy="1262370"/>
          </a:xfrm>
        </p:grpSpPr>
        <p:sp>
          <p:nvSpPr>
            <p:cNvPr id="12" name="Rectangle: Rounded Corners 43">
              <a:extLst>
                <a:ext uri="{FF2B5EF4-FFF2-40B4-BE49-F238E27FC236}">
                  <a16:creationId xmlns:a16="http://schemas.microsoft.com/office/drawing/2014/main" id="{41DB2D1E-BBD1-4254-B660-1C761A165A33}"/>
                </a:ext>
              </a:extLst>
            </p:cNvPr>
            <p:cNvSpPr/>
            <p:nvPr/>
          </p:nvSpPr>
          <p:spPr>
            <a:xfrm>
              <a:off x="2155343" y="630649"/>
              <a:ext cx="6644878" cy="1262370"/>
            </a:xfrm>
            <a:custGeom>
              <a:avLst/>
              <a:gdLst>
                <a:gd name="connsiteX0" fmla="*/ 0 w 6644878"/>
                <a:gd name="connsiteY0" fmla="*/ 210399 h 1262370"/>
                <a:gd name="connsiteX1" fmla="*/ 210399 w 6644878"/>
                <a:gd name="connsiteY1" fmla="*/ 0 h 1262370"/>
                <a:gd name="connsiteX2" fmla="*/ 838465 w 6644878"/>
                <a:gd name="connsiteY2" fmla="*/ 0 h 1262370"/>
                <a:gd name="connsiteX3" fmla="*/ 1279809 w 6644878"/>
                <a:gd name="connsiteY3" fmla="*/ 0 h 1262370"/>
                <a:gd name="connsiteX4" fmla="*/ 1721153 w 6644878"/>
                <a:gd name="connsiteY4" fmla="*/ 0 h 1262370"/>
                <a:gd name="connsiteX5" fmla="*/ 2411460 w 6644878"/>
                <a:gd name="connsiteY5" fmla="*/ 0 h 1262370"/>
                <a:gd name="connsiteX6" fmla="*/ 3039526 w 6644878"/>
                <a:gd name="connsiteY6" fmla="*/ 0 h 1262370"/>
                <a:gd name="connsiteX7" fmla="*/ 3418629 w 6644878"/>
                <a:gd name="connsiteY7" fmla="*/ 0 h 1262370"/>
                <a:gd name="connsiteX8" fmla="*/ 3922214 w 6644878"/>
                <a:gd name="connsiteY8" fmla="*/ 0 h 1262370"/>
                <a:gd name="connsiteX9" fmla="*/ 4550280 w 6644878"/>
                <a:gd name="connsiteY9" fmla="*/ 0 h 1262370"/>
                <a:gd name="connsiteX10" fmla="*/ 5178346 w 6644878"/>
                <a:gd name="connsiteY10" fmla="*/ 0 h 1262370"/>
                <a:gd name="connsiteX11" fmla="*/ 5557450 w 6644878"/>
                <a:gd name="connsiteY11" fmla="*/ 0 h 1262370"/>
                <a:gd name="connsiteX12" fmla="*/ 5936553 w 6644878"/>
                <a:gd name="connsiteY12" fmla="*/ 0 h 1262370"/>
                <a:gd name="connsiteX13" fmla="*/ 6434479 w 6644878"/>
                <a:gd name="connsiteY13" fmla="*/ 0 h 1262370"/>
                <a:gd name="connsiteX14" fmla="*/ 6644878 w 6644878"/>
                <a:gd name="connsiteY14" fmla="*/ 210399 h 1262370"/>
                <a:gd name="connsiteX15" fmla="*/ 6644878 w 6644878"/>
                <a:gd name="connsiteY15" fmla="*/ 605938 h 1262370"/>
                <a:gd name="connsiteX16" fmla="*/ 6644878 w 6644878"/>
                <a:gd name="connsiteY16" fmla="*/ 1051971 h 1262370"/>
                <a:gd name="connsiteX17" fmla="*/ 6434479 w 6644878"/>
                <a:gd name="connsiteY17" fmla="*/ 1262370 h 1262370"/>
                <a:gd name="connsiteX18" fmla="*/ 5993135 w 6644878"/>
                <a:gd name="connsiteY18" fmla="*/ 1262370 h 1262370"/>
                <a:gd name="connsiteX19" fmla="*/ 5427310 w 6644878"/>
                <a:gd name="connsiteY19" fmla="*/ 1262370 h 1262370"/>
                <a:gd name="connsiteX20" fmla="*/ 4985966 w 6644878"/>
                <a:gd name="connsiteY20" fmla="*/ 1262370 h 1262370"/>
                <a:gd name="connsiteX21" fmla="*/ 4482381 w 6644878"/>
                <a:gd name="connsiteY21" fmla="*/ 1262370 h 1262370"/>
                <a:gd name="connsiteX22" fmla="*/ 3916556 w 6644878"/>
                <a:gd name="connsiteY22" fmla="*/ 1262370 h 1262370"/>
                <a:gd name="connsiteX23" fmla="*/ 3350730 w 6644878"/>
                <a:gd name="connsiteY23" fmla="*/ 1262370 h 1262370"/>
                <a:gd name="connsiteX24" fmla="*/ 2660423 w 6644878"/>
                <a:gd name="connsiteY24" fmla="*/ 1262370 h 1262370"/>
                <a:gd name="connsiteX25" fmla="*/ 2032357 w 6644878"/>
                <a:gd name="connsiteY25" fmla="*/ 1262370 h 1262370"/>
                <a:gd name="connsiteX26" fmla="*/ 1653254 w 6644878"/>
                <a:gd name="connsiteY26" fmla="*/ 1262370 h 1262370"/>
                <a:gd name="connsiteX27" fmla="*/ 962947 w 6644878"/>
                <a:gd name="connsiteY27" fmla="*/ 1262370 h 1262370"/>
                <a:gd name="connsiteX28" fmla="*/ 210399 w 6644878"/>
                <a:gd name="connsiteY28" fmla="*/ 1262370 h 1262370"/>
                <a:gd name="connsiteX29" fmla="*/ 0 w 6644878"/>
                <a:gd name="connsiteY29" fmla="*/ 1051971 h 1262370"/>
                <a:gd name="connsiteX30" fmla="*/ 0 w 6644878"/>
                <a:gd name="connsiteY30" fmla="*/ 648016 h 1262370"/>
                <a:gd name="connsiteX31" fmla="*/ 0 w 6644878"/>
                <a:gd name="connsiteY31" fmla="*/ 210399 h 12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4878" h="1262370" fill="none" extrusionOk="0">
                  <a:moveTo>
                    <a:pt x="0" y="210399"/>
                  </a:moveTo>
                  <a:cubicBezTo>
                    <a:pt x="23810" y="104895"/>
                    <a:pt x="100509" y="-206"/>
                    <a:pt x="210399" y="0"/>
                  </a:cubicBezTo>
                  <a:cubicBezTo>
                    <a:pt x="492335" y="-54363"/>
                    <a:pt x="525848" y="6963"/>
                    <a:pt x="838465" y="0"/>
                  </a:cubicBezTo>
                  <a:cubicBezTo>
                    <a:pt x="1151082" y="-6963"/>
                    <a:pt x="1090451" y="20186"/>
                    <a:pt x="1279809" y="0"/>
                  </a:cubicBezTo>
                  <a:cubicBezTo>
                    <a:pt x="1469167" y="-20186"/>
                    <a:pt x="1537717" y="40348"/>
                    <a:pt x="1721153" y="0"/>
                  </a:cubicBezTo>
                  <a:cubicBezTo>
                    <a:pt x="1904589" y="-40348"/>
                    <a:pt x="2138847" y="77985"/>
                    <a:pt x="2411460" y="0"/>
                  </a:cubicBezTo>
                  <a:cubicBezTo>
                    <a:pt x="2684073" y="-77985"/>
                    <a:pt x="2821895" y="14974"/>
                    <a:pt x="3039526" y="0"/>
                  </a:cubicBezTo>
                  <a:cubicBezTo>
                    <a:pt x="3257157" y="-14974"/>
                    <a:pt x="3266596" y="25069"/>
                    <a:pt x="3418629" y="0"/>
                  </a:cubicBezTo>
                  <a:cubicBezTo>
                    <a:pt x="3570662" y="-25069"/>
                    <a:pt x="3812154" y="24275"/>
                    <a:pt x="3922214" y="0"/>
                  </a:cubicBezTo>
                  <a:cubicBezTo>
                    <a:pt x="4032274" y="-24275"/>
                    <a:pt x="4346347" y="40491"/>
                    <a:pt x="4550280" y="0"/>
                  </a:cubicBezTo>
                  <a:cubicBezTo>
                    <a:pt x="4754213" y="-40491"/>
                    <a:pt x="5017380" y="56787"/>
                    <a:pt x="5178346" y="0"/>
                  </a:cubicBezTo>
                  <a:cubicBezTo>
                    <a:pt x="5339312" y="-56787"/>
                    <a:pt x="5470584" y="316"/>
                    <a:pt x="5557450" y="0"/>
                  </a:cubicBezTo>
                  <a:cubicBezTo>
                    <a:pt x="5644316" y="-316"/>
                    <a:pt x="5834493" y="27027"/>
                    <a:pt x="5936553" y="0"/>
                  </a:cubicBezTo>
                  <a:cubicBezTo>
                    <a:pt x="6038613" y="-27027"/>
                    <a:pt x="6263078" y="40413"/>
                    <a:pt x="6434479" y="0"/>
                  </a:cubicBezTo>
                  <a:cubicBezTo>
                    <a:pt x="6570413" y="-9372"/>
                    <a:pt x="6645711" y="98742"/>
                    <a:pt x="6644878" y="210399"/>
                  </a:cubicBezTo>
                  <a:cubicBezTo>
                    <a:pt x="6656065" y="361163"/>
                    <a:pt x="6639229" y="483496"/>
                    <a:pt x="6644878" y="605938"/>
                  </a:cubicBezTo>
                  <a:cubicBezTo>
                    <a:pt x="6650527" y="728380"/>
                    <a:pt x="6607342" y="880146"/>
                    <a:pt x="6644878" y="1051971"/>
                  </a:cubicBezTo>
                  <a:cubicBezTo>
                    <a:pt x="6668813" y="1166537"/>
                    <a:pt x="6549994" y="1257005"/>
                    <a:pt x="6434479" y="1262370"/>
                  </a:cubicBezTo>
                  <a:cubicBezTo>
                    <a:pt x="6295141" y="1263227"/>
                    <a:pt x="6183876" y="1223307"/>
                    <a:pt x="5993135" y="1262370"/>
                  </a:cubicBezTo>
                  <a:cubicBezTo>
                    <a:pt x="5802394" y="1301433"/>
                    <a:pt x="5683068" y="1239933"/>
                    <a:pt x="5427310" y="1262370"/>
                  </a:cubicBezTo>
                  <a:cubicBezTo>
                    <a:pt x="5171552" y="1284807"/>
                    <a:pt x="5112343" y="1251953"/>
                    <a:pt x="4985966" y="1262370"/>
                  </a:cubicBezTo>
                  <a:cubicBezTo>
                    <a:pt x="4859589" y="1272787"/>
                    <a:pt x="4607267" y="1244839"/>
                    <a:pt x="4482381" y="1262370"/>
                  </a:cubicBezTo>
                  <a:cubicBezTo>
                    <a:pt x="4357496" y="1279901"/>
                    <a:pt x="4149069" y="1229569"/>
                    <a:pt x="3916556" y="1262370"/>
                  </a:cubicBezTo>
                  <a:cubicBezTo>
                    <a:pt x="3684044" y="1295171"/>
                    <a:pt x="3535302" y="1198007"/>
                    <a:pt x="3350730" y="1262370"/>
                  </a:cubicBezTo>
                  <a:cubicBezTo>
                    <a:pt x="3166158" y="1326733"/>
                    <a:pt x="2866509" y="1212365"/>
                    <a:pt x="2660423" y="1262370"/>
                  </a:cubicBezTo>
                  <a:cubicBezTo>
                    <a:pt x="2454337" y="1312375"/>
                    <a:pt x="2279892" y="1234388"/>
                    <a:pt x="2032357" y="1262370"/>
                  </a:cubicBezTo>
                  <a:cubicBezTo>
                    <a:pt x="1784822" y="1290352"/>
                    <a:pt x="1834888" y="1256956"/>
                    <a:pt x="1653254" y="1262370"/>
                  </a:cubicBezTo>
                  <a:cubicBezTo>
                    <a:pt x="1471620" y="1267784"/>
                    <a:pt x="1155283" y="1222427"/>
                    <a:pt x="962947" y="1262370"/>
                  </a:cubicBezTo>
                  <a:cubicBezTo>
                    <a:pt x="770611" y="1302313"/>
                    <a:pt x="418330" y="1193500"/>
                    <a:pt x="210399" y="1262370"/>
                  </a:cubicBezTo>
                  <a:cubicBezTo>
                    <a:pt x="82872" y="1268726"/>
                    <a:pt x="-21752" y="1180453"/>
                    <a:pt x="0" y="1051971"/>
                  </a:cubicBezTo>
                  <a:cubicBezTo>
                    <a:pt x="-24026" y="861835"/>
                    <a:pt x="23561" y="737703"/>
                    <a:pt x="0" y="648016"/>
                  </a:cubicBezTo>
                  <a:cubicBezTo>
                    <a:pt x="-23561" y="558329"/>
                    <a:pt x="43407" y="412163"/>
                    <a:pt x="0" y="210399"/>
                  </a:cubicBezTo>
                  <a:close/>
                </a:path>
                <a:path w="6644878" h="1262370" stroke="0" extrusionOk="0">
                  <a:moveTo>
                    <a:pt x="0" y="210399"/>
                  </a:moveTo>
                  <a:cubicBezTo>
                    <a:pt x="-14544" y="89902"/>
                    <a:pt x="108328" y="10756"/>
                    <a:pt x="210399" y="0"/>
                  </a:cubicBezTo>
                  <a:cubicBezTo>
                    <a:pt x="506952" y="-24442"/>
                    <a:pt x="682351" y="17164"/>
                    <a:pt x="838465" y="0"/>
                  </a:cubicBezTo>
                  <a:cubicBezTo>
                    <a:pt x="994579" y="-17164"/>
                    <a:pt x="1184967" y="2293"/>
                    <a:pt x="1466532" y="0"/>
                  </a:cubicBezTo>
                  <a:cubicBezTo>
                    <a:pt x="1748097" y="-2293"/>
                    <a:pt x="1890028" y="12598"/>
                    <a:pt x="2094598" y="0"/>
                  </a:cubicBezTo>
                  <a:cubicBezTo>
                    <a:pt x="2299168" y="-12598"/>
                    <a:pt x="2599756" y="15626"/>
                    <a:pt x="2784905" y="0"/>
                  </a:cubicBezTo>
                  <a:cubicBezTo>
                    <a:pt x="2970054" y="-15626"/>
                    <a:pt x="3069290" y="22384"/>
                    <a:pt x="3226249" y="0"/>
                  </a:cubicBezTo>
                  <a:cubicBezTo>
                    <a:pt x="3383208" y="-22384"/>
                    <a:pt x="3584890" y="52893"/>
                    <a:pt x="3792074" y="0"/>
                  </a:cubicBezTo>
                  <a:cubicBezTo>
                    <a:pt x="3999259" y="-52893"/>
                    <a:pt x="4145132" y="30848"/>
                    <a:pt x="4295659" y="0"/>
                  </a:cubicBezTo>
                  <a:cubicBezTo>
                    <a:pt x="4446187" y="-30848"/>
                    <a:pt x="4563152" y="1944"/>
                    <a:pt x="4737003" y="0"/>
                  </a:cubicBezTo>
                  <a:cubicBezTo>
                    <a:pt x="4910854" y="-1944"/>
                    <a:pt x="5083002" y="62021"/>
                    <a:pt x="5365069" y="0"/>
                  </a:cubicBezTo>
                  <a:cubicBezTo>
                    <a:pt x="5647136" y="-62021"/>
                    <a:pt x="5589033" y="14790"/>
                    <a:pt x="5744172" y="0"/>
                  </a:cubicBezTo>
                  <a:cubicBezTo>
                    <a:pt x="5899311" y="-14790"/>
                    <a:pt x="6126732" y="1517"/>
                    <a:pt x="6434479" y="0"/>
                  </a:cubicBezTo>
                  <a:cubicBezTo>
                    <a:pt x="6555718" y="-16723"/>
                    <a:pt x="6651973" y="79946"/>
                    <a:pt x="6644878" y="210399"/>
                  </a:cubicBezTo>
                  <a:cubicBezTo>
                    <a:pt x="6692896" y="414589"/>
                    <a:pt x="6637373" y="476723"/>
                    <a:pt x="6644878" y="631185"/>
                  </a:cubicBezTo>
                  <a:cubicBezTo>
                    <a:pt x="6652383" y="785647"/>
                    <a:pt x="6614339" y="904964"/>
                    <a:pt x="6644878" y="1051971"/>
                  </a:cubicBezTo>
                  <a:cubicBezTo>
                    <a:pt x="6617107" y="1187186"/>
                    <a:pt x="6551859" y="1259887"/>
                    <a:pt x="6434479" y="1262370"/>
                  </a:cubicBezTo>
                  <a:cubicBezTo>
                    <a:pt x="6298290" y="1307764"/>
                    <a:pt x="6066735" y="1240674"/>
                    <a:pt x="5868654" y="1262370"/>
                  </a:cubicBezTo>
                  <a:cubicBezTo>
                    <a:pt x="5670574" y="1284066"/>
                    <a:pt x="5598812" y="1226475"/>
                    <a:pt x="5365069" y="1262370"/>
                  </a:cubicBezTo>
                  <a:cubicBezTo>
                    <a:pt x="5131327" y="1298265"/>
                    <a:pt x="5014381" y="1206814"/>
                    <a:pt x="4737003" y="1262370"/>
                  </a:cubicBezTo>
                  <a:cubicBezTo>
                    <a:pt x="4459625" y="1317926"/>
                    <a:pt x="4514050" y="1234122"/>
                    <a:pt x="4295659" y="1262370"/>
                  </a:cubicBezTo>
                  <a:cubicBezTo>
                    <a:pt x="4077268" y="1290618"/>
                    <a:pt x="4012594" y="1218308"/>
                    <a:pt x="3854315" y="1262370"/>
                  </a:cubicBezTo>
                  <a:cubicBezTo>
                    <a:pt x="3696036" y="1306432"/>
                    <a:pt x="3436025" y="1195551"/>
                    <a:pt x="3288489" y="1262370"/>
                  </a:cubicBezTo>
                  <a:cubicBezTo>
                    <a:pt x="3140953" y="1329189"/>
                    <a:pt x="2953101" y="1251055"/>
                    <a:pt x="2722664" y="1262370"/>
                  </a:cubicBezTo>
                  <a:cubicBezTo>
                    <a:pt x="2492228" y="1273685"/>
                    <a:pt x="2515713" y="1218431"/>
                    <a:pt x="2343561" y="1262370"/>
                  </a:cubicBezTo>
                  <a:cubicBezTo>
                    <a:pt x="2171409" y="1306309"/>
                    <a:pt x="2094134" y="1239824"/>
                    <a:pt x="1902217" y="1262370"/>
                  </a:cubicBezTo>
                  <a:cubicBezTo>
                    <a:pt x="1710300" y="1284916"/>
                    <a:pt x="1604912" y="1230225"/>
                    <a:pt x="1523114" y="1262370"/>
                  </a:cubicBezTo>
                  <a:cubicBezTo>
                    <a:pt x="1441316" y="1294515"/>
                    <a:pt x="1219732" y="1247731"/>
                    <a:pt x="1081770" y="1262370"/>
                  </a:cubicBezTo>
                  <a:cubicBezTo>
                    <a:pt x="943808" y="1277009"/>
                    <a:pt x="631432" y="1172336"/>
                    <a:pt x="210399" y="1262370"/>
                  </a:cubicBezTo>
                  <a:cubicBezTo>
                    <a:pt x="89306" y="1269770"/>
                    <a:pt x="-11531" y="1171842"/>
                    <a:pt x="0" y="1051971"/>
                  </a:cubicBezTo>
                  <a:cubicBezTo>
                    <a:pt x="-9625" y="939466"/>
                    <a:pt x="5155" y="808075"/>
                    <a:pt x="0" y="622769"/>
                  </a:cubicBezTo>
                  <a:cubicBezTo>
                    <a:pt x="-5155" y="437463"/>
                    <a:pt x="32529" y="333749"/>
                    <a:pt x="0" y="210399"/>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200" kern="0">
                <a:solidFill>
                  <a:prstClr val="white"/>
                </a:solidFill>
                <a:latin typeface="等线"/>
                <a:ea typeface="宋体" pitchFamily="2" charset="-122"/>
              </a:endParaRPr>
            </a:p>
          </p:txBody>
        </p:sp>
        <p:sp>
          <p:nvSpPr>
            <p:cNvPr id="13" name="Rectangle 12">
              <a:extLst>
                <a:ext uri="{FF2B5EF4-FFF2-40B4-BE49-F238E27FC236}">
                  <a16:creationId xmlns:a16="http://schemas.microsoft.com/office/drawing/2014/main" id="{38530A37-E4B5-4B5A-94CC-ACEEF9DAD5EB}"/>
                </a:ext>
              </a:extLst>
            </p:cNvPr>
            <p:cNvSpPr/>
            <p:nvPr/>
          </p:nvSpPr>
          <p:spPr>
            <a:xfrm>
              <a:off x="2241067" y="753759"/>
              <a:ext cx="6473429" cy="1054231"/>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Calibri" panose="020F0502020204030204" pitchFamily="34" charset="0"/>
                  <a:ea typeface="宋体" pitchFamily="2" charset="-122"/>
                  <a:cs typeface="Calibri" panose="020F0502020204030204" pitchFamily="34" charset="0"/>
                </a:rPr>
                <a:t>Sau bài học, em rút ra bài học liên hệ bản thân là gì?</a:t>
              </a:r>
            </a:p>
          </p:txBody>
        </p:sp>
      </p:grpSp>
      <p:sp>
        <p:nvSpPr>
          <p:cNvPr id="14" name="Rectangle 13">
            <a:extLst>
              <a:ext uri="{FF2B5EF4-FFF2-40B4-BE49-F238E27FC236}">
                <a16:creationId xmlns:a16="http://schemas.microsoft.com/office/drawing/2014/main" id="{AB1E8F35-CDFE-422C-9FA5-C101A394A45E}"/>
              </a:ext>
            </a:extLst>
          </p:cNvPr>
          <p:cNvSpPr/>
          <p:nvPr/>
        </p:nvSpPr>
        <p:spPr>
          <a:xfrm>
            <a:off x="927238" y="4307549"/>
            <a:ext cx="12392919" cy="748988"/>
          </a:xfrm>
          <a:prstGeom prst="rect">
            <a:avLst/>
          </a:prstGeom>
        </p:spPr>
        <p:txBody>
          <a:bodyPr wrap="square">
            <a:spAutoFit/>
          </a:bodyPr>
          <a:lstStyle/>
          <a:p>
            <a:pPr defTabSz="1219170" fontAlgn="base">
              <a:spcBef>
                <a:spcPct val="0"/>
              </a:spcBef>
              <a:spcAft>
                <a:spcPct val="0"/>
              </a:spcAft>
            </a:pPr>
            <a:r>
              <a:rPr lang="vi-VN"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Biết</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giúp</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đỡ</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mẹ</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các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công</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việc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nhà</a:t>
            </a:r>
            <a:endParaRPr lang="vi-VN" sz="4267" b="1" dirty="0">
              <a:solidFill>
                <a:srgbClr val="002060"/>
              </a:solidFill>
              <a:latin typeface="Calibri" panose="020F0502020204030204" pitchFamily="34" charset="0"/>
              <a:ea typeface="宋体" pitchFamily="2" charset="-122"/>
              <a:cs typeface="Calibri" panose="020F0502020204030204" pitchFamily="34" charset="0"/>
            </a:endParaRPr>
          </a:p>
        </p:txBody>
      </p:sp>
      <p:sp>
        <p:nvSpPr>
          <p:cNvPr id="16" name="Rectangle 15">
            <a:extLst>
              <a:ext uri="{FF2B5EF4-FFF2-40B4-BE49-F238E27FC236}">
                <a16:creationId xmlns:a16="http://schemas.microsoft.com/office/drawing/2014/main" id="{D3CC94C0-B334-49D1-82CE-05AEED8DB9A2}"/>
              </a:ext>
            </a:extLst>
          </p:cNvPr>
          <p:cNvSpPr/>
          <p:nvPr/>
        </p:nvSpPr>
        <p:spPr>
          <a:xfrm>
            <a:off x="927238" y="5197090"/>
            <a:ext cx="3885068" cy="827791"/>
          </a:xfrm>
          <a:prstGeom prst="rect">
            <a:avLst/>
          </a:prstGeom>
        </p:spPr>
        <p:txBody>
          <a:bodyPr wrap="square">
            <a:spAutoFit/>
          </a:bodyPr>
          <a:lstStyle/>
          <a:p>
            <a:pPr defTabSz="1219170" fontAlgn="base">
              <a:lnSpc>
                <a:spcPct val="120000"/>
              </a:lnSpc>
              <a:spcBef>
                <a:spcPct val="0"/>
              </a:spcBef>
              <a:spcAft>
                <a:spcPct val="0"/>
              </a:spcAft>
            </a:pPr>
            <a:r>
              <a:rPr lang="en-US" sz="4267" b="1" dirty="0">
                <a:solidFill>
                  <a:srgbClr val="002060"/>
                </a:solidFill>
                <a:latin typeface="Calibri" panose="020F0502020204030204" pitchFamily="34" charset="0"/>
                <a:ea typeface="宋体" pitchFamily="2" charset="-122"/>
                <a:cs typeface="Calibri" panose="020F0502020204030204" pitchFamily="34" charset="0"/>
              </a:rPr>
              <a:t>- ...</a:t>
            </a:r>
          </a:p>
        </p:txBody>
      </p:sp>
      <p:pic>
        <p:nvPicPr>
          <p:cNvPr id="17" name="Picture 16">
            <a:extLst>
              <a:ext uri="{FF2B5EF4-FFF2-40B4-BE49-F238E27FC236}">
                <a16:creationId xmlns:a16="http://schemas.microsoft.com/office/drawing/2014/main" id="{7DD6987C-4AF3-4910-8E6B-686493597110}"/>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8547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16133" y="270360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rgbClr val="DADA75"/>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37318"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03</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1988644" cy="6858000"/>
            <a:chOff x="152517" y="0"/>
            <a:chExt cx="8991483"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993" y="0"/>
              <a:ext cx="1632007" cy="5143500"/>
            </a:xfrm>
            <a:prstGeom prst="rect">
              <a:avLst/>
            </a:prstGeom>
          </p:spPr>
        </p:pic>
      </p:grpSp>
      <p:pic>
        <p:nvPicPr>
          <p:cNvPr id="10" name="Picture 9" descr="Logo&#10;&#10;Description automatically generated">
            <a:extLst>
              <a:ext uri="{FF2B5EF4-FFF2-40B4-BE49-F238E27FC236}">
                <a16:creationId xmlns:a16="http://schemas.microsoft.com/office/drawing/2014/main" id="{8FB2DE05-444A-414F-911C-B25AE29DBF7C}"/>
              </a:ext>
            </a:extLst>
          </p:cNvPr>
          <p:cNvPicPr>
            <a:picLocks noChangeAspect="1"/>
          </p:cNvPicPr>
          <p:nvPr/>
        </p:nvPicPr>
        <p:blipFill>
          <a:blip r:embed="rId5">
            <a:duotone>
              <a:prstClr val="black"/>
              <a:schemeClr val="tx2">
                <a:tint val="45000"/>
                <a:satMod val="400000"/>
              </a:schemeClr>
            </a:duotone>
          </a:blip>
          <a:stretch>
            <a:fillRect/>
          </a:stretch>
        </p:blipFill>
        <p:spPr>
          <a:xfrm>
            <a:off x="2653650" y="2584431"/>
            <a:ext cx="8017268" cy="2903307"/>
          </a:xfrm>
          <a:prstGeom prst="rect">
            <a:avLst/>
          </a:prstGeom>
        </p:spPr>
      </p:pic>
    </p:spTree>
    <p:extLst>
      <p:ext uri="{BB962C8B-B14F-4D97-AF65-F5344CB8AC3E}">
        <p14:creationId xmlns:p14="http://schemas.microsoft.com/office/powerpoint/2010/main" val="2031853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593004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90282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1" y="3500333"/>
            <a:ext cx="12192000" cy="342676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93" y="-39239"/>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7784" y="4689701"/>
            <a:ext cx="2235141" cy="1894607"/>
          </a:xfrm>
          <a:prstGeom prst="rect">
            <a:avLst/>
          </a:prstGeom>
        </p:spPr>
      </p:pic>
      <p:sp>
        <p:nvSpPr>
          <p:cNvPr id="14" name="TextBox 13">
            <a:extLst>
              <a:ext uri="{FF2B5EF4-FFF2-40B4-BE49-F238E27FC236}">
                <a16:creationId xmlns:a16="http://schemas.microsoft.com/office/drawing/2014/main" id="{9727DB49-BFA8-4E2D-8BAD-AF926F9EEB4E}"/>
              </a:ext>
            </a:extLst>
          </p:cNvPr>
          <p:cNvSpPr txBox="1"/>
          <p:nvPr/>
        </p:nvSpPr>
        <p:spPr>
          <a:xfrm>
            <a:off x="710927" y="548355"/>
            <a:ext cx="9963995" cy="666786"/>
          </a:xfrm>
          <a:prstGeom prst="rect">
            <a:avLst/>
          </a:prstGeom>
          <a:noFill/>
        </p:spPr>
        <p:txBody>
          <a:bodyPr wrap="square" rtlCol="0">
            <a:spAutoFit/>
          </a:bodyPr>
          <a:lstStyle/>
          <a:p>
            <a:pPr algn="ctr" defTabSz="609585">
              <a:defRPr/>
            </a:pPr>
            <a:r>
              <a:rPr lang="en-US" sz="3733" dirty="0" err="1">
                <a:solidFill>
                  <a:srgbClr val="000000"/>
                </a:solidFill>
                <a:latin typeface="Arial"/>
                <a:ea typeface="微软雅黑"/>
              </a:rPr>
              <a:t>Thứ</a:t>
            </a:r>
            <a:r>
              <a:rPr lang="en-US" sz="3733" dirty="0">
                <a:solidFill>
                  <a:srgbClr val="000000"/>
                </a:solidFill>
                <a:latin typeface="Arial"/>
                <a:ea typeface="微软雅黑"/>
              </a:rPr>
              <a:t> … ngày … tháng … </a:t>
            </a:r>
            <a:r>
              <a:rPr lang="en-US" sz="3733" dirty="0" err="1">
                <a:solidFill>
                  <a:srgbClr val="000000"/>
                </a:solidFill>
                <a:latin typeface="Arial"/>
                <a:ea typeface="微软雅黑"/>
              </a:rPr>
              <a:t>năm</a:t>
            </a:r>
            <a:r>
              <a:rPr lang="en-US" sz="3733" dirty="0">
                <a:solidFill>
                  <a:srgbClr val="000000"/>
                </a:solidFill>
                <a:latin typeface="Arial"/>
                <a:ea typeface="微软雅黑"/>
              </a:rPr>
              <a:t> 2022</a:t>
            </a:r>
          </a:p>
        </p:txBody>
      </p:sp>
      <p:pic>
        <p:nvPicPr>
          <p:cNvPr id="15" name="Picture 14" descr="Logo&#10;&#10;Description automatically generated">
            <a:extLst>
              <a:ext uri="{FF2B5EF4-FFF2-40B4-BE49-F238E27FC236}">
                <a16:creationId xmlns:a16="http://schemas.microsoft.com/office/drawing/2014/main" id="{C0DF8721-B290-4A7A-9929-71138FAA97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8714" y="1279329"/>
            <a:ext cx="3227229" cy="1260700"/>
          </a:xfrm>
          <a:prstGeom prst="rect">
            <a:avLst/>
          </a:prstGeom>
        </p:spPr>
      </p:pic>
      <p:pic>
        <p:nvPicPr>
          <p:cNvPr id="7" name="Picture 6">
            <a:extLst>
              <a:ext uri="{FF2B5EF4-FFF2-40B4-BE49-F238E27FC236}">
                <a16:creationId xmlns:a16="http://schemas.microsoft.com/office/drawing/2014/main" id="{9B952912-0077-4C21-A2CA-C1E480950F9A}"/>
              </a:ext>
            </a:extLst>
          </p:cNvPr>
          <p:cNvPicPr>
            <a:picLocks noChangeAspect="1"/>
          </p:cNvPicPr>
          <p:nvPr/>
        </p:nvPicPr>
        <p:blipFill>
          <a:blip r:embed="rId9"/>
          <a:stretch>
            <a:fillRect/>
          </a:stretch>
        </p:blipFill>
        <p:spPr>
          <a:xfrm>
            <a:off x="2188754" y="2226120"/>
            <a:ext cx="6767147" cy="19265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6" y="2942234"/>
            <a:ext cx="12192000" cy="391353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7" y="1"/>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4529"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0420" y="3598492"/>
            <a:ext cx="3759101" cy="3186384"/>
          </a:xfrm>
          <a:prstGeom prst="rect">
            <a:avLst/>
          </a:prstGeom>
        </p:spPr>
      </p:pic>
      <p:pic>
        <p:nvPicPr>
          <p:cNvPr id="14" name="Picture 13" descr="Text&#10;&#10;Description automatically generated">
            <a:extLst>
              <a:ext uri="{FF2B5EF4-FFF2-40B4-BE49-F238E27FC236}">
                <a16:creationId xmlns:a16="http://schemas.microsoft.com/office/drawing/2014/main" id="{201DA9B0-073B-48F0-B59D-55EF6CD24D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5128" y="676877"/>
            <a:ext cx="5839624" cy="2850728"/>
          </a:xfrm>
          <a:prstGeom prst="rect">
            <a:avLst/>
          </a:prstGeom>
        </p:spPr>
      </p:pic>
    </p:spTree>
    <p:custDataLst>
      <p:tags r:id="rId1"/>
    </p:custDataLst>
    <p:extLst>
      <p:ext uri="{BB962C8B-B14F-4D97-AF65-F5344CB8AC3E}">
        <p14:creationId xmlns:p14="http://schemas.microsoft.com/office/powerpoint/2010/main" val="29557618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83002"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01</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2066529" cy="6858000"/>
            <a:chOff x="152517" y="0"/>
            <a:chExt cx="9049897"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407" y="0"/>
              <a:ext cx="1632007" cy="5143500"/>
            </a:xfrm>
            <a:prstGeom prst="rect">
              <a:avLst/>
            </a:prstGeom>
          </p:spPr>
        </p:pic>
      </p:grpSp>
      <p:pic>
        <p:nvPicPr>
          <p:cNvPr id="56" name="Picture 55" descr="Text&#10;&#10;Description automatically generated">
            <a:extLst>
              <a:ext uri="{FF2B5EF4-FFF2-40B4-BE49-F238E27FC236}">
                <a16:creationId xmlns:a16="http://schemas.microsoft.com/office/drawing/2014/main" id="{1C2C173E-672C-4F4A-BCB0-57271750D092}"/>
              </a:ext>
            </a:extLst>
          </p:cNvPr>
          <p:cNvPicPr>
            <a:picLocks noChangeAspect="1"/>
          </p:cNvPicPr>
          <p:nvPr/>
        </p:nvPicPr>
        <p:blipFill>
          <a:blip r:embed="rId5"/>
          <a:stretch>
            <a:fillRect/>
          </a:stretch>
        </p:blipFill>
        <p:spPr>
          <a:xfrm>
            <a:off x="3406293" y="1976094"/>
            <a:ext cx="6568999" cy="3825940"/>
          </a:xfrm>
          <a:prstGeom prst="rect">
            <a:avLst/>
          </a:prstGeom>
        </p:spPr>
      </p:pic>
    </p:spTree>
    <p:extLst>
      <p:ext uri="{BB962C8B-B14F-4D97-AF65-F5344CB8AC3E}">
        <p14:creationId xmlns:p14="http://schemas.microsoft.com/office/powerpoint/2010/main" val="29196991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64B2578B-8D26-46EA-A4A8-E6798015151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Lst>
          </a:blip>
          <a:stretch>
            <a:fillRect/>
          </a:stretch>
        </p:blipFill>
        <p:spPr>
          <a:xfrm>
            <a:off x="2224705" y="782288"/>
            <a:ext cx="8043245" cy="7723520"/>
          </a:xfrm>
          <a:prstGeom prst="rect">
            <a:avLst/>
          </a:prstGeom>
        </p:spPr>
      </p:pic>
      <p:pic>
        <p:nvPicPr>
          <p:cNvPr id="7" name="图片 6">
            <a:extLst>
              <a:ext uri="{FF2B5EF4-FFF2-40B4-BE49-F238E27FC236}">
                <a16:creationId xmlns:a16="http://schemas.microsoft.com/office/drawing/2014/main" id="{017D24BC-943A-4E46-82AE-3AEE339A571C}"/>
              </a:ext>
            </a:extLst>
          </p:cNvPr>
          <p:cNvPicPr>
            <a:picLocks noChangeAspect="1"/>
          </p:cNvPicPr>
          <p:nvPr/>
        </p:nvPicPr>
        <p:blipFill>
          <a:blip r:embed="rId5"/>
          <a:stretch>
            <a:fillRect/>
          </a:stretch>
        </p:blipFill>
        <p:spPr>
          <a:xfrm>
            <a:off x="-1062918" y="100138"/>
            <a:ext cx="14259780" cy="463336"/>
          </a:xfrm>
          <a:prstGeom prst="rect">
            <a:avLst/>
          </a:prstGeom>
        </p:spPr>
      </p:pic>
      <p:pic>
        <p:nvPicPr>
          <p:cNvPr id="18" name="图片 17">
            <a:extLst>
              <a:ext uri="{FF2B5EF4-FFF2-40B4-BE49-F238E27FC236}">
                <a16:creationId xmlns:a16="http://schemas.microsoft.com/office/drawing/2014/main" id="{F5031CBF-EB59-4C82-A597-048FDBF02224}"/>
              </a:ext>
            </a:extLst>
          </p:cNvPr>
          <p:cNvPicPr>
            <a:picLocks noChangeAspect="1"/>
          </p:cNvPicPr>
          <p:nvPr/>
        </p:nvPicPr>
        <p:blipFill>
          <a:blip r:embed="rId6"/>
          <a:stretch>
            <a:fillRect/>
          </a:stretch>
        </p:blipFill>
        <p:spPr>
          <a:xfrm rot="6756197">
            <a:off x="-152218" y="5142974"/>
            <a:ext cx="2334970" cy="1402202"/>
          </a:xfrm>
          <a:prstGeom prst="rect">
            <a:avLst/>
          </a:prstGeom>
        </p:spPr>
      </p:pic>
      <p:pic>
        <p:nvPicPr>
          <p:cNvPr id="19" name="图片 18">
            <a:extLst>
              <a:ext uri="{FF2B5EF4-FFF2-40B4-BE49-F238E27FC236}">
                <a16:creationId xmlns:a16="http://schemas.microsoft.com/office/drawing/2014/main" id="{BCA3C8AE-12F0-41CC-86D2-5D06E3C62ECC}"/>
              </a:ext>
            </a:extLst>
          </p:cNvPr>
          <p:cNvPicPr>
            <a:picLocks noChangeAspect="1"/>
          </p:cNvPicPr>
          <p:nvPr/>
        </p:nvPicPr>
        <p:blipFill>
          <a:blip r:embed="rId6"/>
          <a:stretch>
            <a:fillRect/>
          </a:stretch>
        </p:blipFill>
        <p:spPr>
          <a:xfrm rot="571273">
            <a:off x="9880780" y="5272339"/>
            <a:ext cx="2334970" cy="1402202"/>
          </a:xfrm>
          <a:prstGeom prst="rect">
            <a:avLst/>
          </a:prstGeom>
        </p:spPr>
      </p:pic>
      <p:grpSp>
        <p:nvGrpSpPr>
          <p:cNvPr id="37" name="组合 36">
            <a:extLst>
              <a:ext uri="{FF2B5EF4-FFF2-40B4-BE49-F238E27FC236}">
                <a16:creationId xmlns:a16="http://schemas.microsoft.com/office/drawing/2014/main" id="{B6D9C0DC-8917-4292-9BB5-5DF433C410AE}"/>
              </a:ext>
            </a:extLst>
          </p:cNvPr>
          <p:cNvGrpSpPr/>
          <p:nvPr/>
        </p:nvGrpSpPr>
        <p:grpSpPr>
          <a:xfrm>
            <a:off x="1924050" y="5021934"/>
            <a:ext cx="8362950" cy="2426616"/>
            <a:chOff x="6296269" y="5376694"/>
            <a:chExt cx="5968501" cy="1531158"/>
          </a:xfrm>
        </p:grpSpPr>
        <p:pic>
          <p:nvPicPr>
            <p:cNvPr id="38" name="图片 37">
              <a:extLst>
                <a:ext uri="{FF2B5EF4-FFF2-40B4-BE49-F238E27FC236}">
                  <a16:creationId xmlns:a16="http://schemas.microsoft.com/office/drawing/2014/main" id="{717D9E96-CC52-4545-A807-6134C7F61E22}"/>
                </a:ext>
              </a:extLst>
            </p:cNvPr>
            <p:cNvPicPr>
              <a:picLocks noChangeAspect="1"/>
            </p:cNvPicPr>
            <p:nvPr/>
          </p:nvPicPr>
          <p:blipFill>
            <a:blip r:embed="rId7"/>
            <a:stretch>
              <a:fillRect/>
            </a:stretch>
          </p:blipFill>
          <p:spPr>
            <a:xfrm>
              <a:off x="6296269" y="6176269"/>
              <a:ext cx="5968501" cy="731583"/>
            </a:xfrm>
            <a:prstGeom prst="rect">
              <a:avLst/>
            </a:prstGeom>
          </p:spPr>
        </p:pic>
        <p:pic>
          <p:nvPicPr>
            <p:cNvPr id="39" name="图片 38">
              <a:extLst>
                <a:ext uri="{FF2B5EF4-FFF2-40B4-BE49-F238E27FC236}">
                  <a16:creationId xmlns:a16="http://schemas.microsoft.com/office/drawing/2014/main" id="{0C952FE3-3347-41D2-8A36-E21E22882F26}"/>
                </a:ext>
              </a:extLst>
            </p:cNvPr>
            <p:cNvPicPr>
              <a:picLocks noChangeAspect="1"/>
            </p:cNvPicPr>
            <p:nvPr/>
          </p:nvPicPr>
          <p:blipFill>
            <a:blip r:embed="rId8"/>
            <a:stretch>
              <a:fillRect/>
            </a:stretch>
          </p:blipFill>
          <p:spPr>
            <a:xfrm>
              <a:off x="6538924" y="6065195"/>
              <a:ext cx="902286" cy="548688"/>
            </a:xfrm>
            <a:prstGeom prst="rect">
              <a:avLst/>
            </a:prstGeom>
          </p:spPr>
        </p:pic>
        <p:pic>
          <p:nvPicPr>
            <p:cNvPr id="40" name="图片 39">
              <a:extLst>
                <a:ext uri="{FF2B5EF4-FFF2-40B4-BE49-F238E27FC236}">
                  <a16:creationId xmlns:a16="http://schemas.microsoft.com/office/drawing/2014/main" id="{8B589CD8-8EE7-4081-BDDA-901F0D533E56}"/>
                </a:ext>
              </a:extLst>
            </p:cNvPr>
            <p:cNvPicPr>
              <a:picLocks noChangeAspect="1"/>
            </p:cNvPicPr>
            <p:nvPr/>
          </p:nvPicPr>
          <p:blipFill>
            <a:blip r:embed="rId9"/>
            <a:stretch>
              <a:fillRect/>
            </a:stretch>
          </p:blipFill>
          <p:spPr>
            <a:xfrm>
              <a:off x="8772230" y="6194518"/>
              <a:ext cx="1213209" cy="615749"/>
            </a:xfrm>
            <a:prstGeom prst="rect">
              <a:avLst/>
            </a:prstGeom>
          </p:spPr>
        </p:pic>
        <p:pic>
          <p:nvPicPr>
            <p:cNvPr id="41" name="图片 40">
              <a:extLst>
                <a:ext uri="{FF2B5EF4-FFF2-40B4-BE49-F238E27FC236}">
                  <a16:creationId xmlns:a16="http://schemas.microsoft.com/office/drawing/2014/main" id="{2BF19F1C-073E-41A1-91A4-164B9D31D54C}"/>
                </a:ext>
              </a:extLst>
            </p:cNvPr>
            <p:cNvPicPr>
              <a:picLocks noChangeAspect="1"/>
            </p:cNvPicPr>
            <p:nvPr/>
          </p:nvPicPr>
          <p:blipFill>
            <a:blip r:embed="rId10"/>
            <a:stretch>
              <a:fillRect/>
            </a:stretch>
          </p:blipFill>
          <p:spPr>
            <a:xfrm>
              <a:off x="11081421" y="6152333"/>
              <a:ext cx="713294" cy="646232"/>
            </a:xfrm>
            <a:prstGeom prst="rect">
              <a:avLst/>
            </a:prstGeom>
          </p:spPr>
        </p:pic>
        <p:pic>
          <p:nvPicPr>
            <p:cNvPr id="42" name="图片 41">
              <a:extLst>
                <a:ext uri="{FF2B5EF4-FFF2-40B4-BE49-F238E27FC236}">
                  <a16:creationId xmlns:a16="http://schemas.microsoft.com/office/drawing/2014/main" id="{E122E54A-5B63-458A-B313-D221306246C8}"/>
                </a:ext>
              </a:extLst>
            </p:cNvPr>
            <p:cNvPicPr>
              <a:picLocks noChangeAspect="1"/>
            </p:cNvPicPr>
            <p:nvPr/>
          </p:nvPicPr>
          <p:blipFill>
            <a:blip r:embed="rId11"/>
            <a:stretch>
              <a:fillRect/>
            </a:stretch>
          </p:blipFill>
          <p:spPr>
            <a:xfrm>
              <a:off x="7265233" y="5376694"/>
              <a:ext cx="3993226" cy="1261981"/>
            </a:xfrm>
            <a:prstGeom prst="rect">
              <a:avLst/>
            </a:prstGeom>
          </p:spPr>
        </p:pic>
      </p:grpSp>
      <p:pic>
        <p:nvPicPr>
          <p:cNvPr id="53" name="图片 52">
            <a:extLst>
              <a:ext uri="{FF2B5EF4-FFF2-40B4-BE49-F238E27FC236}">
                <a16:creationId xmlns:a16="http://schemas.microsoft.com/office/drawing/2014/main" id="{0D8A8611-9CCD-43B4-B1E2-573519EE50D3}"/>
              </a:ext>
            </a:extLst>
          </p:cNvPr>
          <p:cNvPicPr>
            <a:picLocks noChangeAspect="1"/>
          </p:cNvPicPr>
          <p:nvPr/>
        </p:nvPicPr>
        <p:blipFill>
          <a:blip r:embed="rId12"/>
          <a:stretch>
            <a:fillRect/>
          </a:stretch>
        </p:blipFill>
        <p:spPr>
          <a:xfrm>
            <a:off x="-336257" y="544315"/>
            <a:ext cx="2965158" cy="1206543"/>
          </a:xfrm>
          <a:prstGeom prst="rect">
            <a:avLst/>
          </a:prstGeom>
        </p:spPr>
      </p:pic>
      <p:grpSp>
        <p:nvGrpSpPr>
          <p:cNvPr id="54" name="组合 53">
            <a:extLst>
              <a:ext uri="{FF2B5EF4-FFF2-40B4-BE49-F238E27FC236}">
                <a16:creationId xmlns:a16="http://schemas.microsoft.com/office/drawing/2014/main" id="{A7647434-A8D2-41EC-AAF2-377B07261257}"/>
              </a:ext>
            </a:extLst>
          </p:cNvPr>
          <p:cNvGrpSpPr/>
          <p:nvPr/>
        </p:nvGrpSpPr>
        <p:grpSpPr>
          <a:xfrm>
            <a:off x="10618590" y="782288"/>
            <a:ext cx="2718490" cy="1345749"/>
            <a:chOff x="10618590" y="782288"/>
            <a:chExt cx="2718490" cy="1345749"/>
          </a:xfrm>
        </p:grpSpPr>
        <p:pic>
          <p:nvPicPr>
            <p:cNvPr id="55" name="图片 54">
              <a:extLst>
                <a:ext uri="{FF2B5EF4-FFF2-40B4-BE49-F238E27FC236}">
                  <a16:creationId xmlns:a16="http://schemas.microsoft.com/office/drawing/2014/main" id="{AAA5A2CC-8371-46A0-8809-4DCDC14EB750}"/>
                </a:ext>
              </a:extLst>
            </p:cNvPr>
            <p:cNvPicPr>
              <a:picLocks noChangeAspect="1"/>
            </p:cNvPicPr>
            <p:nvPr/>
          </p:nvPicPr>
          <p:blipFill>
            <a:blip r:embed="rId12"/>
            <a:stretch>
              <a:fillRect/>
            </a:stretch>
          </p:blipFill>
          <p:spPr>
            <a:xfrm flipH="1">
              <a:off x="10984832" y="1170891"/>
              <a:ext cx="2352248" cy="957146"/>
            </a:xfrm>
            <a:prstGeom prst="rect">
              <a:avLst/>
            </a:prstGeom>
          </p:spPr>
        </p:pic>
        <p:pic>
          <p:nvPicPr>
            <p:cNvPr id="56" name="图片 55">
              <a:extLst>
                <a:ext uri="{FF2B5EF4-FFF2-40B4-BE49-F238E27FC236}">
                  <a16:creationId xmlns:a16="http://schemas.microsoft.com/office/drawing/2014/main" id="{7D8D32E3-F6B0-4B03-82D4-274F97EC3C4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sp>
        <p:nvSpPr>
          <p:cNvPr id="21" name="TextBox 20"/>
          <p:cNvSpPr txBox="1"/>
          <p:nvPr/>
        </p:nvSpPr>
        <p:spPr>
          <a:xfrm>
            <a:off x="3248549" y="2374663"/>
            <a:ext cx="6379819" cy="2553891"/>
          </a:xfrm>
          <a:prstGeom prst="roundRect">
            <a:avLst/>
          </a:prstGeom>
          <a:noFill/>
          <a:ln w="57150">
            <a:noFill/>
            <a:miter lim="800000"/>
          </a:ln>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Giọng</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kể</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chuyện</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Thay</a:t>
            </a:r>
            <a:r>
              <a:rPr kumimoji="0" lang="en-US"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đổi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ngữ</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điệu</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ở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trích</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dẫn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làm</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văn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trực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tiếp</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của</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nhân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vật</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TextBox 16">
            <a:extLst>
              <a:ext uri="{FF2B5EF4-FFF2-40B4-BE49-F238E27FC236}">
                <a16:creationId xmlns:a16="http://schemas.microsoft.com/office/drawing/2014/main" id="{9D156DFC-69E6-46F4-B51E-7C1DB6509EF3}"/>
              </a:ext>
            </a:extLst>
          </p:cNvPr>
          <p:cNvSpPr txBox="1"/>
          <p:nvPr/>
        </p:nvSpPr>
        <p:spPr>
          <a:xfrm>
            <a:off x="4719354" y="1161927"/>
            <a:ext cx="2695235"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Giọng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509010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anim calcmode="lin" valueType="num">
                                      <p:cBhvr>
                                        <p:cTn id="8" dur="750" fill="hold"/>
                                        <p:tgtEl>
                                          <p:spTgt spid="37"/>
                                        </p:tgtEl>
                                        <p:attrNameLst>
                                          <p:attrName>ppt_x</p:attrName>
                                        </p:attrNameLst>
                                      </p:cBhvr>
                                      <p:tavLst>
                                        <p:tav tm="0">
                                          <p:val>
                                            <p:strVal val="#ppt_x"/>
                                          </p:val>
                                        </p:tav>
                                        <p:tav tm="100000">
                                          <p:val>
                                            <p:strVal val="#ppt_x"/>
                                          </p:val>
                                        </p:tav>
                                      </p:tavLst>
                                    </p:anim>
                                    <p:anim calcmode="lin" valueType="num">
                                      <p:cBhvr>
                                        <p:cTn id="9" dur="675" decel="100000" fill="hold"/>
                                        <p:tgtEl>
                                          <p:spTgt spid="3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675" decel="100000" fill="hold"/>
                                        <p:tgtEl>
                                          <p:spTgt spid="28"/>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8"/>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750" fill="hold"/>
                                        <p:tgtEl>
                                          <p:spTgt spid="53"/>
                                        </p:tgtEl>
                                        <p:attrNameLst>
                                          <p:attrName>ppt_x</p:attrName>
                                        </p:attrNameLst>
                                      </p:cBhvr>
                                      <p:tavLst>
                                        <p:tav tm="0">
                                          <p:val>
                                            <p:strVal val="0-#ppt_w/2"/>
                                          </p:val>
                                        </p:tav>
                                        <p:tav tm="100000">
                                          <p:val>
                                            <p:strVal val="#ppt_x"/>
                                          </p:val>
                                        </p:tav>
                                      </p:tavLst>
                                    </p:anim>
                                    <p:anim calcmode="lin" valueType="num">
                                      <p:cBhvr additive="base">
                                        <p:cTn id="21" dur="750" fill="hold"/>
                                        <p:tgtEl>
                                          <p:spTgt spid="5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750" fill="hold"/>
                                        <p:tgtEl>
                                          <p:spTgt spid="54"/>
                                        </p:tgtEl>
                                        <p:attrNameLst>
                                          <p:attrName>ppt_x</p:attrName>
                                        </p:attrNameLst>
                                      </p:cBhvr>
                                      <p:tavLst>
                                        <p:tav tm="0">
                                          <p:val>
                                            <p:strVal val="1+#ppt_w/2"/>
                                          </p:val>
                                        </p:tav>
                                        <p:tav tm="100000">
                                          <p:val>
                                            <p:strVal val="#ppt_x"/>
                                          </p:val>
                                        </p:tav>
                                      </p:tavLst>
                                    </p:anim>
                                    <p:anim calcmode="lin" valueType="num">
                                      <p:cBhvr additive="base">
                                        <p:cTn id="25" dur="750" fill="hold"/>
                                        <p:tgtEl>
                                          <p:spTgt spid="54"/>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108444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699944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微软雅黑"/>
                  <a:cs typeface="+mn-cs"/>
                </a:rPr>
                <a:t>Cùng chia đoạn</a:t>
              </a:r>
            </a:p>
          </p:txBody>
        </p:sp>
      </p:grpSp>
      <p:grpSp>
        <p:nvGrpSpPr>
          <p:cNvPr id="13" name="Group 12">
            <a:extLst>
              <a:ext uri="{FF2B5EF4-FFF2-40B4-BE49-F238E27FC236}">
                <a16:creationId xmlns:a16="http://schemas.microsoft.com/office/drawing/2014/main" id="{253375A4-06A0-4C53-A77F-F28FE951DEA3}"/>
              </a:ext>
            </a:extLst>
          </p:cNvPr>
          <p:cNvGrpSpPr/>
          <p:nvPr/>
        </p:nvGrpSpPr>
        <p:grpSpPr>
          <a:xfrm>
            <a:off x="323283" y="953536"/>
            <a:ext cx="11449802" cy="1694415"/>
            <a:chOff x="961241" y="2446706"/>
            <a:chExt cx="2192401" cy="1459978"/>
          </a:xfrm>
        </p:grpSpPr>
        <p:sp>
          <p:nvSpPr>
            <p:cNvPr id="14" name="Rectangle 13">
              <a:extLst>
                <a:ext uri="{FF2B5EF4-FFF2-40B4-BE49-F238E27FC236}">
                  <a16:creationId xmlns:a16="http://schemas.microsoft.com/office/drawing/2014/main" id="{9DF37F28-E627-415D-916B-55EB7141D4CF}"/>
                </a:ext>
              </a:extLst>
            </p:cNvPr>
            <p:cNvSpPr/>
            <p:nvPr/>
          </p:nvSpPr>
          <p:spPr>
            <a:xfrm>
              <a:off x="984720" y="2607489"/>
              <a:ext cx="2168922"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5" name="Oval 14">
              <a:extLst>
                <a:ext uri="{FF2B5EF4-FFF2-40B4-BE49-F238E27FC236}">
                  <a16:creationId xmlns:a16="http://schemas.microsoft.com/office/drawing/2014/main" id="{C9F8C1D3-4003-4D1D-AFD2-5CBEE85C192A}"/>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6" name="Group 15">
            <a:extLst>
              <a:ext uri="{FF2B5EF4-FFF2-40B4-BE49-F238E27FC236}">
                <a16:creationId xmlns:a16="http://schemas.microsoft.com/office/drawing/2014/main" id="{B0BA4C14-AEBA-43EA-AF32-421D7E1B11C4}"/>
              </a:ext>
            </a:extLst>
          </p:cNvPr>
          <p:cNvGrpSpPr/>
          <p:nvPr/>
        </p:nvGrpSpPr>
        <p:grpSpPr>
          <a:xfrm>
            <a:off x="227848" y="2581792"/>
            <a:ext cx="11449802" cy="2171933"/>
            <a:chOff x="961241" y="2446706"/>
            <a:chExt cx="2192401" cy="1871427"/>
          </a:xfrm>
        </p:grpSpPr>
        <p:sp>
          <p:nvSpPr>
            <p:cNvPr id="17" name="Rectangle 16">
              <a:extLst>
                <a:ext uri="{FF2B5EF4-FFF2-40B4-BE49-F238E27FC236}">
                  <a16:creationId xmlns:a16="http://schemas.microsoft.com/office/drawing/2014/main" id="{95C60766-352D-444C-8620-A8377E139E02}"/>
                </a:ext>
              </a:extLst>
            </p:cNvPr>
            <p:cNvSpPr/>
            <p:nvPr/>
          </p:nvSpPr>
          <p:spPr>
            <a:xfrm>
              <a:off x="984720" y="2607488"/>
              <a:ext cx="2168922" cy="171064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8" name="Oval 17">
              <a:extLst>
                <a:ext uri="{FF2B5EF4-FFF2-40B4-BE49-F238E27FC236}">
                  <a16:creationId xmlns:a16="http://schemas.microsoft.com/office/drawing/2014/main" id="{E20C0827-234C-43E1-96CC-4E19DAC06709}"/>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154707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grpSp>
        <p:nvGrpSpPr>
          <p:cNvPr id="7" name="Group 6">
            <a:extLst>
              <a:ext uri="{FF2B5EF4-FFF2-40B4-BE49-F238E27FC236}">
                <a16:creationId xmlns:a16="http://schemas.microsoft.com/office/drawing/2014/main" id="{940F01CE-248D-4223-B1BE-B467A37F4E6E}"/>
              </a:ext>
            </a:extLst>
          </p:cNvPr>
          <p:cNvGrpSpPr/>
          <p:nvPr/>
        </p:nvGrpSpPr>
        <p:grpSpPr>
          <a:xfrm>
            <a:off x="188077" y="165057"/>
            <a:ext cx="11622923" cy="1682792"/>
            <a:chOff x="961241" y="2446706"/>
            <a:chExt cx="2247473" cy="1144434"/>
          </a:xfrm>
        </p:grpSpPr>
        <p:sp>
          <p:nvSpPr>
            <p:cNvPr id="8" name="Rectangle 7">
              <a:extLst>
                <a:ext uri="{FF2B5EF4-FFF2-40B4-BE49-F238E27FC236}">
                  <a16:creationId xmlns:a16="http://schemas.microsoft.com/office/drawing/2014/main" id="{80E0FEBE-AA74-47CB-B41B-7EB48CDF901C}"/>
                </a:ext>
              </a:extLst>
            </p:cNvPr>
            <p:cNvSpPr/>
            <p:nvPr/>
          </p:nvSpPr>
          <p:spPr>
            <a:xfrm>
              <a:off x="984720" y="2528787"/>
              <a:ext cx="2223994" cy="106235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9" name="Oval 8">
              <a:extLst>
                <a:ext uri="{FF2B5EF4-FFF2-40B4-BE49-F238E27FC236}">
                  <a16:creationId xmlns:a16="http://schemas.microsoft.com/office/drawing/2014/main" id="{FDA7DAA2-4609-4770-9F1B-968A14414564}"/>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grpSp>
        <p:nvGrpSpPr>
          <p:cNvPr id="10" name="Group 9">
            <a:extLst>
              <a:ext uri="{FF2B5EF4-FFF2-40B4-BE49-F238E27FC236}">
                <a16:creationId xmlns:a16="http://schemas.microsoft.com/office/drawing/2014/main" id="{FD7270B7-0671-4532-A9B3-0FA47FE974E9}"/>
              </a:ext>
            </a:extLst>
          </p:cNvPr>
          <p:cNvGrpSpPr/>
          <p:nvPr/>
        </p:nvGrpSpPr>
        <p:grpSpPr>
          <a:xfrm>
            <a:off x="191542" y="4391310"/>
            <a:ext cx="11737415" cy="1780890"/>
            <a:chOff x="961241" y="2471824"/>
            <a:chExt cx="2247473" cy="1119315"/>
          </a:xfrm>
        </p:grpSpPr>
        <p:sp>
          <p:nvSpPr>
            <p:cNvPr id="11" name="Rectangle 10">
              <a:extLst>
                <a:ext uri="{FF2B5EF4-FFF2-40B4-BE49-F238E27FC236}">
                  <a16:creationId xmlns:a16="http://schemas.microsoft.com/office/drawing/2014/main" id="{ADBA69AA-EE08-418A-9F15-311EAA78DD16}"/>
                </a:ext>
              </a:extLst>
            </p:cNvPr>
            <p:cNvSpPr/>
            <p:nvPr/>
          </p:nvSpPr>
          <p:spPr>
            <a:xfrm>
              <a:off x="984720" y="2607488"/>
              <a:ext cx="2223994" cy="98365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3" name="Oval 12">
              <a:extLst>
                <a:ext uri="{FF2B5EF4-FFF2-40B4-BE49-F238E27FC236}">
                  <a16:creationId xmlns:a16="http://schemas.microsoft.com/office/drawing/2014/main" id="{A6C37B03-F3B0-4358-A932-A30B523F6681}"/>
                </a:ext>
              </a:extLst>
            </p:cNvPr>
            <p:cNvSpPr/>
            <p:nvPr/>
          </p:nvSpPr>
          <p:spPr>
            <a:xfrm>
              <a:off x="961241" y="2471824"/>
              <a:ext cx="64964" cy="30614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4</a:t>
              </a:r>
              <a:endParaRPr lang="en-US" sz="3200" dirty="0">
                <a:solidFill>
                  <a:srgbClr val="000000"/>
                </a:solidFill>
                <a:latin typeface="Calibri"/>
              </a:endParaRPr>
            </a:p>
          </p:txBody>
        </p:sp>
      </p:grpSp>
    </p:spTree>
    <p:extLst>
      <p:ext uri="{BB962C8B-B14F-4D97-AF65-F5344CB8AC3E}">
        <p14:creationId xmlns:p14="http://schemas.microsoft.com/office/powerpoint/2010/main" val="330742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自定义 83">
      <a:dk1>
        <a:srgbClr val="86C58D"/>
      </a:dk1>
      <a:lt1>
        <a:srgbClr val="C08FBB"/>
      </a:lt1>
      <a:dk2>
        <a:srgbClr val="F4D466"/>
      </a:dk2>
      <a:lt2>
        <a:srgbClr val="C0000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2058</Words>
  <Application>Microsoft Office PowerPoint</Application>
  <PresentationFormat>Màn hình rộng</PresentationFormat>
  <Paragraphs>152</Paragraphs>
  <Slides>30</Slides>
  <Notes>9</Notes>
  <HiddenSlides>0</HiddenSlides>
  <MMClips>0</MMClips>
  <ScaleCrop>false</ScaleCrop>
  <HeadingPairs>
    <vt:vector size="6" baseType="variant">
      <vt:variant>
        <vt:lpstr>Phông được Dùng</vt:lpstr>
      </vt:variant>
      <vt:variant>
        <vt:i4>9</vt:i4>
      </vt:variant>
      <vt:variant>
        <vt:lpstr>Chủ đề</vt:lpstr>
      </vt:variant>
      <vt:variant>
        <vt:i4>8</vt:i4>
      </vt:variant>
      <vt:variant>
        <vt:lpstr>Tiêu đề Bản chiếu</vt:lpstr>
      </vt:variant>
      <vt:variant>
        <vt:i4>30</vt:i4>
      </vt:variant>
    </vt:vector>
  </HeadingPairs>
  <TitlesOfParts>
    <vt:vector size="47" baseType="lpstr">
      <vt:lpstr>等线</vt:lpstr>
      <vt:lpstr>等线 Light</vt:lpstr>
      <vt:lpstr>微软雅黑</vt:lpstr>
      <vt:lpstr>微软雅黑</vt:lpstr>
      <vt:lpstr>Arial</vt:lpstr>
      <vt:lpstr>Arial-Rounded</vt:lpstr>
      <vt:lpstr>Calibri</vt:lpstr>
      <vt:lpstr>Calibri Light</vt:lpstr>
      <vt:lpstr>Verdana</vt:lpstr>
      <vt:lpstr>2_Default Design</vt:lpstr>
      <vt:lpstr>1_Office 主题​​</vt:lpstr>
      <vt:lpstr>3_Default Design</vt:lpstr>
      <vt:lpstr>4_Default Design</vt:lpstr>
      <vt:lpstr>2_Office 主题​​</vt:lpstr>
      <vt:lpstr>6_Office Theme</vt:lpstr>
      <vt:lpstr>5_Default Design</vt:lpstr>
      <vt:lpstr>6_Default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Ngoc Bich</cp:lastModifiedBy>
  <cp:revision>23</cp:revision>
  <dcterms:created xsi:type="dcterms:W3CDTF">2022-06-25T06:18:34Z</dcterms:created>
  <dcterms:modified xsi:type="dcterms:W3CDTF">2022-08-13T18:31:45Z</dcterms:modified>
</cp:coreProperties>
</file>