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256" r:id="rId3"/>
    <p:sldId id="366" r:id="rId4"/>
    <p:sldId id="367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CC4F-BB2E-4FC6-4729-ED6FC2F5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EEB0B-06EB-CA97-A821-E8901E438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44E9D-FD4B-FA51-E9AC-583C9F27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C4211-097F-B24D-9B41-BC2CD14F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BC3D-8554-3135-CECE-5A791D00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43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744F-D52A-719B-E5F3-1C1E9643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4237E-DF54-A2A2-3E3D-DC6B113BB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FB112-FB1F-7E25-97DE-7EB8E3CC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D4FCB-0D82-1C94-D43A-6EDA651D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2A4F-D5D9-0EC5-3946-750A1493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116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69D77C-9613-5955-3D35-17427501F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DCBFD-815F-646F-131F-B29969E26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812C0-FAC6-B4C1-B565-01AC7D61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F7DD-9A4D-761E-EF8A-87CCEDFE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F0FA1-97E5-3A3C-B769-A4807976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18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C49E-5399-512F-AC71-3F6553CE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9FFC-B502-2485-9072-E546997E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16FE8-85AB-9694-126F-4FABFA5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64DEF-DBEF-2ED8-BDC7-2B319BE7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D8614-CF2A-68E2-048C-A543E49F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77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4E13-8301-5C60-6F08-A16A3E89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FBA8A-B7D7-16CA-D21E-2FD41764D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9620-8994-C0B4-8C9C-D34022FD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E7EC-578E-EFA3-D6AA-81749E8B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A0B2C-C355-FBD1-9B22-2C17BD0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81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9E68-E9FE-315F-355B-06FEB218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52545-D7A6-29BF-BD09-ABA236CB7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A16DB-4376-2328-25B6-3DE2219CB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A7CF9-8039-ED7D-352C-E39F569C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C2041-15DC-502B-7A93-4EAF9127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417DB-7379-0487-3CF8-D7D80A82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21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EFF7-6806-A526-05F9-75946FCD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E238A-CE7A-BB2B-855C-A65E32304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C757D-98D3-496B-E884-C475A9FE8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29513-E065-125F-3A11-5199B665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2ED44-588B-7386-B765-1D18F85F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E80D2-3C81-5F65-AB68-82F11B83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E5AD6-671D-F608-9670-9E3D63E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010FA-2437-AD52-7FE2-245A6C25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04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B117-4AE1-61A1-F539-61A03C87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106F9-8F20-7FA1-8457-E7EBC71D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424A4-D7B3-24CA-4BCC-D7EFBC51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CFDFF-6AEF-D79B-844C-37987AED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49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73B3E-BCC9-79B4-CB04-950B93ED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10B23-0801-2BDD-1C4F-A49B3DC4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4829D-A7F6-1A25-41F8-2903E6C4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964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DBAF-DCF0-08C7-3103-41D782E8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C9AE-376F-79CC-68B3-11B24119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9F78B-A998-AFCB-AFE3-E87C0032C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83DF2-E12C-1251-5659-E9D53533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82E23-D58A-702B-C629-4FBA66C0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9A6E1-5E22-9088-BAAD-0C42B9BE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33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292A-27DF-9AF1-E5FE-987819FE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F7FF6-CE86-34F6-09DB-2A397D9FB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88DA6-2A02-7421-ADCE-135F962DA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B164E-801E-B03D-68C1-061A2942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B36F-15CE-373B-CA5F-F7B5A8AB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066C7-BA74-F21C-DBA3-5742DDA0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39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C6C0D-CCA1-D9FD-EB30-7445E58D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AA002-923A-7A3D-A3CD-6CE374947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2B5F-91C2-CE1A-ECF5-7BA6C14D6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DADB-0C19-4C61-8E93-356FDD6EBA01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48CFA-3E39-1B8C-FBBB-AFAAEED6E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D948-FA6A-EFBB-F3E3-5F16C8DA4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69E8-A3C7-4741-AF22-541A4A04BF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8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06B21C-9A29-45CE-B8BB-6B1CB7E5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83" y="263628"/>
            <a:ext cx="73500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CHÀO MỪNG CÁC CON HỌC SINH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 ĐẾN VỚI </a:t>
            </a:r>
            <a:r>
              <a:rPr lang="en-US" altLang="en-US" sz="3200" b="1">
                <a:solidFill>
                  <a:srgbClr val="FF0000"/>
                </a:solidFill>
              </a:rPr>
              <a:t>TIẾT HỌC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56647DA-C7E6-464F-92D1-BC24C2DE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3584">
            <a:off x="429661" y="476103"/>
            <a:ext cx="2417931" cy="2076303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3A62950D-83F7-4A4B-B326-9E39CB27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625" y="1991933"/>
            <a:ext cx="8490750" cy="257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145143" tIns="72571" rIns="145143" bIns="7257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</a:p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6F398-E6F5-772E-31B1-45C50CE5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9050"/>
            <a:ext cx="100107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8873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1BD54A-6A29-488A-7CD8-7838CD620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48" y="140838"/>
            <a:ext cx="9415104" cy="65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03606-5BBE-5CC0-7F92-8BDC6D84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8" y="1369524"/>
            <a:ext cx="11916383" cy="31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edge/>
      </p:transition>
    </mc:Choice>
    <mc:Fallback>
      <p:transition spd="slow">
        <p:wedg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1</cp:revision>
  <dcterms:created xsi:type="dcterms:W3CDTF">2023-10-10T17:15:57Z</dcterms:created>
  <dcterms:modified xsi:type="dcterms:W3CDTF">2023-10-10T17:23:48Z</dcterms:modified>
</cp:coreProperties>
</file>