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B92F-302D-721C-48B5-E91AE1D8A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02499-C741-C038-1CE7-1255CECBF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FCBC-F197-94CC-5234-CE48A90A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294-77C0-4605-8D44-9440F2E5679F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31D19-F68A-F4FB-E5B4-8851F718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3EF3F-A50A-4263-4E44-BAED98E0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ECC3-FE48-496B-B41F-C63C8C6F37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658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0945-A5A8-FC64-6FBF-28EE264F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9C5B3-6B8C-0AA1-CCC0-471185914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CED07-8F69-7DCC-1C9A-A1CA04C1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294-77C0-4605-8D44-9440F2E5679F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8A92A-5A21-3806-3C85-0B280A0D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9B55E-8124-77AD-7917-E050E165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ECC3-FE48-496B-B41F-C63C8C6F37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014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AE1F31-B9BB-B77F-C31E-AD9495305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73F10-EE9F-E295-3D2E-048534B0F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410B2-CE8D-D9A1-AA36-0C90081E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294-77C0-4605-8D44-9440F2E5679F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8665E-AD62-615C-05EF-CCD71888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EBDD3-54EB-A48D-7B70-3387F824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ECC3-FE48-496B-B41F-C63C8C6F37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39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4CA75-E455-C4FB-9E51-6E5A9CFA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C5366-3879-B353-6357-656905B76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78E03-CC69-869E-B3AC-DA3C7735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294-77C0-4605-8D44-9440F2E5679F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33013-FE42-5738-9D80-DC35703C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33CE4-DDB5-8432-DF69-5EE07B2C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ECC3-FE48-496B-B41F-C63C8C6F37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140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5A1C-7DD9-B8AE-3467-33184D50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5EE26-AA1B-C761-425C-D7ABA9E35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FC52E-DAE4-7BEA-1195-0EFC3201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294-77C0-4605-8D44-9440F2E5679F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7C901-1F06-2F9B-E2A4-907A7007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93383-FBB5-C7C8-FC25-F7A0CFC2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ECC3-FE48-496B-B41F-C63C8C6F37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064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CAC8-CC5E-BE09-5EF5-25B09BAE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E2EFB-E81C-9482-E35E-775F6B9BC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4E6EF-1E47-2105-777D-B4BF7E036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2E4A0-A143-7C69-EB35-7115E526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294-77C0-4605-8D44-9440F2E5679F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F1FDD-154F-7F7A-0EE8-9956C347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63907-8E27-7502-FB86-22CBCCB1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ECC3-FE48-496B-B41F-C63C8C6F37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092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EF9D-2B1F-9581-C08F-257DCAB83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6488E-CA42-6822-92DA-6C6E2D389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74A86-8C68-1601-3554-6BED6F2F1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A62DC-B591-8BA2-0CA9-49C589341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D2764-CEA7-7F98-08AF-459DCAB7A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00437C-A2F6-18B9-8857-2270E358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294-77C0-4605-8D44-9440F2E5679F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BE9588-1520-181F-D9FD-58C9DFB8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3C6DA4-5951-3A6F-E43F-655B50B8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ECC3-FE48-496B-B41F-C63C8C6F37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954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2270-ADA5-9799-1DDE-871E37CB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23C91-373F-E31D-0250-A6FDE4F5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294-77C0-4605-8D44-9440F2E5679F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D57C3-8B94-7C15-612A-2C82C9D6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F297E-45C8-6C97-E68D-9D411B2B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ECC3-FE48-496B-B41F-C63C8C6F37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901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73C09-4F77-8404-C38A-C23843D6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294-77C0-4605-8D44-9440F2E5679F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44FB8-CA74-EE9D-81A0-CDEFDA8E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371E6-A600-745B-A203-2A5DC380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ECC3-FE48-496B-B41F-C63C8C6F37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27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D887-0DF6-E56B-195B-2309AC5C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40E1D-8F62-D468-2802-0B018E5EE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80C7E-9F4A-DA9E-7E3E-922924EBD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8274B-1C80-84FE-2CC5-B0FE51F8E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294-77C0-4605-8D44-9440F2E5679F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22469-348D-6F19-CFC4-C6DC728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2435F-D14D-7D65-6FD4-024277B9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ECC3-FE48-496B-B41F-C63C8C6F37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62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F9EA-2FCD-F4DB-D9AD-4A547635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6B2E7-86D7-305E-20E2-1174D9B1D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9414F-B091-60B5-86E9-B21783BBB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1A57A-4B32-28E8-7DE6-40D158EC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294-77C0-4605-8D44-9440F2E5679F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87230-51F3-9A93-0212-F35BCC18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67314-5892-CE56-963A-05411E4A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ECC3-FE48-496B-B41F-C63C8C6F37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83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3A1465-5534-DC87-C32A-DCB7CF1D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32234-EDE4-136C-9947-B60783C47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5E44F-4770-C46C-FF56-FB7DAC480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A5294-77C0-4605-8D44-9440F2E5679F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46D0F-C9CB-E95C-C399-7F25D9149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208D4-AF82-728A-CE50-1B5EE0800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ECC3-FE48-496B-B41F-C63C8C6F37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89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8324C0-A8EE-4EBC-8789-5B93F4D33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19062"/>
            <a:ext cx="969645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6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3C9974-415D-B624-43CA-AF386451D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345"/>
            <a:ext cx="12192000" cy="59093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13D35D-7EF3-43CF-8E05-31F7C24431F1}"/>
              </a:ext>
            </a:extLst>
          </p:cNvPr>
          <p:cNvSpPr/>
          <p:nvPr/>
        </p:nvSpPr>
        <p:spPr>
          <a:xfrm>
            <a:off x="329938" y="2526384"/>
            <a:ext cx="5542961" cy="3857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F7D11-2D2C-2DB1-56A5-6CCE37B0A180}"/>
              </a:ext>
            </a:extLst>
          </p:cNvPr>
          <p:cNvSpPr/>
          <p:nvPr/>
        </p:nvSpPr>
        <p:spPr>
          <a:xfrm>
            <a:off x="5872899" y="2526383"/>
            <a:ext cx="6202837" cy="3857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4249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3C8971-B0C2-1504-EEF1-2B0523457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8" y="1569243"/>
            <a:ext cx="11797665" cy="37195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56C94D-0AF5-613C-7890-04E926B0F3D1}"/>
              </a:ext>
            </a:extLst>
          </p:cNvPr>
          <p:cNvSpPr/>
          <p:nvPr/>
        </p:nvSpPr>
        <p:spPr>
          <a:xfrm>
            <a:off x="75415" y="1569243"/>
            <a:ext cx="6410226" cy="3857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BA24FC-DE90-A89E-38F6-FED74B71819B}"/>
              </a:ext>
            </a:extLst>
          </p:cNvPr>
          <p:cNvSpPr/>
          <p:nvPr/>
        </p:nvSpPr>
        <p:spPr>
          <a:xfrm>
            <a:off x="6607394" y="1569243"/>
            <a:ext cx="5509191" cy="3857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21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BDFC27-EC6A-1FDA-AA19-BFD3B8EF2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31" y="365715"/>
            <a:ext cx="11644536" cy="63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7036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Win10</cp:lastModifiedBy>
  <cp:revision>3</cp:revision>
  <dcterms:created xsi:type="dcterms:W3CDTF">2023-10-17T16:26:03Z</dcterms:created>
  <dcterms:modified xsi:type="dcterms:W3CDTF">2023-10-17T16:34:02Z</dcterms:modified>
</cp:coreProperties>
</file>