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35" r:id="rId4"/>
    <p:sldMasterId id="2147483747" r:id="rId5"/>
  </p:sldMasterIdLst>
  <p:notesMasterIdLst>
    <p:notesMasterId r:id="rId32"/>
  </p:notesMasterIdLst>
  <p:sldIdLst>
    <p:sldId id="11649" r:id="rId6"/>
    <p:sldId id="11659" r:id="rId7"/>
    <p:sldId id="303" r:id="rId8"/>
    <p:sldId id="11660" r:id="rId9"/>
    <p:sldId id="11657" r:id="rId10"/>
    <p:sldId id="11661" r:id="rId11"/>
    <p:sldId id="293" r:id="rId12"/>
    <p:sldId id="11669" r:id="rId13"/>
    <p:sldId id="11673" r:id="rId14"/>
    <p:sldId id="11674" r:id="rId15"/>
    <p:sldId id="11675" r:id="rId16"/>
    <p:sldId id="11676" r:id="rId17"/>
    <p:sldId id="11677" r:id="rId18"/>
    <p:sldId id="11678" r:id="rId19"/>
    <p:sldId id="11679" r:id="rId20"/>
    <p:sldId id="11680" r:id="rId21"/>
    <p:sldId id="11681" r:id="rId22"/>
    <p:sldId id="11682" r:id="rId23"/>
    <p:sldId id="11670" r:id="rId24"/>
    <p:sldId id="540" r:id="rId25"/>
    <p:sldId id="542" r:id="rId26"/>
    <p:sldId id="541" r:id="rId27"/>
    <p:sldId id="260" r:id="rId28"/>
    <p:sldId id="261" r:id="rId29"/>
    <p:sldId id="267" r:id="rId30"/>
    <p:sldId id="116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5/29/2024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4677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38578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65730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15257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99548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45548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70552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51277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86868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1550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p:txBody>
          <a:body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73157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5/29/2024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6" Type="http://schemas.microsoft.com/office/2007/relationships/hdphoto" Target="../media/hdphoto2.wdp"/><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2AA60B-33C9-4CBF-B475-5CFF1073F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93FB639-91B2-4ADD-97EC-A628C031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DFE19D-9C22-4C4C-9CD4-6947D0B8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A6CF72F3-3FAF-4D9A-9323-0EDBD69F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8965AB-5456-471A-8D7D-52214E27D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t>‹#›</a:t>
            </a:fld>
            <a:endParaRPr lang="zh-CN" altLang="en-US"/>
          </a:p>
        </p:txBody>
      </p:sp>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6" name="图片 15">
            <a:extLst>
              <a:ext uri="{FF2B5EF4-FFF2-40B4-BE49-F238E27FC236}">
                <a16:creationId xmlns:a16="http://schemas.microsoft.com/office/drawing/2014/main" id="{1ECB74B4-B21E-4ADA-909C-CE4EA212AB0A}"/>
              </a:ext>
            </a:extLst>
          </p:cNvPr>
          <p:cNvPicPr>
            <a:picLocks noChangeAspect="1"/>
          </p:cNvPicPr>
          <p:nvPr userDrawn="1"/>
        </p:nvPicPr>
        <p:blipFill>
          <a:blip r:embed="rId15">
            <a:extLst>
              <a:ext uri="{BEBA8EAE-BF5A-486C-A8C5-ECC9F3942E4B}">
                <a14:imgProps xmlns:a14="http://schemas.microsoft.com/office/drawing/2010/main">
                  <a14:imgLayer r:embed="rId1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3072560"/>
            <a:ext cx="12192000" cy="37854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52791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29/05/2024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5/29/2024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audio" Target="../media/audio5.wav"/><Relationship Id="rId10" Type="http://schemas.openxmlformats.org/officeDocument/2006/relationships/image" Target="../media/image47.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Picture 2">
            <a:extLst>
              <a:ext uri="{FF2B5EF4-FFF2-40B4-BE49-F238E27FC236}">
                <a16:creationId xmlns:a16="http://schemas.microsoft.com/office/drawing/2014/main"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Thực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hành</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hỏi</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trước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a:t>
            </a:r>
            <a:endParaRPr kumimoji="0" lang="en-US" sz="6000" b="1" i="0" u="none" strike="noStrike" kern="0" cap="none" spc="0" normalizeH="0" baseline="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43C820C-C562-4CBD-8E62-47E4C254FBFD}"/>
              </a:ext>
            </a:extLst>
          </p:cNvPr>
          <p:cNvSpPr txBox="1"/>
          <p:nvPr/>
        </p:nvSpPr>
        <p:spPr>
          <a:xfrm>
            <a:off x="838201" y="1524000"/>
            <a:ext cx="10382250" cy="310854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Tôi tuy tài hèn sức yếu nhưng cũng quyết cho lũ chúng nó vào bụng cá.</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Vua hỏi: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Nhà ngươi cần bao nhiêu người, bao nhiêu thuyền?</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id="{1FFAC870-5512-4B79-896E-BFAD58E8AF05}"/>
              </a:ext>
            </a:extLst>
          </p:cNvPr>
          <p:cNvSpPr txBox="1"/>
          <p:nvPr/>
        </p:nvSpPr>
        <p:spPr>
          <a:xfrm>
            <a:off x="7191375" y="2390775"/>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id="{C885F70F-E29D-4B1A-A72C-8381B93DC4B0}"/>
              </a:ext>
            </a:extLst>
          </p:cNvPr>
          <p:cNvPicPr>
            <a:picLocks noChangeAspect="1"/>
          </p:cNvPicPr>
          <p:nvPr/>
        </p:nvPicPr>
        <p:blipFill>
          <a:blip r:embed="rId4"/>
          <a:stretch>
            <a:fillRect/>
          </a:stretch>
        </p:blipFill>
        <p:spPr>
          <a:xfrm flipH="1">
            <a:off x="7914940" y="2649051"/>
            <a:ext cx="1248109" cy="969348"/>
          </a:xfrm>
          <a:prstGeom prst="rect">
            <a:avLst/>
          </a:prstGeom>
        </p:spPr>
      </p:pic>
      <p:sp>
        <p:nvSpPr>
          <p:cNvPr id="18" name="TextBox 17">
            <a:extLst>
              <a:ext uri="{FF2B5EF4-FFF2-40B4-BE49-F238E27FC236}">
                <a16:creationId xmlns:a16="http://schemas.microsoft.com/office/drawing/2014/main" id="{7CA4035D-14BA-49F5-9333-3CDBBDBCD5DD}"/>
              </a:ext>
            </a:extLst>
          </p:cNvPr>
          <p:cNvSpPr txBox="1"/>
          <p:nvPr/>
        </p:nvSpPr>
        <p:spPr>
          <a:xfrm>
            <a:off x="10153650" y="280035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id="{B2282187-3284-4078-AFC6-F2FC352C17A6}"/>
              </a:ext>
            </a:extLst>
          </p:cNvPr>
          <p:cNvPicPr>
            <a:picLocks noChangeAspect="1"/>
          </p:cNvPicPr>
          <p:nvPr/>
        </p:nvPicPr>
        <p:blipFill>
          <a:blip r:embed="rId4"/>
          <a:stretch>
            <a:fillRect/>
          </a:stretch>
        </p:blipFill>
        <p:spPr>
          <a:xfrm flipH="1">
            <a:off x="7991140" y="3087201"/>
            <a:ext cx="1248109" cy="969348"/>
          </a:xfrm>
          <a:prstGeom prst="rect">
            <a:avLst/>
          </a:prstGeom>
        </p:spPr>
      </p:pic>
      <p:sp>
        <p:nvSpPr>
          <p:cNvPr id="20" name="TextBox 19">
            <a:extLst>
              <a:ext uri="{FF2B5EF4-FFF2-40B4-BE49-F238E27FC236}">
                <a16:creationId xmlns:a16="http://schemas.microsoft.com/office/drawing/2014/main" id="{959FB8A3-C0C9-4A62-9FFD-2CF6D366E5F5}"/>
              </a:ext>
            </a:extLst>
          </p:cNvPr>
          <p:cNvSpPr txBox="1"/>
          <p:nvPr/>
        </p:nvSpPr>
        <p:spPr>
          <a:xfrm>
            <a:off x="647700" y="358140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id="{B862484B-5554-48FD-BA41-7FBCF9015A43}"/>
              </a:ext>
            </a:extLst>
          </p:cNvPr>
          <p:cNvPicPr>
            <a:picLocks noChangeAspect="1"/>
          </p:cNvPicPr>
          <p:nvPr/>
        </p:nvPicPr>
        <p:blipFill>
          <a:blip r:embed="rId4"/>
          <a:stretch>
            <a:fillRect/>
          </a:stretch>
        </p:blipFill>
        <p:spPr>
          <a:xfrm flipH="1">
            <a:off x="7800640" y="3487251"/>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486150" y="3966378"/>
            <a:ext cx="5908545" cy="28916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533401" y="145237"/>
            <a:ext cx="11572874" cy="851297"/>
          </a:xfrm>
          <a:custGeom>
            <a:avLst/>
            <a:gdLst>
              <a:gd name="connsiteX0" fmla="*/ 0 w 11572874"/>
              <a:gd name="connsiteY0" fmla="*/ 141886 h 851297"/>
              <a:gd name="connsiteX1" fmla="*/ 141886 w 11572874"/>
              <a:gd name="connsiteY1" fmla="*/ 0 h 851297"/>
              <a:gd name="connsiteX2" fmla="*/ 623158 w 11572874"/>
              <a:gd name="connsiteY2" fmla="*/ 0 h 851297"/>
              <a:gd name="connsiteX3" fmla="*/ 1217322 w 11572874"/>
              <a:gd name="connsiteY3" fmla="*/ 0 h 851297"/>
              <a:gd name="connsiteX4" fmla="*/ 1585703 w 11572874"/>
              <a:gd name="connsiteY4" fmla="*/ 0 h 851297"/>
              <a:gd name="connsiteX5" fmla="*/ 2405648 w 11572874"/>
              <a:gd name="connsiteY5" fmla="*/ 0 h 851297"/>
              <a:gd name="connsiteX6" fmla="*/ 2774029 w 11572874"/>
              <a:gd name="connsiteY6" fmla="*/ 0 h 851297"/>
              <a:gd name="connsiteX7" fmla="*/ 3368193 w 11572874"/>
              <a:gd name="connsiteY7" fmla="*/ 0 h 851297"/>
              <a:gd name="connsiteX8" fmla="*/ 3849465 w 11572874"/>
              <a:gd name="connsiteY8" fmla="*/ 0 h 851297"/>
              <a:gd name="connsiteX9" fmla="*/ 4330737 w 11572874"/>
              <a:gd name="connsiteY9" fmla="*/ 0 h 851297"/>
              <a:gd name="connsiteX10" fmla="*/ 4812009 w 11572874"/>
              <a:gd name="connsiteY10" fmla="*/ 0 h 851297"/>
              <a:gd name="connsiteX11" fmla="*/ 5180390 w 11572874"/>
              <a:gd name="connsiteY11" fmla="*/ 0 h 851297"/>
              <a:gd name="connsiteX12" fmla="*/ 5774554 w 11572874"/>
              <a:gd name="connsiteY12" fmla="*/ 0 h 851297"/>
              <a:gd name="connsiteX13" fmla="*/ 6368717 w 11572874"/>
              <a:gd name="connsiteY13" fmla="*/ 0 h 851297"/>
              <a:gd name="connsiteX14" fmla="*/ 7075771 w 11572874"/>
              <a:gd name="connsiteY14" fmla="*/ 0 h 851297"/>
              <a:gd name="connsiteX15" fmla="*/ 7444153 w 11572874"/>
              <a:gd name="connsiteY15" fmla="*/ 0 h 851297"/>
              <a:gd name="connsiteX16" fmla="*/ 8038316 w 11572874"/>
              <a:gd name="connsiteY16" fmla="*/ 0 h 851297"/>
              <a:gd name="connsiteX17" fmla="*/ 8406697 w 11572874"/>
              <a:gd name="connsiteY17" fmla="*/ 0 h 851297"/>
              <a:gd name="connsiteX18" fmla="*/ 9000860 w 11572874"/>
              <a:gd name="connsiteY18" fmla="*/ 0 h 851297"/>
              <a:gd name="connsiteX19" fmla="*/ 9256350 w 11572874"/>
              <a:gd name="connsiteY19" fmla="*/ 0 h 851297"/>
              <a:gd name="connsiteX20" fmla="*/ 9963405 w 11572874"/>
              <a:gd name="connsiteY20" fmla="*/ 0 h 851297"/>
              <a:gd name="connsiteX21" fmla="*/ 10444677 w 11572874"/>
              <a:gd name="connsiteY21" fmla="*/ 0 h 851297"/>
              <a:gd name="connsiteX22" fmla="*/ 11430988 w 11572874"/>
              <a:gd name="connsiteY22" fmla="*/ 0 h 851297"/>
              <a:gd name="connsiteX23" fmla="*/ 11572874 w 11572874"/>
              <a:gd name="connsiteY23" fmla="*/ 141886 h 851297"/>
              <a:gd name="connsiteX24" fmla="*/ 11572874 w 11572874"/>
              <a:gd name="connsiteY24" fmla="*/ 709411 h 851297"/>
              <a:gd name="connsiteX25" fmla="*/ 11430988 w 11572874"/>
              <a:gd name="connsiteY25" fmla="*/ 851297 h 851297"/>
              <a:gd name="connsiteX26" fmla="*/ 10611043 w 11572874"/>
              <a:gd name="connsiteY26" fmla="*/ 851297 h 851297"/>
              <a:gd name="connsiteX27" fmla="*/ 10355552 w 11572874"/>
              <a:gd name="connsiteY27" fmla="*/ 851297 h 851297"/>
              <a:gd name="connsiteX28" fmla="*/ 9761389 w 11572874"/>
              <a:gd name="connsiteY28" fmla="*/ 851297 h 851297"/>
              <a:gd name="connsiteX29" fmla="*/ 9167226 w 11572874"/>
              <a:gd name="connsiteY29" fmla="*/ 851297 h 851297"/>
              <a:gd name="connsiteX30" fmla="*/ 8573063 w 11572874"/>
              <a:gd name="connsiteY30" fmla="*/ 851297 h 851297"/>
              <a:gd name="connsiteX31" fmla="*/ 7978899 w 11572874"/>
              <a:gd name="connsiteY31" fmla="*/ 851297 h 851297"/>
              <a:gd name="connsiteX32" fmla="*/ 7497627 w 11572874"/>
              <a:gd name="connsiteY32" fmla="*/ 851297 h 851297"/>
              <a:gd name="connsiteX33" fmla="*/ 7016355 w 11572874"/>
              <a:gd name="connsiteY33" fmla="*/ 851297 h 851297"/>
              <a:gd name="connsiteX34" fmla="*/ 6535083 w 11572874"/>
              <a:gd name="connsiteY34" fmla="*/ 851297 h 851297"/>
              <a:gd name="connsiteX35" fmla="*/ 6166701 w 11572874"/>
              <a:gd name="connsiteY35" fmla="*/ 851297 h 851297"/>
              <a:gd name="connsiteX36" fmla="*/ 5572538 w 11572874"/>
              <a:gd name="connsiteY36" fmla="*/ 851297 h 851297"/>
              <a:gd name="connsiteX37" fmla="*/ 4752593 w 11572874"/>
              <a:gd name="connsiteY37" fmla="*/ 851297 h 851297"/>
              <a:gd name="connsiteX38" fmla="*/ 4271321 w 11572874"/>
              <a:gd name="connsiteY38" fmla="*/ 851297 h 851297"/>
              <a:gd name="connsiteX39" fmla="*/ 3790048 w 11572874"/>
              <a:gd name="connsiteY39" fmla="*/ 851297 h 851297"/>
              <a:gd name="connsiteX40" fmla="*/ 2970103 w 11572874"/>
              <a:gd name="connsiteY40" fmla="*/ 851297 h 851297"/>
              <a:gd name="connsiteX41" fmla="*/ 2375940 w 11572874"/>
              <a:gd name="connsiteY41" fmla="*/ 851297 h 851297"/>
              <a:gd name="connsiteX42" fmla="*/ 1894668 w 11572874"/>
              <a:gd name="connsiteY42" fmla="*/ 851297 h 851297"/>
              <a:gd name="connsiteX43" fmla="*/ 1526286 w 11572874"/>
              <a:gd name="connsiteY43" fmla="*/ 851297 h 851297"/>
              <a:gd name="connsiteX44" fmla="*/ 819232 w 11572874"/>
              <a:gd name="connsiteY44" fmla="*/ 851297 h 851297"/>
              <a:gd name="connsiteX45" fmla="*/ 141886 w 11572874"/>
              <a:gd name="connsiteY45" fmla="*/ 851297 h 851297"/>
              <a:gd name="connsiteX46" fmla="*/ 0 w 11572874"/>
              <a:gd name="connsiteY46" fmla="*/ 709411 h 851297"/>
              <a:gd name="connsiteX47" fmla="*/ 0 w 11572874"/>
              <a:gd name="connsiteY4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72874" h="851297" fill="none" extrusionOk="0">
                <a:moveTo>
                  <a:pt x="0" y="141886"/>
                </a:moveTo>
                <a:cubicBezTo>
                  <a:pt x="3085" y="63108"/>
                  <a:pt x="62838" y="-8110"/>
                  <a:pt x="141886" y="0"/>
                </a:cubicBezTo>
                <a:cubicBezTo>
                  <a:pt x="305625" y="-33864"/>
                  <a:pt x="494449" y="7950"/>
                  <a:pt x="623158" y="0"/>
                </a:cubicBezTo>
                <a:cubicBezTo>
                  <a:pt x="751867" y="-7950"/>
                  <a:pt x="993197" y="53148"/>
                  <a:pt x="1217322" y="0"/>
                </a:cubicBezTo>
                <a:cubicBezTo>
                  <a:pt x="1441447" y="-53148"/>
                  <a:pt x="1473111" y="10719"/>
                  <a:pt x="1585703" y="0"/>
                </a:cubicBezTo>
                <a:cubicBezTo>
                  <a:pt x="1698295" y="-10719"/>
                  <a:pt x="2187291" y="89042"/>
                  <a:pt x="2405648" y="0"/>
                </a:cubicBezTo>
                <a:cubicBezTo>
                  <a:pt x="2624005" y="-89042"/>
                  <a:pt x="2645644" y="8070"/>
                  <a:pt x="2774029" y="0"/>
                </a:cubicBezTo>
                <a:cubicBezTo>
                  <a:pt x="2902414" y="-8070"/>
                  <a:pt x="3182570" y="45549"/>
                  <a:pt x="3368193" y="0"/>
                </a:cubicBezTo>
                <a:cubicBezTo>
                  <a:pt x="3553816" y="-45549"/>
                  <a:pt x="3628114" y="6204"/>
                  <a:pt x="3849465" y="0"/>
                </a:cubicBezTo>
                <a:cubicBezTo>
                  <a:pt x="4070816" y="-6204"/>
                  <a:pt x="4175465" y="52458"/>
                  <a:pt x="4330737" y="0"/>
                </a:cubicBezTo>
                <a:cubicBezTo>
                  <a:pt x="4486009" y="-52458"/>
                  <a:pt x="4615929" y="52072"/>
                  <a:pt x="4812009" y="0"/>
                </a:cubicBezTo>
                <a:cubicBezTo>
                  <a:pt x="5008089" y="-52072"/>
                  <a:pt x="5045708" y="3599"/>
                  <a:pt x="5180390" y="0"/>
                </a:cubicBezTo>
                <a:cubicBezTo>
                  <a:pt x="5315072" y="-3599"/>
                  <a:pt x="5596495" y="45356"/>
                  <a:pt x="5774554" y="0"/>
                </a:cubicBezTo>
                <a:cubicBezTo>
                  <a:pt x="5952613" y="-45356"/>
                  <a:pt x="6182481" y="14970"/>
                  <a:pt x="6368717" y="0"/>
                </a:cubicBezTo>
                <a:cubicBezTo>
                  <a:pt x="6554953" y="-14970"/>
                  <a:pt x="6803016" y="66334"/>
                  <a:pt x="7075771" y="0"/>
                </a:cubicBezTo>
                <a:cubicBezTo>
                  <a:pt x="7348526" y="-66334"/>
                  <a:pt x="7304491" y="11412"/>
                  <a:pt x="7444153" y="0"/>
                </a:cubicBezTo>
                <a:cubicBezTo>
                  <a:pt x="7583815" y="-11412"/>
                  <a:pt x="7768248" y="34641"/>
                  <a:pt x="8038316" y="0"/>
                </a:cubicBezTo>
                <a:cubicBezTo>
                  <a:pt x="8308384" y="-34641"/>
                  <a:pt x="8225713" y="30365"/>
                  <a:pt x="8406697" y="0"/>
                </a:cubicBezTo>
                <a:cubicBezTo>
                  <a:pt x="8587681" y="-30365"/>
                  <a:pt x="8826259" y="10063"/>
                  <a:pt x="9000860" y="0"/>
                </a:cubicBezTo>
                <a:cubicBezTo>
                  <a:pt x="9175461" y="-10063"/>
                  <a:pt x="9151238" y="6225"/>
                  <a:pt x="9256350" y="0"/>
                </a:cubicBezTo>
                <a:cubicBezTo>
                  <a:pt x="9361462" y="-6225"/>
                  <a:pt x="9796401" y="77038"/>
                  <a:pt x="9963405" y="0"/>
                </a:cubicBezTo>
                <a:cubicBezTo>
                  <a:pt x="10130409" y="-77038"/>
                  <a:pt x="10242667" y="53826"/>
                  <a:pt x="10444677" y="0"/>
                </a:cubicBezTo>
                <a:cubicBezTo>
                  <a:pt x="10646687" y="-53826"/>
                  <a:pt x="11025265" y="101580"/>
                  <a:pt x="11430988" y="0"/>
                </a:cubicBezTo>
                <a:cubicBezTo>
                  <a:pt x="11506507" y="-7777"/>
                  <a:pt x="11584214" y="70077"/>
                  <a:pt x="11572874" y="141886"/>
                </a:cubicBezTo>
                <a:cubicBezTo>
                  <a:pt x="11637074" y="302078"/>
                  <a:pt x="11565934" y="429638"/>
                  <a:pt x="11572874" y="709411"/>
                </a:cubicBezTo>
                <a:cubicBezTo>
                  <a:pt x="11585073" y="784223"/>
                  <a:pt x="11515837" y="844605"/>
                  <a:pt x="11430988" y="851297"/>
                </a:cubicBezTo>
                <a:cubicBezTo>
                  <a:pt x="11037777" y="925979"/>
                  <a:pt x="10959181" y="787633"/>
                  <a:pt x="10611043" y="851297"/>
                </a:cubicBezTo>
                <a:cubicBezTo>
                  <a:pt x="10262906" y="914961"/>
                  <a:pt x="10452096" y="846941"/>
                  <a:pt x="10355552" y="851297"/>
                </a:cubicBezTo>
                <a:cubicBezTo>
                  <a:pt x="10259008" y="855653"/>
                  <a:pt x="9955504" y="799650"/>
                  <a:pt x="9761389" y="851297"/>
                </a:cubicBezTo>
                <a:cubicBezTo>
                  <a:pt x="9567274" y="902944"/>
                  <a:pt x="9463169" y="792006"/>
                  <a:pt x="9167226" y="851297"/>
                </a:cubicBezTo>
                <a:cubicBezTo>
                  <a:pt x="8871283" y="910588"/>
                  <a:pt x="8738745" y="789440"/>
                  <a:pt x="8573063" y="851297"/>
                </a:cubicBezTo>
                <a:cubicBezTo>
                  <a:pt x="8407381" y="913154"/>
                  <a:pt x="8236241" y="836998"/>
                  <a:pt x="7978899" y="851297"/>
                </a:cubicBezTo>
                <a:cubicBezTo>
                  <a:pt x="7721557" y="865596"/>
                  <a:pt x="7668168" y="818916"/>
                  <a:pt x="7497627" y="851297"/>
                </a:cubicBezTo>
                <a:cubicBezTo>
                  <a:pt x="7327086" y="883678"/>
                  <a:pt x="7243150" y="821381"/>
                  <a:pt x="7016355" y="851297"/>
                </a:cubicBezTo>
                <a:cubicBezTo>
                  <a:pt x="6789560" y="881213"/>
                  <a:pt x="6665258" y="800749"/>
                  <a:pt x="6535083" y="851297"/>
                </a:cubicBezTo>
                <a:cubicBezTo>
                  <a:pt x="6404908" y="901845"/>
                  <a:pt x="6315052" y="815539"/>
                  <a:pt x="6166701" y="851297"/>
                </a:cubicBezTo>
                <a:cubicBezTo>
                  <a:pt x="6018350" y="887055"/>
                  <a:pt x="5742853" y="845391"/>
                  <a:pt x="5572538" y="851297"/>
                </a:cubicBezTo>
                <a:cubicBezTo>
                  <a:pt x="5402223" y="857203"/>
                  <a:pt x="5007174" y="786095"/>
                  <a:pt x="4752593" y="851297"/>
                </a:cubicBezTo>
                <a:cubicBezTo>
                  <a:pt x="4498012" y="916499"/>
                  <a:pt x="4505485" y="839953"/>
                  <a:pt x="4271321" y="851297"/>
                </a:cubicBezTo>
                <a:cubicBezTo>
                  <a:pt x="4037157" y="862641"/>
                  <a:pt x="4021111" y="830489"/>
                  <a:pt x="3790048" y="851297"/>
                </a:cubicBezTo>
                <a:cubicBezTo>
                  <a:pt x="3558985" y="872105"/>
                  <a:pt x="3137551" y="815200"/>
                  <a:pt x="2970103" y="851297"/>
                </a:cubicBezTo>
                <a:cubicBezTo>
                  <a:pt x="2802656" y="887394"/>
                  <a:pt x="2512219" y="797004"/>
                  <a:pt x="2375940" y="851297"/>
                </a:cubicBezTo>
                <a:cubicBezTo>
                  <a:pt x="2239661" y="905590"/>
                  <a:pt x="2003978" y="844157"/>
                  <a:pt x="1894668" y="851297"/>
                </a:cubicBezTo>
                <a:cubicBezTo>
                  <a:pt x="1785358" y="858437"/>
                  <a:pt x="1629117" y="827925"/>
                  <a:pt x="1526286" y="851297"/>
                </a:cubicBezTo>
                <a:cubicBezTo>
                  <a:pt x="1423455" y="874669"/>
                  <a:pt x="966305" y="824598"/>
                  <a:pt x="819232" y="851297"/>
                </a:cubicBezTo>
                <a:cubicBezTo>
                  <a:pt x="672159" y="877996"/>
                  <a:pt x="397930" y="831551"/>
                  <a:pt x="141886" y="851297"/>
                </a:cubicBezTo>
                <a:cubicBezTo>
                  <a:pt x="60774" y="849006"/>
                  <a:pt x="3870" y="804462"/>
                  <a:pt x="0" y="709411"/>
                </a:cubicBezTo>
                <a:cubicBezTo>
                  <a:pt x="-27912" y="569829"/>
                  <a:pt x="45139" y="414984"/>
                  <a:pt x="0" y="141886"/>
                </a:cubicBezTo>
                <a:close/>
              </a:path>
              <a:path w="11572874" h="851297" stroke="0" extrusionOk="0">
                <a:moveTo>
                  <a:pt x="0" y="141886"/>
                </a:moveTo>
                <a:cubicBezTo>
                  <a:pt x="-6235" y="77834"/>
                  <a:pt x="63782" y="-3519"/>
                  <a:pt x="141886" y="0"/>
                </a:cubicBezTo>
                <a:cubicBezTo>
                  <a:pt x="329721" y="-65214"/>
                  <a:pt x="674625" y="11817"/>
                  <a:pt x="848940" y="0"/>
                </a:cubicBezTo>
                <a:cubicBezTo>
                  <a:pt x="1023255" y="-11817"/>
                  <a:pt x="1379406" y="82462"/>
                  <a:pt x="1668886" y="0"/>
                </a:cubicBezTo>
                <a:cubicBezTo>
                  <a:pt x="1958366" y="-82462"/>
                  <a:pt x="2204165" y="90031"/>
                  <a:pt x="2488831" y="0"/>
                </a:cubicBezTo>
                <a:cubicBezTo>
                  <a:pt x="2773498" y="-90031"/>
                  <a:pt x="2861336" y="37822"/>
                  <a:pt x="2970103" y="0"/>
                </a:cubicBezTo>
                <a:cubicBezTo>
                  <a:pt x="3078870" y="-37822"/>
                  <a:pt x="3512569" y="38402"/>
                  <a:pt x="3790048" y="0"/>
                </a:cubicBezTo>
                <a:cubicBezTo>
                  <a:pt x="4067527" y="-38402"/>
                  <a:pt x="4356956" y="50844"/>
                  <a:pt x="4609994" y="0"/>
                </a:cubicBezTo>
                <a:cubicBezTo>
                  <a:pt x="4863032" y="-50844"/>
                  <a:pt x="4917919" y="27728"/>
                  <a:pt x="5091266" y="0"/>
                </a:cubicBezTo>
                <a:cubicBezTo>
                  <a:pt x="5264613" y="-27728"/>
                  <a:pt x="5424698" y="7372"/>
                  <a:pt x="5572538" y="0"/>
                </a:cubicBezTo>
                <a:cubicBezTo>
                  <a:pt x="5720378" y="-7372"/>
                  <a:pt x="5901709" y="40664"/>
                  <a:pt x="6166701" y="0"/>
                </a:cubicBezTo>
                <a:cubicBezTo>
                  <a:pt x="6431693" y="-40664"/>
                  <a:pt x="6336033" y="14500"/>
                  <a:pt x="6422192" y="0"/>
                </a:cubicBezTo>
                <a:cubicBezTo>
                  <a:pt x="6508351" y="-14500"/>
                  <a:pt x="6870741" y="28163"/>
                  <a:pt x="7016355" y="0"/>
                </a:cubicBezTo>
                <a:cubicBezTo>
                  <a:pt x="7161969" y="-28163"/>
                  <a:pt x="7314835" y="6225"/>
                  <a:pt x="7610518" y="0"/>
                </a:cubicBezTo>
                <a:cubicBezTo>
                  <a:pt x="7906201" y="-6225"/>
                  <a:pt x="8250360" y="9069"/>
                  <a:pt x="8430464" y="0"/>
                </a:cubicBezTo>
                <a:cubicBezTo>
                  <a:pt x="8610568" y="-9069"/>
                  <a:pt x="8954475" y="5798"/>
                  <a:pt x="9250409" y="0"/>
                </a:cubicBezTo>
                <a:cubicBezTo>
                  <a:pt x="9546344" y="-5798"/>
                  <a:pt x="9745301" y="91977"/>
                  <a:pt x="10070354" y="0"/>
                </a:cubicBezTo>
                <a:cubicBezTo>
                  <a:pt x="10395408" y="-91977"/>
                  <a:pt x="10593499" y="9"/>
                  <a:pt x="10890299" y="0"/>
                </a:cubicBezTo>
                <a:cubicBezTo>
                  <a:pt x="11187099" y="-9"/>
                  <a:pt x="11255099" y="32411"/>
                  <a:pt x="11430988" y="0"/>
                </a:cubicBezTo>
                <a:cubicBezTo>
                  <a:pt x="11517713" y="-3342"/>
                  <a:pt x="11556427" y="52403"/>
                  <a:pt x="11572874" y="141886"/>
                </a:cubicBezTo>
                <a:cubicBezTo>
                  <a:pt x="11625147" y="400152"/>
                  <a:pt x="11524025" y="506750"/>
                  <a:pt x="11572874" y="709411"/>
                </a:cubicBezTo>
                <a:cubicBezTo>
                  <a:pt x="11595100" y="781464"/>
                  <a:pt x="11499692" y="859364"/>
                  <a:pt x="11430988" y="851297"/>
                </a:cubicBezTo>
                <a:cubicBezTo>
                  <a:pt x="11136978" y="923979"/>
                  <a:pt x="10930493" y="808854"/>
                  <a:pt x="10723934" y="851297"/>
                </a:cubicBezTo>
                <a:cubicBezTo>
                  <a:pt x="10517375" y="893740"/>
                  <a:pt x="10288619" y="826878"/>
                  <a:pt x="10016879" y="851297"/>
                </a:cubicBezTo>
                <a:cubicBezTo>
                  <a:pt x="9745140" y="875716"/>
                  <a:pt x="9843453" y="836219"/>
                  <a:pt x="9761389" y="851297"/>
                </a:cubicBezTo>
                <a:cubicBezTo>
                  <a:pt x="9679325" y="866375"/>
                  <a:pt x="9509179" y="800895"/>
                  <a:pt x="9280117" y="851297"/>
                </a:cubicBezTo>
                <a:cubicBezTo>
                  <a:pt x="9051055" y="901699"/>
                  <a:pt x="8909199" y="845209"/>
                  <a:pt x="8798845" y="851297"/>
                </a:cubicBezTo>
                <a:cubicBezTo>
                  <a:pt x="8688491" y="857385"/>
                  <a:pt x="8554456" y="812340"/>
                  <a:pt x="8317573" y="851297"/>
                </a:cubicBezTo>
                <a:cubicBezTo>
                  <a:pt x="8080690" y="890254"/>
                  <a:pt x="7785296" y="840194"/>
                  <a:pt x="7497627" y="851297"/>
                </a:cubicBezTo>
                <a:cubicBezTo>
                  <a:pt x="7209958" y="862400"/>
                  <a:pt x="7113385" y="851293"/>
                  <a:pt x="6790573" y="851297"/>
                </a:cubicBezTo>
                <a:cubicBezTo>
                  <a:pt x="6467761" y="851301"/>
                  <a:pt x="6501072" y="851266"/>
                  <a:pt x="6422192" y="851297"/>
                </a:cubicBezTo>
                <a:cubicBezTo>
                  <a:pt x="6343312" y="851328"/>
                  <a:pt x="6148261" y="815076"/>
                  <a:pt x="6053810" y="851297"/>
                </a:cubicBezTo>
                <a:cubicBezTo>
                  <a:pt x="5959359" y="887518"/>
                  <a:pt x="5589869" y="826511"/>
                  <a:pt x="5459647" y="851297"/>
                </a:cubicBezTo>
                <a:cubicBezTo>
                  <a:pt x="5329425" y="876083"/>
                  <a:pt x="5029094" y="846589"/>
                  <a:pt x="4865484" y="851297"/>
                </a:cubicBezTo>
                <a:cubicBezTo>
                  <a:pt x="4701874" y="856005"/>
                  <a:pt x="4487555" y="789735"/>
                  <a:pt x="4271321" y="851297"/>
                </a:cubicBezTo>
                <a:cubicBezTo>
                  <a:pt x="4055087" y="912859"/>
                  <a:pt x="3865078" y="816491"/>
                  <a:pt x="3564266" y="851297"/>
                </a:cubicBezTo>
                <a:cubicBezTo>
                  <a:pt x="3263455" y="886103"/>
                  <a:pt x="3156790" y="804805"/>
                  <a:pt x="2857212" y="851297"/>
                </a:cubicBezTo>
                <a:cubicBezTo>
                  <a:pt x="2557634" y="897789"/>
                  <a:pt x="2440339" y="849184"/>
                  <a:pt x="2150158" y="851297"/>
                </a:cubicBezTo>
                <a:cubicBezTo>
                  <a:pt x="1859977" y="853410"/>
                  <a:pt x="1608375" y="827103"/>
                  <a:pt x="1443104" y="851297"/>
                </a:cubicBezTo>
                <a:cubicBezTo>
                  <a:pt x="1277833" y="875491"/>
                  <a:pt x="1190134" y="817798"/>
                  <a:pt x="961831" y="851297"/>
                </a:cubicBezTo>
                <a:cubicBezTo>
                  <a:pt x="733528" y="884796"/>
                  <a:pt x="313371" y="777910"/>
                  <a:pt x="141886" y="851297"/>
                </a:cubicBezTo>
                <a:cubicBezTo>
                  <a:pt x="70934" y="835276"/>
                  <a:pt x="-387" y="796368"/>
                  <a:pt x="0" y="709411"/>
                </a:cubicBezTo>
                <a:cubicBezTo>
                  <a:pt x="-1641" y="523444"/>
                  <a:pt x="52290" y="413283"/>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C0099"/>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hát</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nhắc</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tới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những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lễ</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hội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nào</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trong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srgbClr val="CC0099"/>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3943F87-E421-43DF-9643-4F7751C1319B}"/>
              </a:ext>
            </a:extLst>
          </p:cNvPr>
          <p:cNvPicPr>
            <a:picLocks noChangeAspect="1"/>
          </p:cNvPicPr>
          <p:nvPr/>
        </p:nvPicPr>
        <p:blipFill>
          <a:blip r:embed="rId7"/>
          <a:stretch>
            <a:fillRect/>
          </a:stretch>
        </p:blipFill>
        <p:spPr>
          <a:xfrm>
            <a:off x="76201" y="1676713"/>
            <a:ext cx="3683757" cy="1799912"/>
          </a:xfrm>
          <a:prstGeom prst="rect">
            <a:avLst/>
          </a:prstGeom>
        </p:spPr>
      </p:pic>
      <p:pic>
        <p:nvPicPr>
          <p:cNvPr id="5" name="Picture 4">
            <a:extLst>
              <a:ext uri="{FF2B5EF4-FFF2-40B4-BE49-F238E27FC236}">
                <a16:creationId xmlns:a16="http://schemas.microsoft.com/office/drawing/2014/main" id="{7AA66B57-F1D0-47E3-BBAB-8FC621AD2F23}"/>
              </a:ext>
            </a:extLst>
          </p:cNvPr>
          <p:cNvPicPr>
            <a:picLocks noChangeAspect="1"/>
          </p:cNvPicPr>
          <p:nvPr/>
        </p:nvPicPr>
        <p:blipFill>
          <a:blip r:embed="rId8"/>
          <a:stretch>
            <a:fillRect/>
          </a:stretch>
        </p:blipFill>
        <p:spPr>
          <a:xfrm>
            <a:off x="3711817" y="1428750"/>
            <a:ext cx="4448580" cy="2409825"/>
          </a:xfrm>
          <a:prstGeom prst="rect">
            <a:avLst/>
          </a:prstGeom>
        </p:spPr>
      </p:pic>
      <p:pic>
        <p:nvPicPr>
          <p:cNvPr id="7" name="Picture 6">
            <a:extLst>
              <a:ext uri="{FF2B5EF4-FFF2-40B4-BE49-F238E27FC236}">
                <a16:creationId xmlns:a16="http://schemas.microsoft.com/office/drawing/2014/main" id="{9A2B5677-ACAF-4D55-B0D9-7F466124D85F}"/>
              </a:ext>
            </a:extLst>
          </p:cNvPr>
          <p:cNvPicPr>
            <a:picLocks noChangeAspect="1"/>
          </p:cNvPicPr>
          <p:nvPr/>
        </p:nvPicPr>
        <p:blipFill>
          <a:blip r:embed="rId9"/>
          <a:stretch>
            <a:fillRect/>
          </a:stretch>
        </p:blipFill>
        <p:spPr>
          <a:xfrm>
            <a:off x="8437342" y="1457324"/>
            <a:ext cx="3335558" cy="2632890"/>
          </a:xfrm>
          <a:prstGeom prst="rect">
            <a:avLst/>
          </a:prstGeom>
        </p:spPr>
      </p:pic>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1876425" y="1257300"/>
            <a:ext cx="8191500" cy="2518716"/>
          </a:xfrm>
          <a:prstGeom prst="rect">
            <a:avLst/>
          </a:prstGeom>
        </p:spPr>
      </p:pic>
      <p:pic>
        <p:nvPicPr>
          <p:cNvPr id="5" name="Picture 4">
            <a:extLst>
              <a:ext uri="{FF2B5EF4-FFF2-40B4-BE49-F238E27FC236}">
                <a16:creationId xmlns:a16="http://schemas.microsoft.com/office/drawing/2014/main" id="{D2546322-B46D-4205-A0BF-2AD8B7C876E6}"/>
              </a:ext>
            </a:extLst>
          </p:cNvPr>
          <p:cNvPicPr>
            <a:picLocks noChangeAspect="1"/>
          </p:cNvPicPr>
          <p:nvPr/>
        </p:nvPicPr>
        <p:blipFill>
          <a:blip r:embed="rId5"/>
          <a:stretch>
            <a:fillRect/>
          </a:stretch>
        </p:blipFill>
        <p:spPr>
          <a:xfrm>
            <a:off x="2643187" y="3867150"/>
            <a:ext cx="7019925" cy="2114550"/>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45923"/>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val="2083224743"/>
                    </a:ext>
                  </a:extLst>
                </a:gridCol>
                <a:gridCol w="2263731">
                  <a:extLst>
                    <a:ext uri="{9D8B030D-6E8A-4147-A177-3AD203B41FA5}">
                      <a16:colId xmlns:a16="http://schemas.microsoft.com/office/drawing/2014/main" val="666504530"/>
                    </a:ext>
                  </a:extLst>
                </a:gridCol>
                <a:gridCol w="2102529">
                  <a:extLst>
                    <a:ext uri="{9D8B030D-6E8A-4147-A177-3AD203B41FA5}">
                      <a16:colId xmlns:a16="http://schemas.microsoft.com/office/drawing/2014/main"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a:t>
            </a:r>
            <a:r>
              <a:rPr kumimoji="0" lang="en-US" sz="3200" b="1" i="0" u="none" strike="noStrike" kern="1200" cap="none" spc="0" normalizeH="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dùng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2" descr="child 사진, 이미지, 일러스트, 캘리그라피 - 크라우드픽">
            <a:extLst>
              <a:ext uri="{FF2B5EF4-FFF2-40B4-BE49-F238E27FC236}">
                <a16:creationId xmlns:a16="http://schemas.microsoft.com/office/drawing/2014/main"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lễ</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Lim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1127</Words>
  <Application>Microsoft Office PowerPoint</Application>
  <PresentationFormat>Widescreen</PresentationFormat>
  <Paragraphs>133</Paragraphs>
  <Slides>26</Slides>
  <Notes>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26</vt:i4>
      </vt:variant>
    </vt:vector>
  </HeadingPairs>
  <TitlesOfParts>
    <vt:vector size="42" baseType="lpstr">
      <vt:lpstr>等线</vt:lpstr>
      <vt:lpstr>等线 Light</vt:lpstr>
      <vt:lpstr>arial</vt:lpstr>
      <vt:lpstr>arial</vt:lpstr>
      <vt:lpstr>Calibri</vt:lpstr>
      <vt:lpstr>Calibri Light</vt:lpstr>
      <vt:lpstr>Cambria</vt:lpstr>
      <vt:lpstr>Coiny</vt:lpstr>
      <vt:lpstr>Cooper Black</vt:lpstr>
      <vt:lpstr>SVN-Kitten</vt:lpstr>
      <vt:lpstr>Times New Roman</vt:lpstr>
      <vt:lpstr>Office 主题</vt:lpstr>
      <vt:lpstr>1_Office Theme</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Thieu Thi Van</cp:lastModifiedBy>
  <cp:revision>25</cp:revision>
  <dcterms:created xsi:type="dcterms:W3CDTF">2023-01-05T14:11:41Z</dcterms:created>
  <dcterms:modified xsi:type="dcterms:W3CDTF">2024-05-29T08:20:29Z</dcterms:modified>
</cp:coreProperties>
</file>