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5.xml" ContentType="application/vnd.openxmlformats-officedocument.theme+xml"/>
  <Override PartName="/ppt/tags/tag64.xml" ContentType="application/vnd.openxmlformats-officedocument.presentationml.tags+xml"/>
  <Override PartName="/ppt/notesSlides/notesSlide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 id="2147483696" r:id="rId4"/>
  </p:sldMasterIdLst>
  <p:notesMasterIdLst>
    <p:notesMasterId r:id="rId19"/>
  </p:notesMasterIdLst>
  <p:sldIdLst>
    <p:sldId id="257" r:id="rId5"/>
    <p:sldId id="321" r:id="rId6"/>
    <p:sldId id="322" r:id="rId7"/>
    <p:sldId id="277" r:id="rId8"/>
    <p:sldId id="300" r:id="rId9"/>
    <p:sldId id="323" r:id="rId10"/>
    <p:sldId id="294" r:id="rId11"/>
    <p:sldId id="316" r:id="rId12"/>
    <p:sldId id="324" r:id="rId13"/>
    <p:sldId id="318" r:id="rId14"/>
    <p:sldId id="270" r:id="rId15"/>
    <p:sldId id="301" r:id="rId16"/>
    <p:sldId id="320" r:id="rId17"/>
    <p:sldId id="7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4.xml"/><Relationship Id="rId5" Type="http://schemas.openxmlformats.org/officeDocument/2006/relationships/tags" Target="../tags/tag12.xml"/><Relationship Id="rId4"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4.xml"/><Relationship Id="rId5" Type="http://schemas.openxmlformats.org/officeDocument/2006/relationships/tags" Target="../tags/tag17.xml"/><Relationship Id="rId4" Type="http://schemas.openxmlformats.org/officeDocument/2006/relationships/tags" Target="../tags/tag1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4.xml"/><Relationship Id="rId5" Type="http://schemas.openxmlformats.org/officeDocument/2006/relationships/tags" Target="../tags/tag22.xml"/><Relationship Id="rId4" Type="http://schemas.openxmlformats.org/officeDocument/2006/relationships/tags" Target="../tags/tag2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4.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4.xml"/><Relationship Id="rId4" Type="http://schemas.openxmlformats.org/officeDocument/2006/relationships/tags" Target="../tags/tag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4.xml"/><Relationship Id="rId5" Type="http://schemas.openxmlformats.org/officeDocument/2006/relationships/tags" Target="../tags/tag54.xml"/><Relationship Id="rId4" Type="http://schemas.openxmlformats.org/officeDocument/2006/relationships/tags" Target="../tags/tag5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4.xml"/><Relationship Id="rId4" Type="http://schemas.openxmlformats.org/officeDocument/2006/relationships/tags" Target="../tags/tag58.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4.xml"/><Relationship Id="rId5" Type="http://schemas.openxmlformats.org/officeDocument/2006/relationships/tags" Target="../tags/tag63.xml"/><Relationship Id="rId4" Type="http://schemas.openxmlformats.org/officeDocument/2006/relationships/tags" Target="../tags/tag6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2024/5/29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2024/5/29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2478129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1869325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62607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2024/5/29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350897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2024/5/29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5632002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2024/5/29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2081922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2024/5/29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2562515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2024/5/29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0056046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2024/5/29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828043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2024/5/29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43608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2024/5/29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4598571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2024/5/29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2024/5/29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2024/5/29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tags" Target="../tags/tag6.xml"/><Relationship Id="rId2" Type="http://schemas.openxmlformats.org/officeDocument/2006/relationships/slideLayout" Target="../slideLayouts/slideLayout35.xml"/><Relationship Id="rId16" Type="http://schemas.openxmlformats.org/officeDocument/2006/relationships/tags" Target="../tags/tag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2024/5/29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1021997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8.xml"/><Relationship Id="rId5" Type="http://schemas.openxmlformats.org/officeDocument/2006/relationships/image" Target="../media/image4.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tags" Target="../tags/tag69.xml"/><Relationship Id="rId5" Type="http://schemas.openxmlformats.org/officeDocument/2006/relationships/hyperlink" Target="https://www.facebook.com/huongthaoGADT"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5.xml><?xml version="1.0" encoding="utf-8"?>
<p:tagLst xmlns:a="http://schemas.openxmlformats.org/drawingml/2006/main" xmlns:r="http://schemas.openxmlformats.org/officeDocument/2006/relationships" xmlns:p="http://schemas.openxmlformats.org/presentationml/2006/main">
  <p:tag name="PA" val="v3.2.0"/>
</p:tagLst>
</file>

<file path=ppt/tags/tag66.xml><?xml version="1.0" encoding="utf-8"?>
<p:tagLst xmlns:a="http://schemas.openxmlformats.org/drawingml/2006/main" xmlns:r="http://schemas.openxmlformats.org/officeDocument/2006/relationships" xmlns:p="http://schemas.openxmlformats.org/presentationml/2006/main">
  <p:tag name="PA" val="v3.2.0"/>
</p:tagLst>
</file>

<file path=ppt/tags/tag67.xml><?xml version="1.0" encoding="utf-8"?>
<p:tagLst xmlns:a="http://schemas.openxmlformats.org/drawingml/2006/main" xmlns:r="http://schemas.openxmlformats.org/officeDocument/2006/relationships" xmlns:p="http://schemas.openxmlformats.org/presentationml/2006/main">
  <p:tag name="PA" val="v3.2.0"/>
</p:tagLst>
</file>

<file path=ppt/tags/tag68.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708</Words>
  <Application>Microsoft Office PowerPoint</Application>
  <PresentationFormat>Widescreen</PresentationFormat>
  <Paragraphs>47</Paragraphs>
  <Slides>14</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14</vt:i4>
      </vt:variant>
    </vt:vector>
  </HeadingPairs>
  <TitlesOfParts>
    <vt:vector size="31" baseType="lpstr">
      <vt:lpstr>微软雅黑</vt:lpstr>
      <vt:lpstr>宋体</vt:lpstr>
      <vt:lpstr>Arial</vt:lpstr>
      <vt:lpstr>Calibri</vt:lpstr>
      <vt:lpstr>Calibri Light</vt:lpstr>
      <vt:lpstr>Cambria</vt:lpstr>
      <vt:lpstr>Georgia</vt:lpstr>
      <vt:lpstr>Ikaros-Regular</vt:lpstr>
      <vt:lpstr>Nunito black</vt:lpstr>
      <vt:lpstr>OpenSans</vt:lpstr>
      <vt:lpstr>Times New Roman</vt:lpstr>
      <vt:lpstr>Wingdings</vt:lpstr>
      <vt:lpstr>仓耳玄三M W05</vt:lpstr>
      <vt:lpstr>Office 主题</vt:lpstr>
      <vt:lpstr>1_Simple Light</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Thieu Thi Van</cp:lastModifiedBy>
  <cp:revision>17</cp:revision>
  <dcterms:created xsi:type="dcterms:W3CDTF">2022-08-29T03:05:19Z</dcterms:created>
  <dcterms:modified xsi:type="dcterms:W3CDTF">2024-05-29T08:04:51Z</dcterms:modified>
</cp:coreProperties>
</file>