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5" r:id="rId3"/>
  </p:sldMasterIdLst>
  <p:notesMasterIdLst>
    <p:notesMasterId r:id="rId16"/>
  </p:notesMasterIdLst>
  <p:sldIdLst>
    <p:sldId id="2634" r:id="rId4"/>
    <p:sldId id="261" r:id="rId5"/>
    <p:sldId id="257" r:id="rId6"/>
    <p:sldId id="2635" r:id="rId7"/>
    <p:sldId id="2636" r:id="rId8"/>
    <p:sldId id="2637" r:id="rId9"/>
    <p:sldId id="270" r:id="rId10"/>
    <p:sldId id="259" r:id="rId11"/>
    <p:sldId id="256" r:id="rId12"/>
    <p:sldId id="264" r:id="rId13"/>
    <p:sldId id="263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05" autoAdjust="0"/>
  </p:normalViewPr>
  <p:slideViewPr>
    <p:cSldViewPr snapToGrid="0">
      <p:cViewPr>
        <p:scale>
          <a:sx n="64" d="100"/>
          <a:sy n="64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9C3D-78B3-4654-B819-413E959BFA5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0783-6983-4683-AB94-1200C749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47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6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56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8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7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3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72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05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7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78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1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109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007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9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104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21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1DEF5-E8C6-4158-8472-EB0CC354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BF8E99-8C0F-4C57-A8F3-A2A4F270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391F7-E3E9-465F-B152-EF78A69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EB955A-C07B-4A3F-AB04-6CF775FD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F397EB-DFD0-4C07-9662-3E4B9D89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0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C4434E-B2F5-4053-8E8A-E1DCBF9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164EE0-8084-4D72-B402-B4519EC4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FC8CE1-38ED-4A66-B34C-CFC83061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098F37-0592-49C1-AB4A-B8DEF68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B44AF2-87A8-4285-8F0F-87CF4C6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9F43D8-04E8-492C-A1B1-56126193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A345B2-B479-4AF8-927F-F3018EEC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EA49A-4533-430D-9A3E-EE83C72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EAA64-CD9D-47E6-9989-15C535FB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0CEED1-E055-4708-86D4-0354760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507D25-67A5-41AF-89BF-BCF5DA20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7243DA-2FE6-4A5A-9C23-179BB4AD1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E034E5-D51D-4ABE-9AD8-EB374D1D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4DC5EE-0662-4D26-BA54-EBA67B2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5B595A-EB00-42AA-A75A-FA1A0A7D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BF9F1F-4C27-4B43-B6F1-98EAAB45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2FAE01-A666-42CC-98E9-D25E1525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E83B87-CC9D-4630-AED2-907D78DC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AE2F1B-46DE-4207-9EFB-3DC46ABA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12B5A8-3CBA-42B5-A97E-6740E0A0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65E732-14A7-46C6-9862-1BA1D54B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7951F04-9535-4F64-9F9B-6FA2C63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AF3373-F395-4158-81B5-D9E117B8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F67086-71B4-4C85-8806-6C3C2B98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4416E-7EE6-4126-8F26-7FE70FCE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E8A13E-0762-4F3E-B7F9-DCE46C7A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A4A42-084C-4B4B-BDF2-286E58D3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DE64A3-23F3-4ADD-A39E-121B846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2AC59E-6281-4D51-B40D-75ACEE4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A8764B-A01E-4955-8563-2932A2F1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DDA0B83-F873-4BBC-9AF3-F5EF009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D9211-DC72-4DD8-983B-FA30A2D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890A30-EF21-45D9-BDE4-AE3CF77A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A6D1B9-B66D-472B-8876-612516C6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65501E-2BCD-42CB-B296-6AC9BF7A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CC3E0E-6219-4026-9B5D-390216D2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3EE596-2297-4486-AA37-8C89F957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CF8E2E-2FCC-4617-A4A9-83F6F43F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A44CE2-1174-4ED3-B153-8D061CF2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0E964B-8CF9-4E24-AC36-E20334C6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10C3FD-1246-403F-9FBA-0F98506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7E65F0-223F-4330-B70B-F4E51B5F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EC767A-99E9-42B3-82F4-A22AD32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CF7D0A-09A8-4830-879B-F8087FD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2A5888-5B80-4329-AEDF-B2CA161F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C73A0E-2267-464B-93BA-C0AADE4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F2FCFC-2F2D-4765-9456-F70C0551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9BAC38-1CBE-4C21-A666-395D26F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BB1E31-A8B2-470E-AE98-D765869E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87441-76AB-4F96-882E-2307FC36A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5AB361-07F0-489B-8BCE-38D9492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7420C8-8935-431B-ABB4-5F1B247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5CA749-9D96-4AB1-B7BD-A0E05A9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05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5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15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61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66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1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="" xmlns:a16="http://schemas.microsoft.com/office/drawing/2014/main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851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00BD80-A404-4F8F-983F-667F553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47CAC4-1613-4863-9086-8A8B7140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AC02A3-BD8E-486C-AC91-C04ACB78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848B-2173-4E0D-B011-1E97E677C9E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13CAAB-753A-4AF0-9046-F7F6DFA34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080E9B-7F36-4A0C-A725-F819E9AF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5B22BDA-B439-4EB5-962F-80AA59BDD072}"/>
              </a:ext>
            </a:extLst>
          </p:cNvPr>
          <p:cNvSpPr txBox="1"/>
          <p:nvPr/>
        </p:nvSpPr>
        <p:spPr>
          <a:xfrm>
            <a:off x="3379503" y="1063830"/>
            <a:ext cx="5953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tư</a:t>
            </a:r>
            <a:r>
              <a:rPr lang="en-US" sz="3200" kern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ngày</a:t>
            </a:r>
            <a:r>
              <a:rPr lang="en-US" sz="3200" kern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9 </a:t>
            </a: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tháng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11 </a:t>
            </a: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2022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8E21B82-138C-4FF9-BC0F-7DEE587C3DEC}"/>
              </a:ext>
            </a:extLst>
          </p:cNvPr>
          <p:cNvSpPr txBox="1"/>
          <p:nvPr/>
        </p:nvSpPr>
        <p:spPr>
          <a:xfrm>
            <a:off x="2597030" y="2499722"/>
            <a:ext cx="70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Mái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endParaRPr lang="en-US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067" kern="0" dirty="0" err="1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=""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=""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=""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=""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=""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=""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=""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=""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=""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=""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=""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=""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=""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=""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=""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=""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=""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=""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=""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=""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=""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=""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=""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=""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=""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=""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=""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=""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=""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=""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=""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=""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=""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=""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=""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=""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=""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=""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=""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=""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=""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=""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=""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=""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=""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=""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=""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=""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=""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92DD36A-9654-4C7F-94B6-8CE4F647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51" y="3214312"/>
            <a:ext cx="778526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=""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=""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=""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=""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=""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=""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=""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=""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=""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=""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ứng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lang="en-US" sz="5333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=""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=""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=""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=""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=""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=""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=""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=""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=""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=""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=""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=""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=""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=""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=""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=""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=""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=""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=""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=""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=""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=""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=""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=""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=""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=""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=""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=""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=""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=""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=""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=""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=""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=""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=""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=""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=""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=""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=""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=""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=""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=""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=""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=""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=""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=""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=""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=""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=""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=""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=""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=""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=""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=""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Kìa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đó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ǧ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ΰΩ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Ǉrắng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="" xmlns:a16="http://schemas.microsoft.com/office/drawing/2014/main" id="{C705C140-F5D6-44F4-BC05-484AEE5833A5}"/>
              </a:ext>
            </a:extLst>
          </p:cNvPr>
          <p:cNvSpPr txBox="1"/>
          <p:nvPr/>
        </p:nvSpPr>
        <p:spPr>
          <a:xfrm>
            <a:off x="1849877" y="3481673"/>
            <a:ext cx="99087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Ξ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λ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Δ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łn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sŪg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Η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İn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ǟa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1E9C943-93AE-4764-A932-35F031A74BD5}"/>
              </a:ext>
            </a:extLst>
          </p:cNvPr>
          <p:cNvCxnSpPr/>
          <p:nvPr/>
        </p:nvCxnSpPr>
        <p:spPr>
          <a:xfrm>
            <a:off x="3239984" y="2441143"/>
            <a:ext cx="98299" cy="28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901381" y="3158386"/>
            <a:ext cx="87681" cy="9757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="" xmlns:a16="http://schemas.microsoft.com/office/drawing/2014/main" id="{75CFF1B6-451C-4754-8718-3EC50DE07711}"/>
              </a:ext>
            </a:extLst>
          </p:cNvPr>
          <p:cNvSpPr txBox="1"/>
          <p:nvPr/>
        </p:nvSpPr>
        <p:spPr>
          <a:xfrm>
            <a:off x="5856577" y="4260078"/>
            <a:ext cx="158846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Ngu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ΐ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ğn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Đức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Mậu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huyền</a:t>
            </a:r>
            <a:endParaRPr lang="en-US" sz="3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endParaRPr lang="en-US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2728CDBE-200A-4899-846F-04E05785EEF1}"/>
              </a:ext>
            </a:extLst>
          </p:cNvPr>
          <p:cNvSpPr/>
          <p:nvPr/>
        </p:nvSpPr>
        <p:spPr>
          <a:xfrm>
            <a:off x="2395844" y="2622157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="" xmlns:a16="http://schemas.microsoft.com/office/drawing/2014/main" id="{24A588A8-BBF6-4E5F-BDB8-EE9CAFD19A85}"/>
              </a:ext>
            </a:extLst>
          </p:cNvPr>
          <p:cNvCxnSpPr>
            <a:cxnSpLocks/>
          </p:cNvCxnSpPr>
          <p:nvPr/>
        </p:nvCxnSpPr>
        <p:spPr>
          <a:xfrm flipH="1">
            <a:off x="2613891" y="2142836"/>
            <a:ext cx="2512291" cy="520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897CC54A-C360-4BC4-BE7F-14848D910913}"/>
              </a:ext>
            </a:extLst>
          </p:cNvPr>
          <p:cNvSpPr/>
          <p:nvPr/>
        </p:nvSpPr>
        <p:spPr>
          <a:xfrm>
            <a:off x="3376261" y="3921430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="" xmlns:a16="http://schemas.microsoft.com/office/drawing/2014/main" id="{31598DB1-31CD-4762-ACDA-6CAE8FBB4D6D}"/>
              </a:ext>
            </a:extLst>
          </p:cNvPr>
          <p:cNvCxnSpPr>
            <a:cxnSpLocks/>
            <a:endCxn id="164" idx="0"/>
          </p:cNvCxnSpPr>
          <p:nvPr/>
        </p:nvCxnSpPr>
        <p:spPr>
          <a:xfrm flipH="1">
            <a:off x="3527647" y="2387627"/>
            <a:ext cx="6392208" cy="1533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2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nặng</a:t>
            </a:r>
            <a:endParaRPr lang="en-US" sz="32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="" xmlns:a16="http://schemas.microsoft.com/office/drawing/2014/main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="" xmlns:a16="http://schemas.microsoft.com/office/drawing/2014/main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A5FF35F7-2F53-411D-A123-92FC6627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08" t="1269" r="14339" b="1074"/>
          <a:stretch/>
        </p:blipFill>
        <p:spPr>
          <a:xfrm rot="16200000">
            <a:off x="4583979" y="-1683773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Picture 8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04FDCBD0-37AE-46E6-B466-AB621EF4A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69B64798-25B0-420A-9703-5E6644EB3712}"/>
              </a:ext>
            </a:extLst>
          </p:cNvPr>
          <p:cNvSpPr/>
          <p:nvPr/>
        </p:nvSpPr>
        <p:spPr>
          <a:xfrm>
            <a:off x="46068" y="354756"/>
            <a:ext cx="6253132" cy="769441"/>
          </a:xfrm>
          <a:custGeom>
            <a:avLst/>
            <a:gdLst>
              <a:gd name="connsiteX0" fmla="*/ 0 w 6253132"/>
              <a:gd name="connsiteY0" fmla="*/ 74913 h 769441"/>
              <a:gd name="connsiteX1" fmla="*/ 74913 w 6253132"/>
              <a:gd name="connsiteY1" fmla="*/ 0 h 769441"/>
              <a:gd name="connsiteX2" fmla="*/ 751825 w 6253132"/>
              <a:gd name="connsiteY2" fmla="*/ 0 h 769441"/>
              <a:gd name="connsiteX3" fmla="*/ 1428737 w 6253132"/>
              <a:gd name="connsiteY3" fmla="*/ 0 h 769441"/>
              <a:gd name="connsiteX4" fmla="*/ 1983583 w 6253132"/>
              <a:gd name="connsiteY4" fmla="*/ 0 h 769441"/>
              <a:gd name="connsiteX5" fmla="*/ 2355330 w 6253132"/>
              <a:gd name="connsiteY5" fmla="*/ 0 h 769441"/>
              <a:gd name="connsiteX6" fmla="*/ 2849143 w 6253132"/>
              <a:gd name="connsiteY6" fmla="*/ 0 h 769441"/>
              <a:gd name="connsiteX7" fmla="*/ 3403989 w 6253132"/>
              <a:gd name="connsiteY7" fmla="*/ 0 h 769441"/>
              <a:gd name="connsiteX8" fmla="*/ 4080901 w 6253132"/>
              <a:gd name="connsiteY8" fmla="*/ 0 h 769441"/>
              <a:gd name="connsiteX9" fmla="*/ 4513681 w 6253132"/>
              <a:gd name="connsiteY9" fmla="*/ 0 h 769441"/>
              <a:gd name="connsiteX10" fmla="*/ 5068527 w 6253132"/>
              <a:gd name="connsiteY10" fmla="*/ 0 h 769441"/>
              <a:gd name="connsiteX11" fmla="*/ 5440274 w 6253132"/>
              <a:gd name="connsiteY11" fmla="*/ 0 h 769441"/>
              <a:gd name="connsiteX12" fmla="*/ 6178219 w 6253132"/>
              <a:gd name="connsiteY12" fmla="*/ 0 h 769441"/>
              <a:gd name="connsiteX13" fmla="*/ 6253132 w 6253132"/>
              <a:gd name="connsiteY13" fmla="*/ 74913 h 769441"/>
              <a:gd name="connsiteX14" fmla="*/ 6253132 w 6253132"/>
              <a:gd name="connsiteY14" fmla="*/ 378524 h 769441"/>
              <a:gd name="connsiteX15" fmla="*/ 6253132 w 6253132"/>
              <a:gd name="connsiteY15" fmla="*/ 694528 h 769441"/>
              <a:gd name="connsiteX16" fmla="*/ 6178219 w 6253132"/>
              <a:gd name="connsiteY16" fmla="*/ 769441 h 769441"/>
              <a:gd name="connsiteX17" fmla="*/ 5623373 w 6253132"/>
              <a:gd name="connsiteY17" fmla="*/ 769441 h 769441"/>
              <a:gd name="connsiteX18" fmla="*/ 5007494 w 6253132"/>
              <a:gd name="connsiteY18" fmla="*/ 769441 h 769441"/>
              <a:gd name="connsiteX19" fmla="*/ 4635747 w 6253132"/>
              <a:gd name="connsiteY19" fmla="*/ 769441 h 769441"/>
              <a:gd name="connsiteX20" fmla="*/ 4080901 w 6253132"/>
              <a:gd name="connsiteY20" fmla="*/ 769441 h 769441"/>
              <a:gd name="connsiteX21" fmla="*/ 3648121 w 6253132"/>
              <a:gd name="connsiteY21" fmla="*/ 769441 h 769441"/>
              <a:gd name="connsiteX22" fmla="*/ 3032242 w 6253132"/>
              <a:gd name="connsiteY22" fmla="*/ 769441 h 769441"/>
              <a:gd name="connsiteX23" fmla="*/ 2599462 w 6253132"/>
              <a:gd name="connsiteY23" fmla="*/ 769441 h 769441"/>
              <a:gd name="connsiteX24" fmla="*/ 1922550 w 6253132"/>
              <a:gd name="connsiteY24" fmla="*/ 769441 h 769441"/>
              <a:gd name="connsiteX25" fmla="*/ 1550803 w 6253132"/>
              <a:gd name="connsiteY25" fmla="*/ 769441 h 769441"/>
              <a:gd name="connsiteX26" fmla="*/ 1118023 w 6253132"/>
              <a:gd name="connsiteY26" fmla="*/ 769441 h 769441"/>
              <a:gd name="connsiteX27" fmla="*/ 685244 w 6253132"/>
              <a:gd name="connsiteY27" fmla="*/ 769441 h 769441"/>
              <a:gd name="connsiteX28" fmla="*/ 74913 w 6253132"/>
              <a:gd name="connsiteY28" fmla="*/ 769441 h 769441"/>
              <a:gd name="connsiteX29" fmla="*/ 0 w 6253132"/>
              <a:gd name="connsiteY29" fmla="*/ 694528 h 769441"/>
              <a:gd name="connsiteX30" fmla="*/ 0 w 6253132"/>
              <a:gd name="connsiteY30" fmla="*/ 372328 h 769441"/>
              <a:gd name="connsiteX31" fmla="*/ 0 w 6253132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53132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99583" y="-2675"/>
                  <a:pt x="468023" y="23435"/>
                  <a:pt x="751825" y="0"/>
                </a:cubicBezTo>
                <a:cubicBezTo>
                  <a:pt x="1035627" y="-23435"/>
                  <a:pt x="1186030" y="20550"/>
                  <a:pt x="1428737" y="0"/>
                </a:cubicBezTo>
                <a:cubicBezTo>
                  <a:pt x="1671444" y="-20550"/>
                  <a:pt x="1815486" y="34720"/>
                  <a:pt x="1983583" y="0"/>
                </a:cubicBezTo>
                <a:cubicBezTo>
                  <a:pt x="2151680" y="-34720"/>
                  <a:pt x="2219418" y="28316"/>
                  <a:pt x="2355330" y="0"/>
                </a:cubicBezTo>
                <a:cubicBezTo>
                  <a:pt x="2491242" y="-28316"/>
                  <a:pt x="2729260" y="55349"/>
                  <a:pt x="2849143" y="0"/>
                </a:cubicBezTo>
                <a:cubicBezTo>
                  <a:pt x="2969026" y="-55349"/>
                  <a:pt x="3207571" y="65938"/>
                  <a:pt x="3403989" y="0"/>
                </a:cubicBezTo>
                <a:cubicBezTo>
                  <a:pt x="3600407" y="-65938"/>
                  <a:pt x="3852212" y="30594"/>
                  <a:pt x="4080901" y="0"/>
                </a:cubicBezTo>
                <a:cubicBezTo>
                  <a:pt x="4309590" y="-30594"/>
                  <a:pt x="4316635" y="21148"/>
                  <a:pt x="4513681" y="0"/>
                </a:cubicBezTo>
                <a:cubicBezTo>
                  <a:pt x="4710727" y="-21148"/>
                  <a:pt x="4794889" y="22347"/>
                  <a:pt x="5068527" y="0"/>
                </a:cubicBezTo>
                <a:cubicBezTo>
                  <a:pt x="5342165" y="-22347"/>
                  <a:pt x="5262640" y="23477"/>
                  <a:pt x="5440274" y="0"/>
                </a:cubicBezTo>
                <a:cubicBezTo>
                  <a:pt x="5617908" y="-23477"/>
                  <a:pt x="5884132" y="30019"/>
                  <a:pt x="6178219" y="0"/>
                </a:cubicBezTo>
                <a:cubicBezTo>
                  <a:pt x="6213924" y="-3150"/>
                  <a:pt x="6248394" y="29078"/>
                  <a:pt x="6253132" y="74913"/>
                </a:cubicBezTo>
                <a:cubicBezTo>
                  <a:pt x="6289511" y="159463"/>
                  <a:pt x="6250091" y="284778"/>
                  <a:pt x="6253132" y="378524"/>
                </a:cubicBezTo>
                <a:cubicBezTo>
                  <a:pt x="6256173" y="472270"/>
                  <a:pt x="6237528" y="573654"/>
                  <a:pt x="6253132" y="694528"/>
                </a:cubicBezTo>
                <a:cubicBezTo>
                  <a:pt x="6247216" y="728355"/>
                  <a:pt x="6218461" y="769782"/>
                  <a:pt x="6178219" y="769441"/>
                </a:cubicBezTo>
                <a:cubicBezTo>
                  <a:pt x="5993924" y="787581"/>
                  <a:pt x="5813824" y="757069"/>
                  <a:pt x="5623373" y="769441"/>
                </a:cubicBezTo>
                <a:cubicBezTo>
                  <a:pt x="5432922" y="781813"/>
                  <a:pt x="5169654" y="719785"/>
                  <a:pt x="5007494" y="769441"/>
                </a:cubicBezTo>
                <a:cubicBezTo>
                  <a:pt x="4845334" y="819097"/>
                  <a:pt x="4762624" y="731752"/>
                  <a:pt x="4635747" y="769441"/>
                </a:cubicBezTo>
                <a:cubicBezTo>
                  <a:pt x="4508870" y="807130"/>
                  <a:pt x="4323246" y="724991"/>
                  <a:pt x="4080901" y="769441"/>
                </a:cubicBezTo>
                <a:cubicBezTo>
                  <a:pt x="3838556" y="813891"/>
                  <a:pt x="3855912" y="728510"/>
                  <a:pt x="3648121" y="769441"/>
                </a:cubicBezTo>
                <a:cubicBezTo>
                  <a:pt x="3440330" y="810372"/>
                  <a:pt x="3215682" y="739268"/>
                  <a:pt x="3032242" y="769441"/>
                </a:cubicBezTo>
                <a:cubicBezTo>
                  <a:pt x="2848802" y="799614"/>
                  <a:pt x="2737858" y="749695"/>
                  <a:pt x="2599462" y="769441"/>
                </a:cubicBezTo>
                <a:cubicBezTo>
                  <a:pt x="2461066" y="789187"/>
                  <a:pt x="2211497" y="755286"/>
                  <a:pt x="1922550" y="769441"/>
                </a:cubicBezTo>
                <a:cubicBezTo>
                  <a:pt x="1633603" y="783596"/>
                  <a:pt x="1686359" y="761233"/>
                  <a:pt x="1550803" y="769441"/>
                </a:cubicBezTo>
                <a:cubicBezTo>
                  <a:pt x="1415247" y="777649"/>
                  <a:pt x="1317440" y="756398"/>
                  <a:pt x="1118023" y="769441"/>
                </a:cubicBezTo>
                <a:cubicBezTo>
                  <a:pt x="918606" y="782484"/>
                  <a:pt x="777148" y="727870"/>
                  <a:pt x="685244" y="769441"/>
                </a:cubicBezTo>
                <a:cubicBezTo>
                  <a:pt x="593340" y="811012"/>
                  <a:pt x="342759" y="712011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253132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78709" y="-22326"/>
                  <a:pt x="343900" y="44510"/>
                  <a:pt x="507693" y="0"/>
                </a:cubicBezTo>
                <a:cubicBezTo>
                  <a:pt x="671486" y="-44510"/>
                  <a:pt x="795895" y="38579"/>
                  <a:pt x="879440" y="0"/>
                </a:cubicBezTo>
                <a:cubicBezTo>
                  <a:pt x="962985" y="-38579"/>
                  <a:pt x="1249829" y="42622"/>
                  <a:pt x="1434286" y="0"/>
                </a:cubicBezTo>
                <a:cubicBezTo>
                  <a:pt x="1618743" y="-42622"/>
                  <a:pt x="1776908" y="12325"/>
                  <a:pt x="2050165" y="0"/>
                </a:cubicBezTo>
                <a:cubicBezTo>
                  <a:pt x="2323422" y="-12325"/>
                  <a:pt x="2295393" y="43058"/>
                  <a:pt x="2482945" y="0"/>
                </a:cubicBezTo>
                <a:cubicBezTo>
                  <a:pt x="2670497" y="-43058"/>
                  <a:pt x="2717200" y="48180"/>
                  <a:pt x="2915725" y="0"/>
                </a:cubicBezTo>
                <a:cubicBezTo>
                  <a:pt x="3114250" y="-48180"/>
                  <a:pt x="3205080" y="16406"/>
                  <a:pt x="3287471" y="0"/>
                </a:cubicBezTo>
                <a:cubicBezTo>
                  <a:pt x="3369862" y="-16406"/>
                  <a:pt x="3674968" y="44968"/>
                  <a:pt x="3842317" y="0"/>
                </a:cubicBezTo>
                <a:cubicBezTo>
                  <a:pt x="4009666" y="-44968"/>
                  <a:pt x="4242396" y="60172"/>
                  <a:pt x="4458196" y="0"/>
                </a:cubicBezTo>
                <a:cubicBezTo>
                  <a:pt x="4673996" y="-60172"/>
                  <a:pt x="4997650" y="75080"/>
                  <a:pt x="5135109" y="0"/>
                </a:cubicBezTo>
                <a:cubicBezTo>
                  <a:pt x="5272568" y="-75080"/>
                  <a:pt x="5742119" y="4338"/>
                  <a:pt x="6178219" y="0"/>
                </a:cubicBezTo>
                <a:cubicBezTo>
                  <a:pt x="6220585" y="7456"/>
                  <a:pt x="6252407" y="30134"/>
                  <a:pt x="6253132" y="74913"/>
                </a:cubicBezTo>
                <a:cubicBezTo>
                  <a:pt x="6276428" y="139585"/>
                  <a:pt x="6230704" y="266758"/>
                  <a:pt x="6253132" y="378524"/>
                </a:cubicBezTo>
                <a:cubicBezTo>
                  <a:pt x="6275560" y="490290"/>
                  <a:pt x="6219552" y="604091"/>
                  <a:pt x="6253132" y="694528"/>
                </a:cubicBezTo>
                <a:cubicBezTo>
                  <a:pt x="6255005" y="741463"/>
                  <a:pt x="6213874" y="769488"/>
                  <a:pt x="6178219" y="769441"/>
                </a:cubicBezTo>
                <a:cubicBezTo>
                  <a:pt x="6037290" y="775748"/>
                  <a:pt x="5844596" y="740195"/>
                  <a:pt x="5745439" y="769441"/>
                </a:cubicBezTo>
                <a:cubicBezTo>
                  <a:pt x="5646282" y="798687"/>
                  <a:pt x="5457814" y="768996"/>
                  <a:pt x="5373692" y="769441"/>
                </a:cubicBezTo>
                <a:cubicBezTo>
                  <a:pt x="5289570" y="769886"/>
                  <a:pt x="4935027" y="714688"/>
                  <a:pt x="4757813" y="769441"/>
                </a:cubicBezTo>
                <a:cubicBezTo>
                  <a:pt x="4580599" y="824194"/>
                  <a:pt x="4415145" y="745029"/>
                  <a:pt x="4325033" y="769441"/>
                </a:cubicBezTo>
                <a:cubicBezTo>
                  <a:pt x="4234921" y="793853"/>
                  <a:pt x="4089265" y="747457"/>
                  <a:pt x="3953287" y="769441"/>
                </a:cubicBezTo>
                <a:cubicBezTo>
                  <a:pt x="3817309" y="791425"/>
                  <a:pt x="3592876" y="736539"/>
                  <a:pt x="3337407" y="769441"/>
                </a:cubicBezTo>
                <a:cubicBezTo>
                  <a:pt x="3081938" y="802343"/>
                  <a:pt x="3043034" y="747739"/>
                  <a:pt x="2843595" y="769441"/>
                </a:cubicBezTo>
                <a:cubicBezTo>
                  <a:pt x="2644156" y="791143"/>
                  <a:pt x="2537567" y="760553"/>
                  <a:pt x="2410815" y="769441"/>
                </a:cubicBezTo>
                <a:cubicBezTo>
                  <a:pt x="2284063" y="778329"/>
                  <a:pt x="2100341" y="712761"/>
                  <a:pt x="1855969" y="769441"/>
                </a:cubicBezTo>
                <a:cubicBezTo>
                  <a:pt x="1611597" y="826121"/>
                  <a:pt x="1462998" y="703880"/>
                  <a:pt x="1179057" y="769441"/>
                </a:cubicBezTo>
                <a:cubicBezTo>
                  <a:pt x="895116" y="835002"/>
                  <a:pt x="865132" y="764654"/>
                  <a:pt x="746277" y="769441"/>
                </a:cubicBezTo>
                <a:cubicBezTo>
                  <a:pt x="627422" y="774228"/>
                  <a:pt x="305351" y="769406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C4D8B68D-C0E7-4F8E-BE24-0F4625637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8" name="文本框 5">
            <a:extLst>
              <a:ext uri="{FF2B5EF4-FFF2-40B4-BE49-F238E27FC236}">
                <a16:creationId xmlns="" xmlns:a16="http://schemas.microsoft.com/office/drawing/2014/main" id="{DEF2B17C-72BA-451D-A82C-46CCCC84641F}"/>
              </a:ext>
            </a:extLst>
          </p:cNvPr>
          <p:cNvSpPr txBox="1"/>
          <p:nvPr/>
        </p:nvSpPr>
        <p:spPr>
          <a:xfrm>
            <a:off x="1382889" y="348280"/>
            <a:ext cx="499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2543"/>
                </a:solidFill>
                <a:latin typeface="Calibri" panose="020F0502020204030204" pitchFamily="34" charset="0"/>
                <a:ea typeface="LNTH-Pixie Ring" pitchFamily="2" charset="-128"/>
                <a:cs typeface="Calibri" panose="020F0502020204030204" pitchFamily="34" charset="0"/>
                <a:sym typeface="+mn-lt"/>
              </a:rPr>
              <a:t>LUYỆN VIẾT THÊM</a:t>
            </a:r>
            <a:endParaRPr lang="zh-CN" altLang="en-US" sz="4400" b="1" dirty="0">
              <a:solidFill>
                <a:srgbClr val="FF2543"/>
              </a:solidFill>
              <a:latin typeface="Calibri" panose="020F0502020204030204" pitchFamily="34" charset="0"/>
              <a:ea typeface="LNTH-Pixie Ring" pitchFamily="2" charset="-128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89" name="图片 20">
            <a:extLst>
              <a:ext uri="{FF2B5EF4-FFF2-40B4-BE49-F238E27FC236}">
                <a16:creationId xmlns="" xmlns:a16="http://schemas.microsoft.com/office/drawing/2014/main" id="{69B5641A-43C2-4DB6-87F3-82AA67D46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AA13F77E-8040-4615-89A9-051710A72FED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91" name="Picture 90" descr="Graphical user interface, application&#10;&#10;Description automatically generated">
              <a:extLst>
                <a:ext uri="{FF2B5EF4-FFF2-40B4-BE49-F238E27FC236}">
                  <a16:creationId xmlns="" xmlns:a16="http://schemas.microsoft.com/office/drawing/2014/main" id="{381B89B0-7465-4B5F-B4E3-F7915CBA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1FB5099A-7DBA-468A-923E-88ED9A9AE336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6BDC0C1A-17A9-4B4E-9ED2-49CD36A25870}"/>
              </a:ext>
            </a:extLst>
          </p:cNvPr>
          <p:cNvGrpSpPr/>
          <p:nvPr/>
        </p:nvGrpSpPr>
        <p:grpSpPr>
          <a:xfrm>
            <a:off x="7993930" y="3699773"/>
            <a:ext cx="4089269" cy="3940050"/>
            <a:chOff x="-519579" y="3712205"/>
            <a:chExt cx="4089269" cy="3940050"/>
          </a:xfrm>
        </p:grpSpPr>
        <p:pic>
          <p:nvPicPr>
            <p:cNvPr id="94" name="Picture 93" descr="A picture containing businesscard&#10;&#10;Description automatically generated">
              <a:extLst>
                <a:ext uri="{FF2B5EF4-FFF2-40B4-BE49-F238E27FC236}">
                  <a16:creationId xmlns="" xmlns:a16="http://schemas.microsoft.com/office/drawing/2014/main" id="{9F9DB8CC-660C-44BD-9084-AFD96AE8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Oval Callout 69">
              <a:extLst>
                <a:ext uri="{FF2B5EF4-FFF2-40B4-BE49-F238E27FC236}">
                  <a16:creationId xmlns="" xmlns:a16="http://schemas.microsoft.com/office/drawing/2014/main" id="{D3FA3A6A-5F10-4DF6-B375-230560198AA5}"/>
                </a:ext>
              </a:extLst>
            </p:cNvPr>
            <p:cNvSpPr/>
            <p:nvPr/>
          </p:nvSpPr>
          <p:spPr>
            <a:xfrm>
              <a:off x="1295509" y="3712205"/>
              <a:ext cx="2274181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96" name="Tập viết 1">
            <a:extLst>
              <a:ext uri="{FF2B5EF4-FFF2-40B4-BE49-F238E27FC236}">
                <a16:creationId xmlns="" xmlns:a16="http://schemas.microsoft.com/office/drawing/2014/main" id="{B86A2983-6CCF-4323-B1F0-95DEB14F1260}"/>
              </a:ext>
            </a:extLst>
          </p:cNvPr>
          <p:cNvSpPr txBox="1"/>
          <p:nvPr/>
        </p:nvSpPr>
        <p:spPr>
          <a:xfrm>
            <a:off x="3212041" y="1958347"/>
            <a:ext cx="95637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cực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bắc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là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đây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97" name="Tập viết 1">
            <a:extLst>
              <a:ext uri="{FF2B5EF4-FFF2-40B4-BE49-F238E27FC236}">
                <a16:creationId xmlns="" xmlns:a16="http://schemas.microsoft.com/office/drawing/2014/main" id="{1D6E69CB-3460-4217-ADE1-C6BCD7D8EC53}"/>
              </a:ext>
            </a:extLst>
          </p:cNvPr>
          <p:cNvSpPr txBox="1"/>
          <p:nvPr/>
        </p:nvSpPr>
        <p:spPr>
          <a:xfrm>
            <a:off x="1866407" y="2716820"/>
            <a:ext cx="101666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Đư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ờ</a:t>
            </a: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 qua khe núi treo mây in hình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7506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=""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=""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=""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=""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=""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=""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=""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=""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=""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=""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=""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=""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=""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=""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=""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=""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=""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=""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=""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=""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=""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=""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=""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=""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=""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=""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=""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=""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=""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=""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=""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=""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=""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=""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=""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=""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=""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=""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=""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=""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=""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=""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=""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=""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=""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=""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=""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=""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=""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=""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=""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=""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=""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=""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=""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80;p32">
            <a:extLst>
              <a:ext uri="{FF2B5EF4-FFF2-40B4-BE49-F238E27FC236}">
                <a16:creationId xmlns="" xmlns:a16="http://schemas.microsoft.com/office/drawing/2014/main" id="{38F463DE-F0AD-48A9-91B7-3D25237B9F43}"/>
              </a:ext>
            </a:extLst>
          </p:cNvPr>
          <p:cNvSpPr/>
          <p:nvPr/>
        </p:nvSpPr>
        <p:spPr>
          <a:xfrm flipH="1">
            <a:off x="1674128" y="1156224"/>
            <a:ext cx="1861224" cy="186122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81;p32">
            <a:extLst>
              <a:ext uri="{FF2B5EF4-FFF2-40B4-BE49-F238E27FC236}">
                <a16:creationId xmlns="" xmlns:a16="http://schemas.microsoft.com/office/drawing/2014/main" id="{31F52B68-8639-4FF3-ABC5-109808F235DB}"/>
              </a:ext>
            </a:extLst>
          </p:cNvPr>
          <p:cNvSpPr/>
          <p:nvPr/>
        </p:nvSpPr>
        <p:spPr>
          <a:xfrm flipH="1">
            <a:off x="1784604" y="1085835"/>
            <a:ext cx="1861224" cy="18612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84;p32">
            <a:extLst>
              <a:ext uri="{FF2B5EF4-FFF2-40B4-BE49-F238E27FC236}">
                <a16:creationId xmlns="" xmlns:a16="http://schemas.microsoft.com/office/drawing/2014/main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732578" y="1338416"/>
            <a:ext cx="1953985" cy="12335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9600" kern="0" dirty="0">
                <a:solidFill>
                  <a:srgbClr val="5453CC">
                    <a:lumMod val="50000"/>
                  </a:srgbClr>
                </a:solidFill>
                <a:latin typeface="#9Slide07 IcielNabila" pitchFamily="2" charset="0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17" y="2344906"/>
            <a:ext cx="7643887" cy="2520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1689862"/>
            <a:ext cx="2892713" cy="4094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334313" y="2791953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543540" y="388344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500037" y="55307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256900" y="5347403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dưới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6573328" y="2996387"/>
            <a:ext cx="1162955" cy="887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=""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=""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Nét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cong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thân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chữ</a:t>
              </a:r>
              <a:endParaRPr lang="en-US" sz="2800" b="1" kern="0" dirty="0">
                <a:solidFill>
                  <a:srgbClr val="000000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=""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062709" cy="1877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 hoa">
            <a:hlinkClick r:id="" action="ppaction://media"/>
            <a:extLst>
              <a:ext uri="{FF2B5EF4-FFF2-40B4-BE49-F238E27FC236}">
                <a16:creationId xmlns="" xmlns:a16="http://schemas.microsoft.com/office/drawing/2014/main" id="{793166F2-EF3B-43D1-AC38-FE07AF0EC3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=""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=""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=""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 hoa">
            <a:hlinkClick r:id="" action="ppaction://media"/>
            <a:extLst>
              <a:ext uri="{FF2B5EF4-FFF2-40B4-BE49-F238E27FC236}">
                <a16:creationId xmlns="" xmlns:a16="http://schemas.microsoft.com/office/drawing/2014/main" id="{D14FA36B-AB77-4E75-B2D9-5410DEF570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=""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=""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=""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=""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=""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=""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=""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=""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=""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=""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=""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=""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=""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=""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689395" y="4802746"/>
            <a:ext cx="656647" cy="664765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5B368DE0-0C14-421A-B26A-35A7FEB40325}"/>
              </a:ext>
            </a:extLst>
          </p:cNvPr>
          <p:cNvGrpSpPr/>
          <p:nvPr/>
        </p:nvGrpSpPr>
        <p:grpSpPr>
          <a:xfrm>
            <a:off x="3473649" y="571979"/>
            <a:ext cx="5791219" cy="139311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="" xmlns:a16="http://schemas.microsoft.com/office/drawing/2014/main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="" xmlns:a16="http://schemas.microsoft.com/office/drawing/2014/main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="" xmlns:a16="http://schemas.microsoft.com/office/drawing/2014/main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="" xmlns:a16="http://schemas.microsoft.com/office/drawing/2014/main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="" xmlns:a16="http://schemas.microsoft.com/office/drawing/2014/main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="" xmlns:a16="http://schemas.microsoft.com/office/drawing/2014/main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="" xmlns:a16="http://schemas.microsoft.com/office/drawing/2014/main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="" xmlns:a16="http://schemas.microsoft.com/office/drawing/2014/main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="" xmlns:a16="http://schemas.microsoft.com/office/drawing/2014/main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="" xmlns:a16="http://schemas.microsoft.com/office/drawing/2014/main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r>
                <a:rPr lang="en-US" sz="3600" b="1" kern="0" dirty="0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lang="en-US" sz="3600" b="1" kern="0" dirty="0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riêng</a:t>
              </a:r>
              <a:endParaRPr lang="en-US" sz="3600" b="1" kern="0" dirty="0">
                <a:solidFill>
                  <a:srgbClr val="5453CC">
                    <a:lumMod val="50000"/>
                  </a:srgbClr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4893393" y="-245806"/>
            <a:ext cx="2137081" cy="6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15" y="5334286"/>
            <a:ext cx="7971607" cy="1212837"/>
          </a:xfrm>
        </p:spPr>
        <p:txBody>
          <a:bodyPr/>
          <a:lstStyle/>
          <a:p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Ý </a:t>
            </a:r>
            <a:r>
              <a:rPr lang="en-US" sz="4267" kern="1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tỉnh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Đông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Bắc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nước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ta.</a:t>
            </a:r>
            <a:endParaRPr lang="en-US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7860341-D91E-44DC-AED4-8FF4C766BF9A}"/>
              </a:ext>
            </a:extLst>
          </p:cNvPr>
          <p:cNvSpPr txBox="1"/>
          <p:nvPr/>
        </p:nvSpPr>
        <p:spPr>
          <a:xfrm>
            <a:off x="-584953" y="1225798"/>
            <a:ext cx="13167360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30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5333" b="1" kern="0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endParaRPr lang="en-US" sz="5333" b="1" kern="0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="" xmlns:a16="http://schemas.microsoft.com/office/drawing/2014/main" id="{7AA67C3D-6D28-4C64-81F8-295FC9396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DBEAE55-3EA1-41D7-A212-5F7D8986C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FC5F0E7-644F-4101-BE72-12825CF53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8" descr="MÙA ĐÔNG HÀ GIANG – MIÊN MAN NHỮNG SẮC MÀU CUỘC SỐNG | Mytour.vn">
            <a:extLst>
              <a:ext uri="{FF2B5EF4-FFF2-40B4-BE49-F238E27FC236}">
                <a16:creationId xmlns="" xmlns:a16="http://schemas.microsoft.com/office/drawing/2014/main" id="{FD5D5856-53EF-49C8-99D9-CE292D9A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 r="2" b="2"/>
          <a:stretch/>
        </p:blipFill>
        <p:spPr bwMode="auto"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4283919-7E00-4FC2-BFC9-3F56E58808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Tour Hà Giang 3 ngày Nhất Việt Travel">
            <a:extLst>
              <a:ext uri="{FF2B5EF4-FFF2-40B4-BE49-F238E27FC236}">
                <a16:creationId xmlns="" xmlns:a16="http://schemas.microsoft.com/office/drawing/2014/main" id="{20E81C3E-AAB4-4595-A0DE-C8161F2A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1" b="6456"/>
          <a:stretch/>
        </p:blipFill>
        <p:spPr bwMode="auto"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217FF4A-5EDF-43B7-90EE-BDD9F1E9EA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CF7AF55-81B5-4063-B1F6-8380A5ED7161}"/>
              </a:ext>
            </a:extLst>
          </p:cNvPr>
          <p:cNvSpPr/>
          <p:nvPr/>
        </p:nvSpPr>
        <p:spPr>
          <a:xfrm>
            <a:off x="249463" y="2576914"/>
            <a:ext cx="1750687" cy="1656546"/>
          </a:xfrm>
          <a:custGeom>
            <a:avLst/>
            <a:gdLst>
              <a:gd name="connsiteX0" fmla="*/ 0 w 1750687"/>
              <a:gd name="connsiteY0" fmla="*/ 276097 h 1656546"/>
              <a:gd name="connsiteX1" fmla="*/ 276097 w 1750687"/>
              <a:gd name="connsiteY1" fmla="*/ 0 h 1656546"/>
              <a:gd name="connsiteX2" fmla="*/ 887328 w 1750687"/>
              <a:gd name="connsiteY2" fmla="*/ 0 h 1656546"/>
              <a:gd name="connsiteX3" fmla="*/ 1474590 w 1750687"/>
              <a:gd name="connsiteY3" fmla="*/ 0 h 1656546"/>
              <a:gd name="connsiteX4" fmla="*/ 1750687 w 1750687"/>
              <a:gd name="connsiteY4" fmla="*/ 276097 h 1656546"/>
              <a:gd name="connsiteX5" fmla="*/ 1750687 w 1750687"/>
              <a:gd name="connsiteY5" fmla="*/ 850360 h 1656546"/>
              <a:gd name="connsiteX6" fmla="*/ 1750687 w 1750687"/>
              <a:gd name="connsiteY6" fmla="*/ 1380449 h 1656546"/>
              <a:gd name="connsiteX7" fmla="*/ 1474590 w 1750687"/>
              <a:gd name="connsiteY7" fmla="*/ 1656546 h 1656546"/>
              <a:gd name="connsiteX8" fmla="*/ 899313 w 1750687"/>
              <a:gd name="connsiteY8" fmla="*/ 1656546 h 1656546"/>
              <a:gd name="connsiteX9" fmla="*/ 276097 w 1750687"/>
              <a:gd name="connsiteY9" fmla="*/ 1656546 h 1656546"/>
              <a:gd name="connsiteX10" fmla="*/ 0 w 1750687"/>
              <a:gd name="connsiteY10" fmla="*/ 1380449 h 1656546"/>
              <a:gd name="connsiteX11" fmla="*/ 0 w 1750687"/>
              <a:gd name="connsiteY11" fmla="*/ 817229 h 1656546"/>
              <a:gd name="connsiteX12" fmla="*/ 0 w 1750687"/>
              <a:gd name="connsiteY12" fmla="*/ 276097 h 165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687" h="1656546" fill="none" extrusionOk="0">
                <a:moveTo>
                  <a:pt x="0" y="276097"/>
                </a:moveTo>
                <a:cubicBezTo>
                  <a:pt x="-29458" y="139126"/>
                  <a:pt x="139285" y="-2719"/>
                  <a:pt x="276097" y="0"/>
                </a:cubicBezTo>
                <a:cubicBezTo>
                  <a:pt x="506362" y="12679"/>
                  <a:pt x="685379" y="-27846"/>
                  <a:pt x="887328" y="0"/>
                </a:cubicBezTo>
                <a:cubicBezTo>
                  <a:pt x="1089277" y="27846"/>
                  <a:pt x="1278379" y="-2111"/>
                  <a:pt x="1474590" y="0"/>
                </a:cubicBezTo>
                <a:cubicBezTo>
                  <a:pt x="1622516" y="15520"/>
                  <a:pt x="1743079" y="100596"/>
                  <a:pt x="1750687" y="276097"/>
                </a:cubicBezTo>
                <a:cubicBezTo>
                  <a:pt x="1747761" y="403841"/>
                  <a:pt x="1727589" y="605092"/>
                  <a:pt x="1750687" y="850360"/>
                </a:cubicBezTo>
                <a:cubicBezTo>
                  <a:pt x="1773785" y="1095628"/>
                  <a:pt x="1753426" y="1255309"/>
                  <a:pt x="1750687" y="1380449"/>
                </a:cubicBezTo>
                <a:cubicBezTo>
                  <a:pt x="1769236" y="1546470"/>
                  <a:pt x="1646926" y="1626987"/>
                  <a:pt x="1474590" y="1656546"/>
                </a:cubicBezTo>
                <a:cubicBezTo>
                  <a:pt x="1355754" y="1664279"/>
                  <a:pt x="1155003" y="1676251"/>
                  <a:pt x="899313" y="1656546"/>
                </a:cubicBezTo>
                <a:cubicBezTo>
                  <a:pt x="643623" y="1636841"/>
                  <a:pt x="416442" y="1649589"/>
                  <a:pt x="276097" y="1656546"/>
                </a:cubicBezTo>
                <a:cubicBezTo>
                  <a:pt x="129298" y="1658494"/>
                  <a:pt x="-9070" y="1521956"/>
                  <a:pt x="0" y="1380449"/>
                </a:cubicBezTo>
                <a:cubicBezTo>
                  <a:pt x="-4667" y="1181300"/>
                  <a:pt x="-15125" y="1040943"/>
                  <a:pt x="0" y="817229"/>
                </a:cubicBezTo>
                <a:cubicBezTo>
                  <a:pt x="15125" y="593515"/>
                  <a:pt x="22141" y="426689"/>
                  <a:pt x="0" y="276097"/>
                </a:cubicBezTo>
                <a:close/>
              </a:path>
              <a:path w="1750687" h="1656546" stroke="0" extrusionOk="0">
                <a:moveTo>
                  <a:pt x="0" y="276097"/>
                </a:moveTo>
                <a:cubicBezTo>
                  <a:pt x="-9648" y="109336"/>
                  <a:pt x="139555" y="-34560"/>
                  <a:pt x="276097" y="0"/>
                </a:cubicBezTo>
                <a:cubicBezTo>
                  <a:pt x="547408" y="9076"/>
                  <a:pt x="762846" y="8585"/>
                  <a:pt x="887328" y="0"/>
                </a:cubicBezTo>
                <a:cubicBezTo>
                  <a:pt x="1011810" y="-8585"/>
                  <a:pt x="1199341" y="-15605"/>
                  <a:pt x="1474590" y="0"/>
                </a:cubicBezTo>
                <a:cubicBezTo>
                  <a:pt x="1614780" y="-5263"/>
                  <a:pt x="1771290" y="97670"/>
                  <a:pt x="1750687" y="276097"/>
                </a:cubicBezTo>
                <a:cubicBezTo>
                  <a:pt x="1734275" y="484415"/>
                  <a:pt x="1764578" y="558417"/>
                  <a:pt x="1750687" y="806186"/>
                </a:cubicBezTo>
                <a:cubicBezTo>
                  <a:pt x="1736796" y="1053955"/>
                  <a:pt x="1748989" y="1158178"/>
                  <a:pt x="1750687" y="1380449"/>
                </a:cubicBezTo>
                <a:cubicBezTo>
                  <a:pt x="1756701" y="1542282"/>
                  <a:pt x="1624909" y="1645524"/>
                  <a:pt x="1474590" y="1656546"/>
                </a:cubicBezTo>
                <a:cubicBezTo>
                  <a:pt x="1321453" y="1676427"/>
                  <a:pt x="1118426" y="1675958"/>
                  <a:pt x="875344" y="1656546"/>
                </a:cubicBezTo>
                <a:cubicBezTo>
                  <a:pt x="632262" y="1637134"/>
                  <a:pt x="436126" y="1635349"/>
                  <a:pt x="276097" y="1656546"/>
                </a:cubicBezTo>
                <a:cubicBezTo>
                  <a:pt x="115727" y="1624693"/>
                  <a:pt x="20889" y="1540055"/>
                  <a:pt x="0" y="1380449"/>
                </a:cubicBezTo>
                <a:cubicBezTo>
                  <a:pt x="2360" y="1222353"/>
                  <a:pt x="-19604" y="1046088"/>
                  <a:pt x="0" y="828273"/>
                </a:cubicBezTo>
                <a:cubicBezTo>
                  <a:pt x="19604" y="610458"/>
                  <a:pt x="-25996" y="493352"/>
                  <a:pt x="0" y="276097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1566842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77029"/>
      </p:ext>
    </p:extLst>
  </p:cSld>
  <p:clrMapOvr>
    <a:masterClrMapping/>
  </p:clrMapOvr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202</Words>
  <Application>Microsoft Office PowerPoint</Application>
  <PresentationFormat>Custom</PresentationFormat>
  <Paragraphs>38</Paragraphs>
  <Slides>12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Literacy Subject for Pre-K: Holding a Pencil, Marker or Crayon Correctly by Slidesgo</vt:lpstr>
      <vt:lpstr>2_Literacy Subject for Pre-K: Holding a Pencil, Marker or Crayon Correctly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Ý nghĩa: Tên một tỉnh thuộc vùng Đông Bắc Bộ của nước ta.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2022-07-27T23:09:27Z</dcterms:created>
  <dcterms:modified xsi:type="dcterms:W3CDTF">2022-11-09T01:39:23Z</dcterms:modified>
</cp:coreProperties>
</file>