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27" r:id="rId4"/>
  </p:sldMasterIdLst>
  <p:notesMasterIdLst>
    <p:notesMasterId r:id="rId19"/>
  </p:notesMasterIdLst>
  <p:sldIdLst>
    <p:sldId id="257" r:id="rId5"/>
    <p:sldId id="3372" r:id="rId6"/>
    <p:sldId id="259" r:id="rId7"/>
    <p:sldId id="281" r:id="rId8"/>
    <p:sldId id="308" r:id="rId9"/>
    <p:sldId id="3374" r:id="rId10"/>
    <p:sldId id="3379" r:id="rId11"/>
    <p:sldId id="3380" r:id="rId12"/>
    <p:sldId id="311" r:id="rId13"/>
    <p:sldId id="312" r:id="rId14"/>
    <p:sldId id="3375" r:id="rId15"/>
    <p:sldId id="3376" r:id="rId16"/>
    <p:sldId id="337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40C2E-B9CF-4326-8B38-F91FE8D06E78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89F53-C485-40C9-9694-68BD186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3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06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83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30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60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87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51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0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36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29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296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5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5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8828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2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4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3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0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6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1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2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2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9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6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7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0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7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0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1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4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8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5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789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1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0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0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0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9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3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40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367" y="5717157"/>
            <a:ext cx="12223208" cy="1464784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8684265" y="-846866"/>
            <a:ext cx="4603027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17"/>
          <p:cNvSpPr/>
          <p:nvPr/>
        </p:nvSpPr>
        <p:spPr>
          <a:xfrm>
            <a:off x="-503734" y="258867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240723" y="4640041"/>
            <a:ext cx="1756639" cy="1570331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965567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965567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4473600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4473605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7981633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7981644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965567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965567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4473600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4473605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7981633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7981644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730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0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0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42103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5578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4755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0466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367" y="5717157"/>
            <a:ext cx="12223208" cy="1464784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8684265" y="-846866"/>
            <a:ext cx="4603027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17"/>
          <p:cNvSpPr/>
          <p:nvPr/>
        </p:nvSpPr>
        <p:spPr>
          <a:xfrm>
            <a:off x="-503734" y="258867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240723" y="4640041"/>
            <a:ext cx="1756639" cy="1570331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965567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965567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4473600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4473605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7981633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7981644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965567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965567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4473600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4473605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7981633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7981644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5204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25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909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33" y="5041234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14" y="5123540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00" y="357966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244716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93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185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25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909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33" y="5041234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14" y="5123540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00" y="357966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657775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151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13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776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641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047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247318E-2F3F-4433-B1D4-680813EF7E53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A6C97-B9C6-4ACA-876D-C8F74D7398E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5537" y="-2054302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04717-7196-46E8-85E2-6DD79BA3290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99" y="-31424417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070769-AB1F-4D7A-BC56-9506BF7BE5E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263" y="-321545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CFE83B-96B4-4520-9E29-EE41EC5AD02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66" y="34127743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76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73327-E25C-C866-AEA5-74F25D90AB5B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4767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2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CF72ADD-6523-4918-909B-EC295ABCC318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5537" y="-2054302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99" y="-31424417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263" y="-321545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66" y="34127743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308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2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emf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3.png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emf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6.jpeg"/><Relationship Id="rId5" Type="http://schemas.openxmlformats.org/officeDocument/2006/relationships/image" Target="../media/image12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emf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矩形: 圆角 5">
            <a:extLst>
              <a:ext uri="{FF2B5EF4-FFF2-40B4-BE49-F238E27FC236}">
                <a16:creationId xmlns:a16="http://schemas.microsoft.com/office/drawing/2014/main" id="{FF8809C4-687C-4FCD-8DB4-9B5B4BEB6087}"/>
              </a:ext>
            </a:extLst>
          </p:cNvPr>
          <p:cNvSpPr/>
          <p:nvPr/>
        </p:nvSpPr>
        <p:spPr>
          <a:xfrm>
            <a:off x="1317766" y="162479"/>
            <a:ext cx="7936117" cy="4457512"/>
          </a:xfrm>
          <a:custGeom>
            <a:avLst/>
            <a:gdLst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544063 w 10802778"/>
              <a:gd name="connsiteY6" fmla="*/ 3264310 h 3264310"/>
              <a:gd name="connsiteX7" fmla="*/ 0 w 10802778"/>
              <a:gd name="connsiteY7" fmla="*/ 2720247 h 3264310"/>
              <a:gd name="connsiteX8" fmla="*/ 0 w 10802778"/>
              <a:gd name="connsiteY8" fmla="*/ 544063 h 3264310"/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1199536 w 10802778"/>
              <a:gd name="connsiteY6" fmla="*/ 3254478 h 3264310"/>
              <a:gd name="connsiteX7" fmla="*/ 544063 w 10802778"/>
              <a:gd name="connsiteY7" fmla="*/ 3264310 h 3264310"/>
              <a:gd name="connsiteX8" fmla="*/ 0 w 10802778"/>
              <a:gd name="connsiteY8" fmla="*/ 2720247 h 3264310"/>
              <a:gd name="connsiteX9" fmla="*/ 0 w 10802778"/>
              <a:gd name="connsiteY9" fmla="*/ 544063 h 32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2778" h="3264310">
                <a:moveTo>
                  <a:pt x="0" y="544063"/>
                </a:moveTo>
                <a:cubicBezTo>
                  <a:pt x="0" y="243585"/>
                  <a:pt x="243585" y="0"/>
                  <a:pt x="544063" y="0"/>
                </a:cubicBezTo>
                <a:lnTo>
                  <a:pt x="10258715" y="0"/>
                </a:lnTo>
                <a:cubicBezTo>
                  <a:pt x="10559193" y="0"/>
                  <a:pt x="10802778" y="243585"/>
                  <a:pt x="10802778" y="544063"/>
                </a:cubicBezTo>
                <a:lnTo>
                  <a:pt x="10802778" y="2720247"/>
                </a:lnTo>
                <a:cubicBezTo>
                  <a:pt x="10802778" y="3020725"/>
                  <a:pt x="10559193" y="3264310"/>
                  <a:pt x="10258715" y="3264310"/>
                </a:cubicBezTo>
                <a:lnTo>
                  <a:pt x="1199536" y="3254478"/>
                </a:lnTo>
                <a:lnTo>
                  <a:pt x="544063" y="3264310"/>
                </a:lnTo>
                <a:cubicBezTo>
                  <a:pt x="243585" y="3264310"/>
                  <a:pt x="0" y="3020725"/>
                  <a:pt x="0" y="2720247"/>
                </a:cubicBezTo>
                <a:lnTo>
                  <a:pt x="0" y="544063"/>
                </a:lnTo>
                <a:close/>
              </a:path>
            </a:pathLst>
          </a:custGeom>
          <a:solidFill>
            <a:schemeClr val="bg1">
              <a:alpha val="64000"/>
            </a:schemeClr>
          </a:solidFill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76" name="Google Shape;304;p20"/>
          <p:cNvSpPr txBox="1">
            <a:spLocks/>
          </p:cNvSpPr>
          <p:nvPr/>
        </p:nvSpPr>
        <p:spPr>
          <a:xfrm>
            <a:off x="1866539" y="214530"/>
            <a:ext cx="7152859" cy="7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>
              <a:defRPr/>
            </a:pPr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947" y="920576"/>
            <a:ext cx="2642043" cy="690659"/>
          </a:xfrm>
          <a:prstGeom prst="rect">
            <a:avLst/>
          </a:prstGeom>
        </p:spPr>
      </p:pic>
      <p:grpSp>
        <p:nvGrpSpPr>
          <p:cNvPr id="181" name="Google Shape;1364;p42"/>
          <p:cNvGrpSpPr/>
          <p:nvPr/>
        </p:nvGrpSpPr>
        <p:grpSpPr>
          <a:xfrm>
            <a:off x="8982107" y="4217801"/>
            <a:ext cx="1771399" cy="2516968"/>
            <a:chOff x="4761425" y="5078500"/>
            <a:chExt cx="278475" cy="395675"/>
          </a:xfrm>
        </p:grpSpPr>
        <p:sp>
          <p:nvSpPr>
            <p:cNvPr id="182" name="Google Shape;1365;p42"/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366;p42"/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367;p42"/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368;p42"/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369;p42"/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370;p42"/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371;p42"/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372;p42"/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373;p42"/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374;p42"/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375;p42"/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376;p42"/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377;p42"/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378;p42"/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379;p42"/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380;p42"/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381;p42"/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382;p42"/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1383;p42"/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1384;p42"/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1385;p42"/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1386;p42"/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1387;p42"/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1388;p42"/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1389;p42"/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1390;p42"/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1391;p42"/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1392;p42"/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1393;p42"/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1394;p42"/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1395;p42"/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1396;p42"/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1397;p42"/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1398;p42"/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1399;p42"/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1400;p42"/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1401;p42"/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1402;p42"/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1403;p42"/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1404;p42"/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1405;p42"/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1406;p42"/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1407;p42"/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1408;p42"/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1409;p42"/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1410;p42"/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1411;p42"/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1412;p42"/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1413;p42"/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1414;p42"/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1415;p42"/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1416;p42"/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1417;p42"/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1418;p42"/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1419;p42"/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1420;p42"/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1421;p42"/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1422;p42"/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1423;p42"/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1424;p42"/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1425;p42"/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1426;p42"/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1427;p42"/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1428;p42"/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1429;p42"/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1430;p42"/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1431;p42"/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1432;p42"/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433;p42"/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434;p42"/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1435;p42"/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1436;p42"/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1437;p42"/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438;p42"/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1439;p42"/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1440;p42"/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1441;p42"/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1442;p42"/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1443;p42"/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1444;p42"/>
          <p:cNvGrpSpPr/>
          <p:nvPr/>
        </p:nvGrpSpPr>
        <p:grpSpPr>
          <a:xfrm>
            <a:off x="10753476" y="4246684"/>
            <a:ext cx="1290501" cy="2459240"/>
            <a:chOff x="5043100" y="5087650"/>
            <a:chExt cx="202875" cy="386600"/>
          </a:xfrm>
        </p:grpSpPr>
        <p:sp>
          <p:nvSpPr>
            <p:cNvPr id="262" name="Google Shape;1445;p42"/>
            <p:cNvSpPr/>
            <p:nvPr/>
          </p:nvSpPr>
          <p:spPr>
            <a:xfrm>
              <a:off x="5093750" y="5389700"/>
              <a:ext cx="36475" cy="65875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446;p42"/>
            <p:cNvSpPr/>
            <p:nvPr/>
          </p:nvSpPr>
          <p:spPr>
            <a:xfrm>
              <a:off x="5099175" y="5418050"/>
              <a:ext cx="30725" cy="18250"/>
            </a:xfrm>
            <a:custGeom>
              <a:avLst/>
              <a:gdLst/>
              <a:ahLst/>
              <a:cxnLst/>
              <a:rect l="l" t="t" r="r" b="b"/>
              <a:pathLst>
                <a:path w="1229" h="730" extrusionOk="0">
                  <a:moveTo>
                    <a:pt x="1054" y="1"/>
                  </a:moveTo>
                  <a:lnTo>
                    <a:pt x="1041" y="542"/>
                  </a:lnTo>
                  <a:lnTo>
                    <a:pt x="1" y="568"/>
                  </a:lnTo>
                  <a:lnTo>
                    <a:pt x="27" y="730"/>
                  </a:lnTo>
                  <a:lnTo>
                    <a:pt x="1229" y="730"/>
                  </a:lnTo>
                  <a:lnTo>
                    <a:pt x="1229" y="14"/>
                  </a:lnTo>
                  <a:cubicBezTo>
                    <a:pt x="1174" y="14"/>
                    <a:pt x="1106" y="14"/>
                    <a:pt x="1054" y="1"/>
                  </a:cubicBez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1447;p42"/>
            <p:cNvSpPr/>
            <p:nvPr/>
          </p:nvSpPr>
          <p:spPr>
            <a:xfrm>
              <a:off x="5082975" y="5436275"/>
              <a:ext cx="50975" cy="36300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1448;p42"/>
            <p:cNvSpPr/>
            <p:nvPr/>
          </p:nvSpPr>
          <p:spPr>
            <a:xfrm>
              <a:off x="5074550" y="5455875"/>
              <a:ext cx="59400" cy="18375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1449;p42"/>
            <p:cNvSpPr/>
            <p:nvPr/>
          </p:nvSpPr>
          <p:spPr>
            <a:xfrm>
              <a:off x="5074875" y="5462600"/>
              <a:ext cx="58750" cy="11525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1450;p42"/>
            <p:cNvSpPr/>
            <p:nvPr/>
          </p:nvSpPr>
          <p:spPr>
            <a:xfrm>
              <a:off x="5146400" y="5389700"/>
              <a:ext cx="36150" cy="65875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1451;p42"/>
            <p:cNvSpPr/>
            <p:nvPr/>
          </p:nvSpPr>
          <p:spPr>
            <a:xfrm>
              <a:off x="5146400" y="5417725"/>
              <a:ext cx="31050" cy="18575"/>
            </a:xfrm>
            <a:custGeom>
              <a:avLst/>
              <a:gdLst/>
              <a:ahLst/>
              <a:cxnLst/>
              <a:rect l="l" t="t" r="r" b="b"/>
              <a:pathLst>
                <a:path w="1242" h="743" extrusionOk="0">
                  <a:moveTo>
                    <a:pt x="338" y="1"/>
                  </a:moveTo>
                  <a:cubicBezTo>
                    <a:pt x="231" y="14"/>
                    <a:pt x="124" y="27"/>
                    <a:pt x="1" y="27"/>
                  </a:cubicBezTo>
                  <a:lnTo>
                    <a:pt x="14" y="743"/>
                  </a:lnTo>
                  <a:lnTo>
                    <a:pt x="1216" y="743"/>
                  </a:lnTo>
                  <a:lnTo>
                    <a:pt x="1242" y="581"/>
                  </a:lnTo>
                  <a:lnTo>
                    <a:pt x="351" y="55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1452;p42"/>
            <p:cNvSpPr/>
            <p:nvPr/>
          </p:nvSpPr>
          <p:spPr>
            <a:xfrm>
              <a:off x="5143000" y="5436275"/>
              <a:ext cx="50650" cy="36300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1453;p42"/>
            <p:cNvSpPr/>
            <p:nvPr/>
          </p:nvSpPr>
          <p:spPr>
            <a:xfrm>
              <a:off x="5143000" y="5455875"/>
              <a:ext cx="59475" cy="18375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1454;p42"/>
            <p:cNvSpPr/>
            <p:nvPr/>
          </p:nvSpPr>
          <p:spPr>
            <a:xfrm>
              <a:off x="5143400" y="5461625"/>
              <a:ext cx="58750" cy="12500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1455;p42"/>
            <p:cNvSpPr/>
            <p:nvPr/>
          </p:nvSpPr>
          <p:spPr>
            <a:xfrm>
              <a:off x="5043100" y="5271925"/>
              <a:ext cx="60800" cy="100675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1456;p42"/>
            <p:cNvSpPr/>
            <p:nvPr/>
          </p:nvSpPr>
          <p:spPr>
            <a:xfrm>
              <a:off x="5173050" y="5268850"/>
              <a:ext cx="60825" cy="100650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1457;p42"/>
            <p:cNvSpPr/>
            <p:nvPr/>
          </p:nvSpPr>
          <p:spPr>
            <a:xfrm>
              <a:off x="5111325" y="5221625"/>
              <a:ext cx="54700" cy="67500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1458;p42"/>
            <p:cNvSpPr/>
            <p:nvPr/>
          </p:nvSpPr>
          <p:spPr>
            <a:xfrm>
              <a:off x="5119750" y="5224300"/>
              <a:ext cx="44900" cy="17750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1459;p42"/>
            <p:cNvSpPr/>
            <p:nvPr/>
          </p:nvSpPr>
          <p:spPr>
            <a:xfrm>
              <a:off x="5066825" y="5099850"/>
              <a:ext cx="145200" cy="134575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1460;p42"/>
            <p:cNvSpPr/>
            <p:nvPr/>
          </p:nvSpPr>
          <p:spPr>
            <a:xfrm>
              <a:off x="5071475" y="5128800"/>
              <a:ext cx="60450" cy="72600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1461;p42"/>
            <p:cNvSpPr/>
            <p:nvPr/>
          </p:nvSpPr>
          <p:spPr>
            <a:xfrm>
              <a:off x="5113675" y="5140300"/>
              <a:ext cx="68225" cy="36800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462;p42"/>
            <p:cNvSpPr/>
            <p:nvPr/>
          </p:nvSpPr>
          <p:spPr>
            <a:xfrm>
              <a:off x="5134575" y="5160875"/>
              <a:ext cx="31775" cy="27750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1463;p42"/>
            <p:cNvSpPr/>
            <p:nvPr/>
          </p:nvSpPr>
          <p:spPr>
            <a:xfrm>
              <a:off x="5134575" y="5160300"/>
              <a:ext cx="32100" cy="24250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1464;p42"/>
            <p:cNvSpPr/>
            <p:nvPr/>
          </p:nvSpPr>
          <p:spPr>
            <a:xfrm>
              <a:off x="5137325" y="5163225"/>
              <a:ext cx="19875" cy="19625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465;p42"/>
            <p:cNvSpPr/>
            <p:nvPr/>
          </p:nvSpPr>
          <p:spPr>
            <a:xfrm>
              <a:off x="5137650" y="516557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466;p42"/>
            <p:cNvSpPr/>
            <p:nvPr/>
          </p:nvSpPr>
          <p:spPr>
            <a:xfrm>
              <a:off x="5139350" y="5172700"/>
              <a:ext cx="7400" cy="9825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467;p42"/>
            <p:cNvSpPr/>
            <p:nvPr/>
          </p:nvSpPr>
          <p:spPr>
            <a:xfrm>
              <a:off x="5142025" y="516760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468;p42"/>
            <p:cNvSpPr/>
            <p:nvPr/>
          </p:nvSpPr>
          <p:spPr>
            <a:xfrm>
              <a:off x="5150775" y="51736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469;p42"/>
            <p:cNvSpPr/>
            <p:nvPr/>
          </p:nvSpPr>
          <p:spPr>
            <a:xfrm>
              <a:off x="5081600" y="5158525"/>
              <a:ext cx="31450" cy="27750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470;p42"/>
            <p:cNvSpPr/>
            <p:nvPr/>
          </p:nvSpPr>
          <p:spPr>
            <a:xfrm>
              <a:off x="5081275" y="5157775"/>
              <a:ext cx="31775" cy="23375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471;p42"/>
            <p:cNvSpPr/>
            <p:nvPr/>
          </p:nvSpPr>
          <p:spPr>
            <a:xfrm>
              <a:off x="5082650" y="5160875"/>
              <a:ext cx="19550" cy="19650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472;p42"/>
            <p:cNvSpPr/>
            <p:nvPr/>
          </p:nvSpPr>
          <p:spPr>
            <a:xfrm>
              <a:off x="5082975" y="516322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473;p42"/>
            <p:cNvSpPr/>
            <p:nvPr/>
          </p:nvSpPr>
          <p:spPr>
            <a:xfrm>
              <a:off x="5084275" y="5170350"/>
              <a:ext cx="7800" cy="9825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474;p42"/>
            <p:cNvSpPr/>
            <p:nvPr/>
          </p:nvSpPr>
          <p:spPr>
            <a:xfrm>
              <a:off x="5087025" y="516525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475;p42"/>
            <p:cNvSpPr/>
            <p:nvPr/>
          </p:nvSpPr>
          <p:spPr>
            <a:xfrm>
              <a:off x="5095775" y="51713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1476;p42"/>
            <p:cNvSpPr/>
            <p:nvPr/>
          </p:nvSpPr>
          <p:spPr>
            <a:xfrm>
              <a:off x="5153050" y="5139750"/>
              <a:ext cx="13950" cy="11475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1477;p42"/>
            <p:cNvSpPr/>
            <p:nvPr/>
          </p:nvSpPr>
          <p:spPr>
            <a:xfrm>
              <a:off x="5082975" y="5136825"/>
              <a:ext cx="14350" cy="11050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478;p42"/>
            <p:cNvSpPr/>
            <p:nvPr/>
          </p:nvSpPr>
          <p:spPr>
            <a:xfrm>
              <a:off x="5116025" y="5181125"/>
              <a:ext cx="14850" cy="78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479;p42"/>
            <p:cNvSpPr/>
            <p:nvPr/>
          </p:nvSpPr>
          <p:spPr>
            <a:xfrm>
              <a:off x="5185925" y="5171100"/>
              <a:ext cx="18900" cy="22525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480;p42"/>
            <p:cNvSpPr/>
            <p:nvPr/>
          </p:nvSpPr>
          <p:spPr>
            <a:xfrm>
              <a:off x="5188275" y="5179050"/>
              <a:ext cx="8125" cy="15300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481;p42"/>
            <p:cNvSpPr/>
            <p:nvPr/>
          </p:nvSpPr>
          <p:spPr>
            <a:xfrm>
              <a:off x="5101525" y="5192625"/>
              <a:ext cx="43525" cy="18250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482;p42"/>
            <p:cNvSpPr/>
            <p:nvPr/>
          </p:nvSpPr>
          <p:spPr>
            <a:xfrm>
              <a:off x="5108250" y="5192625"/>
              <a:ext cx="29425" cy="6225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483;p42"/>
            <p:cNvSpPr/>
            <p:nvPr/>
          </p:nvSpPr>
          <p:spPr>
            <a:xfrm>
              <a:off x="5109625" y="5205075"/>
              <a:ext cx="25700" cy="5800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484;p42"/>
            <p:cNvSpPr/>
            <p:nvPr/>
          </p:nvSpPr>
          <p:spPr>
            <a:xfrm>
              <a:off x="5049850" y="5087650"/>
              <a:ext cx="196125" cy="169075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485;p42"/>
            <p:cNvSpPr/>
            <p:nvPr/>
          </p:nvSpPr>
          <p:spPr>
            <a:xfrm>
              <a:off x="5069450" y="5217250"/>
              <a:ext cx="38825" cy="36800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486;p42"/>
            <p:cNvSpPr/>
            <p:nvPr/>
          </p:nvSpPr>
          <p:spPr>
            <a:xfrm>
              <a:off x="5076900" y="5159175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487;p42"/>
            <p:cNvSpPr/>
            <p:nvPr/>
          </p:nvSpPr>
          <p:spPr>
            <a:xfrm>
              <a:off x="5076575" y="5157475"/>
              <a:ext cx="675" cy="2450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488;p42"/>
            <p:cNvSpPr/>
            <p:nvPr/>
          </p:nvSpPr>
          <p:spPr>
            <a:xfrm>
              <a:off x="5051225" y="5116325"/>
              <a:ext cx="27725" cy="133025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489;p42"/>
            <p:cNvSpPr/>
            <p:nvPr/>
          </p:nvSpPr>
          <p:spPr>
            <a:xfrm>
              <a:off x="5111650" y="5113975"/>
              <a:ext cx="63125" cy="48950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490;p42"/>
            <p:cNvSpPr/>
            <p:nvPr/>
          </p:nvSpPr>
          <p:spPr>
            <a:xfrm>
              <a:off x="5100150" y="5114625"/>
              <a:ext cx="31125" cy="44250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491;p42"/>
            <p:cNvSpPr/>
            <p:nvPr/>
          </p:nvSpPr>
          <p:spPr>
            <a:xfrm>
              <a:off x="5182850" y="5109275"/>
              <a:ext cx="56075" cy="131650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492;p42"/>
            <p:cNvSpPr/>
            <p:nvPr/>
          </p:nvSpPr>
          <p:spPr>
            <a:xfrm>
              <a:off x="5180500" y="5200725"/>
              <a:ext cx="17925" cy="45875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493;p42"/>
            <p:cNvSpPr/>
            <p:nvPr/>
          </p:nvSpPr>
          <p:spPr>
            <a:xfrm>
              <a:off x="5074875" y="5101175"/>
              <a:ext cx="112375" cy="55350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494;p42"/>
            <p:cNvSpPr/>
            <p:nvPr/>
          </p:nvSpPr>
          <p:spPr>
            <a:xfrm>
              <a:off x="5075850" y="5106850"/>
              <a:ext cx="33150" cy="31125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495;p42"/>
            <p:cNvSpPr/>
            <p:nvPr/>
          </p:nvSpPr>
          <p:spPr>
            <a:xfrm>
              <a:off x="5145425" y="5110900"/>
              <a:ext cx="41825" cy="45625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496;p42"/>
            <p:cNvSpPr/>
            <p:nvPr/>
          </p:nvSpPr>
          <p:spPr>
            <a:xfrm>
              <a:off x="5110275" y="5245925"/>
              <a:ext cx="57450" cy="55750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497;p42"/>
            <p:cNvSpPr/>
            <p:nvPr/>
          </p:nvSpPr>
          <p:spPr>
            <a:xfrm>
              <a:off x="5054950" y="5244550"/>
              <a:ext cx="59400" cy="49025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1498;p42"/>
            <p:cNvSpPr/>
            <p:nvPr/>
          </p:nvSpPr>
          <p:spPr>
            <a:xfrm>
              <a:off x="5069125" y="5286750"/>
              <a:ext cx="3750" cy="6425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1499;p42"/>
            <p:cNvSpPr/>
            <p:nvPr/>
          </p:nvSpPr>
          <p:spPr>
            <a:xfrm>
              <a:off x="5068800" y="5271275"/>
              <a:ext cx="33725" cy="22300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1500;p42"/>
            <p:cNvSpPr/>
            <p:nvPr/>
          </p:nvSpPr>
          <p:spPr>
            <a:xfrm>
              <a:off x="508767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1501;p42"/>
            <p:cNvSpPr/>
            <p:nvPr/>
          </p:nvSpPr>
          <p:spPr>
            <a:xfrm>
              <a:off x="5088725" y="5253375"/>
              <a:ext cx="14525" cy="4075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1502;p42"/>
            <p:cNvSpPr/>
            <p:nvPr/>
          </p:nvSpPr>
          <p:spPr>
            <a:xfrm>
              <a:off x="5101850" y="5253700"/>
              <a:ext cx="1400" cy="350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1503;p42"/>
            <p:cNvSpPr/>
            <p:nvPr/>
          </p:nvSpPr>
          <p:spPr>
            <a:xfrm>
              <a:off x="5162600" y="5244550"/>
              <a:ext cx="61825" cy="49025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1504;p42"/>
            <p:cNvSpPr/>
            <p:nvPr/>
          </p:nvSpPr>
          <p:spPr>
            <a:xfrm>
              <a:off x="5208200" y="5291125"/>
              <a:ext cx="1650" cy="2450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1505;p42"/>
            <p:cNvSpPr/>
            <p:nvPr/>
          </p:nvSpPr>
          <p:spPr>
            <a:xfrm>
              <a:off x="5205775" y="5286750"/>
              <a:ext cx="2450" cy="4400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1506;p42"/>
            <p:cNvSpPr/>
            <p:nvPr/>
          </p:nvSpPr>
          <p:spPr>
            <a:xfrm>
              <a:off x="5174750" y="5271925"/>
              <a:ext cx="35100" cy="21650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1507;p42"/>
            <p:cNvSpPr/>
            <p:nvPr/>
          </p:nvSpPr>
          <p:spPr>
            <a:xfrm>
              <a:off x="517442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1508;p42"/>
            <p:cNvSpPr/>
            <p:nvPr/>
          </p:nvSpPr>
          <p:spPr>
            <a:xfrm>
              <a:off x="5174750" y="5253375"/>
              <a:ext cx="14200" cy="3750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1509;p42"/>
            <p:cNvSpPr/>
            <p:nvPr/>
          </p:nvSpPr>
          <p:spPr>
            <a:xfrm>
              <a:off x="5174750" y="52537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1510;p42"/>
            <p:cNvSpPr/>
            <p:nvPr/>
          </p:nvSpPr>
          <p:spPr>
            <a:xfrm>
              <a:off x="5051225" y="5368075"/>
              <a:ext cx="172475" cy="50375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1511;p42"/>
            <p:cNvSpPr/>
            <p:nvPr/>
          </p:nvSpPr>
          <p:spPr>
            <a:xfrm>
              <a:off x="5061025" y="5379900"/>
              <a:ext cx="156925" cy="5775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1512;p42"/>
            <p:cNvSpPr/>
            <p:nvPr/>
          </p:nvSpPr>
          <p:spPr>
            <a:xfrm>
              <a:off x="5061025" y="5379900"/>
              <a:ext cx="156925" cy="23025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1513;p42"/>
            <p:cNvSpPr/>
            <p:nvPr/>
          </p:nvSpPr>
          <p:spPr>
            <a:xfrm>
              <a:off x="5056650" y="5316800"/>
              <a:ext cx="162675" cy="80450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1514;p42"/>
            <p:cNvSpPr/>
            <p:nvPr/>
          </p:nvSpPr>
          <p:spPr>
            <a:xfrm>
              <a:off x="5056650" y="5322225"/>
              <a:ext cx="162675" cy="7495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1515;p42"/>
            <p:cNvSpPr/>
            <p:nvPr/>
          </p:nvSpPr>
          <p:spPr>
            <a:xfrm>
              <a:off x="5154500" y="5324250"/>
              <a:ext cx="17275" cy="26675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1516;p42"/>
            <p:cNvSpPr/>
            <p:nvPr/>
          </p:nvSpPr>
          <p:spPr>
            <a:xfrm>
              <a:off x="5111000" y="5324250"/>
              <a:ext cx="15825" cy="26675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1517;p42"/>
            <p:cNvSpPr/>
            <p:nvPr/>
          </p:nvSpPr>
          <p:spPr>
            <a:xfrm>
              <a:off x="5099175" y="5245925"/>
              <a:ext cx="79650" cy="80175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1518;p42"/>
            <p:cNvSpPr/>
            <p:nvPr/>
          </p:nvSpPr>
          <p:spPr>
            <a:xfrm>
              <a:off x="5160575" y="5245925"/>
              <a:ext cx="17925" cy="7802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1519;p42"/>
            <p:cNvSpPr/>
            <p:nvPr/>
          </p:nvSpPr>
          <p:spPr>
            <a:xfrm>
              <a:off x="5103875" y="524657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1520;p42"/>
            <p:cNvSpPr/>
            <p:nvPr/>
          </p:nvSpPr>
          <p:spPr>
            <a:xfrm>
              <a:off x="5099825" y="528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1521;p42"/>
            <p:cNvSpPr/>
            <p:nvPr/>
          </p:nvSpPr>
          <p:spPr>
            <a:xfrm>
              <a:off x="5102175" y="5292175"/>
              <a:ext cx="6825" cy="28050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1522;p42"/>
            <p:cNvSpPr/>
            <p:nvPr/>
          </p:nvSpPr>
          <p:spPr>
            <a:xfrm>
              <a:off x="5100875" y="5246975"/>
              <a:ext cx="3350" cy="24325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1523;p42"/>
            <p:cNvSpPr/>
            <p:nvPr/>
          </p:nvSpPr>
          <p:spPr>
            <a:xfrm>
              <a:off x="5098850" y="5270875"/>
              <a:ext cx="4075" cy="22700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1524;p42"/>
            <p:cNvSpPr/>
            <p:nvPr/>
          </p:nvSpPr>
          <p:spPr>
            <a:xfrm>
              <a:off x="5103225" y="5250300"/>
              <a:ext cx="675" cy="3425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1525;p42"/>
            <p:cNvSpPr/>
            <p:nvPr/>
          </p:nvSpPr>
          <p:spPr>
            <a:xfrm>
              <a:off x="5102500" y="5254025"/>
              <a:ext cx="750" cy="3425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1526;p42"/>
            <p:cNvSpPr/>
            <p:nvPr/>
          </p:nvSpPr>
          <p:spPr>
            <a:xfrm>
              <a:off x="5103225" y="52537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1527;p42"/>
            <p:cNvSpPr/>
            <p:nvPr/>
          </p:nvSpPr>
          <p:spPr>
            <a:xfrm>
              <a:off x="5108575" y="5320200"/>
              <a:ext cx="8850" cy="4400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1528;p42"/>
            <p:cNvSpPr/>
            <p:nvPr/>
          </p:nvSpPr>
          <p:spPr>
            <a:xfrm>
              <a:off x="5099500" y="5246575"/>
              <a:ext cx="17925" cy="76975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1529;p42"/>
            <p:cNvSpPr/>
            <p:nvPr/>
          </p:nvSpPr>
          <p:spPr>
            <a:xfrm>
              <a:off x="512347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1530;p42"/>
            <p:cNvSpPr/>
            <p:nvPr/>
          </p:nvSpPr>
          <p:spPr>
            <a:xfrm>
              <a:off x="512412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1531;p42"/>
            <p:cNvSpPr/>
            <p:nvPr/>
          </p:nvSpPr>
          <p:spPr>
            <a:xfrm>
              <a:off x="512347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1532;p42"/>
            <p:cNvSpPr/>
            <p:nvPr/>
          </p:nvSpPr>
          <p:spPr>
            <a:xfrm>
              <a:off x="512412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EBDB34-EAC3-3A5A-2242-F55ECC146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501" y="1719797"/>
            <a:ext cx="615139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5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51C1D6-D4A2-495C-B588-68670AA00A3A}"/>
              </a:ext>
            </a:extLst>
          </p:cNvPr>
          <p:cNvSpPr/>
          <p:nvPr/>
        </p:nvSpPr>
        <p:spPr>
          <a:xfrm>
            <a:off x="826486" y="1354964"/>
            <a:ext cx="10840581" cy="50934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419" name="Picture 3">
            <a:extLst>
              <a:ext uri="{FF2B5EF4-FFF2-40B4-BE49-F238E27FC236}">
                <a16:creationId xmlns:a16="http://schemas.microsoft.com/office/drawing/2014/main" id="{0F58D66E-72AD-4836-B287-CDC30AD8C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33741" y="655162"/>
            <a:ext cx="934113" cy="818623"/>
          </a:xfrm>
          <a:prstGeom prst="rect">
            <a:avLst/>
          </a:prstGeom>
        </p:spPr>
      </p:pic>
      <p:pic>
        <p:nvPicPr>
          <p:cNvPr id="420" name="Picture 3">
            <a:extLst>
              <a:ext uri="{FF2B5EF4-FFF2-40B4-BE49-F238E27FC236}">
                <a16:creationId xmlns:a16="http://schemas.microsoft.com/office/drawing/2014/main" id="{DB504F3D-2073-4CE8-878B-74F99401C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3307" y="797024"/>
            <a:ext cx="1271688" cy="1114461"/>
          </a:xfrm>
          <a:prstGeom prst="rect">
            <a:avLst/>
          </a:prstGeom>
        </p:spPr>
      </p:pic>
      <p:grpSp>
        <p:nvGrpSpPr>
          <p:cNvPr id="421" name="组合 13">
            <a:extLst>
              <a:ext uri="{FF2B5EF4-FFF2-40B4-BE49-F238E27FC236}">
                <a16:creationId xmlns:a16="http://schemas.microsoft.com/office/drawing/2014/main" id="{2B14C27D-12F0-4761-8730-BF512815D039}"/>
              </a:ext>
            </a:extLst>
          </p:cNvPr>
          <p:cNvGrpSpPr/>
          <p:nvPr/>
        </p:nvGrpSpPr>
        <p:grpSpPr>
          <a:xfrm rot="21168012">
            <a:off x="884570" y="66217"/>
            <a:ext cx="1119391" cy="997329"/>
            <a:chOff x="1411309" y="921917"/>
            <a:chExt cx="4912289" cy="4537496"/>
          </a:xfrm>
        </p:grpSpPr>
        <p:sp>
          <p:nvSpPr>
            <p:cNvPr id="422" name="椭圆 14">
              <a:extLst>
                <a:ext uri="{FF2B5EF4-FFF2-40B4-BE49-F238E27FC236}">
                  <a16:creationId xmlns:a16="http://schemas.microsoft.com/office/drawing/2014/main" id="{83C477AC-7461-4468-A1FA-6C41DB699D3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grpSp>
          <p:nvGrpSpPr>
            <p:cNvPr id="423" name="组合 15">
              <a:extLst>
                <a:ext uri="{FF2B5EF4-FFF2-40B4-BE49-F238E27FC236}">
                  <a16:creationId xmlns:a16="http://schemas.microsoft.com/office/drawing/2014/main" id="{945FB410-1D06-4AE8-AAF7-D4502B2269F2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424" name="椭圆 16">
                <a:extLst>
                  <a:ext uri="{FF2B5EF4-FFF2-40B4-BE49-F238E27FC236}">
                    <a16:creationId xmlns:a16="http://schemas.microsoft.com/office/drawing/2014/main" id="{8C0DF646-332C-428B-BE7A-CFD6B8F339D4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  <p:sp>
            <p:nvSpPr>
              <p:cNvPr id="425" name="等腰三角形 17">
                <a:extLst>
                  <a:ext uri="{FF2B5EF4-FFF2-40B4-BE49-F238E27FC236}">
                    <a16:creationId xmlns:a16="http://schemas.microsoft.com/office/drawing/2014/main" id="{F6632DB1-BBA9-4601-AD92-CE4FC97FE00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</p:grpSp>
      </p:grpSp>
      <p:grpSp>
        <p:nvGrpSpPr>
          <p:cNvPr id="426" name="组合 1">
            <a:extLst>
              <a:ext uri="{FF2B5EF4-FFF2-40B4-BE49-F238E27FC236}">
                <a16:creationId xmlns:a16="http://schemas.microsoft.com/office/drawing/2014/main" id="{442BF472-4AA7-4C6E-AF89-38502FCD2005}"/>
              </a:ext>
            </a:extLst>
          </p:cNvPr>
          <p:cNvGrpSpPr/>
          <p:nvPr/>
        </p:nvGrpSpPr>
        <p:grpSpPr>
          <a:xfrm>
            <a:off x="1574276" y="104827"/>
            <a:ext cx="9617413" cy="782435"/>
            <a:chOff x="1305482" y="2213477"/>
            <a:chExt cx="3838375" cy="684264"/>
          </a:xfrm>
        </p:grpSpPr>
        <p:sp>
          <p:nvSpPr>
            <p:cNvPr id="427" name="矩形: 圆角 15">
              <a:extLst>
                <a:ext uri="{FF2B5EF4-FFF2-40B4-BE49-F238E27FC236}">
                  <a16:creationId xmlns:a16="http://schemas.microsoft.com/office/drawing/2014/main" id="{EA541D84-E9A8-4AE7-BA8A-B0A98560E6E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428" name="矩形: 圆角 27">
              <a:extLst>
                <a:ext uri="{FF2B5EF4-FFF2-40B4-BE49-F238E27FC236}">
                  <a16:creationId xmlns:a16="http://schemas.microsoft.com/office/drawing/2014/main" id="{FDBDAC58-782C-4C90-AC7C-9094971B42B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</p:grpSp>
      <p:pic>
        <p:nvPicPr>
          <p:cNvPr id="429" name="Picture 3">
            <a:extLst>
              <a:ext uri="{FF2B5EF4-FFF2-40B4-BE49-F238E27FC236}">
                <a16:creationId xmlns:a16="http://schemas.microsoft.com/office/drawing/2014/main" id="{298BD774-E0CF-4903-902A-9B099E5022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94434" y="803079"/>
            <a:ext cx="629743" cy="551884"/>
          </a:xfrm>
          <a:prstGeom prst="rect">
            <a:avLst/>
          </a:prstGeom>
        </p:spPr>
      </p:pic>
      <p:sp>
        <p:nvSpPr>
          <p:cNvPr id="430" name="Google Shape;697;p24">
            <a:extLst>
              <a:ext uri="{FF2B5EF4-FFF2-40B4-BE49-F238E27FC236}">
                <a16:creationId xmlns:a16="http://schemas.microsoft.com/office/drawing/2014/main" id="{011F5228-6AE8-4DA1-82E0-30715766D466}"/>
              </a:ext>
            </a:extLst>
          </p:cNvPr>
          <p:cNvSpPr txBox="1">
            <a:spLocks/>
          </p:cNvSpPr>
          <p:nvPr/>
        </p:nvSpPr>
        <p:spPr>
          <a:xfrm flipH="1">
            <a:off x="3164112" y="64647"/>
            <a:ext cx="6131715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/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1" name="Picture 430">
            <a:extLst>
              <a:ext uri="{FF2B5EF4-FFF2-40B4-BE49-F238E27FC236}">
                <a16:creationId xmlns:a16="http://schemas.microsoft.com/office/drawing/2014/main" id="{84366B75-E18D-44EF-B7B6-8F3C43874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23" y="217287"/>
            <a:ext cx="509568" cy="663136"/>
          </a:xfrm>
          <a:prstGeom prst="rect">
            <a:avLst/>
          </a:prstGeom>
        </p:spPr>
      </p:pic>
      <p:sp>
        <p:nvSpPr>
          <p:cNvPr id="432" name="文本框 22">
            <a:extLst>
              <a:ext uri="{FF2B5EF4-FFF2-40B4-BE49-F238E27FC236}">
                <a16:creationId xmlns:a16="http://schemas.microsoft.com/office/drawing/2014/main" id="{36C03BB3-64E6-40EA-A66A-CBD32C953B11}"/>
              </a:ext>
            </a:extLst>
          </p:cNvPr>
          <p:cNvSpPr txBox="1"/>
          <p:nvPr/>
        </p:nvSpPr>
        <p:spPr>
          <a:xfrm>
            <a:off x="1215804" y="1995102"/>
            <a:ext cx="10246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/>
            <a:r>
              <a:rPr lang="vi-VN" sz="480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Đảo Nam Yết thuộc quần đảo Trường Sa của Việt Nam</a:t>
            </a:r>
            <a:endParaRPr lang="zh-CN" altLang="en-US" sz="4800" b="0" dirty="0">
              <a:ln>
                <a:noFill/>
              </a:ln>
              <a:solidFill>
                <a:srgbClr val="A3EEFF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332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- Viết">
            <a:extLst>
              <a:ext uri="{FF2B5EF4-FFF2-40B4-BE49-F238E27FC236}">
                <a16:creationId xmlns:a16="http://schemas.microsoft.com/office/drawing/2014/main" id="{241FB99B-F5C0-4FB8-9208-E4937B3E1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51" y="883623"/>
            <a:ext cx="804672" cy="725109"/>
          </a:xfrm>
          <a:prstGeom prst="rect">
            <a:avLst/>
          </a:prstGeom>
        </p:spPr>
      </p:pic>
      <p:pic>
        <p:nvPicPr>
          <p:cNvPr id="3" name="Ô li">
            <a:extLst>
              <a:ext uri="{FF2B5EF4-FFF2-40B4-BE49-F238E27FC236}">
                <a16:creationId xmlns:a16="http://schemas.microsoft.com/office/drawing/2014/main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4" name="Tập viết 1">
            <a:extLst>
              <a:ext uri="{FF2B5EF4-FFF2-40B4-BE49-F238E27FC236}">
                <a16:creationId xmlns:a16="http://schemas.microsoft.com/office/drawing/2014/main" id="{B012058D-206E-4E21-BEB8-86010684728C}"/>
              </a:ext>
            </a:extLst>
          </p:cNvPr>
          <p:cNvSpPr txBox="1"/>
          <p:nvPr/>
        </p:nvSpPr>
        <p:spPr>
          <a:xfrm>
            <a:off x="2204947" y="2869774"/>
            <a:ext cx="9307356" cy="9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Đảo Nam Yết </a:t>
            </a:r>
            <a:r>
              <a:rPr lang="el-GR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κ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u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ộc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Ǖ</a:t>
            </a:r>
            <a:r>
              <a:rPr lang="el-GR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ί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ần đảo</a:t>
            </a:r>
          </a:p>
        </p:txBody>
      </p:sp>
      <p:sp>
        <p:nvSpPr>
          <p:cNvPr id="5" name="Tập viết 3">
            <a:extLst>
              <a:ext uri="{FF2B5EF4-FFF2-40B4-BE49-F238E27FC236}">
                <a16:creationId xmlns:a16="http://schemas.microsoft.com/office/drawing/2014/main" id="{864C1595-9B95-4F27-912F-0D40E35B67A4}"/>
              </a:ext>
            </a:extLst>
          </p:cNvPr>
          <p:cNvSpPr txBox="1"/>
          <p:nvPr/>
        </p:nvSpPr>
        <p:spPr>
          <a:xfrm>
            <a:off x="278296" y="4076363"/>
            <a:ext cx="8618389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T</a:t>
            </a:r>
            <a:r>
              <a:rPr lang="el-GR" sz="5533" b="1" kern="0" dirty="0">
                <a:solidFill>
                  <a:srgbClr val="00000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ς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ường Sa của Việt Nam</a:t>
            </a: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B56DDF-257B-4F98-B075-D7CF8F9F09FD}"/>
              </a:ext>
            </a:extLst>
          </p:cNvPr>
          <p:cNvGrpSpPr/>
          <p:nvPr/>
        </p:nvGrpSpPr>
        <p:grpSpPr>
          <a:xfrm>
            <a:off x="8060096" y="367473"/>
            <a:ext cx="3453864" cy="1916372"/>
            <a:chOff x="621002" y="3227128"/>
            <a:chExt cx="3453864" cy="1916372"/>
          </a:xfrm>
        </p:grpSpPr>
        <p:pic>
          <p:nvPicPr>
            <p:cNvPr id="7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7C027EC6-0E3C-4000-8E08-0811E7103F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Callout 50">
              <a:extLst>
                <a:ext uri="{FF2B5EF4-FFF2-40B4-BE49-F238E27FC236}">
                  <a16:creationId xmlns:a16="http://schemas.microsoft.com/office/drawing/2014/main" id="{F959B1CF-1E6E-4D2B-BC22-B6B90D61FC76}"/>
                </a:ext>
              </a:extLst>
            </p:cNvPr>
            <p:cNvSpPr/>
            <p:nvPr/>
          </p:nvSpPr>
          <p:spPr>
            <a:xfrm>
              <a:off x="2056487" y="3227128"/>
              <a:ext cx="2018379" cy="923731"/>
            </a:xfrm>
            <a:prstGeom prst="wedgeEllipseCallout">
              <a:avLst>
                <a:gd name="adj1" fmla="val -43485"/>
                <a:gd name="adj2" fmla="val 68686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2996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7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8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" y="915086"/>
            <a:ext cx="3798260" cy="58248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883" y="4572838"/>
            <a:ext cx="1886876" cy="199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E498859-28AF-4659-AE91-105BFC805B55}"/>
              </a:ext>
            </a:extLst>
          </p:cNvPr>
          <p:cNvGrpSpPr/>
          <p:nvPr/>
        </p:nvGrpSpPr>
        <p:grpSpPr>
          <a:xfrm>
            <a:off x="9212861" y="337040"/>
            <a:ext cx="1401003" cy="827919"/>
            <a:chOff x="9391779" y="193843"/>
            <a:chExt cx="1401002" cy="8279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2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914377">
                <a:defRPr/>
              </a:pPr>
              <a:r>
                <a:rPr lang="en-US" altLang="zh-CN" sz="4000" dirty="0">
                  <a:solidFill>
                    <a:srgbClr val="F4AB3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id="{AFE7F3D9-E3AF-47C8-AB3F-2C05D950E462}"/>
              </a:ext>
            </a:extLst>
          </p:cNvPr>
          <p:cNvGrpSpPr/>
          <p:nvPr/>
        </p:nvGrpSpPr>
        <p:grpSpPr>
          <a:xfrm>
            <a:off x="10118091" y="4157267"/>
            <a:ext cx="1298584" cy="2539268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F66840-F6ED-430F-B993-391E99F2EC51}"/>
              </a:ext>
            </a:extLst>
          </p:cNvPr>
          <p:cNvGrpSpPr/>
          <p:nvPr/>
        </p:nvGrpSpPr>
        <p:grpSpPr>
          <a:xfrm>
            <a:off x="3979881" y="242909"/>
            <a:ext cx="6855113" cy="5460208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id="{9642A221-9F1B-4720-B1C2-6E1451584B01}"/>
              </a:ext>
            </a:extLst>
          </p:cNvPr>
          <p:cNvSpPr txBox="1"/>
          <p:nvPr/>
        </p:nvSpPr>
        <p:spPr>
          <a:xfrm>
            <a:off x="6794649" y="1156786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7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04</a:t>
            </a:r>
            <a:endParaRPr lang="zh-CN" altLang="en-US" sz="7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id="{D6BF37DF-4E0D-4316-BA20-1A0A026EE863}"/>
              </a:ext>
            </a:extLst>
          </p:cNvPr>
          <p:cNvSpPr txBox="1"/>
          <p:nvPr/>
        </p:nvSpPr>
        <p:spPr>
          <a:xfrm>
            <a:off x="5623842" y="2111526"/>
            <a:ext cx="3813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endParaRPr lang="zh-CN" altLang="en-US" sz="64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611" y="1329852"/>
            <a:ext cx="466987" cy="3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- Viết">
            <a:extLst>
              <a:ext uri="{FF2B5EF4-FFF2-40B4-BE49-F238E27FC236}">
                <a16:creationId xmlns:a16="http://schemas.microsoft.com/office/drawing/2014/main" id="{241FB99B-F5C0-4FB8-9208-E4937B3E1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51" y="883623"/>
            <a:ext cx="804672" cy="725109"/>
          </a:xfrm>
          <a:prstGeom prst="rect">
            <a:avLst/>
          </a:prstGeom>
        </p:spPr>
      </p:pic>
      <p:pic>
        <p:nvPicPr>
          <p:cNvPr id="3" name="Ô li">
            <a:extLst>
              <a:ext uri="{FF2B5EF4-FFF2-40B4-BE49-F238E27FC236}">
                <a16:creationId xmlns:a16="http://schemas.microsoft.com/office/drawing/2014/main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4" name="Tập viết 1">
            <a:extLst>
              <a:ext uri="{FF2B5EF4-FFF2-40B4-BE49-F238E27FC236}">
                <a16:creationId xmlns:a16="http://schemas.microsoft.com/office/drawing/2014/main" id="{B012058D-206E-4E21-BEB8-86010684728C}"/>
              </a:ext>
            </a:extLst>
          </p:cNvPr>
          <p:cNvSpPr txBox="1"/>
          <p:nvPr/>
        </p:nvSpPr>
        <p:spPr>
          <a:xfrm>
            <a:off x="4689729" y="2869774"/>
            <a:ext cx="3042821" cy="9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</a:t>
            </a: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Kiêu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ập viết 3">
            <a:extLst>
              <a:ext uri="{FF2B5EF4-FFF2-40B4-BE49-F238E27FC236}">
                <a16:creationId xmlns:a16="http://schemas.microsoft.com/office/drawing/2014/main" id="{864C1595-9B95-4F27-912F-0D40E35B67A4}"/>
              </a:ext>
            </a:extLst>
          </p:cNvPr>
          <p:cNvSpPr txBox="1"/>
          <p:nvPr/>
        </p:nvSpPr>
        <p:spPr>
          <a:xfrm>
            <a:off x="0" y="4066424"/>
            <a:ext cx="12603161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 Kiêu là một tướng lĩnh nhà T</a:t>
            </a:r>
            <a:r>
              <a:rPr lang="el-GR" sz="5533" b="1" kern="0" dirty="0">
                <a:solidFill>
                  <a:srgbClr val="00000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ς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ần.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40C107-CC37-4B84-824F-6A47872716A8}"/>
              </a:ext>
            </a:extLst>
          </p:cNvPr>
          <p:cNvGrpSpPr/>
          <p:nvPr/>
        </p:nvGrpSpPr>
        <p:grpSpPr>
          <a:xfrm>
            <a:off x="7997452" y="598373"/>
            <a:ext cx="3453864" cy="1916372"/>
            <a:chOff x="621002" y="3227128"/>
            <a:chExt cx="3453864" cy="1916372"/>
          </a:xfrm>
        </p:grpSpPr>
        <p:pic>
          <p:nvPicPr>
            <p:cNvPr id="8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F522150F-15D3-4729-BB0E-7692040CF4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Callout 50">
              <a:extLst>
                <a:ext uri="{FF2B5EF4-FFF2-40B4-BE49-F238E27FC236}">
                  <a16:creationId xmlns:a16="http://schemas.microsoft.com/office/drawing/2014/main" id="{C23875FD-D0EE-480F-B616-70CB136BDC23}"/>
                </a:ext>
              </a:extLst>
            </p:cNvPr>
            <p:cNvSpPr/>
            <p:nvPr/>
          </p:nvSpPr>
          <p:spPr>
            <a:xfrm>
              <a:off x="2056487" y="3227128"/>
              <a:ext cx="2018379" cy="923731"/>
            </a:xfrm>
            <a:prstGeom prst="wedgeEllipseCallout">
              <a:avLst>
                <a:gd name="adj1" fmla="val -43485"/>
                <a:gd name="adj2" fmla="val 68686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317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1787;p45"/>
          <p:cNvSpPr/>
          <p:nvPr/>
        </p:nvSpPr>
        <p:spPr>
          <a:xfrm>
            <a:off x="-142574" y="-429137"/>
            <a:ext cx="5059913" cy="307323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8" name="Google Shape;3342;p77"/>
          <p:cNvGrpSpPr/>
          <p:nvPr/>
        </p:nvGrpSpPr>
        <p:grpSpPr>
          <a:xfrm>
            <a:off x="3330668" y="4896356"/>
            <a:ext cx="1133587" cy="1795209"/>
            <a:chOff x="2060950" y="1404748"/>
            <a:chExt cx="918366" cy="1454373"/>
          </a:xfrm>
        </p:grpSpPr>
        <p:sp>
          <p:nvSpPr>
            <p:cNvPr id="79" name="Google Shape;3343;p77"/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344;p77"/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345;p77"/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346;p77"/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347;p77"/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348;p77"/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349;p77"/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350;p77"/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351;p77"/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352;p77"/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353;p77"/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354;p77"/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355;p77"/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356;p77"/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357;p77"/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358;p77"/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359;p77"/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360;p77"/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361;p77"/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362;p77"/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363;p77"/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364;p77"/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365;p77"/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366;p77"/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367;p77"/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368;p77"/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369;p77"/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370;p77"/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371;p77"/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372;p77"/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373;p77"/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374;p77"/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375;p77"/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376;p77"/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377;p77"/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378;p77"/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379;p77"/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380;p77"/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381;p77"/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382;p77"/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3383;p77"/>
          <p:cNvGrpSpPr/>
          <p:nvPr/>
        </p:nvGrpSpPr>
        <p:grpSpPr>
          <a:xfrm>
            <a:off x="5346409" y="4823962"/>
            <a:ext cx="1005036" cy="1825748"/>
            <a:chOff x="3337247" y="3072011"/>
            <a:chExt cx="814221" cy="1479114"/>
          </a:xfrm>
        </p:grpSpPr>
        <p:sp>
          <p:nvSpPr>
            <p:cNvPr id="120" name="Google Shape;3384;p77"/>
            <p:cNvSpPr/>
            <p:nvPr/>
          </p:nvSpPr>
          <p:spPr>
            <a:xfrm>
              <a:off x="3841247" y="3094678"/>
              <a:ext cx="26074" cy="68296"/>
            </a:xfrm>
            <a:custGeom>
              <a:avLst/>
              <a:gdLst/>
              <a:ahLst/>
              <a:cxnLst/>
              <a:rect l="l" t="t" r="r" b="b"/>
              <a:pathLst>
                <a:path w="176" h="461" extrusionOk="0">
                  <a:moveTo>
                    <a:pt x="163" y="1"/>
                  </a:moveTo>
                  <a:cubicBezTo>
                    <a:pt x="14" y="17"/>
                    <a:pt x="1" y="341"/>
                    <a:pt x="53" y="422"/>
                  </a:cubicBezTo>
                  <a:cubicBezTo>
                    <a:pt x="69" y="435"/>
                    <a:pt x="82" y="461"/>
                    <a:pt x="108" y="461"/>
                  </a:cubicBezTo>
                  <a:cubicBezTo>
                    <a:pt x="163" y="461"/>
                    <a:pt x="121" y="341"/>
                    <a:pt x="121" y="312"/>
                  </a:cubicBezTo>
                  <a:cubicBezTo>
                    <a:pt x="108" y="231"/>
                    <a:pt x="121" y="69"/>
                    <a:pt x="176" y="17"/>
                  </a:cubicBezTo>
                  <a:cubicBezTo>
                    <a:pt x="176" y="17"/>
                    <a:pt x="176" y="1"/>
                    <a:pt x="163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385;p77"/>
            <p:cNvSpPr/>
            <p:nvPr/>
          </p:nvSpPr>
          <p:spPr>
            <a:xfrm>
              <a:off x="3833099" y="3072011"/>
              <a:ext cx="318369" cy="241629"/>
            </a:xfrm>
            <a:custGeom>
              <a:avLst/>
              <a:gdLst/>
              <a:ahLst/>
              <a:cxnLst/>
              <a:rect l="l" t="t" r="r" b="b"/>
              <a:pathLst>
                <a:path w="2149" h="1631" extrusionOk="0">
                  <a:moveTo>
                    <a:pt x="868" y="1"/>
                  </a:moveTo>
                  <a:cubicBezTo>
                    <a:pt x="609" y="1"/>
                    <a:pt x="378" y="103"/>
                    <a:pt x="244" y="303"/>
                  </a:cubicBezTo>
                  <a:cubicBezTo>
                    <a:pt x="1" y="656"/>
                    <a:pt x="299" y="1032"/>
                    <a:pt x="756" y="1343"/>
                  </a:cubicBezTo>
                  <a:cubicBezTo>
                    <a:pt x="1020" y="1514"/>
                    <a:pt x="1283" y="1630"/>
                    <a:pt x="1506" y="1630"/>
                  </a:cubicBezTo>
                  <a:cubicBezTo>
                    <a:pt x="1672" y="1630"/>
                    <a:pt x="1815" y="1566"/>
                    <a:pt x="1919" y="1411"/>
                  </a:cubicBezTo>
                  <a:cubicBezTo>
                    <a:pt x="2149" y="1045"/>
                    <a:pt x="1971" y="507"/>
                    <a:pt x="1514" y="209"/>
                  </a:cubicBezTo>
                  <a:cubicBezTo>
                    <a:pt x="1307" y="69"/>
                    <a:pt x="1079" y="1"/>
                    <a:pt x="868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386;p77"/>
            <p:cNvSpPr/>
            <p:nvPr/>
          </p:nvSpPr>
          <p:spPr>
            <a:xfrm>
              <a:off x="3375173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973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2" y="749"/>
                    <a:pt x="879" y="911"/>
                    <a:pt x="743" y="1073"/>
                  </a:cubicBezTo>
                  <a:cubicBezTo>
                    <a:pt x="636" y="1193"/>
                    <a:pt x="542" y="1316"/>
                    <a:pt x="445" y="1452"/>
                  </a:cubicBezTo>
                  <a:cubicBezTo>
                    <a:pt x="406" y="1491"/>
                    <a:pt x="380" y="1546"/>
                    <a:pt x="325" y="1585"/>
                  </a:cubicBezTo>
                  <a:cubicBezTo>
                    <a:pt x="283" y="1627"/>
                    <a:pt x="218" y="1640"/>
                    <a:pt x="150" y="1653"/>
                  </a:cubicBezTo>
                  <a:cubicBezTo>
                    <a:pt x="108" y="1666"/>
                    <a:pt x="69" y="1666"/>
                    <a:pt x="27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69" y="1806"/>
                    <a:pt x="84" y="1808"/>
                    <a:pt x="99" y="1808"/>
                  </a:cubicBezTo>
                  <a:cubicBezTo>
                    <a:pt x="130" y="1808"/>
                    <a:pt x="163" y="1802"/>
                    <a:pt x="189" y="1802"/>
                  </a:cubicBezTo>
                  <a:cubicBezTo>
                    <a:pt x="202" y="1802"/>
                    <a:pt x="218" y="1815"/>
                    <a:pt x="218" y="1815"/>
                  </a:cubicBezTo>
                  <a:lnTo>
                    <a:pt x="218" y="1841"/>
                  </a:lnTo>
                  <a:cubicBezTo>
                    <a:pt x="176" y="1883"/>
                    <a:pt x="163" y="1909"/>
                    <a:pt x="150" y="1938"/>
                  </a:cubicBezTo>
                  <a:cubicBezTo>
                    <a:pt x="121" y="1977"/>
                    <a:pt x="27" y="2071"/>
                    <a:pt x="69" y="2126"/>
                  </a:cubicBezTo>
                  <a:cubicBezTo>
                    <a:pt x="78" y="2135"/>
                    <a:pt x="100" y="2144"/>
                    <a:pt x="118" y="2144"/>
                  </a:cubicBezTo>
                  <a:cubicBezTo>
                    <a:pt x="126" y="2144"/>
                    <a:pt x="132" y="2143"/>
                    <a:pt x="137" y="2139"/>
                  </a:cubicBezTo>
                  <a:cubicBezTo>
                    <a:pt x="176" y="2126"/>
                    <a:pt x="202" y="2113"/>
                    <a:pt x="231" y="2084"/>
                  </a:cubicBezTo>
                  <a:cubicBezTo>
                    <a:pt x="244" y="2071"/>
                    <a:pt x="257" y="2058"/>
                    <a:pt x="257" y="2045"/>
                  </a:cubicBezTo>
                  <a:cubicBezTo>
                    <a:pt x="270" y="2045"/>
                    <a:pt x="283" y="2019"/>
                    <a:pt x="299" y="2019"/>
                  </a:cubicBezTo>
                  <a:cubicBezTo>
                    <a:pt x="312" y="2019"/>
                    <a:pt x="312" y="2045"/>
                    <a:pt x="312" y="2045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3" y="2126"/>
                    <a:pt x="257" y="2152"/>
                    <a:pt x="244" y="2194"/>
                  </a:cubicBezTo>
                  <a:cubicBezTo>
                    <a:pt x="231" y="2220"/>
                    <a:pt x="218" y="2233"/>
                    <a:pt x="218" y="2262"/>
                  </a:cubicBezTo>
                  <a:cubicBezTo>
                    <a:pt x="218" y="2275"/>
                    <a:pt x="218" y="2301"/>
                    <a:pt x="231" y="2301"/>
                  </a:cubicBezTo>
                  <a:cubicBezTo>
                    <a:pt x="244" y="2314"/>
                    <a:pt x="257" y="2314"/>
                    <a:pt x="270" y="2314"/>
                  </a:cubicBezTo>
                  <a:cubicBezTo>
                    <a:pt x="278" y="2317"/>
                    <a:pt x="285" y="2319"/>
                    <a:pt x="292" y="2319"/>
                  </a:cubicBezTo>
                  <a:cubicBezTo>
                    <a:pt x="312" y="2319"/>
                    <a:pt x="328" y="2307"/>
                    <a:pt x="338" y="2288"/>
                  </a:cubicBezTo>
                  <a:cubicBezTo>
                    <a:pt x="364" y="2275"/>
                    <a:pt x="393" y="2246"/>
                    <a:pt x="406" y="2220"/>
                  </a:cubicBezTo>
                  <a:cubicBezTo>
                    <a:pt x="432" y="2194"/>
                    <a:pt x="445" y="2165"/>
                    <a:pt x="474" y="2139"/>
                  </a:cubicBezTo>
                  <a:cubicBezTo>
                    <a:pt x="474" y="2126"/>
                    <a:pt x="487" y="2126"/>
                    <a:pt x="487" y="2126"/>
                  </a:cubicBezTo>
                  <a:cubicBezTo>
                    <a:pt x="500" y="2126"/>
                    <a:pt x="500" y="2126"/>
                    <a:pt x="513" y="2139"/>
                  </a:cubicBezTo>
                  <a:lnTo>
                    <a:pt x="513" y="2165"/>
                  </a:lnTo>
                  <a:cubicBezTo>
                    <a:pt x="500" y="2181"/>
                    <a:pt x="500" y="2207"/>
                    <a:pt x="487" y="2220"/>
                  </a:cubicBezTo>
                  <a:cubicBezTo>
                    <a:pt x="474" y="2246"/>
                    <a:pt x="474" y="2262"/>
                    <a:pt x="461" y="2288"/>
                  </a:cubicBezTo>
                  <a:cubicBezTo>
                    <a:pt x="461" y="2314"/>
                    <a:pt x="445" y="2327"/>
                    <a:pt x="461" y="2356"/>
                  </a:cubicBezTo>
                  <a:cubicBezTo>
                    <a:pt x="469" y="2381"/>
                    <a:pt x="494" y="2395"/>
                    <a:pt x="522" y="2395"/>
                  </a:cubicBezTo>
                  <a:cubicBezTo>
                    <a:pt x="537" y="2395"/>
                    <a:pt x="553" y="2391"/>
                    <a:pt x="568" y="2382"/>
                  </a:cubicBezTo>
                  <a:cubicBezTo>
                    <a:pt x="594" y="2356"/>
                    <a:pt x="675" y="2207"/>
                    <a:pt x="688" y="2181"/>
                  </a:cubicBezTo>
                  <a:cubicBezTo>
                    <a:pt x="769" y="2032"/>
                    <a:pt x="866" y="1909"/>
                    <a:pt x="960" y="1776"/>
                  </a:cubicBezTo>
                  <a:cubicBezTo>
                    <a:pt x="1109" y="1559"/>
                    <a:pt x="1459" y="1154"/>
                    <a:pt x="1595" y="1031"/>
                  </a:cubicBezTo>
                  <a:lnTo>
                    <a:pt x="2065" y="20"/>
                  </a:lnTo>
                  <a:cubicBezTo>
                    <a:pt x="2038" y="8"/>
                    <a:pt x="2008" y="1"/>
                    <a:pt x="1973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387;p77"/>
            <p:cNvSpPr/>
            <p:nvPr/>
          </p:nvSpPr>
          <p:spPr>
            <a:xfrm>
              <a:off x="3841247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94" y="1"/>
                  </a:moveTo>
                  <a:cubicBezTo>
                    <a:pt x="59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297" y="2032"/>
                    <a:pt x="1378" y="2181"/>
                  </a:cubicBezTo>
                  <a:cubicBezTo>
                    <a:pt x="1391" y="2207"/>
                    <a:pt x="1472" y="2356"/>
                    <a:pt x="1511" y="2382"/>
                  </a:cubicBezTo>
                  <a:cubicBezTo>
                    <a:pt x="1521" y="2391"/>
                    <a:pt x="1534" y="2395"/>
                    <a:pt x="1548" y="2395"/>
                  </a:cubicBezTo>
                  <a:cubicBezTo>
                    <a:pt x="1572" y="2395"/>
                    <a:pt x="1598" y="2381"/>
                    <a:pt x="1608" y="2356"/>
                  </a:cubicBezTo>
                  <a:cubicBezTo>
                    <a:pt x="1621" y="2327"/>
                    <a:pt x="1608" y="2314"/>
                    <a:pt x="1608" y="2288"/>
                  </a:cubicBezTo>
                  <a:cubicBezTo>
                    <a:pt x="1592" y="2262"/>
                    <a:pt x="1592" y="2246"/>
                    <a:pt x="1579" y="2220"/>
                  </a:cubicBezTo>
                  <a:cubicBezTo>
                    <a:pt x="1579" y="2207"/>
                    <a:pt x="1566" y="2181"/>
                    <a:pt x="1566" y="2165"/>
                  </a:cubicBezTo>
                  <a:cubicBezTo>
                    <a:pt x="1553" y="2152"/>
                    <a:pt x="1553" y="2152"/>
                    <a:pt x="1566" y="2139"/>
                  </a:cubicBezTo>
                  <a:cubicBezTo>
                    <a:pt x="1566" y="2126"/>
                    <a:pt x="1566" y="2126"/>
                    <a:pt x="1579" y="2126"/>
                  </a:cubicBezTo>
                  <a:cubicBezTo>
                    <a:pt x="1579" y="2126"/>
                    <a:pt x="1592" y="2126"/>
                    <a:pt x="1592" y="2139"/>
                  </a:cubicBezTo>
                  <a:cubicBezTo>
                    <a:pt x="1621" y="2165"/>
                    <a:pt x="1634" y="2194"/>
                    <a:pt x="1660" y="2220"/>
                  </a:cubicBezTo>
                  <a:cubicBezTo>
                    <a:pt x="1689" y="2246"/>
                    <a:pt x="1702" y="2275"/>
                    <a:pt x="1728" y="2288"/>
                  </a:cubicBezTo>
                  <a:cubicBezTo>
                    <a:pt x="1747" y="2307"/>
                    <a:pt x="1768" y="2319"/>
                    <a:pt x="1787" y="2319"/>
                  </a:cubicBezTo>
                  <a:cubicBezTo>
                    <a:pt x="1795" y="2319"/>
                    <a:pt x="1802" y="2317"/>
                    <a:pt x="1809" y="2314"/>
                  </a:cubicBezTo>
                  <a:cubicBezTo>
                    <a:pt x="1809" y="2314"/>
                    <a:pt x="1822" y="2314"/>
                    <a:pt x="1835" y="2301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33"/>
                    <a:pt x="1835" y="2220"/>
                    <a:pt x="1835" y="2194"/>
                  </a:cubicBezTo>
                  <a:cubicBezTo>
                    <a:pt x="1809" y="2152"/>
                    <a:pt x="1796" y="2126"/>
                    <a:pt x="1770" y="2084"/>
                  </a:cubicBezTo>
                  <a:cubicBezTo>
                    <a:pt x="1770" y="2071"/>
                    <a:pt x="1754" y="2058"/>
                    <a:pt x="1754" y="2045"/>
                  </a:cubicBezTo>
                  <a:cubicBezTo>
                    <a:pt x="1754" y="2045"/>
                    <a:pt x="1754" y="2019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5" y="2071"/>
                    <a:pt x="1851" y="2084"/>
                  </a:cubicBezTo>
                  <a:cubicBezTo>
                    <a:pt x="1864" y="2113"/>
                    <a:pt x="1903" y="2126"/>
                    <a:pt x="1932" y="2139"/>
                  </a:cubicBezTo>
                  <a:cubicBezTo>
                    <a:pt x="1936" y="2143"/>
                    <a:pt x="1942" y="2144"/>
                    <a:pt x="1949" y="2144"/>
                  </a:cubicBezTo>
                  <a:cubicBezTo>
                    <a:pt x="1965" y="2144"/>
                    <a:pt x="1988" y="2135"/>
                    <a:pt x="1997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83"/>
                    <a:pt x="1864" y="1841"/>
                  </a:cubicBezTo>
                  <a:cubicBezTo>
                    <a:pt x="1851" y="1841"/>
                    <a:pt x="1851" y="1828"/>
                    <a:pt x="1851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3" y="1802"/>
                    <a:pt x="1936" y="1808"/>
                    <a:pt x="1968" y="1808"/>
                  </a:cubicBezTo>
                  <a:cubicBezTo>
                    <a:pt x="1983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66"/>
                    <a:pt x="1958" y="1666"/>
                    <a:pt x="1916" y="1653"/>
                  </a:cubicBezTo>
                  <a:cubicBezTo>
                    <a:pt x="1851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21" y="1452"/>
                  </a:cubicBezTo>
                  <a:cubicBezTo>
                    <a:pt x="1527" y="1316"/>
                    <a:pt x="1430" y="1193"/>
                    <a:pt x="1323" y="1073"/>
                  </a:cubicBezTo>
                  <a:cubicBezTo>
                    <a:pt x="1187" y="911"/>
                    <a:pt x="1054" y="749"/>
                    <a:pt x="918" y="587"/>
                  </a:cubicBezTo>
                  <a:cubicBezTo>
                    <a:pt x="509" y="144"/>
                    <a:pt x="255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3388;p77"/>
            <p:cNvSpPr/>
            <p:nvPr/>
          </p:nvSpPr>
          <p:spPr>
            <a:xfrm>
              <a:off x="3565247" y="3769050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57"/>
                    <a:pt x="824" y="471"/>
                  </a:cubicBezTo>
                  <a:cubicBezTo>
                    <a:pt x="798" y="701"/>
                    <a:pt x="539" y="876"/>
                    <a:pt x="325" y="1579"/>
                  </a:cubicBezTo>
                  <a:cubicBezTo>
                    <a:pt x="69" y="2389"/>
                    <a:pt x="1" y="3280"/>
                    <a:pt x="1" y="3280"/>
                  </a:cubicBezTo>
                  <a:cubicBezTo>
                    <a:pt x="1" y="3280"/>
                    <a:pt x="513" y="3442"/>
                    <a:pt x="1323" y="3442"/>
                  </a:cubicBezTo>
                  <a:cubicBezTo>
                    <a:pt x="2146" y="3442"/>
                    <a:pt x="2661" y="3280"/>
                    <a:pt x="2661" y="3280"/>
                  </a:cubicBezTo>
                  <a:cubicBezTo>
                    <a:pt x="2661" y="3280"/>
                    <a:pt x="2593" y="2389"/>
                    <a:pt x="2337" y="1579"/>
                  </a:cubicBezTo>
                  <a:cubicBezTo>
                    <a:pt x="2120" y="876"/>
                    <a:pt x="1864" y="701"/>
                    <a:pt x="1835" y="471"/>
                  </a:cubicBezTo>
                  <a:cubicBezTo>
                    <a:pt x="1822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3389;p77"/>
            <p:cNvSpPr/>
            <p:nvPr/>
          </p:nvSpPr>
          <p:spPr>
            <a:xfrm>
              <a:off x="3337247" y="3129938"/>
              <a:ext cx="782071" cy="584738"/>
            </a:xfrm>
            <a:custGeom>
              <a:avLst/>
              <a:gdLst/>
              <a:ahLst/>
              <a:cxnLst/>
              <a:rect l="l" t="t" r="r" b="b"/>
              <a:pathLst>
                <a:path w="5279" h="3947" extrusionOk="0">
                  <a:moveTo>
                    <a:pt x="2573" y="0"/>
                  </a:moveTo>
                  <a:cubicBezTo>
                    <a:pt x="2073" y="0"/>
                    <a:pt x="1546" y="144"/>
                    <a:pt x="1122" y="508"/>
                  </a:cubicBezTo>
                  <a:cubicBezTo>
                    <a:pt x="1" y="1480"/>
                    <a:pt x="607" y="2977"/>
                    <a:pt x="837" y="3032"/>
                  </a:cubicBezTo>
                  <a:cubicBezTo>
                    <a:pt x="837" y="3032"/>
                    <a:pt x="2721" y="3946"/>
                    <a:pt x="3858" y="3946"/>
                  </a:cubicBezTo>
                  <a:cubicBezTo>
                    <a:pt x="4009" y="3946"/>
                    <a:pt x="4146" y="3930"/>
                    <a:pt x="4265" y="3894"/>
                  </a:cubicBezTo>
                  <a:cubicBezTo>
                    <a:pt x="5279" y="3586"/>
                    <a:pt x="5143" y="1788"/>
                    <a:pt x="4900" y="1331"/>
                  </a:cubicBezTo>
                  <a:cubicBezTo>
                    <a:pt x="4669" y="855"/>
                    <a:pt x="4363" y="832"/>
                    <a:pt x="4273" y="832"/>
                  </a:cubicBezTo>
                  <a:cubicBezTo>
                    <a:pt x="4263" y="832"/>
                    <a:pt x="4256" y="832"/>
                    <a:pt x="4252" y="832"/>
                  </a:cubicBezTo>
                  <a:cubicBezTo>
                    <a:pt x="4143" y="387"/>
                    <a:pt x="3394" y="0"/>
                    <a:pt x="2573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3390;p77"/>
            <p:cNvSpPr/>
            <p:nvPr/>
          </p:nvSpPr>
          <p:spPr>
            <a:xfrm>
              <a:off x="3687173" y="3769050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lnTo>
                    <a:pt x="299" y="406"/>
                  </a:lnTo>
                  <a:cubicBezTo>
                    <a:pt x="526" y="406"/>
                    <a:pt x="837" y="338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3391;p77"/>
            <p:cNvSpPr/>
            <p:nvPr/>
          </p:nvSpPr>
          <p:spPr>
            <a:xfrm>
              <a:off x="3507173" y="4214977"/>
              <a:ext cx="509924" cy="336147"/>
            </a:xfrm>
            <a:custGeom>
              <a:avLst/>
              <a:gdLst/>
              <a:ahLst/>
              <a:cxnLst/>
              <a:rect l="l" t="t" r="r" b="b"/>
              <a:pathLst>
                <a:path w="3442" h="2269" extrusionOk="0">
                  <a:moveTo>
                    <a:pt x="726" y="1"/>
                  </a:moveTo>
                  <a:cubicBezTo>
                    <a:pt x="536" y="1"/>
                    <a:pt x="393" y="68"/>
                    <a:pt x="393" y="270"/>
                  </a:cubicBezTo>
                  <a:cubicBezTo>
                    <a:pt x="393" y="863"/>
                    <a:pt x="526" y="1945"/>
                    <a:pt x="526" y="1945"/>
                  </a:cubicBezTo>
                  <a:cubicBezTo>
                    <a:pt x="526" y="1945"/>
                    <a:pt x="270" y="2026"/>
                    <a:pt x="137" y="2094"/>
                  </a:cubicBezTo>
                  <a:cubicBezTo>
                    <a:pt x="1" y="2175"/>
                    <a:pt x="40" y="2269"/>
                    <a:pt x="636" y="2269"/>
                  </a:cubicBezTo>
                  <a:lnTo>
                    <a:pt x="1485" y="2269"/>
                  </a:lnTo>
                  <a:lnTo>
                    <a:pt x="1621" y="730"/>
                  </a:lnTo>
                  <a:lnTo>
                    <a:pt x="1822" y="730"/>
                  </a:lnTo>
                  <a:lnTo>
                    <a:pt x="1958" y="2269"/>
                  </a:lnTo>
                  <a:lnTo>
                    <a:pt x="2823" y="2269"/>
                  </a:lnTo>
                  <a:cubicBezTo>
                    <a:pt x="3403" y="2269"/>
                    <a:pt x="3442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945"/>
                    <a:pt x="3053" y="863"/>
                    <a:pt x="3053" y="270"/>
                  </a:cubicBezTo>
                  <a:cubicBezTo>
                    <a:pt x="3053" y="68"/>
                    <a:pt x="2912" y="1"/>
                    <a:pt x="2724" y="1"/>
                  </a:cubicBezTo>
                  <a:cubicBezTo>
                    <a:pt x="2347" y="1"/>
                    <a:pt x="1783" y="270"/>
                    <a:pt x="1783" y="270"/>
                  </a:cubicBezTo>
                  <a:lnTo>
                    <a:pt x="1783" y="364"/>
                  </a:lnTo>
                  <a:lnTo>
                    <a:pt x="1660" y="364"/>
                  </a:lnTo>
                  <a:lnTo>
                    <a:pt x="1676" y="270"/>
                  </a:lnTo>
                  <a:cubicBezTo>
                    <a:pt x="1676" y="270"/>
                    <a:pt x="1106" y="1"/>
                    <a:pt x="726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3392;p77"/>
            <p:cNvSpPr/>
            <p:nvPr/>
          </p:nvSpPr>
          <p:spPr>
            <a:xfrm>
              <a:off x="3793247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1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393;p77"/>
            <p:cNvSpPr/>
            <p:nvPr/>
          </p:nvSpPr>
          <p:spPr>
            <a:xfrm>
              <a:off x="35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6" y="1"/>
                  </a:moveTo>
                  <a:cubicBezTo>
                    <a:pt x="526" y="1"/>
                    <a:pt x="270" y="82"/>
                    <a:pt x="137" y="150"/>
                  </a:cubicBezTo>
                  <a:cubicBezTo>
                    <a:pt x="1" y="231"/>
                    <a:pt x="40" y="325"/>
                    <a:pt x="636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3394;p77"/>
            <p:cNvSpPr/>
            <p:nvPr/>
          </p:nvSpPr>
          <p:spPr>
            <a:xfrm>
              <a:off x="3449099" y="3250679"/>
              <a:ext cx="564146" cy="534368"/>
            </a:xfrm>
            <a:custGeom>
              <a:avLst/>
              <a:gdLst/>
              <a:ahLst/>
              <a:cxnLst/>
              <a:rect l="l" t="t" r="r" b="b"/>
              <a:pathLst>
                <a:path w="3808" h="3607" extrusionOk="0">
                  <a:moveTo>
                    <a:pt x="1906" y="1"/>
                  </a:moveTo>
                  <a:cubicBezTo>
                    <a:pt x="1297" y="1"/>
                    <a:pt x="448" y="205"/>
                    <a:pt x="218" y="1083"/>
                  </a:cubicBezTo>
                  <a:cubicBezTo>
                    <a:pt x="1" y="1961"/>
                    <a:pt x="27" y="2865"/>
                    <a:pt x="406" y="3202"/>
                  </a:cubicBezTo>
                  <a:cubicBezTo>
                    <a:pt x="772" y="3552"/>
                    <a:pt x="1378" y="3607"/>
                    <a:pt x="1906" y="3607"/>
                  </a:cubicBezTo>
                  <a:cubicBezTo>
                    <a:pt x="2418" y="3607"/>
                    <a:pt x="3024" y="3552"/>
                    <a:pt x="3403" y="3202"/>
                  </a:cubicBezTo>
                  <a:cubicBezTo>
                    <a:pt x="3769" y="2865"/>
                    <a:pt x="3808" y="1961"/>
                    <a:pt x="3591" y="1083"/>
                  </a:cubicBezTo>
                  <a:cubicBezTo>
                    <a:pt x="3364" y="205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3395;p77"/>
            <p:cNvSpPr/>
            <p:nvPr/>
          </p:nvSpPr>
          <p:spPr>
            <a:xfrm>
              <a:off x="3473099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68" y="756"/>
                    <a:pt x="743" y="581"/>
                    <a:pt x="743" y="377"/>
                  </a:cubicBezTo>
                  <a:cubicBezTo>
                    <a:pt x="743" y="176"/>
                    <a:pt x="568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3396;p77"/>
            <p:cNvSpPr/>
            <p:nvPr/>
          </p:nvSpPr>
          <p:spPr>
            <a:xfrm>
              <a:off x="3867173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4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4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3397;p77"/>
            <p:cNvSpPr/>
            <p:nvPr/>
          </p:nvSpPr>
          <p:spPr>
            <a:xfrm>
              <a:off x="3665099" y="3666828"/>
              <a:ext cx="135999" cy="52148"/>
            </a:xfrm>
            <a:custGeom>
              <a:avLst/>
              <a:gdLst/>
              <a:ahLst/>
              <a:cxnLst/>
              <a:rect l="l" t="t" r="r" b="b"/>
              <a:pathLst>
                <a:path w="918" h="352" extrusionOk="0">
                  <a:moveTo>
                    <a:pt x="918" y="1"/>
                  </a:moveTo>
                  <a:cubicBezTo>
                    <a:pt x="918" y="1"/>
                    <a:pt x="837" y="1"/>
                    <a:pt x="487" y="14"/>
                  </a:cubicBezTo>
                  <a:cubicBezTo>
                    <a:pt x="244" y="27"/>
                    <a:pt x="1" y="43"/>
                    <a:pt x="1" y="43"/>
                  </a:cubicBezTo>
                  <a:cubicBezTo>
                    <a:pt x="1" y="43"/>
                    <a:pt x="78" y="351"/>
                    <a:pt x="434" y="351"/>
                  </a:cubicBezTo>
                  <a:cubicBezTo>
                    <a:pt x="443" y="351"/>
                    <a:pt x="452" y="351"/>
                    <a:pt x="461" y="351"/>
                  </a:cubicBezTo>
                  <a:cubicBezTo>
                    <a:pt x="905" y="338"/>
                    <a:pt x="918" y="1"/>
                    <a:pt x="918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398;p77"/>
            <p:cNvSpPr/>
            <p:nvPr/>
          </p:nvSpPr>
          <p:spPr>
            <a:xfrm>
              <a:off x="3691025" y="3694680"/>
              <a:ext cx="80296" cy="24148"/>
            </a:xfrm>
            <a:custGeom>
              <a:avLst/>
              <a:gdLst/>
              <a:ahLst/>
              <a:cxnLst/>
              <a:rect l="l" t="t" r="r" b="b"/>
              <a:pathLst>
                <a:path w="542" h="163" extrusionOk="0">
                  <a:moveTo>
                    <a:pt x="257" y="1"/>
                  </a:moveTo>
                  <a:cubicBezTo>
                    <a:pt x="150" y="1"/>
                    <a:pt x="69" y="30"/>
                    <a:pt x="1" y="82"/>
                  </a:cubicBezTo>
                  <a:cubicBezTo>
                    <a:pt x="69" y="137"/>
                    <a:pt x="163" y="163"/>
                    <a:pt x="286" y="163"/>
                  </a:cubicBezTo>
                  <a:cubicBezTo>
                    <a:pt x="393" y="163"/>
                    <a:pt x="474" y="137"/>
                    <a:pt x="542" y="111"/>
                  </a:cubicBezTo>
                  <a:cubicBezTo>
                    <a:pt x="474" y="43"/>
                    <a:pt x="367" y="1"/>
                    <a:pt x="257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399;p77"/>
            <p:cNvSpPr/>
            <p:nvPr/>
          </p:nvSpPr>
          <p:spPr>
            <a:xfrm>
              <a:off x="3425099" y="3220901"/>
              <a:ext cx="612145" cy="243999"/>
            </a:xfrm>
            <a:custGeom>
              <a:avLst/>
              <a:gdLst/>
              <a:ahLst/>
              <a:cxnLst/>
              <a:rect l="l" t="t" r="r" b="b"/>
              <a:pathLst>
                <a:path w="4132" h="1647" extrusionOk="0">
                  <a:moveTo>
                    <a:pt x="2068" y="1"/>
                  </a:moveTo>
                  <a:cubicBezTo>
                    <a:pt x="1" y="1"/>
                    <a:pt x="205" y="1647"/>
                    <a:pt x="205" y="1647"/>
                  </a:cubicBezTo>
                  <a:cubicBezTo>
                    <a:pt x="879" y="1514"/>
                    <a:pt x="1284" y="1012"/>
                    <a:pt x="1459" y="756"/>
                  </a:cubicBezTo>
                  <a:lnTo>
                    <a:pt x="1459" y="756"/>
                  </a:lnTo>
                  <a:cubicBezTo>
                    <a:pt x="1433" y="973"/>
                    <a:pt x="1391" y="1365"/>
                    <a:pt x="1404" y="1433"/>
                  </a:cubicBezTo>
                  <a:cubicBezTo>
                    <a:pt x="1404" y="1485"/>
                    <a:pt x="1744" y="1498"/>
                    <a:pt x="2068" y="1498"/>
                  </a:cubicBezTo>
                  <a:cubicBezTo>
                    <a:pt x="2392" y="1498"/>
                    <a:pt x="2716" y="1485"/>
                    <a:pt x="2729" y="1433"/>
                  </a:cubicBezTo>
                  <a:cubicBezTo>
                    <a:pt x="2729" y="1365"/>
                    <a:pt x="2700" y="973"/>
                    <a:pt x="2674" y="756"/>
                  </a:cubicBezTo>
                  <a:lnTo>
                    <a:pt x="2674" y="756"/>
                  </a:lnTo>
                  <a:cubicBezTo>
                    <a:pt x="2849" y="1012"/>
                    <a:pt x="3254" y="1514"/>
                    <a:pt x="3931" y="1647"/>
                  </a:cubicBezTo>
                  <a:cubicBezTo>
                    <a:pt x="3931" y="1647"/>
                    <a:pt x="4132" y="1"/>
                    <a:pt x="206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400;p77"/>
            <p:cNvSpPr/>
            <p:nvPr/>
          </p:nvSpPr>
          <p:spPr>
            <a:xfrm>
              <a:off x="3679025" y="3602828"/>
              <a:ext cx="72148" cy="29481"/>
            </a:xfrm>
            <a:custGeom>
              <a:avLst/>
              <a:gdLst/>
              <a:ahLst/>
              <a:cxnLst/>
              <a:rect l="l" t="t" r="r" b="b"/>
              <a:pathLst>
                <a:path w="487" h="199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1"/>
                    <a:pt x="132" y="198"/>
                    <a:pt x="258" y="198"/>
                  </a:cubicBezTo>
                  <a:cubicBezTo>
                    <a:pt x="375" y="198"/>
                    <a:pt x="487" y="175"/>
                    <a:pt x="487" y="122"/>
                  </a:cubicBezTo>
                  <a:cubicBezTo>
                    <a:pt x="474" y="54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401;p77"/>
            <p:cNvSpPr/>
            <p:nvPr/>
          </p:nvSpPr>
          <p:spPr>
            <a:xfrm>
              <a:off x="3677099" y="3598531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3" y="1"/>
                  </a:moveTo>
                  <a:cubicBezTo>
                    <a:pt x="152" y="1"/>
                    <a:pt x="28" y="57"/>
                    <a:pt x="1" y="164"/>
                  </a:cubicBezTo>
                  <a:cubicBezTo>
                    <a:pt x="95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14" y="58"/>
                    <a:pt x="395" y="1"/>
                    <a:pt x="2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402;p77"/>
            <p:cNvSpPr/>
            <p:nvPr/>
          </p:nvSpPr>
          <p:spPr>
            <a:xfrm>
              <a:off x="3773395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81"/>
                    <a:pt x="179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27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403;p77"/>
            <p:cNvSpPr/>
            <p:nvPr/>
          </p:nvSpPr>
          <p:spPr>
            <a:xfrm>
              <a:off x="3783173" y="3450531"/>
              <a:ext cx="180147" cy="88889"/>
            </a:xfrm>
            <a:custGeom>
              <a:avLst/>
              <a:gdLst/>
              <a:ahLst/>
              <a:cxnLst/>
              <a:rect l="l" t="t" r="r" b="b"/>
              <a:pathLst>
                <a:path w="1216" h="600" extrusionOk="0">
                  <a:moveTo>
                    <a:pt x="579" y="0"/>
                  </a:moveTo>
                  <a:cubicBezTo>
                    <a:pt x="449" y="0"/>
                    <a:pt x="322" y="37"/>
                    <a:pt x="218" y="97"/>
                  </a:cubicBezTo>
                  <a:cubicBezTo>
                    <a:pt x="69" y="191"/>
                    <a:pt x="27" y="314"/>
                    <a:pt x="1" y="476"/>
                  </a:cubicBezTo>
                  <a:cubicBezTo>
                    <a:pt x="1" y="482"/>
                    <a:pt x="4" y="486"/>
                    <a:pt x="7" y="486"/>
                  </a:cubicBezTo>
                  <a:cubicBezTo>
                    <a:pt x="11" y="486"/>
                    <a:pt x="14" y="482"/>
                    <a:pt x="14" y="476"/>
                  </a:cubicBezTo>
                  <a:cubicBezTo>
                    <a:pt x="84" y="265"/>
                    <a:pt x="318" y="115"/>
                    <a:pt x="546" y="115"/>
                  </a:cubicBezTo>
                  <a:cubicBezTo>
                    <a:pt x="580" y="115"/>
                    <a:pt x="615" y="119"/>
                    <a:pt x="649" y="126"/>
                  </a:cubicBezTo>
                  <a:cubicBezTo>
                    <a:pt x="756" y="139"/>
                    <a:pt x="866" y="207"/>
                    <a:pt x="931" y="288"/>
                  </a:cubicBezTo>
                  <a:cubicBezTo>
                    <a:pt x="1012" y="382"/>
                    <a:pt x="1028" y="489"/>
                    <a:pt x="1093" y="583"/>
                  </a:cubicBezTo>
                  <a:cubicBezTo>
                    <a:pt x="1102" y="590"/>
                    <a:pt x="1115" y="599"/>
                    <a:pt x="1127" y="599"/>
                  </a:cubicBezTo>
                  <a:cubicBezTo>
                    <a:pt x="1135" y="599"/>
                    <a:pt x="1143" y="595"/>
                    <a:pt x="1148" y="583"/>
                  </a:cubicBezTo>
                  <a:cubicBezTo>
                    <a:pt x="1216" y="463"/>
                    <a:pt x="1109" y="288"/>
                    <a:pt x="1012" y="191"/>
                  </a:cubicBezTo>
                  <a:cubicBezTo>
                    <a:pt x="918" y="97"/>
                    <a:pt x="769" y="29"/>
                    <a:pt x="636" y="3"/>
                  </a:cubicBezTo>
                  <a:cubicBezTo>
                    <a:pt x="617" y="1"/>
                    <a:pt x="598" y="0"/>
                    <a:pt x="5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404;p77"/>
            <p:cNvSpPr/>
            <p:nvPr/>
          </p:nvSpPr>
          <p:spPr>
            <a:xfrm>
              <a:off x="3791321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33" y="811"/>
                    <a:pt x="811" y="636"/>
                    <a:pt x="811" y="406"/>
                  </a:cubicBezTo>
                  <a:cubicBezTo>
                    <a:pt x="811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405;p77"/>
            <p:cNvSpPr/>
            <p:nvPr/>
          </p:nvSpPr>
          <p:spPr>
            <a:xfrm>
              <a:off x="3800951" y="3518976"/>
              <a:ext cx="38518" cy="38074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37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202"/>
                    <a:pt x="56" y="257"/>
                    <a:pt x="137" y="257"/>
                  </a:cubicBezTo>
                  <a:cubicBezTo>
                    <a:pt x="205" y="257"/>
                    <a:pt x="260" y="202"/>
                    <a:pt x="260" y="121"/>
                  </a:cubicBezTo>
                  <a:cubicBezTo>
                    <a:pt x="260" y="53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406;p77"/>
            <p:cNvSpPr/>
            <p:nvPr/>
          </p:nvSpPr>
          <p:spPr>
            <a:xfrm>
              <a:off x="3497099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407;p77"/>
            <p:cNvSpPr/>
            <p:nvPr/>
          </p:nvSpPr>
          <p:spPr>
            <a:xfrm>
              <a:off x="3487025" y="3451568"/>
              <a:ext cx="180147" cy="87851"/>
            </a:xfrm>
            <a:custGeom>
              <a:avLst/>
              <a:gdLst/>
              <a:ahLst/>
              <a:cxnLst/>
              <a:rect l="l" t="t" r="r" b="b"/>
              <a:pathLst>
                <a:path w="1216" h="593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73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89" y="583"/>
                    <a:pt x="103" y="592"/>
                    <a:pt x="115" y="592"/>
                  </a:cubicBezTo>
                  <a:cubicBezTo>
                    <a:pt x="123" y="592"/>
                    <a:pt x="132" y="588"/>
                    <a:pt x="137" y="576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3" y="107"/>
                    <a:pt x="698" y="107"/>
                  </a:cubicBezTo>
                  <a:cubicBezTo>
                    <a:pt x="920" y="107"/>
                    <a:pt x="1133" y="247"/>
                    <a:pt x="1203" y="469"/>
                  </a:cubicBezTo>
                  <a:cubicBezTo>
                    <a:pt x="1207" y="473"/>
                    <a:pt x="1210" y="475"/>
                    <a:pt x="1212" y="475"/>
                  </a:cubicBezTo>
                  <a:cubicBezTo>
                    <a:pt x="1216" y="475"/>
                    <a:pt x="1216" y="469"/>
                    <a:pt x="1216" y="469"/>
                  </a:cubicBezTo>
                  <a:cubicBezTo>
                    <a:pt x="1190" y="294"/>
                    <a:pt x="1122" y="171"/>
                    <a:pt x="973" y="77"/>
                  </a:cubicBezTo>
                  <a:cubicBezTo>
                    <a:pt x="877" y="25"/>
                    <a:pt x="770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408;p77"/>
            <p:cNvSpPr/>
            <p:nvPr/>
          </p:nvSpPr>
          <p:spPr>
            <a:xfrm>
              <a:off x="3541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76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409;p77"/>
            <p:cNvSpPr/>
            <p:nvPr/>
          </p:nvSpPr>
          <p:spPr>
            <a:xfrm>
              <a:off x="3551321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410;p77"/>
            <p:cNvSpPr/>
            <p:nvPr/>
          </p:nvSpPr>
          <p:spPr>
            <a:xfrm>
              <a:off x="3865247" y="3386975"/>
              <a:ext cx="100000" cy="52000"/>
            </a:xfrm>
            <a:custGeom>
              <a:avLst/>
              <a:gdLst/>
              <a:ahLst/>
              <a:cxnLst/>
              <a:rect l="l" t="t" r="r" b="b"/>
              <a:pathLst>
                <a:path w="675" h="351" extrusionOk="0">
                  <a:moveTo>
                    <a:pt x="108" y="1"/>
                  </a:moveTo>
                  <a:cubicBezTo>
                    <a:pt x="95" y="1"/>
                    <a:pt x="69" y="14"/>
                    <a:pt x="40" y="14"/>
                  </a:cubicBezTo>
                  <a:cubicBezTo>
                    <a:pt x="27" y="27"/>
                    <a:pt x="1" y="53"/>
                    <a:pt x="1" y="95"/>
                  </a:cubicBezTo>
                  <a:cubicBezTo>
                    <a:pt x="1" y="150"/>
                    <a:pt x="40" y="163"/>
                    <a:pt x="82" y="176"/>
                  </a:cubicBezTo>
                  <a:cubicBezTo>
                    <a:pt x="121" y="176"/>
                    <a:pt x="163" y="189"/>
                    <a:pt x="189" y="189"/>
                  </a:cubicBezTo>
                  <a:cubicBezTo>
                    <a:pt x="215" y="202"/>
                    <a:pt x="244" y="202"/>
                    <a:pt x="270" y="202"/>
                  </a:cubicBezTo>
                  <a:cubicBezTo>
                    <a:pt x="364" y="231"/>
                    <a:pt x="445" y="257"/>
                    <a:pt x="526" y="296"/>
                  </a:cubicBezTo>
                  <a:cubicBezTo>
                    <a:pt x="555" y="325"/>
                    <a:pt x="594" y="338"/>
                    <a:pt x="620" y="351"/>
                  </a:cubicBezTo>
                  <a:cubicBezTo>
                    <a:pt x="636" y="351"/>
                    <a:pt x="662" y="351"/>
                    <a:pt x="662" y="338"/>
                  </a:cubicBezTo>
                  <a:cubicBezTo>
                    <a:pt x="675" y="325"/>
                    <a:pt x="675" y="325"/>
                    <a:pt x="675" y="312"/>
                  </a:cubicBezTo>
                  <a:cubicBezTo>
                    <a:pt x="662" y="270"/>
                    <a:pt x="636" y="231"/>
                    <a:pt x="607" y="202"/>
                  </a:cubicBezTo>
                  <a:cubicBezTo>
                    <a:pt x="568" y="150"/>
                    <a:pt x="513" y="121"/>
                    <a:pt x="458" y="82"/>
                  </a:cubicBezTo>
                  <a:cubicBezTo>
                    <a:pt x="351" y="27"/>
                    <a:pt x="231" y="1"/>
                    <a:pt x="108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411;p77"/>
            <p:cNvSpPr/>
            <p:nvPr/>
          </p:nvSpPr>
          <p:spPr>
            <a:xfrm>
              <a:off x="3500951" y="3387420"/>
              <a:ext cx="102370" cy="45778"/>
            </a:xfrm>
            <a:custGeom>
              <a:avLst/>
              <a:gdLst/>
              <a:ahLst/>
              <a:cxnLst/>
              <a:rect l="l" t="t" r="r" b="b"/>
              <a:pathLst>
                <a:path w="691" h="309" extrusionOk="0">
                  <a:moveTo>
                    <a:pt x="487" y="1"/>
                  </a:moveTo>
                  <a:cubicBezTo>
                    <a:pt x="398" y="1"/>
                    <a:pt x="312" y="25"/>
                    <a:pt x="231" y="66"/>
                  </a:cubicBezTo>
                  <a:cubicBezTo>
                    <a:pt x="179" y="92"/>
                    <a:pt x="124" y="118"/>
                    <a:pt x="69" y="160"/>
                  </a:cubicBezTo>
                  <a:cubicBezTo>
                    <a:pt x="43" y="186"/>
                    <a:pt x="17" y="228"/>
                    <a:pt x="1" y="267"/>
                  </a:cubicBezTo>
                  <a:lnTo>
                    <a:pt x="1" y="293"/>
                  </a:lnTo>
                  <a:cubicBezTo>
                    <a:pt x="1" y="309"/>
                    <a:pt x="30" y="309"/>
                    <a:pt x="43" y="309"/>
                  </a:cubicBezTo>
                  <a:cubicBezTo>
                    <a:pt x="82" y="309"/>
                    <a:pt x="111" y="280"/>
                    <a:pt x="150" y="267"/>
                  </a:cubicBezTo>
                  <a:cubicBezTo>
                    <a:pt x="231" y="228"/>
                    <a:pt x="312" y="199"/>
                    <a:pt x="406" y="199"/>
                  </a:cubicBezTo>
                  <a:cubicBezTo>
                    <a:pt x="435" y="186"/>
                    <a:pt x="461" y="186"/>
                    <a:pt x="487" y="186"/>
                  </a:cubicBezTo>
                  <a:cubicBezTo>
                    <a:pt x="516" y="186"/>
                    <a:pt x="555" y="186"/>
                    <a:pt x="597" y="173"/>
                  </a:cubicBezTo>
                  <a:cubicBezTo>
                    <a:pt x="636" y="173"/>
                    <a:pt x="691" y="160"/>
                    <a:pt x="691" y="105"/>
                  </a:cubicBezTo>
                  <a:cubicBezTo>
                    <a:pt x="691" y="66"/>
                    <a:pt x="678" y="37"/>
                    <a:pt x="649" y="24"/>
                  </a:cubicBezTo>
                  <a:cubicBezTo>
                    <a:pt x="623" y="11"/>
                    <a:pt x="610" y="11"/>
                    <a:pt x="584" y="11"/>
                  </a:cubicBezTo>
                  <a:cubicBezTo>
                    <a:pt x="551" y="4"/>
                    <a:pt x="519" y="1"/>
                    <a:pt x="487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412;p77"/>
            <p:cNvSpPr/>
            <p:nvPr/>
          </p:nvSpPr>
          <p:spPr>
            <a:xfrm>
              <a:off x="3995321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9" y="1280"/>
                  </a:cubicBezTo>
                  <a:cubicBezTo>
                    <a:pt x="495" y="1280"/>
                    <a:pt x="725" y="1152"/>
                    <a:pt x="837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413;p77"/>
            <p:cNvSpPr/>
            <p:nvPr/>
          </p:nvSpPr>
          <p:spPr>
            <a:xfrm>
              <a:off x="3991025" y="3488753"/>
              <a:ext cx="122370" cy="74814"/>
            </a:xfrm>
            <a:custGeom>
              <a:avLst/>
              <a:gdLst/>
              <a:ahLst/>
              <a:cxnLst/>
              <a:rect l="l" t="t" r="r" b="b"/>
              <a:pathLst>
                <a:path w="826" h="505" extrusionOk="0">
                  <a:moveTo>
                    <a:pt x="375" y="1"/>
                  </a:moveTo>
                  <a:cubicBezTo>
                    <a:pt x="220" y="1"/>
                    <a:pt x="64" y="71"/>
                    <a:pt x="14" y="231"/>
                  </a:cubicBezTo>
                  <a:cubicBezTo>
                    <a:pt x="1" y="231"/>
                    <a:pt x="30" y="257"/>
                    <a:pt x="43" y="257"/>
                  </a:cubicBezTo>
                  <a:cubicBezTo>
                    <a:pt x="95" y="218"/>
                    <a:pt x="137" y="163"/>
                    <a:pt x="192" y="124"/>
                  </a:cubicBezTo>
                  <a:cubicBezTo>
                    <a:pt x="257" y="95"/>
                    <a:pt x="325" y="82"/>
                    <a:pt x="406" y="82"/>
                  </a:cubicBezTo>
                  <a:cubicBezTo>
                    <a:pt x="435" y="137"/>
                    <a:pt x="461" y="163"/>
                    <a:pt x="461" y="244"/>
                  </a:cubicBezTo>
                  <a:cubicBezTo>
                    <a:pt x="448" y="299"/>
                    <a:pt x="419" y="367"/>
                    <a:pt x="380" y="419"/>
                  </a:cubicBezTo>
                  <a:cubicBezTo>
                    <a:pt x="354" y="448"/>
                    <a:pt x="299" y="461"/>
                    <a:pt x="257" y="487"/>
                  </a:cubicBezTo>
                  <a:lnTo>
                    <a:pt x="257" y="500"/>
                  </a:lnTo>
                  <a:cubicBezTo>
                    <a:pt x="270" y="503"/>
                    <a:pt x="284" y="504"/>
                    <a:pt x="297" y="504"/>
                  </a:cubicBezTo>
                  <a:cubicBezTo>
                    <a:pt x="466" y="504"/>
                    <a:pt x="577" y="262"/>
                    <a:pt x="529" y="124"/>
                  </a:cubicBezTo>
                  <a:lnTo>
                    <a:pt x="529" y="124"/>
                  </a:lnTo>
                  <a:cubicBezTo>
                    <a:pt x="636" y="163"/>
                    <a:pt x="730" y="257"/>
                    <a:pt x="717" y="380"/>
                  </a:cubicBezTo>
                  <a:cubicBezTo>
                    <a:pt x="717" y="386"/>
                    <a:pt x="720" y="390"/>
                    <a:pt x="723" y="390"/>
                  </a:cubicBezTo>
                  <a:cubicBezTo>
                    <a:pt x="727" y="390"/>
                    <a:pt x="730" y="386"/>
                    <a:pt x="730" y="380"/>
                  </a:cubicBezTo>
                  <a:cubicBezTo>
                    <a:pt x="826" y="148"/>
                    <a:pt x="600" y="1"/>
                    <a:pt x="37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414;p77"/>
            <p:cNvSpPr/>
            <p:nvPr/>
          </p:nvSpPr>
          <p:spPr>
            <a:xfrm>
              <a:off x="3977099" y="3433049"/>
              <a:ext cx="76000" cy="104592"/>
            </a:xfrm>
            <a:custGeom>
              <a:avLst/>
              <a:gdLst/>
              <a:ahLst/>
              <a:cxnLst/>
              <a:rect l="l" t="t" r="r" b="b"/>
              <a:pathLst>
                <a:path w="513" h="706" extrusionOk="0">
                  <a:moveTo>
                    <a:pt x="513" y="1"/>
                  </a:moveTo>
                  <a:lnTo>
                    <a:pt x="69" y="27"/>
                  </a:lnTo>
                  <a:cubicBezTo>
                    <a:pt x="95" y="147"/>
                    <a:pt x="1" y="594"/>
                    <a:pt x="69" y="688"/>
                  </a:cubicBezTo>
                  <a:cubicBezTo>
                    <a:pt x="76" y="700"/>
                    <a:pt x="88" y="706"/>
                    <a:pt x="102" y="706"/>
                  </a:cubicBezTo>
                  <a:cubicBezTo>
                    <a:pt x="203" y="706"/>
                    <a:pt x="456" y="436"/>
                    <a:pt x="513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3415;p77"/>
            <p:cNvSpPr/>
            <p:nvPr/>
          </p:nvSpPr>
          <p:spPr>
            <a:xfrm>
              <a:off x="3565247" y="3853050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202"/>
                    <a:pt x="500" y="406"/>
                    <a:pt x="325" y="1012"/>
                  </a:cubicBezTo>
                  <a:cubicBezTo>
                    <a:pt x="69" y="1822"/>
                    <a:pt x="1" y="2269"/>
                    <a:pt x="1" y="2713"/>
                  </a:cubicBezTo>
                  <a:cubicBezTo>
                    <a:pt x="1" y="2713"/>
                    <a:pt x="513" y="2875"/>
                    <a:pt x="1323" y="2875"/>
                  </a:cubicBezTo>
                  <a:cubicBezTo>
                    <a:pt x="2146" y="2875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59" y="406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3416;p77"/>
          <p:cNvGrpSpPr/>
          <p:nvPr/>
        </p:nvGrpSpPr>
        <p:grpSpPr>
          <a:xfrm>
            <a:off x="7084369" y="4918053"/>
            <a:ext cx="952919" cy="1731753"/>
            <a:chOff x="4613100" y="1458082"/>
            <a:chExt cx="771999" cy="1402966"/>
          </a:xfrm>
        </p:grpSpPr>
        <p:sp>
          <p:nvSpPr>
            <p:cNvPr id="153" name="Google Shape;3417;p77"/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418;p77"/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3419;p77"/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3420;p77"/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3421;p77"/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3422;p77"/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3423;p77"/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3424;p77"/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3425;p77"/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3426;p77"/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427;p77"/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428;p77"/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429;p77"/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430;p77"/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431;p77"/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432;p77"/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433;p77"/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434;p77"/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435;p77"/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436;p77"/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437;p77"/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438;p77"/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439;p77"/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440;p77"/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441;p77"/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442;p77"/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443;p77"/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444;p77"/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445;p77"/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3446;p77"/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3447;p77"/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3448;p77"/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3449;p77"/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450;p77"/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3451;p77"/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3452;p77"/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453;p77"/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454;p77"/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3455;p77"/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3456;p77"/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3457;p77"/>
          <p:cNvGrpSpPr/>
          <p:nvPr/>
        </p:nvGrpSpPr>
        <p:grpSpPr>
          <a:xfrm>
            <a:off x="7833756" y="4893733"/>
            <a:ext cx="1016923" cy="1802889"/>
            <a:chOff x="3349247" y="1398526"/>
            <a:chExt cx="823851" cy="1460596"/>
          </a:xfrm>
        </p:grpSpPr>
        <p:sp>
          <p:nvSpPr>
            <p:cNvPr id="194" name="Google Shape;3458;p77"/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3459;p77"/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3460;p77"/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3461;p77"/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3462;p77"/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3463;p77"/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3464;p77"/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3465;p77"/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3466;p77"/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3467;p77"/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3468;p77"/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3469;p77"/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3470;p77"/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3471;p77"/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3472;p77"/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3473;p77"/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3474;p77"/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3475;p77"/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3476;p77"/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3477;p77"/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3478;p77"/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3479;p77"/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3480;p77"/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3481;p77"/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3482;p77"/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3483;p77"/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3484;p77"/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3485;p77"/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3486;p77"/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3487;p77"/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3488;p77"/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3489;p77"/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3490;p77"/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3491;p77"/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3492;p77"/>
          <p:cNvGrpSpPr/>
          <p:nvPr/>
        </p:nvGrpSpPr>
        <p:grpSpPr>
          <a:xfrm>
            <a:off x="6210451" y="4877176"/>
            <a:ext cx="952919" cy="1772533"/>
            <a:chOff x="4613100" y="3115123"/>
            <a:chExt cx="771999" cy="1436003"/>
          </a:xfrm>
        </p:grpSpPr>
        <p:sp>
          <p:nvSpPr>
            <p:cNvPr id="229" name="Google Shape;3493;p77"/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3494;p77"/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3495;p77"/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3496;p77"/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3497;p77"/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3498;p77"/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3499;p77"/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3500;p77"/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3501;p77"/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3502;p77"/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3503;p77"/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3504;p77"/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3505;p77"/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3506;p77"/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3507;p77"/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3508;p77"/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3509;p77"/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3510;p77"/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3511;p77"/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3512;p77"/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3513;p77"/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3514;p77"/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3515;p77"/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3516;p77"/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3517;p77"/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3518;p77"/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3519;p77"/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3520;p77"/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3521;p77"/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3522;p77"/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3523;p77"/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3524;p77"/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3525;p77"/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3526;p77"/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3527;p77"/>
          <p:cNvGrpSpPr/>
          <p:nvPr/>
        </p:nvGrpSpPr>
        <p:grpSpPr>
          <a:xfrm>
            <a:off x="4414335" y="4842431"/>
            <a:ext cx="997904" cy="1807279"/>
            <a:chOff x="2155024" y="3086974"/>
            <a:chExt cx="808443" cy="1464151"/>
          </a:xfrm>
        </p:grpSpPr>
        <p:sp>
          <p:nvSpPr>
            <p:cNvPr id="264" name="Google Shape;3528;p77"/>
            <p:cNvSpPr/>
            <p:nvPr/>
          </p:nvSpPr>
          <p:spPr>
            <a:xfrm>
              <a:off x="2379172" y="3770976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688"/>
                    <a:pt x="526" y="863"/>
                    <a:pt x="312" y="1566"/>
                  </a:cubicBezTo>
                  <a:cubicBezTo>
                    <a:pt x="69" y="2376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76"/>
                    <a:pt x="2337" y="1566"/>
                  </a:cubicBezTo>
                  <a:cubicBezTo>
                    <a:pt x="2120" y="863"/>
                    <a:pt x="1864" y="688"/>
                    <a:pt x="1838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3529;p77"/>
            <p:cNvSpPr/>
            <p:nvPr/>
          </p:nvSpPr>
          <p:spPr>
            <a:xfrm>
              <a:off x="2767024" y="3253049"/>
              <a:ext cx="174370" cy="471998"/>
            </a:xfrm>
            <a:custGeom>
              <a:avLst/>
              <a:gdLst/>
              <a:ahLst/>
              <a:cxnLst/>
              <a:rect l="l" t="t" r="r" b="b"/>
              <a:pathLst>
                <a:path w="1177" h="3186" extrusionOk="0">
                  <a:moveTo>
                    <a:pt x="325" y="1"/>
                  </a:moveTo>
                  <a:lnTo>
                    <a:pt x="1" y="3186"/>
                  </a:lnTo>
                  <a:cubicBezTo>
                    <a:pt x="1177" y="2794"/>
                    <a:pt x="1002" y="1012"/>
                    <a:pt x="840" y="539"/>
                  </a:cubicBezTo>
                  <a:cubicBezTo>
                    <a:pt x="678" y="66"/>
                    <a:pt x="325" y="1"/>
                    <a:pt x="325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3530;p77"/>
            <p:cNvSpPr/>
            <p:nvPr/>
          </p:nvSpPr>
          <p:spPr>
            <a:xfrm>
              <a:off x="2801099" y="3170530"/>
              <a:ext cx="36148" cy="96592"/>
            </a:xfrm>
            <a:custGeom>
              <a:avLst/>
              <a:gdLst/>
              <a:ahLst/>
              <a:cxnLst/>
              <a:rect l="l" t="t" r="r" b="b"/>
              <a:pathLst>
                <a:path w="244" h="652" extrusionOk="0">
                  <a:moveTo>
                    <a:pt x="76" y="0"/>
                  </a:moveTo>
                  <a:cubicBezTo>
                    <a:pt x="69" y="0"/>
                    <a:pt x="72" y="17"/>
                    <a:pt x="82" y="17"/>
                  </a:cubicBezTo>
                  <a:cubicBezTo>
                    <a:pt x="163" y="85"/>
                    <a:pt x="163" y="260"/>
                    <a:pt x="163" y="341"/>
                  </a:cubicBezTo>
                  <a:cubicBezTo>
                    <a:pt x="150" y="435"/>
                    <a:pt x="108" y="477"/>
                    <a:pt x="56" y="542"/>
                  </a:cubicBezTo>
                  <a:cubicBezTo>
                    <a:pt x="14" y="584"/>
                    <a:pt x="14" y="584"/>
                    <a:pt x="1" y="623"/>
                  </a:cubicBezTo>
                  <a:cubicBezTo>
                    <a:pt x="1" y="639"/>
                    <a:pt x="27" y="652"/>
                    <a:pt x="43" y="652"/>
                  </a:cubicBezTo>
                  <a:cubicBezTo>
                    <a:pt x="205" y="597"/>
                    <a:pt x="244" y="367"/>
                    <a:pt x="218" y="218"/>
                  </a:cubicBezTo>
                  <a:cubicBezTo>
                    <a:pt x="205" y="153"/>
                    <a:pt x="163" y="17"/>
                    <a:pt x="82" y="4"/>
                  </a:cubicBezTo>
                  <a:cubicBezTo>
                    <a:pt x="79" y="1"/>
                    <a:pt x="77" y="0"/>
                    <a:pt x="76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3531;p77"/>
            <p:cNvSpPr/>
            <p:nvPr/>
          </p:nvSpPr>
          <p:spPr>
            <a:xfrm>
              <a:off x="2804950" y="3240753"/>
              <a:ext cx="68296" cy="25185"/>
            </a:xfrm>
            <a:custGeom>
              <a:avLst/>
              <a:gdLst/>
              <a:ahLst/>
              <a:cxnLst/>
              <a:rect l="l" t="t" r="r" b="b"/>
              <a:pathLst>
                <a:path w="461" h="170" extrusionOk="0">
                  <a:moveTo>
                    <a:pt x="308" y="1"/>
                  </a:moveTo>
                  <a:cubicBezTo>
                    <a:pt x="201" y="1"/>
                    <a:pt x="70" y="49"/>
                    <a:pt x="30" y="97"/>
                  </a:cubicBezTo>
                  <a:cubicBezTo>
                    <a:pt x="17" y="110"/>
                    <a:pt x="1" y="136"/>
                    <a:pt x="1" y="149"/>
                  </a:cubicBezTo>
                  <a:cubicBezTo>
                    <a:pt x="5" y="164"/>
                    <a:pt x="18" y="170"/>
                    <a:pt x="34" y="170"/>
                  </a:cubicBezTo>
                  <a:cubicBezTo>
                    <a:pt x="76" y="170"/>
                    <a:pt x="141" y="132"/>
                    <a:pt x="150" y="123"/>
                  </a:cubicBezTo>
                  <a:cubicBezTo>
                    <a:pt x="206" y="105"/>
                    <a:pt x="295" y="79"/>
                    <a:pt x="371" y="79"/>
                  </a:cubicBezTo>
                  <a:cubicBezTo>
                    <a:pt x="405" y="79"/>
                    <a:pt x="436" y="84"/>
                    <a:pt x="461" y="97"/>
                  </a:cubicBezTo>
                  <a:lnTo>
                    <a:pt x="461" y="84"/>
                  </a:lnTo>
                  <a:cubicBezTo>
                    <a:pt x="445" y="23"/>
                    <a:pt x="382" y="1"/>
                    <a:pt x="30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3532;p77"/>
            <p:cNvSpPr/>
            <p:nvPr/>
          </p:nvSpPr>
          <p:spPr>
            <a:xfrm>
              <a:off x="2155024" y="3086974"/>
              <a:ext cx="662071" cy="444294"/>
            </a:xfrm>
            <a:custGeom>
              <a:avLst/>
              <a:gdLst/>
              <a:ahLst/>
              <a:cxnLst/>
              <a:rect l="l" t="t" r="r" b="b"/>
              <a:pathLst>
                <a:path w="4469" h="2999" extrusionOk="0">
                  <a:moveTo>
                    <a:pt x="2592" y="0"/>
                  </a:moveTo>
                  <a:cubicBezTo>
                    <a:pt x="1740" y="0"/>
                    <a:pt x="1075" y="351"/>
                    <a:pt x="610" y="944"/>
                  </a:cubicBezTo>
                  <a:cubicBezTo>
                    <a:pt x="137" y="1553"/>
                    <a:pt x="1" y="2956"/>
                    <a:pt x="811" y="2998"/>
                  </a:cubicBezTo>
                  <a:cubicBezTo>
                    <a:pt x="822" y="2999"/>
                    <a:pt x="833" y="2999"/>
                    <a:pt x="844" y="2999"/>
                  </a:cubicBezTo>
                  <a:cubicBezTo>
                    <a:pt x="1696" y="2999"/>
                    <a:pt x="4456" y="1122"/>
                    <a:pt x="4456" y="1122"/>
                  </a:cubicBezTo>
                  <a:cubicBezTo>
                    <a:pt x="4456" y="1122"/>
                    <a:pt x="4469" y="325"/>
                    <a:pt x="3335" y="82"/>
                  </a:cubicBezTo>
                  <a:cubicBezTo>
                    <a:pt x="3073" y="27"/>
                    <a:pt x="2825" y="0"/>
                    <a:pt x="2592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3533;p77"/>
            <p:cNvSpPr/>
            <p:nvPr/>
          </p:nvSpPr>
          <p:spPr>
            <a:xfrm>
              <a:off x="2767024" y="3433049"/>
              <a:ext cx="102370" cy="291999"/>
            </a:xfrm>
            <a:custGeom>
              <a:avLst/>
              <a:gdLst/>
              <a:ahLst/>
              <a:cxnLst/>
              <a:rect l="l" t="t" r="r" b="b"/>
              <a:pathLst>
                <a:path w="691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91" y="1540"/>
                    <a:pt x="67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3534;p77"/>
            <p:cNvSpPr/>
            <p:nvPr/>
          </p:nvSpPr>
          <p:spPr>
            <a:xfrm>
              <a:off x="2501098" y="3770976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393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3535;p77"/>
            <p:cNvSpPr/>
            <p:nvPr/>
          </p:nvSpPr>
          <p:spPr>
            <a:xfrm>
              <a:off x="2321098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25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3536;p77"/>
            <p:cNvSpPr/>
            <p:nvPr/>
          </p:nvSpPr>
          <p:spPr>
            <a:xfrm>
              <a:off x="2583173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54" y="2000"/>
                  </a:lnTo>
                  <a:cubicBezTo>
                    <a:pt x="1634" y="2000"/>
                    <a:pt x="1676" y="1906"/>
                    <a:pt x="1540" y="1825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3537;p77"/>
            <p:cNvSpPr/>
            <p:nvPr/>
          </p:nvSpPr>
          <p:spPr>
            <a:xfrm>
              <a:off x="2191024" y="3854087"/>
              <a:ext cx="306369" cy="354961"/>
            </a:xfrm>
            <a:custGeom>
              <a:avLst/>
              <a:gdLst/>
              <a:ahLst/>
              <a:cxnLst/>
              <a:rect l="l" t="t" r="r" b="b"/>
              <a:pathLst>
                <a:path w="2068" h="2396" extrusionOk="0">
                  <a:moveTo>
                    <a:pt x="1968" y="1"/>
                  </a:moveTo>
                  <a:cubicBezTo>
                    <a:pt x="1800" y="1"/>
                    <a:pt x="1546" y="144"/>
                    <a:pt x="1148" y="587"/>
                  </a:cubicBezTo>
                  <a:cubicBezTo>
                    <a:pt x="1015" y="749"/>
                    <a:pt x="866" y="911"/>
                    <a:pt x="730" y="1073"/>
                  </a:cubicBezTo>
                  <a:cubicBezTo>
                    <a:pt x="636" y="1193"/>
                    <a:pt x="529" y="1316"/>
                    <a:pt x="435" y="1452"/>
                  </a:cubicBezTo>
                  <a:cubicBezTo>
                    <a:pt x="406" y="1491"/>
                    <a:pt x="367" y="1546"/>
                    <a:pt x="325" y="1585"/>
                  </a:cubicBezTo>
                  <a:cubicBezTo>
                    <a:pt x="273" y="1627"/>
                    <a:pt x="205" y="1640"/>
                    <a:pt x="150" y="1653"/>
                  </a:cubicBezTo>
                  <a:cubicBezTo>
                    <a:pt x="111" y="1666"/>
                    <a:pt x="56" y="1679"/>
                    <a:pt x="30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5" y="1808"/>
                    <a:pt x="99" y="1808"/>
                    <a:pt x="123" y="1808"/>
                  </a:cubicBezTo>
                  <a:cubicBezTo>
                    <a:pt x="147" y="1808"/>
                    <a:pt x="171" y="1808"/>
                    <a:pt x="192" y="1815"/>
                  </a:cubicBezTo>
                  <a:lnTo>
                    <a:pt x="205" y="1815"/>
                  </a:lnTo>
                  <a:cubicBezTo>
                    <a:pt x="218" y="1828"/>
                    <a:pt x="205" y="1841"/>
                    <a:pt x="205" y="1841"/>
                  </a:cubicBezTo>
                  <a:cubicBezTo>
                    <a:pt x="176" y="1896"/>
                    <a:pt x="150" y="1909"/>
                    <a:pt x="137" y="1938"/>
                  </a:cubicBezTo>
                  <a:cubicBezTo>
                    <a:pt x="111" y="1977"/>
                    <a:pt x="30" y="2071"/>
                    <a:pt x="69" y="2126"/>
                  </a:cubicBezTo>
                  <a:cubicBezTo>
                    <a:pt x="76" y="2141"/>
                    <a:pt x="90" y="2147"/>
                    <a:pt x="104" y="2147"/>
                  </a:cubicBezTo>
                  <a:cubicBezTo>
                    <a:pt x="115" y="2147"/>
                    <a:pt x="126" y="2144"/>
                    <a:pt x="137" y="2139"/>
                  </a:cubicBezTo>
                  <a:cubicBezTo>
                    <a:pt x="163" y="2126"/>
                    <a:pt x="192" y="2113"/>
                    <a:pt x="218" y="2084"/>
                  </a:cubicBezTo>
                  <a:cubicBezTo>
                    <a:pt x="231" y="2071"/>
                    <a:pt x="244" y="2058"/>
                    <a:pt x="257" y="2045"/>
                  </a:cubicBezTo>
                  <a:cubicBezTo>
                    <a:pt x="273" y="2045"/>
                    <a:pt x="286" y="2019"/>
                    <a:pt x="299" y="2019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299" y="2058"/>
                    <a:pt x="299" y="2071"/>
                    <a:pt x="299" y="2084"/>
                  </a:cubicBezTo>
                  <a:cubicBezTo>
                    <a:pt x="273" y="2126"/>
                    <a:pt x="244" y="2165"/>
                    <a:pt x="231" y="2207"/>
                  </a:cubicBezTo>
                  <a:cubicBezTo>
                    <a:pt x="218" y="2220"/>
                    <a:pt x="218" y="2246"/>
                    <a:pt x="218" y="2262"/>
                  </a:cubicBezTo>
                  <a:cubicBezTo>
                    <a:pt x="218" y="2275"/>
                    <a:pt x="218" y="2301"/>
                    <a:pt x="231" y="2314"/>
                  </a:cubicBezTo>
                  <a:cubicBezTo>
                    <a:pt x="231" y="2314"/>
                    <a:pt x="244" y="2327"/>
                    <a:pt x="257" y="2327"/>
                  </a:cubicBezTo>
                  <a:cubicBezTo>
                    <a:pt x="286" y="2327"/>
                    <a:pt x="312" y="2314"/>
                    <a:pt x="338" y="2301"/>
                  </a:cubicBezTo>
                  <a:cubicBezTo>
                    <a:pt x="367" y="2275"/>
                    <a:pt x="380" y="2246"/>
                    <a:pt x="406" y="2220"/>
                  </a:cubicBezTo>
                  <a:cubicBezTo>
                    <a:pt x="419" y="2194"/>
                    <a:pt x="448" y="2165"/>
                    <a:pt x="474" y="2139"/>
                  </a:cubicBezTo>
                  <a:cubicBezTo>
                    <a:pt x="474" y="2139"/>
                    <a:pt x="474" y="2126"/>
                    <a:pt x="487" y="2126"/>
                  </a:cubicBezTo>
                  <a:lnTo>
                    <a:pt x="500" y="2139"/>
                  </a:lnTo>
                  <a:lnTo>
                    <a:pt x="500" y="2165"/>
                  </a:lnTo>
                  <a:cubicBezTo>
                    <a:pt x="500" y="2194"/>
                    <a:pt x="487" y="2207"/>
                    <a:pt x="474" y="2220"/>
                  </a:cubicBezTo>
                  <a:cubicBezTo>
                    <a:pt x="474" y="2246"/>
                    <a:pt x="461" y="2262"/>
                    <a:pt x="461" y="2288"/>
                  </a:cubicBezTo>
                  <a:cubicBezTo>
                    <a:pt x="448" y="2314"/>
                    <a:pt x="448" y="2343"/>
                    <a:pt x="461" y="2356"/>
                  </a:cubicBezTo>
                  <a:cubicBezTo>
                    <a:pt x="469" y="2381"/>
                    <a:pt x="490" y="2395"/>
                    <a:pt x="514" y="2395"/>
                  </a:cubicBezTo>
                  <a:cubicBezTo>
                    <a:pt x="527" y="2395"/>
                    <a:pt x="541" y="2391"/>
                    <a:pt x="555" y="2382"/>
                  </a:cubicBezTo>
                  <a:cubicBezTo>
                    <a:pt x="597" y="2356"/>
                    <a:pt x="662" y="2207"/>
                    <a:pt x="678" y="2181"/>
                  </a:cubicBezTo>
                  <a:cubicBezTo>
                    <a:pt x="759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68" y="20"/>
                  </a:lnTo>
                  <a:cubicBezTo>
                    <a:pt x="2039" y="8"/>
                    <a:pt x="2006" y="1"/>
                    <a:pt x="196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3538;p77"/>
            <p:cNvSpPr/>
            <p:nvPr/>
          </p:nvSpPr>
          <p:spPr>
            <a:xfrm>
              <a:off x="2655173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23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91" y="2181"/>
                  </a:cubicBezTo>
                  <a:cubicBezTo>
                    <a:pt x="1404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6" y="2395"/>
                  </a:cubicBezTo>
                  <a:cubicBezTo>
                    <a:pt x="1581" y="2395"/>
                    <a:pt x="1604" y="2381"/>
                    <a:pt x="1621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95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lnTo>
                    <a:pt x="1579" y="2126"/>
                  </a:lnTo>
                  <a:cubicBezTo>
                    <a:pt x="1595" y="2126"/>
                    <a:pt x="1595" y="2139"/>
                    <a:pt x="1608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15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27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51" y="2220"/>
                    <a:pt x="1838" y="2207"/>
                  </a:cubicBezTo>
                  <a:cubicBezTo>
                    <a:pt x="1822" y="2165"/>
                    <a:pt x="1796" y="2126"/>
                    <a:pt x="1783" y="2084"/>
                  </a:cubicBezTo>
                  <a:cubicBezTo>
                    <a:pt x="1770" y="2071"/>
                    <a:pt x="1770" y="2058"/>
                    <a:pt x="1770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96" y="2019"/>
                    <a:pt x="1809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43" y="2144"/>
                    <a:pt x="1956" y="2147"/>
                    <a:pt x="1969" y="2147"/>
                  </a:cubicBezTo>
                  <a:cubicBezTo>
                    <a:pt x="1988" y="2147"/>
                    <a:pt x="2005" y="2141"/>
                    <a:pt x="2013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19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lnTo>
                    <a:pt x="1877" y="1815"/>
                  </a:lnTo>
                  <a:cubicBezTo>
                    <a:pt x="1904" y="1808"/>
                    <a:pt x="1928" y="1808"/>
                    <a:pt x="1950" y="1808"/>
                  </a:cubicBezTo>
                  <a:cubicBezTo>
                    <a:pt x="1972" y="1808"/>
                    <a:pt x="1992" y="1808"/>
                    <a:pt x="2013" y="1802"/>
                  </a:cubicBezTo>
                  <a:cubicBezTo>
                    <a:pt x="2052" y="1789"/>
                    <a:pt x="2081" y="1734"/>
                    <a:pt x="2039" y="1708"/>
                  </a:cubicBezTo>
                  <a:cubicBezTo>
                    <a:pt x="2013" y="1679"/>
                    <a:pt x="1958" y="1666"/>
                    <a:pt x="1932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40" y="1316"/>
                    <a:pt x="1433" y="1193"/>
                    <a:pt x="1336" y="1073"/>
                  </a:cubicBezTo>
                  <a:cubicBezTo>
                    <a:pt x="1203" y="911"/>
                    <a:pt x="1067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3539;p77"/>
            <p:cNvSpPr/>
            <p:nvPr/>
          </p:nvSpPr>
          <p:spPr>
            <a:xfrm>
              <a:off x="2379172" y="4214977"/>
              <a:ext cx="394220" cy="175851"/>
            </a:xfrm>
            <a:custGeom>
              <a:avLst/>
              <a:gdLst/>
              <a:ahLst/>
              <a:cxnLst/>
              <a:rect l="l" t="t" r="r" b="b"/>
              <a:pathLst>
                <a:path w="2661" h="1187" extrusionOk="0">
                  <a:moveTo>
                    <a:pt x="330" y="1"/>
                  </a:moveTo>
                  <a:cubicBezTo>
                    <a:pt x="142" y="1"/>
                    <a:pt x="1" y="68"/>
                    <a:pt x="1" y="270"/>
                  </a:cubicBezTo>
                  <a:cubicBezTo>
                    <a:pt x="1" y="526"/>
                    <a:pt x="27" y="879"/>
                    <a:pt x="56" y="1187"/>
                  </a:cubicBezTo>
                  <a:lnTo>
                    <a:pt x="1190" y="1187"/>
                  </a:lnTo>
                  <a:lnTo>
                    <a:pt x="1229" y="730"/>
                  </a:lnTo>
                  <a:cubicBezTo>
                    <a:pt x="1263" y="736"/>
                    <a:pt x="1297" y="740"/>
                    <a:pt x="1331" y="740"/>
                  </a:cubicBezTo>
                  <a:cubicBezTo>
                    <a:pt x="1365" y="740"/>
                    <a:pt x="1399" y="736"/>
                    <a:pt x="1433" y="730"/>
                  </a:cubicBezTo>
                  <a:lnTo>
                    <a:pt x="1472" y="1187"/>
                  </a:lnTo>
                  <a:lnTo>
                    <a:pt x="2606" y="1187"/>
                  </a:lnTo>
                  <a:cubicBezTo>
                    <a:pt x="2632" y="879"/>
                    <a:pt x="2661" y="526"/>
                    <a:pt x="2661" y="270"/>
                  </a:cubicBezTo>
                  <a:cubicBezTo>
                    <a:pt x="2661" y="68"/>
                    <a:pt x="2518" y="1"/>
                    <a:pt x="2328" y="1"/>
                  </a:cubicBezTo>
                  <a:cubicBezTo>
                    <a:pt x="1948" y="1"/>
                    <a:pt x="1378" y="270"/>
                    <a:pt x="1378" y="270"/>
                  </a:cubicBezTo>
                  <a:lnTo>
                    <a:pt x="1391" y="377"/>
                  </a:lnTo>
                  <a:lnTo>
                    <a:pt x="1271" y="377"/>
                  </a:lnTo>
                  <a:lnTo>
                    <a:pt x="1271" y="270"/>
                  </a:lnTo>
                  <a:cubicBezTo>
                    <a:pt x="1271" y="270"/>
                    <a:pt x="707" y="1"/>
                    <a:pt x="33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3540;p77"/>
            <p:cNvSpPr/>
            <p:nvPr/>
          </p:nvSpPr>
          <p:spPr>
            <a:xfrm>
              <a:off x="2324950" y="3843273"/>
              <a:ext cx="172444" cy="207703"/>
            </a:xfrm>
            <a:custGeom>
              <a:avLst/>
              <a:gdLst/>
              <a:ahLst/>
              <a:cxnLst/>
              <a:rect l="l" t="t" r="r" b="b"/>
              <a:pathLst>
                <a:path w="1164" h="1402" extrusionOk="0">
                  <a:moveTo>
                    <a:pt x="993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402"/>
                  </a:cubicBezTo>
                  <a:lnTo>
                    <a:pt x="1164" y="67"/>
                  </a:lnTo>
                  <a:cubicBezTo>
                    <a:pt x="1127" y="29"/>
                    <a:pt x="1070" y="0"/>
                    <a:pt x="99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3541;p77"/>
            <p:cNvSpPr/>
            <p:nvPr/>
          </p:nvSpPr>
          <p:spPr>
            <a:xfrm>
              <a:off x="2655173" y="3843273"/>
              <a:ext cx="171999" cy="207703"/>
            </a:xfrm>
            <a:custGeom>
              <a:avLst/>
              <a:gdLst/>
              <a:ahLst/>
              <a:cxnLst/>
              <a:rect l="l" t="t" r="r" b="b"/>
              <a:pathLst>
                <a:path w="1161" h="1402" extrusionOk="0">
                  <a:moveTo>
                    <a:pt x="172" y="0"/>
                  </a:moveTo>
                  <a:cubicBezTo>
                    <a:pt x="95" y="0"/>
                    <a:pt x="37" y="29"/>
                    <a:pt x="1" y="67"/>
                  </a:cubicBezTo>
                  <a:lnTo>
                    <a:pt x="526" y="1402"/>
                  </a:lnTo>
                  <a:cubicBezTo>
                    <a:pt x="1054" y="1240"/>
                    <a:pt x="1161" y="780"/>
                    <a:pt x="1161" y="780"/>
                  </a:cubicBezTo>
                  <a:cubicBezTo>
                    <a:pt x="1161" y="780"/>
                    <a:pt x="1041" y="660"/>
                    <a:pt x="688" y="294"/>
                  </a:cubicBezTo>
                  <a:cubicBezTo>
                    <a:pt x="466" y="72"/>
                    <a:pt x="294" y="0"/>
                    <a:pt x="17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3542;p77"/>
            <p:cNvSpPr/>
            <p:nvPr/>
          </p:nvSpPr>
          <p:spPr>
            <a:xfrm>
              <a:off x="2379172" y="3853050"/>
              <a:ext cx="394220" cy="427850"/>
            </a:xfrm>
            <a:custGeom>
              <a:avLst/>
              <a:gdLst/>
              <a:ahLst/>
              <a:cxnLst/>
              <a:rect l="l" t="t" r="r" b="b"/>
              <a:pathLst>
                <a:path w="2661" h="2888" extrusionOk="0">
                  <a:moveTo>
                    <a:pt x="798" y="1"/>
                  </a:moveTo>
                  <a:cubicBezTo>
                    <a:pt x="717" y="202"/>
                    <a:pt x="500" y="419"/>
                    <a:pt x="312" y="1012"/>
                  </a:cubicBezTo>
                  <a:cubicBezTo>
                    <a:pt x="69" y="1822"/>
                    <a:pt x="1" y="2282"/>
                    <a:pt x="1" y="2713"/>
                  </a:cubicBezTo>
                  <a:cubicBezTo>
                    <a:pt x="1" y="2713"/>
                    <a:pt x="513" y="2888"/>
                    <a:pt x="1323" y="2888"/>
                  </a:cubicBezTo>
                  <a:cubicBezTo>
                    <a:pt x="2133" y="2888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62" y="419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3543;p77"/>
            <p:cNvSpPr/>
            <p:nvPr/>
          </p:nvSpPr>
          <p:spPr>
            <a:xfrm>
              <a:off x="26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4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3544;p77"/>
            <p:cNvSpPr/>
            <p:nvPr/>
          </p:nvSpPr>
          <p:spPr>
            <a:xfrm>
              <a:off x="2321098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3545;p77"/>
            <p:cNvSpPr/>
            <p:nvPr/>
          </p:nvSpPr>
          <p:spPr>
            <a:xfrm>
              <a:off x="2261098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849"/>
                    <a:pt x="419" y="3186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607" y="1067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3546;p77"/>
            <p:cNvSpPr/>
            <p:nvPr/>
          </p:nvSpPr>
          <p:spPr>
            <a:xfrm>
              <a:off x="2285098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3547;p77"/>
            <p:cNvSpPr/>
            <p:nvPr/>
          </p:nvSpPr>
          <p:spPr>
            <a:xfrm>
              <a:off x="2681098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3548;p77"/>
            <p:cNvSpPr/>
            <p:nvPr/>
          </p:nvSpPr>
          <p:spPr>
            <a:xfrm>
              <a:off x="2365246" y="3296753"/>
              <a:ext cx="394517" cy="160147"/>
            </a:xfrm>
            <a:custGeom>
              <a:avLst/>
              <a:gdLst/>
              <a:ahLst/>
              <a:cxnLst/>
              <a:rect l="l" t="t" r="r" b="b"/>
              <a:pathLst>
                <a:path w="2663" h="1081" extrusionOk="0">
                  <a:moveTo>
                    <a:pt x="2350" y="1"/>
                  </a:moveTo>
                  <a:lnTo>
                    <a:pt x="1" y="43"/>
                  </a:lnTo>
                  <a:cubicBezTo>
                    <a:pt x="269" y="890"/>
                    <a:pt x="967" y="1080"/>
                    <a:pt x="1339" y="1080"/>
                  </a:cubicBezTo>
                  <a:cubicBezTo>
                    <a:pt x="1451" y="1080"/>
                    <a:pt x="1534" y="1063"/>
                    <a:pt x="1566" y="1041"/>
                  </a:cubicBezTo>
                  <a:cubicBezTo>
                    <a:pt x="1715" y="934"/>
                    <a:pt x="1566" y="312"/>
                    <a:pt x="1566" y="312"/>
                  </a:cubicBezTo>
                  <a:lnTo>
                    <a:pt x="1566" y="312"/>
                  </a:lnTo>
                  <a:cubicBezTo>
                    <a:pt x="1713" y="843"/>
                    <a:pt x="2219" y="1038"/>
                    <a:pt x="2475" y="1038"/>
                  </a:cubicBezTo>
                  <a:cubicBezTo>
                    <a:pt x="2597" y="1038"/>
                    <a:pt x="2662" y="994"/>
                    <a:pt x="2606" y="921"/>
                  </a:cubicBezTo>
                  <a:cubicBezTo>
                    <a:pt x="2431" y="691"/>
                    <a:pt x="2350" y="1"/>
                    <a:pt x="2350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3549;p77"/>
            <p:cNvSpPr/>
            <p:nvPr/>
          </p:nvSpPr>
          <p:spPr>
            <a:xfrm>
              <a:off x="2492950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3550;p77"/>
            <p:cNvSpPr/>
            <p:nvPr/>
          </p:nvSpPr>
          <p:spPr>
            <a:xfrm>
              <a:off x="2491024" y="3611568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05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3551;p77"/>
            <p:cNvSpPr/>
            <p:nvPr/>
          </p:nvSpPr>
          <p:spPr>
            <a:xfrm>
              <a:off x="2587321" y="3458975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64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3552;p77"/>
            <p:cNvSpPr/>
            <p:nvPr/>
          </p:nvSpPr>
          <p:spPr>
            <a:xfrm>
              <a:off x="2597098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541" y="1"/>
                  </a:moveTo>
                  <a:cubicBezTo>
                    <a:pt x="425" y="1"/>
                    <a:pt x="31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18" y="108"/>
                    <a:pt x="546" y="108"/>
                  </a:cubicBezTo>
                  <a:cubicBezTo>
                    <a:pt x="581" y="108"/>
                    <a:pt x="615" y="112"/>
                    <a:pt x="649" y="119"/>
                  </a:cubicBezTo>
                  <a:cubicBezTo>
                    <a:pt x="756" y="145"/>
                    <a:pt x="866" y="200"/>
                    <a:pt x="934" y="281"/>
                  </a:cubicBezTo>
                  <a:cubicBezTo>
                    <a:pt x="1015" y="375"/>
                    <a:pt x="1015" y="495"/>
                    <a:pt x="1096" y="576"/>
                  </a:cubicBezTo>
                  <a:cubicBezTo>
                    <a:pt x="1105" y="585"/>
                    <a:pt x="1121" y="596"/>
                    <a:pt x="1133" y="596"/>
                  </a:cubicBezTo>
                  <a:cubicBezTo>
                    <a:pt x="1139" y="596"/>
                    <a:pt x="1144" y="594"/>
                    <a:pt x="1148" y="589"/>
                  </a:cubicBezTo>
                  <a:cubicBezTo>
                    <a:pt x="1216" y="456"/>
                    <a:pt x="1109" y="281"/>
                    <a:pt x="1015" y="184"/>
                  </a:cubicBezTo>
                  <a:cubicBezTo>
                    <a:pt x="918" y="90"/>
                    <a:pt x="772" y="22"/>
                    <a:pt x="636" y="9"/>
                  </a:cubicBezTo>
                  <a:cubicBezTo>
                    <a:pt x="604" y="3"/>
                    <a:pt x="573" y="1"/>
                    <a:pt x="54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3553;p77"/>
            <p:cNvSpPr/>
            <p:nvPr/>
          </p:nvSpPr>
          <p:spPr>
            <a:xfrm>
              <a:off x="2605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3554;p77"/>
            <p:cNvSpPr/>
            <p:nvPr/>
          </p:nvSpPr>
          <p:spPr>
            <a:xfrm>
              <a:off x="2619173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6" y="1"/>
                    <a:pt x="1" y="53"/>
                    <a:pt x="1" y="134"/>
                  </a:cubicBezTo>
                  <a:cubicBezTo>
                    <a:pt x="1" y="202"/>
                    <a:pt x="56" y="257"/>
                    <a:pt x="121" y="257"/>
                  </a:cubicBezTo>
                  <a:cubicBezTo>
                    <a:pt x="189" y="257"/>
                    <a:pt x="257" y="202"/>
                    <a:pt x="257" y="134"/>
                  </a:cubicBezTo>
                  <a:cubicBezTo>
                    <a:pt x="257" y="53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3555;p77"/>
            <p:cNvSpPr/>
            <p:nvPr/>
          </p:nvSpPr>
          <p:spPr>
            <a:xfrm>
              <a:off x="2311024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3556;p77"/>
            <p:cNvSpPr/>
            <p:nvPr/>
          </p:nvSpPr>
          <p:spPr>
            <a:xfrm>
              <a:off x="2300950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60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93" y="585"/>
                    <a:pt x="109" y="596"/>
                    <a:pt x="122" y="596"/>
                  </a:cubicBezTo>
                  <a:cubicBezTo>
                    <a:pt x="128" y="596"/>
                    <a:pt x="133" y="594"/>
                    <a:pt x="137" y="589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2" y="107"/>
                    <a:pt x="697" y="107"/>
                  </a:cubicBezTo>
                  <a:cubicBezTo>
                    <a:pt x="919" y="107"/>
                    <a:pt x="1133" y="249"/>
                    <a:pt x="1203" y="482"/>
                  </a:cubicBezTo>
                  <a:cubicBezTo>
                    <a:pt x="1207" y="486"/>
                    <a:pt x="1209" y="487"/>
                    <a:pt x="1211" y="487"/>
                  </a:cubicBezTo>
                  <a:cubicBezTo>
                    <a:pt x="1216" y="487"/>
                    <a:pt x="1216" y="478"/>
                    <a:pt x="1216" y="469"/>
                  </a:cubicBezTo>
                  <a:cubicBezTo>
                    <a:pt x="1190" y="307"/>
                    <a:pt x="1122" y="171"/>
                    <a:pt x="973" y="77"/>
                  </a:cubicBezTo>
                  <a:cubicBezTo>
                    <a:pt x="879" y="25"/>
                    <a:pt x="771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3557;p77"/>
            <p:cNvSpPr/>
            <p:nvPr/>
          </p:nvSpPr>
          <p:spPr>
            <a:xfrm>
              <a:off x="2353246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3558;p77"/>
            <p:cNvSpPr/>
            <p:nvPr/>
          </p:nvSpPr>
          <p:spPr>
            <a:xfrm>
              <a:off x="236717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7" y="1"/>
                  </a:moveTo>
                  <a:cubicBezTo>
                    <a:pt x="69" y="1"/>
                    <a:pt x="1" y="53"/>
                    <a:pt x="1" y="134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53"/>
                    <a:pt x="202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3559;p77"/>
            <p:cNvSpPr/>
            <p:nvPr/>
          </p:nvSpPr>
          <p:spPr>
            <a:xfrm>
              <a:off x="2633098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95" y="4"/>
                    <a:pt x="69" y="4"/>
                    <a:pt x="56" y="20"/>
                  </a:cubicBezTo>
                  <a:cubicBezTo>
                    <a:pt x="27" y="33"/>
                    <a:pt x="1" y="59"/>
                    <a:pt x="1" y="85"/>
                  </a:cubicBezTo>
                  <a:cubicBezTo>
                    <a:pt x="1" y="140"/>
                    <a:pt x="43" y="166"/>
                    <a:pt x="95" y="166"/>
                  </a:cubicBezTo>
                  <a:cubicBezTo>
                    <a:pt x="124" y="182"/>
                    <a:pt x="163" y="182"/>
                    <a:pt x="205" y="195"/>
                  </a:cubicBezTo>
                  <a:cubicBezTo>
                    <a:pt x="231" y="195"/>
                    <a:pt x="257" y="195"/>
                    <a:pt x="270" y="208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94" y="344"/>
                    <a:pt x="623" y="344"/>
                  </a:cubicBezTo>
                  <a:cubicBezTo>
                    <a:pt x="636" y="344"/>
                    <a:pt x="662" y="344"/>
                    <a:pt x="675" y="328"/>
                  </a:cubicBezTo>
                  <a:lnTo>
                    <a:pt x="675" y="302"/>
                  </a:ln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3560;p77"/>
            <p:cNvSpPr/>
            <p:nvPr/>
          </p:nvSpPr>
          <p:spPr>
            <a:xfrm>
              <a:off x="2345098" y="3382086"/>
              <a:ext cx="102370" cy="46222"/>
            </a:xfrm>
            <a:custGeom>
              <a:avLst/>
              <a:gdLst/>
              <a:ahLst/>
              <a:cxnLst/>
              <a:rect l="l" t="t" r="r" b="b"/>
              <a:pathLst>
                <a:path w="691" h="312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82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5"/>
                    <a:pt x="10" y="311"/>
                    <a:pt x="20" y="311"/>
                  </a:cubicBezTo>
                  <a:cubicBezTo>
                    <a:pt x="28" y="311"/>
                    <a:pt x="36" y="308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75" y="47"/>
                    <a:pt x="649" y="21"/>
                  </a:cubicBezTo>
                  <a:cubicBezTo>
                    <a:pt x="623" y="5"/>
                    <a:pt x="610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3561;p77"/>
            <p:cNvSpPr/>
            <p:nvPr/>
          </p:nvSpPr>
          <p:spPr>
            <a:xfrm>
              <a:off x="2809247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8" y="1280"/>
                  </a:cubicBezTo>
                  <a:cubicBezTo>
                    <a:pt x="493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3562;p77"/>
            <p:cNvSpPr/>
            <p:nvPr/>
          </p:nvSpPr>
          <p:spPr>
            <a:xfrm>
              <a:off x="2804950" y="3488901"/>
              <a:ext cx="122518" cy="74963"/>
            </a:xfrm>
            <a:custGeom>
              <a:avLst/>
              <a:gdLst/>
              <a:ahLst/>
              <a:cxnLst/>
              <a:rect l="l" t="t" r="r" b="b"/>
              <a:pathLst>
                <a:path w="827" h="506" extrusionOk="0">
                  <a:moveTo>
                    <a:pt x="373" y="1"/>
                  </a:moveTo>
                  <a:cubicBezTo>
                    <a:pt x="219" y="1"/>
                    <a:pt x="66" y="71"/>
                    <a:pt x="17" y="230"/>
                  </a:cubicBezTo>
                  <a:cubicBezTo>
                    <a:pt x="1" y="243"/>
                    <a:pt x="30" y="256"/>
                    <a:pt x="43" y="256"/>
                  </a:cubicBezTo>
                  <a:cubicBezTo>
                    <a:pt x="98" y="217"/>
                    <a:pt x="137" y="162"/>
                    <a:pt x="192" y="123"/>
                  </a:cubicBezTo>
                  <a:cubicBezTo>
                    <a:pt x="242" y="101"/>
                    <a:pt x="290" y="89"/>
                    <a:pt x="345" y="89"/>
                  </a:cubicBezTo>
                  <a:cubicBezTo>
                    <a:pt x="364" y="89"/>
                    <a:pt x="385" y="90"/>
                    <a:pt x="406" y="94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54" y="460"/>
                    <a:pt x="299" y="460"/>
                    <a:pt x="260" y="486"/>
                  </a:cubicBezTo>
                  <a:cubicBezTo>
                    <a:pt x="260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9" y="259"/>
                    <a:pt x="529" y="123"/>
                  </a:cubicBezTo>
                  <a:lnTo>
                    <a:pt x="529" y="123"/>
                  </a:lnTo>
                  <a:cubicBezTo>
                    <a:pt x="636" y="162"/>
                    <a:pt x="717" y="256"/>
                    <a:pt x="717" y="392"/>
                  </a:cubicBezTo>
                  <a:lnTo>
                    <a:pt x="730" y="392"/>
                  </a:lnTo>
                  <a:cubicBezTo>
                    <a:pt x="826" y="151"/>
                    <a:pt x="598" y="1"/>
                    <a:pt x="3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3563;p77"/>
            <p:cNvSpPr/>
            <p:nvPr/>
          </p:nvSpPr>
          <p:spPr>
            <a:xfrm>
              <a:off x="2235172" y="3154234"/>
              <a:ext cx="638071" cy="385332"/>
            </a:xfrm>
            <a:custGeom>
              <a:avLst/>
              <a:gdLst/>
              <a:ahLst/>
              <a:cxnLst/>
              <a:rect l="l" t="t" r="r" b="b"/>
              <a:pathLst>
                <a:path w="4307" h="2601" extrusionOk="0">
                  <a:moveTo>
                    <a:pt x="2142" y="1"/>
                  </a:moveTo>
                  <a:cubicBezTo>
                    <a:pt x="1453" y="1"/>
                    <a:pt x="869" y="206"/>
                    <a:pt x="500" y="733"/>
                  </a:cubicBezTo>
                  <a:cubicBezTo>
                    <a:pt x="1" y="1449"/>
                    <a:pt x="270" y="2544"/>
                    <a:pt x="270" y="2544"/>
                  </a:cubicBezTo>
                  <a:cubicBezTo>
                    <a:pt x="380" y="1274"/>
                    <a:pt x="785" y="1125"/>
                    <a:pt x="879" y="1005"/>
                  </a:cubicBezTo>
                  <a:lnTo>
                    <a:pt x="1365" y="1206"/>
                  </a:lnTo>
                  <a:cubicBezTo>
                    <a:pt x="1570" y="1285"/>
                    <a:pt x="1788" y="1326"/>
                    <a:pt x="2005" y="1326"/>
                  </a:cubicBezTo>
                  <a:cubicBezTo>
                    <a:pt x="2231" y="1326"/>
                    <a:pt x="2455" y="1282"/>
                    <a:pt x="2661" y="1193"/>
                  </a:cubicBezTo>
                  <a:lnTo>
                    <a:pt x="3228" y="963"/>
                  </a:lnTo>
                  <a:cubicBezTo>
                    <a:pt x="3442" y="1598"/>
                    <a:pt x="3808" y="1909"/>
                    <a:pt x="3808" y="1909"/>
                  </a:cubicBezTo>
                  <a:cubicBezTo>
                    <a:pt x="3834" y="2045"/>
                    <a:pt x="3834" y="2489"/>
                    <a:pt x="3889" y="2583"/>
                  </a:cubicBezTo>
                  <a:cubicBezTo>
                    <a:pt x="3896" y="2594"/>
                    <a:pt x="3906" y="2600"/>
                    <a:pt x="3918" y="2600"/>
                  </a:cubicBezTo>
                  <a:cubicBezTo>
                    <a:pt x="4005" y="2600"/>
                    <a:pt x="4208" y="2320"/>
                    <a:pt x="4268" y="1883"/>
                  </a:cubicBezTo>
                  <a:cubicBezTo>
                    <a:pt x="4307" y="720"/>
                    <a:pt x="3578" y="195"/>
                    <a:pt x="2904" y="72"/>
                  </a:cubicBezTo>
                  <a:cubicBezTo>
                    <a:pt x="2640" y="26"/>
                    <a:pt x="2384" y="1"/>
                    <a:pt x="2142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564;p77"/>
            <p:cNvSpPr/>
            <p:nvPr/>
          </p:nvSpPr>
          <p:spPr>
            <a:xfrm>
              <a:off x="2475321" y="3675420"/>
              <a:ext cx="164888" cy="44000"/>
            </a:xfrm>
            <a:custGeom>
              <a:avLst/>
              <a:gdLst/>
              <a:ahLst/>
              <a:cxnLst/>
              <a:rect l="l" t="t" r="r" b="b"/>
              <a:pathLst>
                <a:path w="1113" h="297" extrusionOk="0">
                  <a:moveTo>
                    <a:pt x="1062" y="0"/>
                  </a:moveTo>
                  <a:cubicBezTo>
                    <a:pt x="1052" y="0"/>
                    <a:pt x="1044" y="3"/>
                    <a:pt x="1040" y="11"/>
                  </a:cubicBezTo>
                  <a:cubicBezTo>
                    <a:pt x="887" y="172"/>
                    <a:pt x="649" y="242"/>
                    <a:pt x="412" y="242"/>
                  </a:cubicBezTo>
                  <a:cubicBezTo>
                    <a:pt x="272" y="242"/>
                    <a:pt x="133" y="217"/>
                    <a:pt x="13" y="173"/>
                  </a:cubicBezTo>
                  <a:cubicBezTo>
                    <a:pt x="10" y="170"/>
                    <a:pt x="8" y="169"/>
                    <a:pt x="7" y="169"/>
                  </a:cubicBezTo>
                  <a:cubicBezTo>
                    <a:pt x="0" y="169"/>
                    <a:pt x="2" y="188"/>
                    <a:pt x="13" y="199"/>
                  </a:cubicBezTo>
                  <a:cubicBezTo>
                    <a:pt x="129" y="264"/>
                    <a:pt x="276" y="296"/>
                    <a:pt x="426" y="296"/>
                  </a:cubicBezTo>
                  <a:cubicBezTo>
                    <a:pt x="677" y="296"/>
                    <a:pt x="940" y="207"/>
                    <a:pt x="1092" y="37"/>
                  </a:cubicBezTo>
                  <a:cubicBezTo>
                    <a:pt x="1112" y="18"/>
                    <a:pt x="1084" y="0"/>
                    <a:pt x="1062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565;p77"/>
            <p:cNvSpPr/>
            <p:nvPr/>
          </p:nvSpPr>
          <p:spPr>
            <a:xfrm>
              <a:off x="2623024" y="3662976"/>
              <a:ext cx="30370" cy="22815"/>
            </a:xfrm>
            <a:custGeom>
              <a:avLst/>
              <a:gdLst/>
              <a:ahLst/>
              <a:cxnLst/>
              <a:rect l="l" t="t" r="r" b="b"/>
              <a:pathLst>
                <a:path w="205" h="154" extrusionOk="0">
                  <a:moveTo>
                    <a:pt x="30" y="1"/>
                  </a:moveTo>
                  <a:cubicBezTo>
                    <a:pt x="1" y="27"/>
                    <a:pt x="30" y="82"/>
                    <a:pt x="56" y="108"/>
                  </a:cubicBezTo>
                  <a:cubicBezTo>
                    <a:pt x="77" y="129"/>
                    <a:pt x="119" y="153"/>
                    <a:pt x="155" y="153"/>
                  </a:cubicBezTo>
                  <a:cubicBezTo>
                    <a:pt x="162" y="153"/>
                    <a:pt x="169" y="152"/>
                    <a:pt x="176" y="150"/>
                  </a:cubicBezTo>
                  <a:cubicBezTo>
                    <a:pt x="192" y="150"/>
                    <a:pt x="205" y="121"/>
                    <a:pt x="192" y="108"/>
                  </a:cubicBezTo>
                  <a:lnTo>
                    <a:pt x="137" y="108"/>
                  </a:lnTo>
                  <a:cubicBezTo>
                    <a:pt x="82" y="95"/>
                    <a:pt x="69" y="53"/>
                    <a:pt x="4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1787;p45"/>
          <p:cNvSpPr/>
          <p:nvPr/>
        </p:nvSpPr>
        <p:spPr>
          <a:xfrm flipH="1">
            <a:off x="9071154" y="2088747"/>
            <a:ext cx="3414809" cy="207405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4E2744-50BD-4A4F-ABC8-6F332F11E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732" y="406154"/>
            <a:ext cx="7486537" cy="34059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18426" y="1116829"/>
            <a:ext cx="4600575" cy="5741171"/>
          </a:xfrm>
          <a:prstGeom prst="rect">
            <a:avLst/>
          </a:prstGeom>
        </p:spPr>
      </p:pic>
      <p:grpSp>
        <p:nvGrpSpPr>
          <p:cNvPr id="32" name="组合 9">
            <a:extLst>
              <a:ext uri="{FF2B5EF4-FFF2-40B4-BE49-F238E27FC236}">
                <a16:creationId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332698" y="359596"/>
            <a:ext cx="7694831" cy="4464303"/>
            <a:chOff x="2248583" y="504738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sym typeface="Arial"/>
              </a:endParaRPr>
            </a:p>
          </p:txBody>
        </p:sp>
        <p:grpSp>
          <p:nvGrpSpPr>
            <p:cNvPr id="34" name="组合 8">
              <a:extLst>
                <a:ext uri="{FF2B5EF4-FFF2-40B4-BE49-F238E27FC236}">
                  <a16:creationId xmlns:a16="http://schemas.microsoft.com/office/drawing/2014/main" id="{D66A98E2-2CB0-41B7-9CE7-24F48BBC75C7}"/>
                </a:ext>
              </a:extLst>
            </p:cNvPr>
            <p:cNvGrpSpPr/>
            <p:nvPr/>
          </p:nvGrpSpPr>
          <p:grpSpPr>
            <a:xfrm>
              <a:off x="4005052" y="771040"/>
              <a:ext cx="3872791" cy="3501643"/>
              <a:chOff x="4005053" y="589247"/>
              <a:chExt cx="3872791" cy="3501643"/>
            </a:xfrm>
          </p:grpSpPr>
          <p:sp>
            <p:nvSpPr>
              <p:cNvPr id="35" name="文本框 4">
                <a:extLst>
                  <a:ext uri="{FF2B5EF4-FFF2-40B4-BE49-F238E27FC236}">
                    <a16:creationId xmlns:a16="http://schemas.microsoft.com/office/drawing/2014/main" id="{2085A130-FCA5-4834-9D05-90B620F7174B}"/>
                  </a:ext>
                </a:extLst>
              </p:cNvPr>
              <p:cNvSpPr txBox="1"/>
              <p:nvPr/>
            </p:nvSpPr>
            <p:spPr>
              <a:xfrm>
                <a:off x="5691890" y="589247"/>
                <a:ext cx="808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zh-CN" sz="9600" dirty="0">
                    <a:solidFill>
                      <a:srgbClr val="FF6600"/>
                    </a:solidFill>
                    <a:latin typeface="+mj-lt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9600" dirty="0">
                  <a:solidFill>
                    <a:srgbClr val="FF6600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6">
                <a:extLst>
                  <a:ext uri="{FF2B5EF4-FFF2-40B4-BE49-F238E27FC236}">
                    <a16:creationId xmlns:a16="http://schemas.microsoft.com/office/drawing/2014/main" id="{AA7DDBE8-CB61-41FA-A51F-73B4778152A4}"/>
                  </a:ext>
                </a:extLst>
              </p:cNvPr>
              <p:cNvSpPr txBox="1"/>
              <p:nvPr/>
            </p:nvSpPr>
            <p:spPr>
              <a:xfrm>
                <a:off x="4005053" y="1967232"/>
                <a:ext cx="387279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sz="6600" b="1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Luyện</a:t>
                </a:r>
                <a:r>
                  <a:rPr lang="en-US" sz="6600" b="1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 </a:t>
                </a:r>
              </a:p>
              <a:p>
                <a:pPr algn="ctr" defTabSz="914377"/>
                <a:r>
                  <a:rPr lang="en-US" sz="6600" b="1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viết</a:t>
                </a:r>
                <a:r>
                  <a:rPr lang="en-US" sz="6600" b="1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 </a:t>
                </a:r>
                <a:r>
                  <a:rPr lang="en-US" sz="6600" b="1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chữ</a:t>
                </a:r>
                <a:endParaRPr lang="en-US" sz="6600" b="1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2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9550" y="972588"/>
            <a:ext cx="3190875" cy="4534399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2" y="5191635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5" y="5567709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1"/>
            <a:ext cx="2271423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6" y="5244713"/>
            <a:ext cx="5356556" cy="1615763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1" y="100081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2400" kern="0" dirty="0">
                    <a:solidFill>
                      <a:srgbClr val="4472C4">
                        <a:lumMod val="75000"/>
                      </a:srgbClr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defTabSz="914377"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tìm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hiểu</a:t>
                </a:r>
                <a:endPara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6175833" y="2235654"/>
            <a:ext cx="0" cy="255542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357024" y="3147625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Hơn</a:t>
            </a: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 4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ly</a:t>
            </a:r>
            <a:endParaRPr lang="vi-VN" sz="3200" b="1" kern="0" dirty="0">
              <a:solidFill>
                <a:srgbClr val="F40909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779887" y="5206671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73720" y="4939365"/>
            <a:ext cx="1327005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7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hoa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14349" y="2567483"/>
            <a:ext cx="24190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 móc hai đầu</a:t>
            </a:r>
            <a:endParaRPr lang="en-US"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 flipV="1">
            <a:off x="2714625" y="2667000"/>
            <a:ext cx="1590675" cy="1905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47768" y="4184373"/>
            <a:ext cx="323037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vi-VN" sz="32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 khuyết ngược</a:t>
            </a:r>
            <a:endParaRPr lang="en-US"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  <a:stCxn id="172" idx="3"/>
          </p:cNvCxnSpPr>
          <p:nvPr/>
        </p:nvCxnSpPr>
        <p:spPr>
          <a:xfrm flipV="1">
            <a:off x="3278141" y="2924175"/>
            <a:ext cx="2389234" cy="155258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892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20;p5"/>
          <p:cNvGrpSpPr/>
          <p:nvPr/>
        </p:nvGrpSpPr>
        <p:grpSpPr>
          <a:xfrm>
            <a:off x="0" y="5748445"/>
            <a:ext cx="12192000" cy="1115227"/>
            <a:chOff x="0" y="4260525"/>
            <a:chExt cx="9144000" cy="887338"/>
          </a:xfrm>
        </p:grpSpPr>
        <p:sp>
          <p:nvSpPr>
            <p:cNvPr id="112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23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36;p5"/>
          <p:cNvGrpSpPr/>
          <p:nvPr/>
        </p:nvGrpSpPr>
        <p:grpSpPr>
          <a:xfrm>
            <a:off x="786132" y="5834261"/>
            <a:ext cx="10236961" cy="1063443"/>
            <a:chOff x="1046797" y="6114528"/>
            <a:chExt cx="7677721" cy="963749"/>
          </a:xfrm>
        </p:grpSpPr>
        <p:sp>
          <p:nvSpPr>
            <p:cNvPr id="128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33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47;p5"/>
          <p:cNvSpPr/>
          <p:nvPr/>
        </p:nvSpPr>
        <p:spPr>
          <a:xfrm rot="10800000">
            <a:off x="5388222" y="5873689"/>
            <a:ext cx="1079013" cy="282619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0783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8" name="Group 137"/>
          <p:cNvGrpSpPr/>
          <p:nvPr/>
        </p:nvGrpSpPr>
        <p:grpSpPr>
          <a:xfrm flipH="1">
            <a:off x="1" y="100081"/>
            <a:ext cx="4877163" cy="945689"/>
            <a:chOff x="3657419" y="358759"/>
            <a:chExt cx="4877163" cy="945689"/>
          </a:xfrm>
        </p:grpSpPr>
        <p:grpSp>
          <p:nvGrpSpPr>
            <p:cNvPr id="139" name="Group 138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41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43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2400" kern="0" dirty="0">
                    <a:solidFill>
                      <a:srgbClr val="4472C4">
                        <a:lumMod val="75000"/>
                      </a:srgbClr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2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defTabSz="914377"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quan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sát</a:t>
                </a:r>
                <a:endPara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6931271" y="487400"/>
            <a:ext cx="3614056" cy="639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dirty="0" err="1">
                <a:solidFill>
                  <a:srgbClr val="FF6600"/>
                </a:solidFill>
                <a:latin typeface="Calibri"/>
                <a:sym typeface="Arial"/>
              </a:rPr>
              <a:t>Xem</a:t>
            </a:r>
            <a:r>
              <a:rPr lang="en-US" sz="3200" dirty="0">
                <a:solidFill>
                  <a:srgbClr val="FF6600"/>
                </a:solidFill>
                <a:latin typeface="Calibri"/>
                <a:sym typeface="Arial"/>
              </a:rPr>
              <a:t> video </a:t>
            </a:r>
            <a:r>
              <a:rPr lang="en-US" sz="3200" dirty="0" err="1">
                <a:solidFill>
                  <a:srgbClr val="FF6600"/>
                </a:solidFill>
                <a:latin typeface="Calibri"/>
                <a:sym typeface="Arial"/>
              </a:rPr>
              <a:t>nhé</a:t>
            </a:r>
            <a:r>
              <a:rPr lang="en-US" sz="3200" dirty="0">
                <a:solidFill>
                  <a:srgbClr val="FF6600"/>
                </a:solidFill>
                <a:latin typeface="Calibri"/>
                <a:sym typeface="Arial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231B5C-B7CD-46FB-9C9E-143CE6B90C55}"/>
              </a:ext>
            </a:extLst>
          </p:cNvPr>
          <p:cNvSpPr/>
          <p:nvPr/>
        </p:nvSpPr>
        <p:spPr>
          <a:xfrm>
            <a:off x="8285859" y="4792821"/>
            <a:ext cx="2318416" cy="4720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111D8-B2AE-7FC4-2AA0-A276E1D81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363578"/>
            <a:ext cx="2781300" cy="3952371"/>
          </a:xfrm>
          <a:prstGeom prst="rect">
            <a:avLst/>
          </a:prstGeom>
        </p:spPr>
      </p:pic>
      <p:pic>
        <p:nvPicPr>
          <p:cNvPr id="7" name="y hoa">
            <a:hlinkClick r:id="" action="ppaction://media"/>
            <a:extLst>
              <a:ext uri="{FF2B5EF4-FFF2-40B4-BE49-F238E27FC236}">
                <a16:creationId xmlns:a16="http://schemas.microsoft.com/office/drawing/2014/main" id="{F70AC16D-91CE-24D0-1208-C26B697E958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32325" y="1457324"/>
            <a:ext cx="7264400" cy="4086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2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7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8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" y="915086"/>
            <a:ext cx="3798260" cy="58248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883" y="4572838"/>
            <a:ext cx="1886876" cy="199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E498859-28AF-4659-AE91-105BFC805B55}"/>
              </a:ext>
            </a:extLst>
          </p:cNvPr>
          <p:cNvGrpSpPr/>
          <p:nvPr/>
        </p:nvGrpSpPr>
        <p:grpSpPr>
          <a:xfrm>
            <a:off x="9212861" y="337040"/>
            <a:ext cx="1401003" cy="827919"/>
            <a:chOff x="9391779" y="193843"/>
            <a:chExt cx="1401002" cy="8279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2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914377"/>
              <a:r>
                <a:rPr lang="en-US" altLang="zh-CN" sz="4000" dirty="0">
                  <a:solidFill>
                    <a:srgbClr val="F4AB3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id="{AFE7F3D9-E3AF-47C8-AB3F-2C05D950E462}"/>
              </a:ext>
            </a:extLst>
          </p:cNvPr>
          <p:cNvGrpSpPr/>
          <p:nvPr/>
        </p:nvGrpSpPr>
        <p:grpSpPr>
          <a:xfrm>
            <a:off x="10118091" y="4157267"/>
            <a:ext cx="1298584" cy="2539268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F66840-F6ED-430F-B993-391E99F2EC51}"/>
              </a:ext>
            </a:extLst>
          </p:cNvPr>
          <p:cNvGrpSpPr/>
          <p:nvPr/>
        </p:nvGrpSpPr>
        <p:grpSpPr>
          <a:xfrm>
            <a:off x="3979881" y="242909"/>
            <a:ext cx="6855113" cy="5460208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id="{9642A221-9F1B-4720-B1C2-6E1451584B01}"/>
              </a:ext>
            </a:extLst>
          </p:cNvPr>
          <p:cNvSpPr txBox="1"/>
          <p:nvPr/>
        </p:nvSpPr>
        <p:spPr>
          <a:xfrm>
            <a:off x="6801884" y="1048878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/>
            <a:r>
              <a:rPr lang="en-US" altLang="zh-CN" sz="7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02</a:t>
            </a:r>
            <a:endParaRPr lang="zh-CN" altLang="en-US" sz="7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id="{D6BF37DF-4E0D-4316-BA20-1A0A026EE863}"/>
              </a:ext>
            </a:extLst>
          </p:cNvPr>
          <p:cNvSpPr txBox="1"/>
          <p:nvPr/>
        </p:nvSpPr>
        <p:spPr>
          <a:xfrm>
            <a:off x="5561120" y="2002434"/>
            <a:ext cx="3813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/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611" y="1329852"/>
            <a:ext cx="466987" cy="3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 li">
            <a:extLst>
              <a:ext uri="{FF2B5EF4-FFF2-40B4-BE49-F238E27FC236}">
                <a16:creationId xmlns:a16="http://schemas.microsoft.com/office/drawing/2014/main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5" name="Tập viết 3">
            <a:extLst>
              <a:ext uri="{FF2B5EF4-FFF2-40B4-BE49-F238E27FC236}">
                <a16:creationId xmlns:a16="http://schemas.microsoft.com/office/drawing/2014/main" id="{864C1595-9B95-4F27-912F-0D40E35B67A4}"/>
              </a:ext>
            </a:extLst>
          </p:cNvPr>
          <p:cNvSpPr txBox="1"/>
          <p:nvPr/>
        </p:nvSpPr>
        <p:spPr>
          <a:xfrm>
            <a:off x="3594242" y="2890053"/>
            <a:ext cx="3292889" cy="9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Nam 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6" name="组合 13">
            <a:extLst>
              <a:ext uri="{FF2B5EF4-FFF2-40B4-BE49-F238E27FC236}">
                <a16:creationId xmlns:a16="http://schemas.microsoft.com/office/drawing/2014/main" id="{1A44C7AA-4959-2642-D12E-1667A99BF59E}"/>
              </a:ext>
            </a:extLst>
          </p:cNvPr>
          <p:cNvGrpSpPr/>
          <p:nvPr/>
        </p:nvGrpSpPr>
        <p:grpSpPr>
          <a:xfrm rot="21168012">
            <a:off x="363969" y="293952"/>
            <a:ext cx="1119391" cy="997329"/>
            <a:chOff x="1411309" y="921917"/>
            <a:chExt cx="4912289" cy="4537496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A8EC6B86-7F7A-77CA-64E6-FD15D1B59CB3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8" name="组合 15">
              <a:extLst>
                <a:ext uri="{FF2B5EF4-FFF2-40B4-BE49-F238E27FC236}">
                  <a16:creationId xmlns:a16="http://schemas.microsoft.com/office/drawing/2014/main" id="{7CDB17A1-0F3B-8EAC-4DE2-625FA109B284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9" name="椭圆 16">
                <a:extLst>
                  <a:ext uri="{FF2B5EF4-FFF2-40B4-BE49-F238E27FC236}">
                    <a16:creationId xmlns:a16="http://schemas.microsoft.com/office/drawing/2014/main" id="{821DE350-9E68-07CA-47EB-02840B3CECD2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0" name="等腰三角形 17">
                <a:extLst>
                  <a:ext uri="{FF2B5EF4-FFF2-40B4-BE49-F238E27FC236}">
                    <a16:creationId xmlns:a16="http://schemas.microsoft.com/office/drawing/2014/main" id="{C9F2D643-F660-04D4-CD7B-F75CA632DB8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id="{C1C460C2-1290-9495-127E-E9CDC78AEB53}"/>
              </a:ext>
            </a:extLst>
          </p:cNvPr>
          <p:cNvGrpSpPr/>
          <p:nvPr/>
        </p:nvGrpSpPr>
        <p:grpSpPr>
          <a:xfrm>
            <a:off x="1053675" y="332561"/>
            <a:ext cx="7290324" cy="782435"/>
            <a:chOff x="1305482" y="2213477"/>
            <a:chExt cx="3838375" cy="684264"/>
          </a:xfrm>
        </p:grpSpPr>
        <p:sp>
          <p:nvSpPr>
            <p:cNvPr id="12" name="矩形: 圆角 15">
              <a:extLst>
                <a:ext uri="{FF2B5EF4-FFF2-40B4-BE49-F238E27FC236}">
                  <a16:creationId xmlns:a16="http://schemas.microsoft.com/office/drawing/2014/main" id="{28E353BA-E955-4837-B1DA-DAC0C9B90BD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13" name="矩形: 圆角 27">
              <a:extLst>
                <a:ext uri="{FF2B5EF4-FFF2-40B4-BE49-F238E27FC236}">
                  <a16:creationId xmlns:a16="http://schemas.microsoft.com/office/drawing/2014/main" id="{D39B0006-F903-EBEC-B68B-1D9CBED5AD10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14" name="Google Shape;697;p24">
            <a:extLst>
              <a:ext uri="{FF2B5EF4-FFF2-40B4-BE49-F238E27FC236}">
                <a16:creationId xmlns:a16="http://schemas.microsoft.com/office/drawing/2014/main" id="{6C06BEEE-8095-6AD9-B329-CE499CB3DD58}"/>
              </a:ext>
            </a:extLst>
          </p:cNvPr>
          <p:cNvSpPr txBox="1">
            <a:spLocks/>
          </p:cNvSpPr>
          <p:nvPr/>
        </p:nvSpPr>
        <p:spPr>
          <a:xfrm flipH="1">
            <a:off x="2227353" y="291385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/>
            <a:r>
              <a:rPr lang="en-US" sz="4400" b="1" ker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6825FA-6DD8-F572-F618-3F47F511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1" y="445021"/>
            <a:ext cx="509568" cy="6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80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51C1D6-D4A2-495C-B588-68670AA00A3A}"/>
              </a:ext>
            </a:extLst>
          </p:cNvPr>
          <p:cNvSpPr/>
          <p:nvPr/>
        </p:nvSpPr>
        <p:spPr>
          <a:xfrm>
            <a:off x="826486" y="1103243"/>
            <a:ext cx="10840581" cy="5625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419" name="Picture 3">
            <a:extLst>
              <a:ext uri="{FF2B5EF4-FFF2-40B4-BE49-F238E27FC236}">
                <a16:creationId xmlns:a16="http://schemas.microsoft.com/office/drawing/2014/main" id="{0F58D66E-72AD-4836-B287-CDC30AD8C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33741" y="655162"/>
            <a:ext cx="934113" cy="818623"/>
          </a:xfrm>
          <a:prstGeom prst="rect">
            <a:avLst/>
          </a:prstGeom>
        </p:spPr>
      </p:pic>
      <p:pic>
        <p:nvPicPr>
          <p:cNvPr id="420" name="Picture 3">
            <a:extLst>
              <a:ext uri="{FF2B5EF4-FFF2-40B4-BE49-F238E27FC236}">
                <a16:creationId xmlns:a16="http://schemas.microsoft.com/office/drawing/2014/main" id="{DB504F3D-2073-4CE8-878B-74F99401C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3307" y="797024"/>
            <a:ext cx="1271688" cy="1114461"/>
          </a:xfrm>
          <a:prstGeom prst="rect">
            <a:avLst/>
          </a:prstGeom>
        </p:spPr>
      </p:pic>
      <p:grpSp>
        <p:nvGrpSpPr>
          <p:cNvPr id="421" name="组合 13">
            <a:extLst>
              <a:ext uri="{FF2B5EF4-FFF2-40B4-BE49-F238E27FC236}">
                <a16:creationId xmlns:a16="http://schemas.microsoft.com/office/drawing/2014/main" id="{2B14C27D-12F0-4761-8730-BF512815D039}"/>
              </a:ext>
            </a:extLst>
          </p:cNvPr>
          <p:cNvGrpSpPr/>
          <p:nvPr/>
        </p:nvGrpSpPr>
        <p:grpSpPr>
          <a:xfrm rot="21168012">
            <a:off x="884570" y="66217"/>
            <a:ext cx="1119391" cy="997329"/>
            <a:chOff x="1411309" y="921917"/>
            <a:chExt cx="4912289" cy="4537496"/>
          </a:xfrm>
        </p:grpSpPr>
        <p:sp>
          <p:nvSpPr>
            <p:cNvPr id="422" name="椭圆 14">
              <a:extLst>
                <a:ext uri="{FF2B5EF4-FFF2-40B4-BE49-F238E27FC236}">
                  <a16:creationId xmlns:a16="http://schemas.microsoft.com/office/drawing/2014/main" id="{83C477AC-7461-4468-A1FA-6C41DB699D3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grpSp>
          <p:nvGrpSpPr>
            <p:cNvPr id="423" name="组合 15">
              <a:extLst>
                <a:ext uri="{FF2B5EF4-FFF2-40B4-BE49-F238E27FC236}">
                  <a16:creationId xmlns:a16="http://schemas.microsoft.com/office/drawing/2014/main" id="{945FB410-1D06-4AE8-AAF7-D4502B2269F2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424" name="椭圆 16">
                <a:extLst>
                  <a:ext uri="{FF2B5EF4-FFF2-40B4-BE49-F238E27FC236}">
                    <a16:creationId xmlns:a16="http://schemas.microsoft.com/office/drawing/2014/main" id="{8C0DF646-332C-428B-BE7A-CFD6B8F339D4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  <p:sp>
            <p:nvSpPr>
              <p:cNvPr id="425" name="等腰三角形 17">
                <a:extLst>
                  <a:ext uri="{FF2B5EF4-FFF2-40B4-BE49-F238E27FC236}">
                    <a16:creationId xmlns:a16="http://schemas.microsoft.com/office/drawing/2014/main" id="{F6632DB1-BBA9-4601-AD92-CE4FC97FE00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</p:grpSp>
      </p:grpSp>
      <p:grpSp>
        <p:nvGrpSpPr>
          <p:cNvPr id="426" name="组合 1">
            <a:extLst>
              <a:ext uri="{FF2B5EF4-FFF2-40B4-BE49-F238E27FC236}">
                <a16:creationId xmlns:a16="http://schemas.microsoft.com/office/drawing/2014/main" id="{442BF472-4AA7-4C6E-AF89-38502FCD2005}"/>
              </a:ext>
            </a:extLst>
          </p:cNvPr>
          <p:cNvGrpSpPr/>
          <p:nvPr/>
        </p:nvGrpSpPr>
        <p:grpSpPr>
          <a:xfrm>
            <a:off x="1574276" y="104827"/>
            <a:ext cx="9617413" cy="782435"/>
            <a:chOff x="1305482" y="2213477"/>
            <a:chExt cx="3838375" cy="684264"/>
          </a:xfrm>
        </p:grpSpPr>
        <p:sp>
          <p:nvSpPr>
            <p:cNvPr id="427" name="矩形: 圆角 15">
              <a:extLst>
                <a:ext uri="{FF2B5EF4-FFF2-40B4-BE49-F238E27FC236}">
                  <a16:creationId xmlns:a16="http://schemas.microsoft.com/office/drawing/2014/main" id="{EA541D84-E9A8-4AE7-BA8A-B0A98560E6E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428" name="矩形: 圆角 27">
              <a:extLst>
                <a:ext uri="{FF2B5EF4-FFF2-40B4-BE49-F238E27FC236}">
                  <a16:creationId xmlns:a16="http://schemas.microsoft.com/office/drawing/2014/main" id="{FDBDAC58-782C-4C90-AC7C-9094971B42B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</p:grpSp>
      <p:pic>
        <p:nvPicPr>
          <p:cNvPr id="429" name="Picture 3">
            <a:extLst>
              <a:ext uri="{FF2B5EF4-FFF2-40B4-BE49-F238E27FC236}">
                <a16:creationId xmlns:a16="http://schemas.microsoft.com/office/drawing/2014/main" id="{298BD774-E0CF-4903-902A-9B099E5022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94434" y="803079"/>
            <a:ext cx="629743" cy="551884"/>
          </a:xfrm>
          <a:prstGeom prst="rect">
            <a:avLst/>
          </a:prstGeom>
        </p:spPr>
      </p:pic>
      <p:sp>
        <p:nvSpPr>
          <p:cNvPr id="430" name="Google Shape;697;p24">
            <a:extLst>
              <a:ext uri="{FF2B5EF4-FFF2-40B4-BE49-F238E27FC236}">
                <a16:creationId xmlns:a16="http://schemas.microsoft.com/office/drawing/2014/main" id="{011F5228-6AE8-4DA1-82E0-30715766D466}"/>
              </a:ext>
            </a:extLst>
          </p:cNvPr>
          <p:cNvSpPr txBox="1">
            <a:spLocks/>
          </p:cNvSpPr>
          <p:nvPr/>
        </p:nvSpPr>
        <p:spPr>
          <a:xfrm flipH="1">
            <a:off x="2961095" y="43360"/>
            <a:ext cx="6131715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>
              <a:defRPr/>
            </a:pP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Yết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1" name="Picture 430">
            <a:extLst>
              <a:ext uri="{FF2B5EF4-FFF2-40B4-BE49-F238E27FC236}">
                <a16:creationId xmlns:a16="http://schemas.microsoft.com/office/drawing/2014/main" id="{84366B75-E18D-44EF-B7B6-8F3C43874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23" y="217287"/>
            <a:ext cx="509568" cy="663136"/>
          </a:xfrm>
          <a:prstGeom prst="rect">
            <a:avLst/>
          </a:prstGeom>
        </p:spPr>
      </p:pic>
      <p:sp>
        <p:nvSpPr>
          <p:cNvPr id="432" name="文本框 22">
            <a:extLst>
              <a:ext uri="{FF2B5EF4-FFF2-40B4-BE49-F238E27FC236}">
                <a16:creationId xmlns:a16="http://schemas.microsoft.com/office/drawing/2014/main" id="{36C03BB3-64E6-40EA-A66A-CBD32C953B11}"/>
              </a:ext>
            </a:extLst>
          </p:cNvPr>
          <p:cNvSpPr txBox="1"/>
          <p:nvPr/>
        </p:nvSpPr>
        <p:spPr>
          <a:xfrm>
            <a:off x="1212732" y="5016580"/>
            <a:ext cx="10246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vi-VN" sz="3200" dirty="0">
                <a:ln>
                  <a:noFill/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Đảo Nam Yết là bãi đá nằm ở phía Bắc quần đảo Trường Sa, cách đảo Sơn Ca 13 hải lý về phía Tây Nam, thuộc quần đảo Trường Sa của Việt Nam</a:t>
            </a:r>
            <a:endParaRPr lang="zh-CN" altLang="en-US" sz="3200" b="0" dirty="0">
              <a:ln>
                <a:noFill/>
              </a:ln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 descr="Đảo Nam Yết (Namyit Island)">
            <a:extLst>
              <a:ext uri="{FF2B5EF4-FFF2-40B4-BE49-F238E27FC236}">
                <a16:creationId xmlns:a16="http://schemas.microsoft.com/office/drawing/2014/main" id="{6E62D4D8-CD79-8F31-4AD0-7C6390637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39" y="1258029"/>
            <a:ext cx="7002117" cy="371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31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 li">
            <a:extLst>
              <a:ext uri="{FF2B5EF4-FFF2-40B4-BE49-F238E27FC236}">
                <a16:creationId xmlns:a16="http://schemas.microsoft.com/office/drawing/2014/main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5" name="Tập viết 3">
            <a:extLst>
              <a:ext uri="{FF2B5EF4-FFF2-40B4-BE49-F238E27FC236}">
                <a16:creationId xmlns:a16="http://schemas.microsoft.com/office/drawing/2014/main" id="{864C1595-9B95-4F27-912F-0D40E35B67A4}"/>
              </a:ext>
            </a:extLst>
          </p:cNvPr>
          <p:cNvSpPr txBox="1"/>
          <p:nvPr/>
        </p:nvSpPr>
        <p:spPr>
          <a:xfrm>
            <a:off x="3657600" y="2880114"/>
            <a:ext cx="3429000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Nam 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6" name="组合 13">
            <a:extLst>
              <a:ext uri="{FF2B5EF4-FFF2-40B4-BE49-F238E27FC236}">
                <a16:creationId xmlns:a16="http://schemas.microsoft.com/office/drawing/2014/main" id="{1A44C7AA-4959-2642-D12E-1667A99BF59E}"/>
              </a:ext>
            </a:extLst>
          </p:cNvPr>
          <p:cNvGrpSpPr/>
          <p:nvPr/>
        </p:nvGrpSpPr>
        <p:grpSpPr>
          <a:xfrm rot="21168012">
            <a:off x="363969" y="293952"/>
            <a:ext cx="1119391" cy="997329"/>
            <a:chOff x="1411309" y="921917"/>
            <a:chExt cx="4912289" cy="4537496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A8EC6B86-7F7A-77CA-64E6-FD15D1B59CB3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8" name="组合 15">
              <a:extLst>
                <a:ext uri="{FF2B5EF4-FFF2-40B4-BE49-F238E27FC236}">
                  <a16:creationId xmlns:a16="http://schemas.microsoft.com/office/drawing/2014/main" id="{7CDB17A1-0F3B-8EAC-4DE2-625FA109B284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9" name="椭圆 16">
                <a:extLst>
                  <a:ext uri="{FF2B5EF4-FFF2-40B4-BE49-F238E27FC236}">
                    <a16:creationId xmlns:a16="http://schemas.microsoft.com/office/drawing/2014/main" id="{821DE350-9E68-07CA-47EB-02840B3CECD2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0" name="等腰三角形 17">
                <a:extLst>
                  <a:ext uri="{FF2B5EF4-FFF2-40B4-BE49-F238E27FC236}">
                    <a16:creationId xmlns:a16="http://schemas.microsoft.com/office/drawing/2014/main" id="{C9F2D643-F660-04D4-CD7B-F75CA632DB8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id="{C1C460C2-1290-9495-127E-E9CDC78AEB53}"/>
              </a:ext>
            </a:extLst>
          </p:cNvPr>
          <p:cNvGrpSpPr/>
          <p:nvPr/>
        </p:nvGrpSpPr>
        <p:grpSpPr>
          <a:xfrm>
            <a:off x="1053675" y="332561"/>
            <a:ext cx="7290324" cy="782435"/>
            <a:chOff x="1305482" y="2213477"/>
            <a:chExt cx="3838375" cy="684264"/>
          </a:xfrm>
        </p:grpSpPr>
        <p:sp>
          <p:nvSpPr>
            <p:cNvPr id="12" name="矩形: 圆角 15">
              <a:extLst>
                <a:ext uri="{FF2B5EF4-FFF2-40B4-BE49-F238E27FC236}">
                  <a16:creationId xmlns:a16="http://schemas.microsoft.com/office/drawing/2014/main" id="{28E353BA-E955-4837-B1DA-DAC0C9B90BD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13" name="矩形: 圆角 27">
              <a:extLst>
                <a:ext uri="{FF2B5EF4-FFF2-40B4-BE49-F238E27FC236}">
                  <a16:creationId xmlns:a16="http://schemas.microsoft.com/office/drawing/2014/main" id="{D39B0006-F903-EBEC-B68B-1D9CBED5AD10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14" name="Google Shape;697;p24">
            <a:extLst>
              <a:ext uri="{FF2B5EF4-FFF2-40B4-BE49-F238E27FC236}">
                <a16:creationId xmlns:a16="http://schemas.microsoft.com/office/drawing/2014/main" id="{6C06BEEE-8095-6AD9-B329-CE499CB3DD58}"/>
              </a:ext>
            </a:extLst>
          </p:cNvPr>
          <p:cNvSpPr txBox="1">
            <a:spLocks/>
          </p:cNvSpPr>
          <p:nvPr/>
        </p:nvSpPr>
        <p:spPr>
          <a:xfrm flipH="1">
            <a:off x="2227353" y="291385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>
              <a:defRPr/>
            </a:pPr>
            <a:r>
              <a:rPr lang="en-US" sz="4400" b="1" ker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6825FA-6DD8-F572-F618-3F47F511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1" y="445021"/>
            <a:ext cx="509568" cy="6631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3F7FF00-CC1F-9F4E-1670-12FBA1D4F22F}"/>
              </a:ext>
            </a:extLst>
          </p:cNvPr>
          <p:cNvGrpSpPr/>
          <p:nvPr/>
        </p:nvGrpSpPr>
        <p:grpSpPr>
          <a:xfrm>
            <a:off x="7916919" y="4020534"/>
            <a:ext cx="2765936" cy="1896081"/>
            <a:chOff x="6865144" y="3555389"/>
            <a:chExt cx="2166889" cy="15881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4EBDD9-7A86-C4DC-6E34-EDA30D9C0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BCA0A9-57FB-A027-D5CE-D066A00DD13A}"/>
                </a:ext>
              </a:extLst>
            </p:cNvPr>
            <p:cNvSpPr/>
            <p:nvPr/>
          </p:nvSpPr>
          <p:spPr>
            <a:xfrm>
              <a:off x="7039140" y="3907817"/>
              <a:ext cx="1818893" cy="1108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4DFB61-A8C2-B00F-A54F-5B98CB4C99B2}"/>
              </a:ext>
            </a:extLst>
          </p:cNvPr>
          <p:cNvGrpSpPr/>
          <p:nvPr/>
        </p:nvGrpSpPr>
        <p:grpSpPr>
          <a:xfrm>
            <a:off x="8272755" y="3997801"/>
            <a:ext cx="3453864" cy="1916372"/>
            <a:chOff x="621002" y="3227128"/>
            <a:chExt cx="3453864" cy="1916372"/>
          </a:xfrm>
        </p:grpSpPr>
        <p:pic>
          <p:nvPicPr>
            <p:cNvPr id="18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79E94222-C703-AFB4-0F9A-8C24C86C97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Callout 50">
              <a:extLst>
                <a:ext uri="{FF2B5EF4-FFF2-40B4-BE49-F238E27FC236}">
                  <a16:creationId xmlns:a16="http://schemas.microsoft.com/office/drawing/2014/main" id="{46307BBC-83C8-C217-EC12-FDA0F73EB8A7}"/>
                </a:ext>
              </a:extLst>
            </p:cNvPr>
            <p:cNvSpPr/>
            <p:nvPr/>
          </p:nvSpPr>
          <p:spPr>
            <a:xfrm>
              <a:off x="2056487" y="3227128"/>
              <a:ext cx="2018379" cy="923731"/>
            </a:xfrm>
            <a:prstGeom prst="wedgeEllipseCallout">
              <a:avLst>
                <a:gd name="adj1" fmla="val -43485"/>
                <a:gd name="adj2" fmla="val 68686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283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7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8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" y="915086"/>
            <a:ext cx="3798260" cy="58248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883" y="4572838"/>
            <a:ext cx="1886876" cy="199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E498859-28AF-4659-AE91-105BFC805B55}"/>
              </a:ext>
            </a:extLst>
          </p:cNvPr>
          <p:cNvGrpSpPr/>
          <p:nvPr/>
        </p:nvGrpSpPr>
        <p:grpSpPr>
          <a:xfrm>
            <a:off x="9212861" y="337040"/>
            <a:ext cx="1401003" cy="827919"/>
            <a:chOff x="9391779" y="193843"/>
            <a:chExt cx="1401002" cy="8279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2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914377">
                <a:defRPr/>
              </a:pPr>
              <a:r>
                <a:rPr lang="en-US" altLang="zh-CN" sz="4000" dirty="0">
                  <a:solidFill>
                    <a:srgbClr val="F4AB3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id="{AFE7F3D9-E3AF-47C8-AB3F-2C05D950E462}"/>
              </a:ext>
            </a:extLst>
          </p:cNvPr>
          <p:cNvGrpSpPr/>
          <p:nvPr/>
        </p:nvGrpSpPr>
        <p:grpSpPr>
          <a:xfrm>
            <a:off x="10118091" y="4157267"/>
            <a:ext cx="1298584" cy="2539268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F66840-F6ED-430F-B993-391E99F2EC51}"/>
              </a:ext>
            </a:extLst>
          </p:cNvPr>
          <p:cNvGrpSpPr/>
          <p:nvPr/>
        </p:nvGrpSpPr>
        <p:grpSpPr>
          <a:xfrm>
            <a:off x="3979881" y="242909"/>
            <a:ext cx="6855113" cy="5460208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id="{9642A221-9F1B-4720-B1C2-6E1451584B01}"/>
              </a:ext>
            </a:extLst>
          </p:cNvPr>
          <p:cNvSpPr txBox="1"/>
          <p:nvPr/>
        </p:nvSpPr>
        <p:spPr>
          <a:xfrm>
            <a:off x="6784710" y="779099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7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03</a:t>
            </a:r>
            <a:endParaRPr lang="zh-CN" altLang="en-US" sz="7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id="{D6BF37DF-4E0D-4316-BA20-1A0A026EE863}"/>
              </a:ext>
            </a:extLst>
          </p:cNvPr>
          <p:cNvSpPr txBox="1"/>
          <p:nvPr/>
        </p:nvSpPr>
        <p:spPr>
          <a:xfrm>
            <a:off x="5613903" y="1733839"/>
            <a:ext cx="3813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endParaRPr lang="zh-CN" altLang="en-US" sz="64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611" y="1329852"/>
            <a:ext cx="466987" cy="3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heme/theme1.xml><?xml version="1.0" encoding="utf-8"?>
<a:theme xmlns:a="http://schemas.openxmlformats.org/drawingml/2006/main" name="1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167</Words>
  <Application>Microsoft Office PowerPoint</Application>
  <PresentationFormat>Widescreen</PresentationFormat>
  <Paragraphs>37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Berkshire Swash</vt:lpstr>
      <vt:lpstr>等线</vt:lpstr>
      <vt:lpstr>inpin heiti</vt:lpstr>
      <vt:lpstr>Odibee Sans</vt:lpstr>
      <vt:lpstr>Quicksand Medium</vt:lpstr>
      <vt:lpstr>字魂35号-经典雅黑</vt:lpstr>
      <vt:lpstr>Arial</vt:lpstr>
      <vt:lpstr>Calibri</vt:lpstr>
      <vt:lpstr>HP001</vt:lpstr>
      <vt:lpstr>HP001 4 hàng</vt:lpstr>
      <vt:lpstr>Lato</vt:lpstr>
      <vt:lpstr>Livvic</vt:lpstr>
      <vt:lpstr>Open Sans</vt:lpstr>
      <vt:lpstr>Patrick Hand</vt:lpstr>
      <vt:lpstr>Roboto</vt:lpstr>
      <vt:lpstr>Roboto Condensed Light</vt:lpstr>
      <vt:lpstr>1_Weltkindertag! by Slidego</vt:lpstr>
      <vt:lpstr>Office 主题​​</vt:lpstr>
      <vt:lpstr>Office 主题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10</cp:revision>
  <dcterms:created xsi:type="dcterms:W3CDTF">2023-01-31T06:59:58Z</dcterms:created>
  <dcterms:modified xsi:type="dcterms:W3CDTF">2023-02-04T13:50:01Z</dcterms:modified>
</cp:coreProperties>
</file>