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0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4212E9-9F82-DCA0-7EB6-35E85E40B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4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45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1C72C1-8B3B-8735-3899-387A3A16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9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422609-E8B8-09EA-3D6D-88CD08E1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6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9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3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4.xml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audio" Target="../media/media5.mp3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audio" Target="NULL" TargetMode="External"/><Relationship Id="rId7" Type="http://schemas.openxmlformats.org/officeDocument/2006/relationships/audio" Target="../media/audio12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8.mp3"/><Relationship Id="rId16" Type="http://schemas.openxmlformats.org/officeDocument/2006/relationships/image" Target="../media/image49.png"/><Relationship Id="rId1" Type="http://schemas.microsoft.com/office/2007/relationships/media" Target="../media/media8.mp3"/><Relationship Id="rId6" Type="http://schemas.openxmlformats.org/officeDocument/2006/relationships/audio" Target="../media/audio11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48.png"/><Relationship Id="rId10" Type="http://schemas.openxmlformats.org/officeDocument/2006/relationships/audio" Target="../media/audio15.wav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4.wav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2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microsoft.com/office/2007/relationships/media" Target="../media/media8.mp3"/><Relationship Id="rId16" Type="http://schemas.openxmlformats.org/officeDocument/2006/relationships/image" Target="../media/image49.png"/><Relationship Id="rId20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44.png"/><Relationship Id="rId5" Type="http://schemas.openxmlformats.org/officeDocument/2006/relationships/audio" Target="../media/audio11.wav"/><Relationship Id="rId15" Type="http://schemas.openxmlformats.org/officeDocument/2006/relationships/image" Target="../media/image48.png"/><Relationship Id="rId10" Type="http://schemas.openxmlformats.org/officeDocument/2006/relationships/audio" Target="../media/audio15.wav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34.xml"/><Relationship Id="rId9" Type="http://schemas.openxmlformats.org/officeDocument/2006/relationships/audio" Target="../media/audio14.wav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9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0713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0F3B7-6151-DFCB-DF75-DB6CB185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783" y="1457922"/>
            <a:ext cx="3417156" cy="481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4728F-FA88-B88E-AE3C-EB10383CA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833339"/>
            <a:ext cx="2554355" cy="104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6BCCD-095E-8AD3-C0B5-F86604825925}"/>
              </a:ext>
            </a:extLst>
          </p:cNvPr>
          <p:cNvSpPr txBox="1"/>
          <p:nvPr/>
        </p:nvSpPr>
        <p:spPr>
          <a:xfrm>
            <a:off x="8339966" y="404089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/ˈpændə/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6F72ADF1-A4FA-25C2-1371-B4BD21D9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969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6968C1EF-E6A7-B515-CB28-121CC702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8414D-C6CE-4F40-8461-ABF9DB913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63" y="1309594"/>
            <a:ext cx="3559111" cy="530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06D9B-93FF-19C6-0E39-7C380C0C5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79" y="2357435"/>
            <a:ext cx="2459484" cy="1040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2BC81-736B-4591-7C76-35E8770D80B0}"/>
              </a:ext>
            </a:extLst>
          </p:cNvPr>
          <p:cNvSpPr txBox="1"/>
          <p:nvPr/>
        </p:nvSpPr>
        <p:spPr>
          <a:xfrm>
            <a:off x="7798527" y="3659867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/dʒɪˈræf/</a:t>
            </a:r>
          </a:p>
          <a:p>
            <a:pPr lvl="0" algn="ctr">
              <a:defRPr/>
            </a:pPr>
            <a:r>
              <a:rPr lang="en-US" sz="2400"/>
              <a:t>con hươu cao 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9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3C3AF9C4-EEB7-2BEA-A9FE-4EB24B84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F8578-4B15-8487-570C-D252D9C3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1" y="1683983"/>
            <a:ext cx="4966354" cy="407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9C0AA-22C0-154A-97B2-01D296CE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56" y="2420652"/>
            <a:ext cx="1907066" cy="113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0ADE0-516E-2536-0D2E-02B7F790A36D}"/>
              </a:ext>
            </a:extLst>
          </p:cNvPr>
          <p:cNvSpPr txBox="1"/>
          <p:nvPr/>
        </p:nvSpPr>
        <p:spPr>
          <a:xfrm>
            <a:off x="8176924" y="3870247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/ˈlaɪən/</a:t>
            </a:r>
          </a:p>
          <a:p>
            <a:pPr lvl="0" algn="ctr">
              <a:defRPr/>
            </a:pPr>
            <a:r>
              <a:rPr lang="en-US" sz="2400"/>
              <a:t>con sư 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7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459EF6B2-B02E-2464-AAB2-06213A65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E304-553B-F9EC-81D9-D53FF746B7C8}"/>
              </a:ext>
            </a:extLst>
          </p:cNvPr>
          <p:cNvSpPr txBox="1"/>
          <p:nvPr/>
        </p:nvSpPr>
        <p:spPr>
          <a:xfrm>
            <a:off x="8307867" y="3769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/ˈdɑːlfɪn/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cá 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1E211-A006-37F0-66EA-DED5DD91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87" y="1502069"/>
            <a:ext cx="4362263" cy="465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D8F1-CC34-AD34-47CE-019D4D43D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495" y="2499515"/>
            <a:ext cx="3028035" cy="1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CAEB35CA-1C01-DEBF-46D9-B50CFC0F9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5DA34-346A-142A-2386-D015CD2F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26" y="2076083"/>
            <a:ext cx="5487724" cy="34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8C300-E7C8-7599-A31F-787B075E2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306" y="2676525"/>
            <a:ext cx="1838544" cy="103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9C4C7-0E3F-644A-5F60-F0C23566A6D1}"/>
              </a:ext>
            </a:extLst>
          </p:cNvPr>
          <p:cNvSpPr txBox="1"/>
          <p:nvPr/>
        </p:nvSpPr>
        <p:spPr>
          <a:xfrm>
            <a:off x="8067862" y="40191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/ˈtaɪɡər/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00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7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6F754B7A-7431-A13B-AE6A-C22CD337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6735D-AB8B-B94C-0C5A-4773BE5B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07" y="1580668"/>
            <a:ext cx="4864317" cy="456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328BF-07D0-069E-95AD-FB515841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54" y="2748721"/>
            <a:ext cx="3014994" cy="136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1849A-5748-BA49-E00E-2F72ADF4ED25}"/>
              </a:ext>
            </a:extLst>
          </p:cNvPr>
          <p:cNvSpPr txBox="1"/>
          <p:nvPr/>
        </p:nvSpPr>
        <p:spPr>
          <a:xfrm>
            <a:off x="7945397" y="432256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59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3436"/>
            <a:ext cx="3285994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95424"/>
            <a:ext cx="12125324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3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142" y="393526"/>
            <a:ext cx="5051008" cy="58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484" y="855493"/>
            <a:ext cx="8778492" cy="72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9332E-B25E-7FD2-DE60-2D4C0F06D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5" y="1582030"/>
            <a:ext cx="10558490" cy="486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F3C35-0991-7B1A-B7F8-36606F5F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4" y="2568575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BCE31-AEFD-8EE8-CFF8-EDCAF9B149DF}"/>
              </a:ext>
            </a:extLst>
          </p:cNvPr>
          <p:cNvCxnSpPr/>
          <p:nvPr/>
        </p:nvCxnSpPr>
        <p:spPr>
          <a:xfrm>
            <a:off x="6619875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7925D5-2189-6102-E031-35E9BBD9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4" y="1548522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44694D-FEC2-2339-D96C-F4462BDB994A}"/>
              </a:ext>
            </a:extLst>
          </p:cNvPr>
          <p:cNvCxnSpPr/>
          <p:nvPr/>
        </p:nvCxnSpPr>
        <p:spPr>
          <a:xfrm>
            <a:off x="5029200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EF290D1-5797-C2F6-3432-DF46EAF7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14" y="3429000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5CE68-0389-86AD-D8CF-70BF3DB1826B}"/>
              </a:ext>
            </a:extLst>
          </p:cNvPr>
          <p:cNvCxnSpPr/>
          <p:nvPr/>
        </p:nvCxnSpPr>
        <p:spPr>
          <a:xfrm>
            <a:off x="3457575" y="1311648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FACDA-0A53-23C6-6D48-D497D71A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8" y="4486444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E2992-D9A7-AA7C-6A7A-A89FA35E62BD}"/>
              </a:ext>
            </a:extLst>
          </p:cNvPr>
          <p:cNvCxnSpPr/>
          <p:nvPr/>
        </p:nvCxnSpPr>
        <p:spPr>
          <a:xfrm>
            <a:off x="2222219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E736267-1C0B-32F9-0EEF-948A65D1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1565276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DF43D-676D-83D9-92F0-D1113348AD98}"/>
              </a:ext>
            </a:extLst>
          </p:cNvPr>
          <p:cNvCxnSpPr/>
          <p:nvPr/>
        </p:nvCxnSpPr>
        <p:spPr>
          <a:xfrm>
            <a:off x="9489482" y="1271251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93857C-DF1A-A66F-7169-CF4A0EA8BD4B}"/>
              </a:ext>
            </a:extLst>
          </p:cNvPr>
          <p:cNvSpPr txBox="1"/>
          <p:nvPr/>
        </p:nvSpPr>
        <p:spPr>
          <a:xfrm>
            <a:off x="2222219" y="592559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2FDE5-1668-CE1B-FDAB-601063C58C1F}"/>
              </a:ext>
            </a:extLst>
          </p:cNvPr>
          <p:cNvSpPr txBox="1"/>
          <p:nvPr/>
        </p:nvSpPr>
        <p:spPr>
          <a:xfrm>
            <a:off x="4077984" y="59196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DAEE4-5623-61B8-C2B4-CD3C35CFFC6F}"/>
              </a:ext>
            </a:extLst>
          </p:cNvPr>
          <p:cNvSpPr txBox="1"/>
          <p:nvPr/>
        </p:nvSpPr>
        <p:spPr>
          <a:xfrm>
            <a:off x="5858573" y="590391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E3759-A6D6-BB38-48D5-94976A17EA26}"/>
              </a:ext>
            </a:extLst>
          </p:cNvPr>
          <p:cNvSpPr txBox="1"/>
          <p:nvPr/>
        </p:nvSpPr>
        <p:spPr>
          <a:xfrm>
            <a:off x="7546108" y="593344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4D7EA-99C2-F1A7-8BC2-1B4584F90E06}"/>
              </a:ext>
            </a:extLst>
          </p:cNvPr>
          <p:cNvSpPr txBox="1"/>
          <p:nvPr/>
        </p:nvSpPr>
        <p:spPr>
          <a:xfrm>
            <a:off x="9289805" y="589670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2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1" y="479937"/>
            <a:ext cx="4391057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601"/>
            <a:ext cx="12064492" cy="512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5EDFB-BF5D-D8B7-BA29-6B327EF916DF}"/>
              </a:ext>
            </a:extLst>
          </p:cNvPr>
          <p:cNvSpPr txBox="1"/>
          <p:nvPr/>
        </p:nvSpPr>
        <p:spPr>
          <a:xfrm>
            <a:off x="7722941" y="125360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302130" y="118692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   b  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74ED1-FBB7-AAC9-7101-37B6E24B16D7}"/>
              </a:ext>
            </a:extLst>
          </p:cNvPr>
          <p:cNvSpPr txBox="1"/>
          <p:nvPr/>
        </p:nvSpPr>
        <p:spPr>
          <a:xfrm>
            <a:off x="7722941" y="2028162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33951-CAD1-297D-51B7-A24C6DAF38AA}"/>
              </a:ext>
            </a:extLst>
          </p:cNvPr>
          <p:cNvSpPr txBox="1"/>
          <p:nvPr/>
        </p:nvSpPr>
        <p:spPr>
          <a:xfrm>
            <a:off x="8829674" y="1961487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 l       h   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D3A47-1B74-357B-394E-9C0818C121B1}"/>
              </a:ext>
            </a:extLst>
          </p:cNvPr>
          <p:cNvSpPr txBox="1"/>
          <p:nvPr/>
        </p:nvSpPr>
        <p:spPr>
          <a:xfrm>
            <a:off x="7722941" y="293413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C03FF-8BBA-867A-3FF2-BD3C96E8D6F9}"/>
              </a:ext>
            </a:extLst>
          </p:cNvPr>
          <p:cNvSpPr txBox="1"/>
          <p:nvPr/>
        </p:nvSpPr>
        <p:spPr>
          <a:xfrm>
            <a:off x="8302130" y="286745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     g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D2E7-9869-B54B-FD51-D514E7577F63}"/>
              </a:ext>
            </a:extLst>
          </p:cNvPr>
          <p:cNvSpPr txBox="1"/>
          <p:nvPr/>
        </p:nvSpPr>
        <p:spPr>
          <a:xfrm>
            <a:off x="7722941" y="3811786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61108-2AFE-CA4A-8C1F-A043A20096AE}"/>
              </a:ext>
            </a:extLst>
          </p:cNvPr>
          <p:cNvSpPr txBox="1"/>
          <p:nvPr/>
        </p:nvSpPr>
        <p:spPr>
          <a:xfrm>
            <a:off x="8473580" y="3803648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8DE40-006B-A8B0-288E-7B6EFDD38F19}"/>
              </a:ext>
            </a:extLst>
          </p:cNvPr>
          <p:cNvSpPr txBox="1"/>
          <p:nvPr/>
        </p:nvSpPr>
        <p:spPr>
          <a:xfrm>
            <a:off x="7722941" y="5671074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F83A98-08CD-4BAF-6746-5E9540EE1E16}"/>
              </a:ext>
            </a:extLst>
          </p:cNvPr>
          <p:cNvSpPr txBox="1"/>
          <p:nvPr/>
        </p:nvSpPr>
        <p:spPr>
          <a:xfrm>
            <a:off x="8391524" y="5604399"/>
            <a:ext cx="393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  i     a    f   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99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494</Words>
  <Application>Microsoft Office PowerPoint</Application>
  <PresentationFormat>Widescreen</PresentationFormat>
  <Paragraphs>149</Paragraphs>
  <Slides>38</Slides>
  <Notes>38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 Unicode MS</vt:lpstr>
      <vt:lpstr>Arial-Rounded</vt:lpstr>
      <vt:lpstr>等线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zim bobo</cp:lastModifiedBy>
  <cp:revision>17</cp:revision>
  <dcterms:created xsi:type="dcterms:W3CDTF">2023-01-31T08:21:18Z</dcterms:created>
  <dcterms:modified xsi:type="dcterms:W3CDTF">2024-05-26T11:20:41Z</dcterms:modified>
</cp:coreProperties>
</file>