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7" r:id="rId3"/>
    <p:sldId id="271" r:id="rId4"/>
    <p:sldId id="279" r:id="rId5"/>
    <p:sldId id="273" r:id="rId6"/>
    <p:sldId id="272" r:id="rId7"/>
    <p:sldId id="274" r:id="rId8"/>
    <p:sldId id="303" r:id="rId9"/>
    <p:sldId id="304" r:id="rId10"/>
    <p:sldId id="305" r:id="rId11"/>
    <p:sldId id="306" r:id="rId12"/>
    <p:sldId id="307" r:id="rId13"/>
    <p:sldId id="321" r:id="rId14"/>
    <p:sldId id="308" r:id="rId15"/>
    <p:sldId id="275" r:id="rId16"/>
    <p:sldId id="276" r:id="rId17"/>
    <p:sldId id="322" r:id="rId18"/>
    <p:sldId id="310" r:id="rId19"/>
    <p:sldId id="311" r:id="rId20"/>
    <p:sldId id="312" r:id="rId21"/>
    <p:sldId id="313" r:id="rId22"/>
    <p:sldId id="314" r:id="rId23"/>
    <p:sldId id="309" r:id="rId24"/>
    <p:sldId id="315" r:id="rId25"/>
    <p:sldId id="316" r:id="rId26"/>
    <p:sldId id="280" r:id="rId27"/>
    <p:sldId id="317" r:id="rId28"/>
    <p:sldId id="318" r:id="rId29"/>
    <p:sldId id="293" r:id="rId30"/>
    <p:sldId id="319" r:id="rId31"/>
    <p:sldId id="29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46C"/>
    <a:srgbClr val="B2F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0" autoAdjust="0"/>
  </p:normalViewPr>
  <p:slideViewPr>
    <p:cSldViewPr snapToGrid="0">
      <p:cViewPr varScale="1">
        <p:scale>
          <a:sx n="67" d="100"/>
          <a:sy n="67" d="100"/>
        </p:scale>
        <p:origin x="5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57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401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694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795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246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31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873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147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48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4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4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293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3: Weather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58400" y="-6217"/>
            <a:ext cx="202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1.1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80" r:id="rId20"/>
    <p:sldLayoutId id="2147483681" r:id="rId21"/>
    <p:sldLayoutId id="214748369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NULL" TargetMode="External"/><Relationship Id="rId7" Type="http://schemas.openxmlformats.org/officeDocument/2006/relationships/image" Target="../media/image20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2.png"/><Relationship Id="rId7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2.png"/><Relationship Id="rId7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2.png"/><Relationship Id="rId7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2.png"/><Relationship Id="rId7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2.png"/><Relationship Id="rId7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13.png"/><Relationship Id="rId3" Type="http://schemas.microsoft.com/office/2007/relationships/media" Target="../media/media3.mp3"/><Relationship Id="rId21" Type="http://schemas.openxmlformats.org/officeDocument/2006/relationships/image" Target="../media/image8.png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17" Type="http://schemas.openxmlformats.org/officeDocument/2006/relationships/image" Target="../media/image12.png"/><Relationship Id="rId2" Type="http://schemas.openxmlformats.org/officeDocument/2006/relationships/audio" Target="../media/media2.mp3"/><Relationship Id="rId16" Type="http://schemas.openxmlformats.org/officeDocument/2006/relationships/image" Target="../media/image11.png"/><Relationship Id="rId20" Type="http://schemas.openxmlformats.org/officeDocument/2006/relationships/image" Target="../media/image6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5" Type="http://schemas.microsoft.com/office/2007/relationships/media" Target="../media/media4.mp3"/><Relationship Id="rId15" Type="http://schemas.openxmlformats.org/officeDocument/2006/relationships/image" Target="../media/image10.png"/><Relationship Id="rId10" Type="http://schemas.openxmlformats.org/officeDocument/2006/relationships/audio" Target="../media/media6.mp3"/><Relationship Id="rId19" Type="http://schemas.openxmlformats.org/officeDocument/2006/relationships/image" Target="../media/image14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7" y="-30773"/>
            <a:ext cx="12298274" cy="691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34F0B-7D32-D163-A84A-29BF3DEBAA05}"/>
              </a:ext>
            </a:extLst>
          </p:cNvPr>
          <p:cNvSpPr txBox="1"/>
          <p:nvPr/>
        </p:nvSpPr>
        <p:spPr>
          <a:xfrm>
            <a:off x="5847185" y="2971799"/>
            <a:ext cx="61666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3: WEATHER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Lesson 1.1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34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D34375-98CB-1B6B-9AF3-544818AAD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5370"/>
            <a:ext cx="6706181" cy="6553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CC1D74-5DC3-735A-3ADA-FB40C7727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796" y="1625069"/>
            <a:ext cx="4116365" cy="4051796"/>
          </a:xfrm>
          <a:prstGeom prst="rect">
            <a:avLst/>
          </a:prstGeom>
        </p:spPr>
      </p:pic>
      <p:sp>
        <p:nvSpPr>
          <p:cNvPr id="3" name="socks 1">
            <a:extLst>
              <a:ext uri="{FF2B5EF4-FFF2-40B4-BE49-F238E27FC236}">
                <a16:creationId xmlns:a16="http://schemas.microsoft.com/office/drawing/2014/main" id="{8A0E781E-8255-527B-62D1-7D931BF90650}"/>
              </a:ext>
            </a:extLst>
          </p:cNvPr>
          <p:cNvSpPr txBox="1"/>
          <p:nvPr/>
        </p:nvSpPr>
        <p:spPr>
          <a:xfrm>
            <a:off x="6513903" y="1945952"/>
            <a:ext cx="3841939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cloudy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27F44E-D4D8-A9DC-8B9B-AA1566507EDB}"/>
              </a:ext>
            </a:extLst>
          </p:cNvPr>
          <p:cNvSpPr txBox="1"/>
          <p:nvPr/>
        </p:nvSpPr>
        <p:spPr>
          <a:xfrm>
            <a:off x="6186195" y="3650967"/>
            <a:ext cx="4497356" cy="193899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/ˈ</a:t>
            </a:r>
            <a:r>
              <a:rPr lang="en-US" sz="6000" dirty="0" err="1"/>
              <a:t>klaʊdi</a:t>
            </a:r>
            <a:r>
              <a:rPr lang="en-US" sz="6000" dirty="0"/>
              <a:t>/</a:t>
            </a:r>
          </a:p>
          <a:p>
            <a:pPr algn="ctr"/>
            <a:r>
              <a:rPr lang="en-US" sz="6000" dirty="0" err="1"/>
              <a:t>có</a:t>
            </a:r>
            <a:r>
              <a:rPr lang="en-US" sz="6000" dirty="0"/>
              <a:t> </a:t>
            </a:r>
            <a:r>
              <a:rPr lang="en-US" sz="6000" dirty="0" err="1"/>
              <a:t>nhiều</a:t>
            </a:r>
            <a:r>
              <a:rPr lang="en-US" sz="6000" dirty="0"/>
              <a:t> </a:t>
            </a:r>
            <a:r>
              <a:rPr lang="en-US" sz="6000" dirty="0" err="1"/>
              <a:t>mây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loudy">
            <a:hlinkClick r:id="" action="ppaction://media"/>
            <a:extLst>
              <a:ext uri="{FF2B5EF4-FFF2-40B4-BE49-F238E27FC236}">
                <a16:creationId xmlns:a16="http://schemas.microsoft.com/office/drawing/2014/main" id="{AD8CE7A0-0381-995F-08FC-5140F5E508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96553" y="780678"/>
            <a:ext cx="487363" cy="487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EDA4E9-96C3-AC61-3617-901350C5050F}"/>
              </a:ext>
            </a:extLst>
          </p:cNvPr>
          <p:cNvSpPr txBox="1"/>
          <p:nvPr/>
        </p:nvSpPr>
        <p:spPr>
          <a:xfrm>
            <a:off x="8161168" y="490403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DBAA38-EA0B-073E-8BF8-58CE98E03270}"/>
              </a:ext>
            </a:extLst>
          </p:cNvPr>
          <p:cNvSpPr/>
          <p:nvPr/>
        </p:nvSpPr>
        <p:spPr>
          <a:xfrm>
            <a:off x="6726577" y="378189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3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4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D34375-98CB-1B6B-9AF3-544818AAD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5370"/>
            <a:ext cx="6706181" cy="6553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D9AC74-0C1D-E467-6A14-CBA63CB47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50" y="1676153"/>
            <a:ext cx="4191966" cy="4274811"/>
          </a:xfrm>
          <a:prstGeom prst="rect">
            <a:avLst/>
          </a:prstGeom>
        </p:spPr>
      </p:pic>
      <p:sp>
        <p:nvSpPr>
          <p:cNvPr id="3" name="pants 1">
            <a:extLst>
              <a:ext uri="{FF2B5EF4-FFF2-40B4-BE49-F238E27FC236}">
                <a16:creationId xmlns:a16="http://schemas.microsoft.com/office/drawing/2014/main" id="{96362DDB-BEF3-459F-318A-537B8A4CFCF6}"/>
              </a:ext>
            </a:extLst>
          </p:cNvPr>
          <p:cNvSpPr txBox="1"/>
          <p:nvPr/>
        </p:nvSpPr>
        <p:spPr>
          <a:xfrm>
            <a:off x="7486917" y="2059645"/>
            <a:ext cx="2859987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windy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852F63-9089-C504-F580-F63D2D435FB6}"/>
              </a:ext>
            </a:extLst>
          </p:cNvPr>
          <p:cNvSpPr txBox="1"/>
          <p:nvPr/>
        </p:nvSpPr>
        <p:spPr>
          <a:xfrm>
            <a:off x="7486917" y="3782693"/>
            <a:ext cx="2859987" cy="193899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/ˈ</a:t>
            </a:r>
            <a:r>
              <a:rPr lang="en-US" sz="6000" dirty="0" err="1"/>
              <a:t>wɪndi</a:t>
            </a:r>
            <a:r>
              <a:rPr lang="en-US" sz="6000" dirty="0"/>
              <a:t>/</a:t>
            </a:r>
          </a:p>
          <a:p>
            <a:pPr algn="ctr"/>
            <a:r>
              <a:rPr lang="en-US" sz="6000" dirty="0" err="1"/>
              <a:t>có</a:t>
            </a:r>
            <a:r>
              <a:rPr lang="en-US" sz="6000" dirty="0"/>
              <a:t> </a:t>
            </a:r>
            <a:r>
              <a:rPr lang="en-US" sz="6000" dirty="0" err="1"/>
              <a:t>gió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windy">
            <a:hlinkClick r:id="" action="ppaction://media"/>
            <a:extLst>
              <a:ext uri="{FF2B5EF4-FFF2-40B4-BE49-F238E27FC236}">
                <a16:creationId xmlns:a16="http://schemas.microsoft.com/office/drawing/2014/main" id="{189C2A00-831B-6BB1-7865-EC50099BB5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25153" y="689376"/>
            <a:ext cx="487363" cy="487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FCF995-8522-E03D-FC76-6FB59BBDFA9E}"/>
              </a:ext>
            </a:extLst>
          </p:cNvPr>
          <p:cNvSpPr txBox="1"/>
          <p:nvPr/>
        </p:nvSpPr>
        <p:spPr>
          <a:xfrm>
            <a:off x="8161168" y="490403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B609AB-DE9F-C2A0-5426-C0E1C3BD013E}"/>
              </a:ext>
            </a:extLst>
          </p:cNvPr>
          <p:cNvSpPr/>
          <p:nvPr/>
        </p:nvSpPr>
        <p:spPr>
          <a:xfrm>
            <a:off x="6726577" y="378189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4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4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D34375-98CB-1B6B-9AF3-544818AAD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5370"/>
            <a:ext cx="6706181" cy="6553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9EED7C-C6D0-8EFC-FC7C-1E1128C575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320" y="1656293"/>
            <a:ext cx="3806043" cy="3867429"/>
          </a:xfrm>
          <a:prstGeom prst="rect">
            <a:avLst/>
          </a:prstGeom>
        </p:spPr>
      </p:pic>
      <p:sp>
        <p:nvSpPr>
          <p:cNvPr id="3" name="pants 1">
            <a:extLst>
              <a:ext uri="{FF2B5EF4-FFF2-40B4-BE49-F238E27FC236}">
                <a16:creationId xmlns:a16="http://schemas.microsoft.com/office/drawing/2014/main" id="{945BD9E2-E4D2-5E5D-CF2D-6AC0AEDABAC0}"/>
              </a:ext>
            </a:extLst>
          </p:cNvPr>
          <p:cNvSpPr txBox="1"/>
          <p:nvPr/>
        </p:nvSpPr>
        <p:spPr>
          <a:xfrm>
            <a:off x="6706181" y="1503343"/>
            <a:ext cx="3208987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foggy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728997-D768-C1C7-AE1D-AF05F74E0C38}"/>
              </a:ext>
            </a:extLst>
          </p:cNvPr>
          <p:cNvSpPr txBox="1"/>
          <p:nvPr/>
        </p:nvSpPr>
        <p:spPr>
          <a:xfrm>
            <a:off x="6096000" y="3260844"/>
            <a:ext cx="4870580" cy="193899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6000" dirty="0"/>
              <a:t>/ˈfɑːɡi/</a:t>
            </a:r>
            <a:endParaRPr lang="en-US" sz="6000" dirty="0"/>
          </a:p>
          <a:p>
            <a:pPr algn="ctr"/>
            <a:r>
              <a:rPr lang="vi-VN" sz="6000" dirty="0"/>
              <a:t>có sương mù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foggy">
            <a:hlinkClick r:id="" action="ppaction://media"/>
            <a:extLst>
              <a:ext uri="{FF2B5EF4-FFF2-40B4-BE49-F238E27FC236}">
                <a16:creationId xmlns:a16="http://schemas.microsoft.com/office/drawing/2014/main" id="{F18B2EA0-0EAE-176A-56DF-219E79E4FB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46925" y="517823"/>
            <a:ext cx="487363" cy="487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A04F15-FFC4-23E9-720F-7515FCC4DE88}"/>
              </a:ext>
            </a:extLst>
          </p:cNvPr>
          <p:cNvSpPr txBox="1"/>
          <p:nvPr/>
        </p:nvSpPr>
        <p:spPr>
          <a:xfrm>
            <a:off x="8161168" y="490403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51CE16-06C7-4CF5-0552-8152ED642223}"/>
              </a:ext>
            </a:extLst>
          </p:cNvPr>
          <p:cNvSpPr/>
          <p:nvPr/>
        </p:nvSpPr>
        <p:spPr>
          <a:xfrm>
            <a:off x="6726577" y="378189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9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5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6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68CB14-1CD2-D896-894F-F0B1FEDD1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27" y="518443"/>
            <a:ext cx="7712108" cy="670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EC884E-E1B5-C94E-5B15-347924B9B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3772"/>
            <a:ext cx="12192000" cy="3590455"/>
          </a:xfrm>
          <a:prstGeom prst="rect">
            <a:avLst/>
          </a:prstGeom>
        </p:spPr>
      </p:pic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E1A5A063-F6E5-A18B-2DE0-4D68959581C6}"/>
              </a:ext>
            </a:extLst>
          </p:cNvPr>
          <p:cNvSpPr/>
          <p:nvPr/>
        </p:nvSpPr>
        <p:spPr>
          <a:xfrm>
            <a:off x="9394372" y="2754086"/>
            <a:ext cx="903514" cy="3447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3C64D6ED-3EDA-5BF7-6D03-C1D66AE7B5E6}"/>
              </a:ext>
            </a:extLst>
          </p:cNvPr>
          <p:cNvSpPr/>
          <p:nvPr/>
        </p:nvSpPr>
        <p:spPr>
          <a:xfrm>
            <a:off x="10628567" y="3429000"/>
            <a:ext cx="605490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5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523725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pPr algn="ctr"/>
            <a:r>
              <a:rPr lang="en-US" sz="3600" i="1" dirty="0"/>
              <a:t>What's the weather like today? </a:t>
            </a:r>
          </a:p>
          <a:p>
            <a:pPr algn="ctr"/>
            <a:r>
              <a:rPr lang="en-US" sz="3600" i="1" dirty="0"/>
              <a:t>		It's sunny.</a:t>
            </a:r>
          </a:p>
        </p:txBody>
      </p:sp>
    </p:spTree>
    <p:extLst>
      <p:ext uri="{BB962C8B-B14F-4D97-AF65-F5344CB8AC3E}">
        <p14:creationId xmlns:p14="http://schemas.microsoft.com/office/powerpoint/2010/main" val="1178476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D31CC6-253D-7F36-5EC9-9F911AE7F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68" y="544593"/>
            <a:ext cx="6530067" cy="6647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ED9F8D-BBBF-FB0A-B394-B720DFF332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14827"/>
            <a:ext cx="8588484" cy="18823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2C6F89-4E08-E44A-42AF-CDD2D3EDC2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5637" y="2762894"/>
            <a:ext cx="6843353" cy="3086367"/>
          </a:xfrm>
          <a:prstGeom prst="rect">
            <a:avLst/>
          </a:prstGeom>
        </p:spPr>
      </p:pic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id="{B8C5547C-D7D8-61DF-8B0D-454B80B2AA6B}"/>
              </a:ext>
            </a:extLst>
          </p:cNvPr>
          <p:cNvSpPr/>
          <p:nvPr/>
        </p:nvSpPr>
        <p:spPr>
          <a:xfrm>
            <a:off x="2456907" y="2029696"/>
            <a:ext cx="5660725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15">
            <a:extLst>
              <a:ext uri="{FF2B5EF4-FFF2-40B4-BE49-F238E27FC236}">
                <a16:creationId xmlns:a16="http://schemas.microsoft.com/office/drawing/2014/main" id="{BE872D87-7AD8-88F6-7C6D-0A7C57B238E5}"/>
              </a:ext>
            </a:extLst>
          </p:cNvPr>
          <p:cNvSpPr/>
          <p:nvPr/>
        </p:nvSpPr>
        <p:spPr>
          <a:xfrm>
            <a:off x="5287270" y="4573859"/>
            <a:ext cx="2195882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D1 TRACK 53">
            <a:hlinkClick r:id="" action="ppaction://media"/>
            <a:extLst>
              <a:ext uri="{FF2B5EF4-FFF2-40B4-BE49-F238E27FC236}">
                <a16:creationId xmlns:a16="http://schemas.microsoft.com/office/drawing/2014/main" id="{83F15229-4C76-B295-5E92-612067E42F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39470" y="649401"/>
            <a:ext cx="487363" cy="4873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CC96693-55C5-1580-1E54-28ABF79FC327}"/>
              </a:ext>
            </a:extLst>
          </p:cNvPr>
          <p:cNvSpPr txBox="1"/>
          <p:nvPr/>
        </p:nvSpPr>
        <p:spPr>
          <a:xfrm>
            <a:off x="8161168" y="490403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FFA94B-9DFE-A9B6-8000-C0411F861EC5}"/>
              </a:ext>
            </a:extLst>
          </p:cNvPr>
          <p:cNvSpPr/>
          <p:nvPr/>
        </p:nvSpPr>
        <p:spPr>
          <a:xfrm>
            <a:off x="6726577" y="378189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D1 TRACK 5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00506" y="1122520"/>
            <a:ext cx="487363" cy="487363"/>
          </a:xfrm>
          <a:prstGeom prst="rect">
            <a:avLst/>
          </a:prstGeom>
        </p:spPr>
      </p:pic>
      <p:pic>
        <p:nvPicPr>
          <p:cNvPr id="12" name="CD1 TRACK 5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5765" end="3406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69544" y="2816495"/>
            <a:ext cx="487363" cy="487363"/>
          </a:xfrm>
          <a:prstGeom prst="rect">
            <a:avLst/>
          </a:prstGeom>
        </p:spPr>
      </p:pic>
      <p:pic>
        <p:nvPicPr>
          <p:cNvPr id="13" name="CD1 TRACK 5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8690" end="1121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92127" y="45925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2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5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40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76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84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F5202-A591-0433-9D7F-298618740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44" y="3820888"/>
            <a:ext cx="1958510" cy="18060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630D93-DAAB-4DD3-CC5D-C0BD86C2E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551" y="4465791"/>
            <a:ext cx="2019475" cy="1760373"/>
          </a:xfrm>
          <a:prstGeom prst="rect">
            <a:avLst/>
          </a:prstGeom>
        </p:spPr>
      </p:pic>
      <p:sp>
        <p:nvSpPr>
          <p:cNvPr id="13" name="Rounded Rectangular Callout 9">
            <a:extLst>
              <a:ext uri="{FF2B5EF4-FFF2-40B4-BE49-F238E27FC236}">
                <a16:creationId xmlns:a16="http://schemas.microsoft.com/office/drawing/2014/main" id="{81A0A4AA-9651-ED96-7CCB-235DE1617010}"/>
              </a:ext>
            </a:extLst>
          </p:cNvPr>
          <p:cNvSpPr/>
          <p:nvPr/>
        </p:nvSpPr>
        <p:spPr>
          <a:xfrm>
            <a:off x="7809722" y="5917287"/>
            <a:ext cx="2248678" cy="618754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It's cloudy.</a:t>
            </a:r>
          </a:p>
        </p:txBody>
      </p:sp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A27A469B-7D19-AC94-E96A-268C040A3F48}"/>
              </a:ext>
            </a:extLst>
          </p:cNvPr>
          <p:cNvSpPr/>
          <p:nvPr/>
        </p:nvSpPr>
        <p:spPr>
          <a:xfrm>
            <a:off x="2190546" y="4414559"/>
            <a:ext cx="603006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What's the weather like today?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10572E-9811-81B8-91B3-8B240BECC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321" y="1462900"/>
            <a:ext cx="2042337" cy="19813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08B4AB-4974-7870-89E3-651D84D63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62" y="1821160"/>
            <a:ext cx="1544956" cy="14984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0285C5-1715-9D45-34FD-02B34E547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3751" y="1516888"/>
            <a:ext cx="1920406" cy="19585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E17AB9-2CFD-1D64-5213-0B2F6D6237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405383"/>
            <a:ext cx="2220994" cy="21861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A2930A-FACE-ACFF-49C1-52FAD42B14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22550" y="1673828"/>
            <a:ext cx="1469450" cy="14984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5BE7C6-C91C-FDF4-4F0B-ADB0B82BA0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2732" y="1493383"/>
            <a:ext cx="1889924" cy="1920406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851066DF-5272-602E-29ED-79AF731542D8}"/>
              </a:ext>
            </a:extLst>
          </p:cNvPr>
          <p:cNvSpPr/>
          <p:nvPr/>
        </p:nvSpPr>
        <p:spPr>
          <a:xfrm>
            <a:off x="5914659" y="1472716"/>
            <a:ext cx="2638180" cy="2250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92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F5202-A591-0433-9D7F-298618740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44" y="3820888"/>
            <a:ext cx="1958510" cy="18060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630D93-DAAB-4DD3-CC5D-C0BD86C2E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551" y="4465791"/>
            <a:ext cx="2019475" cy="1760373"/>
          </a:xfrm>
          <a:prstGeom prst="rect">
            <a:avLst/>
          </a:prstGeom>
        </p:spPr>
      </p:pic>
      <p:sp>
        <p:nvSpPr>
          <p:cNvPr id="13" name="Rounded Rectangular Callout 9">
            <a:extLst>
              <a:ext uri="{FF2B5EF4-FFF2-40B4-BE49-F238E27FC236}">
                <a16:creationId xmlns:a16="http://schemas.microsoft.com/office/drawing/2014/main" id="{81A0A4AA-9651-ED96-7CCB-235DE1617010}"/>
              </a:ext>
            </a:extLst>
          </p:cNvPr>
          <p:cNvSpPr/>
          <p:nvPr/>
        </p:nvSpPr>
        <p:spPr>
          <a:xfrm>
            <a:off x="7809722" y="5917287"/>
            <a:ext cx="2248678" cy="618754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It's snowy.</a:t>
            </a:r>
          </a:p>
        </p:txBody>
      </p:sp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A27A469B-7D19-AC94-E96A-268C040A3F48}"/>
              </a:ext>
            </a:extLst>
          </p:cNvPr>
          <p:cNvSpPr/>
          <p:nvPr/>
        </p:nvSpPr>
        <p:spPr>
          <a:xfrm>
            <a:off x="2190546" y="4414559"/>
            <a:ext cx="603006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What's the weather like today?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10572E-9811-81B8-91B3-8B240BECC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412" y="1516942"/>
            <a:ext cx="2042337" cy="19813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08B4AB-4974-7870-89E3-651D84D63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62" y="1821160"/>
            <a:ext cx="1544956" cy="14984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0285C5-1715-9D45-34FD-02B34E547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5454" y="1223713"/>
            <a:ext cx="2411890" cy="24597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E17AB9-2CFD-1D64-5213-0B2F6D6237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9380" y="1592581"/>
            <a:ext cx="1961202" cy="19304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A2930A-FACE-ACFF-49C1-52FAD42B14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22550" y="1673828"/>
            <a:ext cx="1469450" cy="14984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5BE7C6-C91C-FDF4-4F0B-ADB0B82BA0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2732" y="1493383"/>
            <a:ext cx="1889924" cy="1920406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851066DF-5272-602E-29ED-79AF731542D8}"/>
              </a:ext>
            </a:extLst>
          </p:cNvPr>
          <p:cNvSpPr/>
          <p:nvPr/>
        </p:nvSpPr>
        <p:spPr>
          <a:xfrm>
            <a:off x="3765182" y="1329305"/>
            <a:ext cx="2638180" cy="2248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207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pronounce the correct adjectives about types of weather; ask and answer about weather.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sunny, rainy, snowy, cloudy, windy, foggy.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What's the weather like today?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	  It's sunny.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46867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F5202-A591-0433-9D7F-298618740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44" y="3820888"/>
            <a:ext cx="1958510" cy="18060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630D93-DAAB-4DD3-CC5D-C0BD86C2E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551" y="4465791"/>
            <a:ext cx="2019475" cy="1760373"/>
          </a:xfrm>
          <a:prstGeom prst="rect">
            <a:avLst/>
          </a:prstGeom>
        </p:spPr>
      </p:pic>
      <p:sp>
        <p:nvSpPr>
          <p:cNvPr id="13" name="Rounded Rectangular Callout 9">
            <a:extLst>
              <a:ext uri="{FF2B5EF4-FFF2-40B4-BE49-F238E27FC236}">
                <a16:creationId xmlns:a16="http://schemas.microsoft.com/office/drawing/2014/main" id="{81A0A4AA-9651-ED96-7CCB-235DE1617010}"/>
              </a:ext>
            </a:extLst>
          </p:cNvPr>
          <p:cNvSpPr/>
          <p:nvPr/>
        </p:nvSpPr>
        <p:spPr>
          <a:xfrm>
            <a:off x="7809722" y="5917287"/>
            <a:ext cx="2248678" cy="618754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It's rainy.</a:t>
            </a:r>
          </a:p>
        </p:txBody>
      </p:sp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A27A469B-7D19-AC94-E96A-268C040A3F48}"/>
              </a:ext>
            </a:extLst>
          </p:cNvPr>
          <p:cNvSpPr/>
          <p:nvPr/>
        </p:nvSpPr>
        <p:spPr>
          <a:xfrm>
            <a:off x="2190546" y="4414559"/>
            <a:ext cx="603006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What's the weather like today?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10572E-9811-81B8-91B3-8B240BECC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412" y="1516942"/>
            <a:ext cx="2042337" cy="19813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08B4AB-4974-7870-89E3-651D84D63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652" y="1437120"/>
            <a:ext cx="2318285" cy="22485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0285C5-1715-9D45-34FD-02B34E547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8" y="1904786"/>
            <a:ext cx="1608843" cy="16407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E17AB9-2CFD-1D64-5213-0B2F6D6237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9380" y="1592581"/>
            <a:ext cx="1961202" cy="19304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A2930A-FACE-ACFF-49C1-52FAD42B14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22550" y="1673828"/>
            <a:ext cx="1469450" cy="14984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5BE7C6-C91C-FDF4-4F0B-ADB0B82BA0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2732" y="1493383"/>
            <a:ext cx="1889924" cy="1920406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851066DF-5272-602E-29ED-79AF731542D8}"/>
              </a:ext>
            </a:extLst>
          </p:cNvPr>
          <p:cNvSpPr/>
          <p:nvPr/>
        </p:nvSpPr>
        <p:spPr>
          <a:xfrm>
            <a:off x="3611792" y="1383347"/>
            <a:ext cx="2638180" cy="2248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729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F5202-A591-0433-9D7F-298618740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44" y="3820888"/>
            <a:ext cx="1958510" cy="18060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630D93-DAAB-4DD3-CC5D-C0BD86C2E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551" y="4465791"/>
            <a:ext cx="2019475" cy="1760373"/>
          </a:xfrm>
          <a:prstGeom prst="rect">
            <a:avLst/>
          </a:prstGeom>
        </p:spPr>
      </p:pic>
      <p:sp>
        <p:nvSpPr>
          <p:cNvPr id="13" name="Rounded Rectangular Callout 9">
            <a:extLst>
              <a:ext uri="{FF2B5EF4-FFF2-40B4-BE49-F238E27FC236}">
                <a16:creationId xmlns:a16="http://schemas.microsoft.com/office/drawing/2014/main" id="{81A0A4AA-9651-ED96-7CCB-235DE1617010}"/>
              </a:ext>
            </a:extLst>
          </p:cNvPr>
          <p:cNvSpPr/>
          <p:nvPr/>
        </p:nvSpPr>
        <p:spPr>
          <a:xfrm>
            <a:off x="7809722" y="5917287"/>
            <a:ext cx="2248678" cy="618754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It's foggy.</a:t>
            </a:r>
          </a:p>
        </p:txBody>
      </p:sp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A27A469B-7D19-AC94-E96A-268C040A3F48}"/>
              </a:ext>
            </a:extLst>
          </p:cNvPr>
          <p:cNvSpPr/>
          <p:nvPr/>
        </p:nvSpPr>
        <p:spPr>
          <a:xfrm>
            <a:off x="2190546" y="4414559"/>
            <a:ext cx="603006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What's the weather like today?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10572E-9811-81B8-91B3-8B240BECC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412" y="1516942"/>
            <a:ext cx="2042337" cy="19813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08B4AB-4974-7870-89E3-651D84D63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653" y="1437120"/>
            <a:ext cx="2142690" cy="20782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0285C5-1715-9D45-34FD-02B34E547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8" y="1904786"/>
            <a:ext cx="1608843" cy="16407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E17AB9-2CFD-1D64-5213-0B2F6D6237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6086" y="1457853"/>
            <a:ext cx="1961202" cy="19304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A2930A-FACE-ACFF-49C1-52FAD42B14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22550" y="1673828"/>
            <a:ext cx="1469450" cy="14984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5BE7C6-C91C-FDF4-4F0B-ADB0B82BA0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3536" y="1176472"/>
            <a:ext cx="2357050" cy="2395066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851066DF-5272-602E-29ED-79AF731542D8}"/>
              </a:ext>
            </a:extLst>
          </p:cNvPr>
          <p:cNvSpPr/>
          <p:nvPr/>
        </p:nvSpPr>
        <p:spPr>
          <a:xfrm>
            <a:off x="5958034" y="1177264"/>
            <a:ext cx="2838743" cy="2395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148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F5202-A591-0433-9D7F-298618740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44" y="3820888"/>
            <a:ext cx="1958510" cy="18060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630D93-DAAB-4DD3-CC5D-C0BD86C2E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551" y="4465791"/>
            <a:ext cx="2019475" cy="1760373"/>
          </a:xfrm>
          <a:prstGeom prst="rect">
            <a:avLst/>
          </a:prstGeom>
        </p:spPr>
      </p:pic>
      <p:sp>
        <p:nvSpPr>
          <p:cNvPr id="13" name="Rounded Rectangular Callout 9">
            <a:extLst>
              <a:ext uri="{FF2B5EF4-FFF2-40B4-BE49-F238E27FC236}">
                <a16:creationId xmlns:a16="http://schemas.microsoft.com/office/drawing/2014/main" id="{81A0A4AA-9651-ED96-7CCB-235DE1617010}"/>
              </a:ext>
            </a:extLst>
          </p:cNvPr>
          <p:cNvSpPr/>
          <p:nvPr/>
        </p:nvSpPr>
        <p:spPr>
          <a:xfrm>
            <a:off x="7809722" y="5917287"/>
            <a:ext cx="2248678" cy="618754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It's windy.</a:t>
            </a:r>
          </a:p>
        </p:txBody>
      </p:sp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A27A469B-7D19-AC94-E96A-268C040A3F48}"/>
              </a:ext>
            </a:extLst>
          </p:cNvPr>
          <p:cNvSpPr/>
          <p:nvPr/>
        </p:nvSpPr>
        <p:spPr>
          <a:xfrm>
            <a:off x="2190546" y="4414559"/>
            <a:ext cx="603006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What's the weather like today?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10572E-9811-81B8-91B3-8B240BECC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412" y="1516942"/>
            <a:ext cx="2042337" cy="19813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08B4AB-4974-7870-89E3-651D84D63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653" y="1437120"/>
            <a:ext cx="2142690" cy="20782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0285C5-1715-9D45-34FD-02B34E547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8" y="1904786"/>
            <a:ext cx="1608843" cy="16407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E17AB9-2CFD-1D64-5213-0B2F6D6237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2292" y="1401939"/>
            <a:ext cx="1961202" cy="19304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A2930A-FACE-ACFF-49C1-52FAD42B14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3110" y="1301758"/>
            <a:ext cx="2232178" cy="22762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5BE7C6-C91C-FDF4-4F0B-ADB0B82BA0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53494" y="1721915"/>
            <a:ext cx="1699951" cy="1760373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851066DF-5272-602E-29ED-79AF731542D8}"/>
              </a:ext>
            </a:extLst>
          </p:cNvPr>
          <p:cNvSpPr/>
          <p:nvPr/>
        </p:nvSpPr>
        <p:spPr>
          <a:xfrm>
            <a:off x="5991468" y="1247414"/>
            <a:ext cx="2535461" cy="2508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39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09220E-B87E-2A7C-6B72-CD598B1E3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96" y="519222"/>
            <a:ext cx="6408975" cy="594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2B86FA-1124-9629-0CA4-B1404E870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32" y="3726631"/>
            <a:ext cx="9684790" cy="26451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CDB071-0368-5179-AAD6-6C3FFA53F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872" y="1212581"/>
            <a:ext cx="9351933" cy="25140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CA09B7-DFEF-E8A1-D593-07CB6A97A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3242" y="4622243"/>
            <a:ext cx="1785398" cy="96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09220E-B87E-2A7C-6B72-CD598B1E3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96" y="519222"/>
            <a:ext cx="6408975" cy="5944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825C2C-FB79-801D-5A72-9381E5663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32" y="1113634"/>
            <a:ext cx="9327594" cy="30254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BEF9B6-94A7-5FA4-EC6B-B0BA1E4BD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32" y="3648685"/>
            <a:ext cx="9447567" cy="26900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AA62F6-9AD4-9F15-983B-6B83B3F22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5553" y="2133621"/>
            <a:ext cx="1952828" cy="10456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DFD174-502C-A374-BB36-E22C0003C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8670" y="4698874"/>
            <a:ext cx="1706883" cy="9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2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09220E-B87E-2A7C-6B72-CD598B1E3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96" y="519222"/>
            <a:ext cx="6408975" cy="594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B400C5-6A84-8DE9-ECB5-B6F34B234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36" y="1260495"/>
            <a:ext cx="9609310" cy="28425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014F0C-0D9C-E4AD-96E5-ABA7C26EE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86" y="3886691"/>
            <a:ext cx="9393959" cy="24995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A7D60C-8672-4741-23D6-FD8A5FBCB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750" y="2187538"/>
            <a:ext cx="1688506" cy="9103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F1278B-B920-6C66-25EE-BC2B2BE83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0295" y="4704123"/>
            <a:ext cx="1656961" cy="89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74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758EDA-C4B0-11DC-9A8D-4BDD2DA14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25" y="662298"/>
            <a:ext cx="3208298" cy="617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3DFF18-7C79-1DBF-5730-2218B8353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52" y="1484878"/>
            <a:ext cx="10646063" cy="899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EDEE3C-EFDA-2E58-E6AD-0AD6C1FF0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786" y="2414166"/>
            <a:ext cx="8206478" cy="4119437"/>
          </a:xfrm>
          <a:prstGeom prst="rect">
            <a:avLst/>
          </a:prstGeom>
        </p:spPr>
      </p:pic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96B9D5FD-0481-DCE7-75FC-34EBEE6CA63B}"/>
              </a:ext>
            </a:extLst>
          </p:cNvPr>
          <p:cNvSpPr/>
          <p:nvPr/>
        </p:nvSpPr>
        <p:spPr>
          <a:xfrm>
            <a:off x="2447779" y="5736418"/>
            <a:ext cx="1867366" cy="62257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sunny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A08C7DD2-0454-FD56-92C8-B5E1DAAFC88C}"/>
              </a:ext>
            </a:extLst>
          </p:cNvPr>
          <p:cNvSpPr/>
          <p:nvPr/>
        </p:nvSpPr>
        <p:spPr>
          <a:xfrm>
            <a:off x="5375342" y="5736418"/>
            <a:ext cx="1441315" cy="62257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rainy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35788B-2EA1-8AF0-86CF-4B29AA191B22}"/>
              </a:ext>
            </a:extLst>
          </p:cNvPr>
          <p:cNvCxnSpPr/>
          <p:nvPr/>
        </p:nvCxnSpPr>
        <p:spPr>
          <a:xfrm>
            <a:off x="6596743" y="1988927"/>
            <a:ext cx="105591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2A50B3E5-C4A4-D098-C0F5-AF44B585BE08}"/>
              </a:ext>
            </a:extLst>
          </p:cNvPr>
          <p:cNvSpPr/>
          <p:nvPr/>
        </p:nvSpPr>
        <p:spPr>
          <a:xfrm>
            <a:off x="7746228" y="5736418"/>
            <a:ext cx="1441315" cy="62257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windy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0EEC33-CE6A-C27C-A6B5-0CF53130B419}"/>
              </a:ext>
            </a:extLst>
          </p:cNvPr>
          <p:cNvCxnSpPr>
            <a:cxnSpLocks/>
          </p:cNvCxnSpPr>
          <p:nvPr/>
        </p:nvCxnSpPr>
        <p:spPr>
          <a:xfrm>
            <a:off x="4847385" y="1988927"/>
            <a:ext cx="14227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22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758EDA-C4B0-11DC-9A8D-4BDD2DA14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25" y="662298"/>
            <a:ext cx="3208298" cy="617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3DFF18-7C79-1DBF-5730-2218B8353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52" y="1484878"/>
            <a:ext cx="10646063" cy="8992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935949-0B92-433E-4DDE-EF287E274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070" y="2384116"/>
            <a:ext cx="7986452" cy="432091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7B3CC3-AE48-286B-247C-4CC97BD3CFFF}"/>
              </a:ext>
            </a:extLst>
          </p:cNvPr>
          <p:cNvCxnSpPr/>
          <p:nvPr/>
        </p:nvCxnSpPr>
        <p:spPr>
          <a:xfrm>
            <a:off x="6662056" y="1988927"/>
            <a:ext cx="105591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F73122-0948-6BC6-6312-B6E02896B04F}"/>
              </a:ext>
            </a:extLst>
          </p:cNvPr>
          <p:cNvCxnSpPr>
            <a:cxnSpLocks/>
          </p:cNvCxnSpPr>
          <p:nvPr/>
        </p:nvCxnSpPr>
        <p:spPr>
          <a:xfrm>
            <a:off x="4912698" y="1988927"/>
            <a:ext cx="14227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41DF63B6-9227-D26B-4998-5E04C0764626}"/>
              </a:ext>
            </a:extLst>
          </p:cNvPr>
          <p:cNvSpPr/>
          <p:nvPr/>
        </p:nvSpPr>
        <p:spPr>
          <a:xfrm>
            <a:off x="3089343" y="5856161"/>
            <a:ext cx="1441315" cy="62257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foggy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3F3644-F463-43FE-51F0-6B2AFFD8BDFC}"/>
              </a:ext>
            </a:extLst>
          </p:cNvPr>
          <p:cNvCxnSpPr/>
          <p:nvPr/>
        </p:nvCxnSpPr>
        <p:spPr>
          <a:xfrm>
            <a:off x="9895565" y="1985768"/>
            <a:ext cx="105591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197894E5-5659-FADB-0F8C-B74B74AD8E18}"/>
              </a:ext>
            </a:extLst>
          </p:cNvPr>
          <p:cNvSpPr/>
          <p:nvPr/>
        </p:nvSpPr>
        <p:spPr>
          <a:xfrm>
            <a:off x="5682344" y="5866693"/>
            <a:ext cx="1665514" cy="62257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cloudy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E03766-708D-7952-1104-6151F37CD966}"/>
              </a:ext>
            </a:extLst>
          </p:cNvPr>
          <p:cNvCxnSpPr>
            <a:cxnSpLocks/>
          </p:cNvCxnSpPr>
          <p:nvPr/>
        </p:nvCxnSpPr>
        <p:spPr>
          <a:xfrm>
            <a:off x="2984757" y="1985768"/>
            <a:ext cx="14227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79594AE7-C25E-0FFB-2450-543F7AB27E45}"/>
              </a:ext>
            </a:extLst>
          </p:cNvPr>
          <p:cNvSpPr/>
          <p:nvPr/>
        </p:nvSpPr>
        <p:spPr>
          <a:xfrm>
            <a:off x="8314617" y="5856161"/>
            <a:ext cx="1665514" cy="62257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snowy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2D8D0C-BCFF-8E66-E3AE-060D27866E71}"/>
              </a:ext>
            </a:extLst>
          </p:cNvPr>
          <p:cNvCxnSpPr>
            <a:cxnSpLocks/>
          </p:cNvCxnSpPr>
          <p:nvPr/>
        </p:nvCxnSpPr>
        <p:spPr>
          <a:xfrm>
            <a:off x="8044544" y="1985768"/>
            <a:ext cx="14227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99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04265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sunny, rainy, snowy, cloudy, windy, foggy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49769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986519-7C09-5E06-2159-17CC00DB4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0" y="472288"/>
            <a:ext cx="2911092" cy="662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BEE86A-807B-933E-705F-179E44581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656" y="411218"/>
            <a:ext cx="7331075" cy="6035563"/>
          </a:xfrm>
          <a:prstGeom prst="rect">
            <a:avLst/>
          </a:prstGeom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E7E743B7-A52D-429D-BA59-C40D83275973}"/>
              </a:ext>
            </a:extLst>
          </p:cNvPr>
          <p:cNvCxnSpPr>
            <a:cxnSpLocks/>
          </p:cNvCxnSpPr>
          <p:nvPr/>
        </p:nvCxnSpPr>
        <p:spPr>
          <a:xfrm rot="16200000" flipH="1">
            <a:off x="6302828" y="2079171"/>
            <a:ext cx="2862942" cy="2666999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06150CF6-769C-F982-6F0A-A9C6B217102D}"/>
              </a:ext>
            </a:extLst>
          </p:cNvPr>
          <p:cNvCxnSpPr>
            <a:cxnSpLocks/>
          </p:cNvCxnSpPr>
          <p:nvPr/>
        </p:nvCxnSpPr>
        <p:spPr>
          <a:xfrm flipV="1">
            <a:off x="6520543" y="1981199"/>
            <a:ext cx="2547256" cy="925290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6C4E1F93-0F7A-742D-4773-B61BC389E090}"/>
              </a:ext>
            </a:extLst>
          </p:cNvPr>
          <p:cNvCxnSpPr>
            <a:cxnSpLocks/>
          </p:cNvCxnSpPr>
          <p:nvPr/>
        </p:nvCxnSpPr>
        <p:spPr>
          <a:xfrm>
            <a:off x="6520543" y="3864429"/>
            <a:ext cx="2547256" cy="12700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CC53D27D-E2F6-C4F6-5ED7-64E981B297BD}"/>
              </a:ext>
            </a:extLst>
          </p:cNvPr>
          <p:cNvCxnSpPr>
            <a:cxnSpLocks/>
          </p:cNvCxnSpPr>
          <p:nvPr/>
        </p:nvCxnSpPr>
        <p:spPr>
          <a:xfrm>
            <a:off x="6520543" y="4942114"/>
            <a:ext cx="2547256" cy="1012372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D0E81F56-1255-FE01-71F4-885AF4891FA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328557" y="2215244"/>
            <a:ext cx="4931229" cy="2547256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sunny, rainy, snowy, cloudy, windy, foggy.</a:t>
            </a:r>
          </a:p>
        </p:txBody>
      </p:sp>
      <p:sp>
        <p:nvSpPr>
          <p:cNvPr id="6" name="Rectangle 5"/>
          <p:cNvSpPr/>
          <p:nvPr/>
        </p:nvSpPr>
        <p:spPr>
          <a:xfrm>
            <a:off x="5780317" y="1818408"/>
            <a:ext cx="6334307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What's the weather like today?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It's sunny.</a:t>
            </a:r>
          </a:p>
        </p:txBody>
      </p:sp>
    </p:spTree>
    <p:extLst>
      <p:ext uri="{BB962C8B-B14F-4D97-AF65-F5344CB8AC3E}">
        <p14:creationId xmlns:p14="http://schemas.microsoft.com/office/powerpoint/2010/main" val="160188087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8" y="623667"/>
            <a:ext cx="8612943" cy="5741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639786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4357B8-9A0D-BB19-92B6-2DDF98BB5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453" y="622576"/>
            <a:ext cx="6706181" cy="6553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EAE765-65AB-1C0C-B509-D9BCFDDAC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68826"/>
            <a:ext cx="12192000" cy="2120347"/>
          </a:xfrm>
          <a:prstGeom prst="rect">
            <a:avLst/>
          </a:prstGeom>
        </p:spPr>
      </p:pic>
      <p:pic>
        <p:nvPicPr>
          <p:cNvPr id="6" name="CD1 TRACK 52">
            <a:hlinkClick r:id="" action="ppaction://media"/>
            <a:extLst>
              <a:ext uri="{FF2B5EF4-FFF2-40B4-BE49-F238E27FC236}">
                <a16:creationId xmlns:a16="http://schemas.microsoft.com/office/drawing/2014/main" id="{A93F6B77-0ED5-0B57-3DC1-D47D5BAFD1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50363" y="790590"/>
            <a:ext cx="487363" cy="4873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4595A0-EB04-48A1-23DD-6629485A0C79}"/>
              </a:ext>
            </a:extLst>
          </p:cNvPr>
          <p:cNvSpPr/>
          <p:nvPr/>
        </p:nvSpPr>
        <p:spPr>
          <a:xfrm>
            <a:off x="8251371" y="622576"/>
            <a:ext cx="1785258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7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58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161168" y="490403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E207C-088B-CF6E-3DF2-C5D87D4B041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455459"/>
            <a:ext cx="2042337" cy="19813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5365A79-21E8-E609-8890-97B45669FA6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57578" y="1482131"/>
            <a:ext cx="2027096" cy="196613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3E91C5B-19A5-8317-9766-30ECA12B062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75594" y="1459269"/>
            <a:ext cx="1920406" cy="195851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436FEFF-F55F-279C-B3BC-5DADFBF9661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17931" y="1508803"/>
            <a:ext cx="1943268" cy="191278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D531A36-B824-E849-204F-F72889A323C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06395" y="1482131"/>
            <a:ext cx="1928027" cy="196613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9CC587B-304B-F3EB-FBA4-62B0228C22F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217721" y="1462870"/>
            <a:ext cx="1889924" cy="1920406"/>
          </a:xfrm>
          <a:prstGeom prst="rect">
            <a:avLst/>
          </a:prstGeom>
        </p:spPr>
      </p:pic>
      <p:sp>
        <p:nvSpPr>
          <p:cNvPr id="33" name="dress 1">
            <a:extLst>
              <a:ext uri="{FF2B5EF4-FFF2-40B4-BE49-F238E27FC236}">
                <a16:creationId xmlns:a16="http://schemas.microsoft.com/office/drawing/2014/main" id="{2333EBD8-E385-3C1F-5156-5868EDAA2DC5}"/>
              </a:ext>
            </a:extLst>
          </p:cNvPr>
          <p:cNvSpPr txBox="1"/>
          <p:nvPr/>
        </p:nvSpPr>
        <p:spPr>
          <a:xfrm>
            <a:off x="270373" y="4424141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sunny</a:t>
            </a:r>
          </a:p>
        </p:txBody>
      </p:sp>
      <p:sp>
        <p:nvSpPr>
          <p:cNvPr id="34" name="shirt 1">
            <a:extLst>
              <a:ext uri="{FF2B5EF4-FFF2-40B4-BE49-F238E27FC236}">
                <a16:creationId xmlns:a16="http://schemas.microsoft.com/office/drawing/2014/main" id="{F0B0B27B-CADE-6B49-A60D-B03391111AE4}"/>
              </a:ext>
            </a:extLst>
          </p:cNvPr>
          <p:cNvSpPr txBox="1"/>
          <p:nvPr/>
        </p:nvSpPr>
        <p:spPr>
          <a:xfrm>
            <a:off x="2335086" y="4423976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rainy</a:t>
            </a:r>
          </a:p>
        </p:txBody>
      </p:sp>
      <p:sp>
        <p:nvSpPr>
          <p:cNvPr id="35" name="shorts 1">
            <a:extLst>
              <a:ext uri="{FF2B5EF4-FFF2-40B4-BE49-F238E27FC236}">
                <a16:creationId xmlns:a16="http://schemas.microsoft.com/office/drawing/2014/main" id="{A223E941-D402-7CD7-AE03-B873867ED5D1}"/>
              </a:ext>
            </a:extLst>
          </p:cNvPr>
          <p:cNvSpPr txBox="1"/>
          <p:nvPr/>
        </p:nvSpPr>
        <p:spPr>
          <a:xfrm>
            <a:off x="4382627" y="4396660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snowy </a:t>
            </a:r>
          </a:p>
        </p:txBody>
      </p:sp>
      <p:sp>
        <p:nvSpPr>
          <p:cNvPr id="36" name="socks 1">
            <a:extLst>
              <a:ext uri="{FF2B5EF4-FFF2-40B4-BE49-F238E27FC236}">
                <a16:creationId xmlns:a16="http://schemas.microsoft.com/office/drawing/2014/main" id="{D424F61F-9C5B-E08D-681F-105C3905E523}"/>
              </a:ext>
            </a:extLst>
          </p:cNvPr>
          <p:cNvSpPr txBox="1"/>
          <p:nvPr/>
        </p:nvSpPr>
        <p:spPr>
          <a:xfrm>
            <a:off x="6447340" y="4396660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cloudy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5BC93E-3031-84F6-2BBD-014D30231C38}"/>
              </a:ext>
            </a:extLst>
          </p:cNvPr>
          <p:cNvSpPr txBox="1"/>
          <p:nvPr/>
        </p:nvSpPr>
        <p:spPr>
          <a:xfrm>
            <a:off x="253201" y="5220086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/ˈsʌni/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có nắng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9BDB27-1EC8-D55F-8CF5-A3E3D3F9282D}"/>
              </a:ext>
            </a:extLst>
          </p:cNvPr>
          <p:cNvSpPr txBox="1"/>
          <p:nvPr/>
        </p:nvSpPr>
        <p:spPr>
          <a:xfrm>
            <a:off x="2326500" y="5201526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/>
              <a:t>/ˈreɪni/</a:t>
            </a:r>
            <a:endParaRPr lang="en-US" sz="2000" dirty="0"/>
          </a:p>
          <a:p>
            <a:pPr algn="ctr"/>
            <a:r>
              <a:rPr lang="vi-VN" sz="2000" dirty="0"/>
              <a:t>có mưa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9F4D5C3-6777-7F89-7365-6C3A75B8F1FF}"/>
              </a:ext>
            </a:extLst>
          </p:cNvPr>
          <p:cNvSpPr txBox="1"/>
          <p:nvPr/>
        </p:nvSpPr>
        <p:spPr>
          <a:xfrm>
            <a:off x="4382627" y="517421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snoʊi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tuyết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A4E0900-38D3-DAE6-8965-DEFDEF219C5B}"/>
              </a:ext>
            </a:extLst>
          </p:cNvPr>
          <p:cNvSpPr txBox="1"/>
          <p:nvPr/>
        </p:nvSpPr>
        <p:spPr>
          <a:xfrm>
            <a:off x="6447340" y="517421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klaʊdi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mây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pants 1">
            <a:extLst>
              <a:ext uri="{FF2B5EF4-FFF2-40B4-BE49-F238E27FC236}">
                <a16:creationId xmlns:a16="http://schemas.microsoft.com/office/drawing/2014/main" id="{BF8E3345-F431-615B-242B-ADAA65157470}"/>
              </a:ext>
            </a:extLst>
          </p:cNvPr>
          <p:cNvSpPr txBox="1"/>
          <p:nvPr/>
        </p:nvSpPr>
        <p:spPr>
          <a:xfrm>
            <a:off x="8503467" y="4415486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windy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8AB0CA6-35B2-80B5-47B7-9A7F29981CA6}"/>
              </a:ext>
            </a:extLst>
          </p:cNvPr>
          <p:cNvSpPr txBox="1"/>
          <p:nvPr/>
        </p:nvSpPr>
        <p:spPr>
          <a:xfrm>
            <a:off x="8411392" y="5184216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wɪndi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gió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pants 1">
            <a:extLst>
              <a:ext uri="{FF2B5EF4-FFF2-40B4-BE49-F238E27FC236}">
                <a16:creationId xmlns:a16="http://schemas.microsoft.com/office/drawing/2014/main" id="{A0F963BA-2804-5CE3-DED8-14A4EBB87F7C}"/>
              </a:ext>
            </a:extLst>
          </p:cNvPr>
          <p:cNvSpPr txBox="1"/>
          <p:nvPr/>
        </p:nvSpPr>
        <p:spPr>
          <a:xfrm>
            <a:off x="10319657" y="4396660"/>
            <a:ext cx="1719803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foggy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684E6C-57F5-BF38-A40F-84F315B904EC}"/>
              </a:ext>
            </a:extLst>
          </p:cNvPr>
          <p:cNvSpPr txBox="1"/>
          <p:nvPr/>
        </p:nvSpPr>
        <p:spPr>
          <a:xfrm>
            <a:off x="10328243" y="5223938"/>
            <a:ext cx="1711217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/>
              <a:t>/ˈfɑːɡi/</a:t>
            </a:r>
            <a:endParaRPr lang="en-US" sz="2000" dirty="0"/>
          </a:p>
          <a:p>
            <a:pPr algn="ctr"/>
            <a:r>
              <a:rPr lang="vi-VN" sz="2000" dirty="0"/>
              <a:t>có sương mù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A2BB72F-9B55-1E9B-A46F-6AE11CD1395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605370"/>
            <a:ext cx="6706181" cy="655377"/>
          </a:xfrm>
          <a:prstGeom prst="rect">
            <a:avLst/>
          </a:prstGeom>
        </p:spPr>
      </p:pic>
      <p:pic>
        <p:nvPicPr>
          <p:cNvPr id="48" name="cloudy">
            <a:hlinkClick r:id="" action="ppaction://media"/>
            <a:extLst>
              <a:ext uri="{FF2B5EF4-FFF2-40B4-BE49-F238E27FC236}">
                <a16:creationId xmlns:a16="http://schemas.microsoft.com/office/drawing/2014/main" id="{67528041-BFC4-B1E3-95B0-39DA54704E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342867" y="712149"/>
            <a:ext cx="487363" cy="487363"/>
          </a:xfrm>
          <a:prstGeom prst="rect">
            <a:avLst/>
          </a:prstGeom>
        </p:spPr>
      </p:pic>
      <p:pic>
        <p:nvPicPr>
          <p:cNvPr id="49" name="foggy">
            <a:hlinkClick r:id="" action="ppaction://media"/>
            <a:extLst>
              <a:ext uri="{FF2B5EF4-FFF2-40B4-BE49-F238E27FC236}">
                <a16:creationId xmlns:a16="http://schemas.microsoft.com/office/drawing/2014/main" id="{A1FA3B8E-AB25-B282-E777-A3054BEECAA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331981" y="649168"/>
            <a:ext cx="487363" cy="487363"/>
          </a:xfrm>
          <a:prstGeom prst="rect">
            <a:avLst/>
          </a:prstGeom>
        </p:spPr>
      </p:pic>
      <p:pic>
        <p:nvPicPr>
          <p:cNvPr id="50" name="rainy">
            <a:hlinkClick r:id="" action="ppaction://media"/>
            <a:extLst>
              <a:ext uri="{FF2B5EF4-FFF2-40B4-BE49-F238E27FC236}">
                <a16:creationId xmlns:a16="http://schemas.microsoft.com/office/drawing/2014/main" id="{20914B56-CB37-4D13-0782-E66FE245512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429159" y="712149"/>
            <a:ext cx="487363" cy="487363"/>
          </a:xfrm>
          <a:prstGeom prst="rect">
            <a:avLst/>
          </a:prstGeom>
        </p:spPr>
      </p:pic>
      <p:pic>
        <p:nvPicPr>
          <p:cNvPr id="51" name="snowy">
            <a:hlinkClick r:id="" action="ppaction://media"/>
            <a:extLst>
              <a:ext uri="{FF2B5EF4-FFF2-40B4-BE49-F238E27FC236}">
                <a16:creationId xmlns:a16="http://schemas.microsoft.com/office/drawing/2014/main" id="{3DCB19CA-CDE5-9A5A-B6F1-67378FD5BE5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407387" y="680657"/>
            <a:ext cx="487363" cy="487363"/>
          </a:xfrm>
          <a:prstGeom prst="rect">
            <a:avLst/>
          </a:prstGeom>
        </p:spPr>
      </p:pic>
      <p:pic>
        <p:nvPicPr>
          <p:cNvPr id="52" name="sunny">
            <a:hlinkClick r:id="" action="ppaction://media"/>
            <a:extLst>
              <a:ext uri="{FF2B5EF4-FFF2-40B4-BE49-F238E27FC236}">
                <a16:creationId xmlns:a16="http://schemas.microsoft.com/office/drawing/2014/main" id="{91154DEB-5EE7-9841-7BDB-378B20E1477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375525" y="616053"/>
            <a:ext cx="487363" cy="487363"/>
          </a:xfrm>
          <a:prstGeom prst="rect">
            <a:avLst/>
          </a:prstGeom>
        </p:spPr>
      </p:pic>
      <p:pic>
        <p:nvPicPr>
          <p:cNvPr id="53" name="windy">
            <a:hlinkClick r:id="" action="ppaction://media"/>
            <a:extLst>
              <a:ext uri="{FF2B5EF4-FFF2-40B4-BE49-F238E27FC236}">
                <a16:creationId xmlns:a16="http://schemas.microsoft.com/office/drawing/2014/main" id="{2745DACF-C18C-3499-6033-B6044570964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353753" y="680658"/>
            <a:ext cx="487363" cy="487363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DBFFEC37-3274-FA16-9E5C-C6DC23156BAA}"/>
              </a:ext>
            </a:extLst>
          </p:cNvPr>
          <p:cNvSpPr/>
          <p:nvPr/>
        </p:nvSpPr>
        <p:spPr>
          <a:xfrm>
            <a:off x="6726577" y="378189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455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742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2533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232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248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248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F0FE8C-4613-DDE9-0661-AC5BC7712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061" y="1510654"/>
            <a:ext cx="4292081" cy="4163960"/>
          </a:xfrm>
          <a:prstGeom prst="rect">
            <a:avLst/>
          </a:prstGeom>
        </p:spPr>
      </p:pic>
      <p:sp>
        <p:nvSpPr>
          <p:cNvPr id="4" name="dress 1">
            <a:extLst>
              <a:ext uri="{FF2B5EF4-FFF2-40B4-BE49-F238E27FC236}">
                <a16:creationId xmlns:a16="http://schemas.microsoft.com/office/drawing/2014/main" id="{04A9878C-80E6-7644-D9EA-0B20D414218F}"/>
              </a:ext>
            </a:extLst>
          </p:cNvPr>
          <p:cNvSpPr txBox="1"/>
          <p:nvPr/>
        </p:nvSpPr>
        <p:spPr>
          <a:xfrm>
            <a:off x="6587414" y="1773146"/>
            <a:ext cx="4133320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sunny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0576AA-2A71-3AF2-FE2E-01B26FFFE980}"/>
              </a:ext>
            </a:extLst>
          </p:cNvPr>
          <p:cNvSpPr txBox="1"/>
          <p:nvPr/>
        </p:nvSpPr>
        <p:spPr>
          <a:xfrm>
            <a:off x="6587414" y="3301208"/>
            <a:ext cx="4208104" cy="193899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Calibri" panose="020F0502020204030204" pitchFamily="34" charset="0"/>
                <a:cs typeface="Calibri" panose="020F0502020204030204" pitchFamily="34" charset="0"/>
              </a:rPr>
              <a:t>/ˈsʌni/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6000" dirty="0">
                <a:latin typeface="Calibri" panose="020F0502020204030204" pitchFamily="34" charset="0"/>
                <a:cs typeface="Calibri" panose="020F0502020204030204" pitchFamily="34" charset="0"/>
              </a:rPr>
              <a:t>có nắng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D34375-98CB-1B6B-9AF3-544818AADB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5370"/>
            <a:ext cx="6706181" cy="655377"/>
          </a:xfrm>
          <a:prstGeom prst="rect">
            <a:avLst/>
          </a:prstGeom>
        </p:spPr>
      </p:pic>
      <p:pic>
        <p:nvPicPr>
          <p:cNvPr id="7" name="sunny">
            <a:hlinkClick r:id="" action="ppaction://media"/>
            <a:extLst>
              <a:ext uri="{FF2B5EF4-FFF2-40B4-BE49-F238E27FC236}">
                <a16:creationId xmlns:a16="http://schemas.microsoft.com/office/drawing/2014/main" id="{21A40D28-14DD-D408-34DD-C171ED6292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00190" y="689376"/>
            <a:ext cx="487363" cy="4873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5F902C-9DD4-A948-88E7-702D77B39495}"/>
              </a:ext>
            </a:extLst>
          </p:cNvPr>
          <p:cNvSpPr txBox="1"/>
          <p:nvPr/>
        </p:nvSpPr>
        <p:spPr>
          <a:xfrm>
            <a:off x="8161168" y="490403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2E5676-2C4D-49DA-7F80-365544010558}"/>
              </a:ext>
            </a:extLst>
          </p:cNvPr>
          <p:cNvSpPr/>
          <p:nvPr/>
        </p:nvSpPr>
        <p:spPr>
          <a:xfrm>
            <a:off x="6726577" y="378189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5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7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D34375-98CB-1B6B-9AF3-544818AAD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5370"/>
            <a:ext cx="6706181" cy="6553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7D8E59-8BC7-7934-1722-433A73017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161" y="1601508"/>
            <a:ext cx="4014973" cy="3894221"/>
          </a:xfrm>
          <a:prstGeom prst="rect">
            <a:avLst/>
          </a:prstGeom>
        </p:spPr>
      </p:pic>
      <p:sp>
        <p:nvSpPr>
          <p:cNvPr id="7" name="shirt 1">
            <a:extLst>
              <a:ext uri="{FF2B5EF4-FFF2-40B4-BE49-F238E27FC236}">
                <a16:creationId xmlns:a16="http://schemas.microsoft.com/office/drawing/2014/main" id="{00E036B5-AB10-A337-C2D2-8DF4D793214E}"/>
              </a:ext>
            </a:extLst>
          </p:cNvPr>
          <p:cNvSpPr txBox="1"/>
          <p:nvPr/>
        </p:nvSpPr>
        <p:spPr>
          <a:xfrm>
            <a:off x="6559421" y="1856955"/>
            <a:ext cx="3415003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rainy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D00A62-015B-B1C0-9072-A9D387AA78D1}"/>
              </a:ext>
            </a:extLst>
          </p:cNvPr>
          <p:cNvSpPr txBox="1"/>
          <p:nvPr/>
        </p:nvSpPr>
        <p:spPr>
          <a:xfrm>
            <a:off x="6531430" y="3567566"/>
            <a:ext cx="3508309" cy="193899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6000" dirty="0"/>
              <a:t>/ˈreɪni/</a:t>
            </a:r>
            <a:endParaRPr lang="en-US" sz="6000" dirty="0"/>
          </a:p>
          <a:p>
            <a:pPr algn="ctr"/>
            <a:r>
              <a:rPr lang="vi-VN" sz="6000" dirty="0"/>
              <a:t>có mưa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rainy">
            <a:hlinkClick r:id="" action="ppaction://media"/>
            <a:extLst>
              <a:ext uri="{FF2B5EF4-FFF2-40B4-BE49-F238E27FC236}">
                <a16:creationId xmlns:a16="http://schemas.microsoft.com/office/drawing/2014/main" id="{05FE0C23-59D2-9649-341E-9F7EF77F82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10210" y="605370"/>
            <a:ext cx="487363" cy="4873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1F4E38-729E-72C8-FA14-EC19ED3E9E56}"/>
              </a:ext>
            </a:extLst>
          </p:cNvPr>
          <p:cNvSpPr txBox="1"/>
          <p:nvPr/>
        </p:nvSpPr>
        <p:spPr>
          <a:xfrm>
            <a:off x="8161168" y="490403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57AA06-5FA8-2429-EA0A-DE35953D80C8}"/>
              </a:ext>
            </a:extLst>
          </p:cNvPr>
          <p:cNvSpPr/>
          <p:nvPr/>
        </p:nvSpPr>
        <p:spPr>
          <a:xfrm>
            <a:off x="6726577" y="378189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2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3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D34375-98CB-1B6B-9AF3-544818AAD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5370"/>
            <a:ext cx="6706181" cy="6553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9BDC64-D64D-6E94-9021-796E83E6D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889" y="1471267"/>
            <a:ext cx="4242319" cy="4326493"/>
          </a:xfrm>
          <a:prstGeom prst="rect">
            <a:avLst/>
          </a:prstGeom>
        </p:spPr>
      </p:pic>
      <p:sp>
        <p:nvSpPr>
          <p:cNvPr id="3" name="shorts 1">
            <a:extLst>
              <a:ext uri="{FF2B5EF4-FFF2-40B4-BE49-F238E27FC236}">
                <a16:creationId xmlns:a16="http://schemas.microsoft.com/office/drawing/2014/main" id="{59EDA8A7-A229-467A-5E52-1DFDFC256F91}"/>
              </a:ext>
            </a:extLst>
          </p:cNvPr>
          <p:cNvSpPr txBox="1"/>
          <p:nvPr/>
        </p:nvSpPr>
        <p:spPr>
          <a:xfrm>
            <a:off x="7081935" y="1848302"/>
            <a:ext cx="3725623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snowy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4E9B0F-208C-E8A8-D5C2-7785973CA1A2}"/>
              </a:ext>
            </a:extLst>
          </p:cNvPr>
          <p:cNvSpPr txBox="1"/>
          <p:nvPr/>
        </p:nvSpPr>
        <p:spPr>
          <a:xfrm>
            <a:off x="7081935" y="3409623"/>
            <a:ext cx="3725623" cy="193899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/ˈ</a:t>
            </a:r>
            <a:r>
              <a:rPr lang="en-US" sz="6000" dirty="0" err="1"/>
              <a:t>snoʊi</a:t>
            </a:r>
            <a:r>
              <a:rPr lang="en-US" sz="6000" dirty="0"/>
              <a:t>/</a:t>
            </a:r>
          </a:p>
          <a:p>
            <a:pPr algn="ctr"/>
            <a:r>
              <a:rPr lang="en-US" sz="6000" dirty="0" err="1"/>
              <a:t>có</a:t>
            </a:r>
            <a:r>
              <a:rPr lang="en-US" sz="6000" dirty="0"/>
              <a:t> </a:t>
            </a:r>
            <a:r>
              <a:rPr lang="en-US" sz="6000" dirty="0" err="1"/>
              <a:t>tuyết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nowy">
            <a:hlinkClick r:id="" action="ppaction://media"/>
            <a:extLst>
              <a:ext uri="{FF2B5EF4-FFF2-40B4-BE49-F238E27FC236}">
                <a16:creationId xmlns:a16="http://schemas.microsoft.com/office/drawing/2014/main" id="{D3C0F2B5-6B4B-48CA-BC34-B5E3AD4015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81935" y="689376"/>
            <a:ext cx="487363" cy="487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11BE8A-3064-683F-E9EF-840E0029296D}"/>
              </a:ext>
            </a:extLst>
          </p:cNvPr>
          <p:cNvSpPr txBox="1"/>
          <p:nvPr/>
        </p:nvSpPr>
        <p:spPr>
          <a:xfrm>
            <a:off x="8161168" y="490403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838A77-D073-369C-311E-D6BC367F8095}"/>
              </a:ext>
            </a:extLst>
          </p:cNvPr>
          <p:cNvSpPr/>
          <p:nvPr/>
        </p:nvSpPr>
        <p:spPr>
          <a:xfrm>
            <a:off x="6726577" y="378189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2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4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333</Words>
  <Application>Microsoft Office PowerPoint</Application>
  <PresentationFormat>Widescreen</PresentationFormat>
  <Paragraphs>87</Paragraphs>
  <Slides>31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zim bobo</cp:lastModifiedBy>
  <cp:revision>38</cp:revision>
  <dcterms:created xsi:type="dcterms:W3CDTF">2023-01-31T08:21:18Z</dcterms:created>
  <dcterms:modified xsi:type="dcterms:W3CDTF">2024-05-26T11:36:07Z</dcterms:modified>
</cp:coreProperties>
</file>